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83" r:id="rId9"/>
    <p:sldId id="264" r:id="rId10"/>
    <p:sldId id="265" r:id="rId11"/>
    <p:sldId id="266" r:id="rId12"/>
    <p:sldId id="267" r:id="rId13"/>
    <p:sldId id="284" r:id="rId14"/>
    <p:sldId id="269" r:id="rId15"/>
    <p:sldId id="270" r:id="rId16"/>
    <p:sldId id="271" r:id="rId17"/>
    <p:sldId id="275" r:id="rId18"/>
    <p:sldId id="285" r:id="rId19"/>
    <p:sldId id="287" r:id="rId20"/>
    <p:sldId id="272" r:id="rId21"/>
    <p:sldId id="276" r:id="rId22"/>
    <p:sldId id="277" r:id="rId23"/>
    <p:sldId id="286" r:id="rId24"/>
    <p:sldId id="279" r:id="rId25"/>
    <p:sldId id="280" r:id="rId26"/>
    <p:sldId id="281" r:id="rId27"/>
    <p:sldId id="282" r:id="rId28"/>
    <p:sldId id="288" r:id="rId29"/>
  </p:sldIdLst>
  <p:sldSz cx="9144000" cy="5143500" type="screen16x9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211" y="-1402"/>
      </p:cViewPr>
      <p:guideLst>
        <p:guide orient="horz" pos="16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498951862823186E-2"/>
          <c:y val="5.1251556153279948E-2"/>
          <c:w val="0.77951244066535619"/>
          <c:h val="0.833104764327968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8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1">
                  <c:v>55</c:v>
                </c:pt>
                <c:pt idx="2">
                  <c:v>62</c:v>
                </c:pt>
                <c:pt idx="3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5C-4B3D-BB8F-79B194EA56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系列2</c:v>
                </c:pt>
              </c:strCache>
            </c:strRef>
          </c:tx>
          <c:spPr>
            <a:solidFill>
              <a:schemeClr val="accent2"/>
            </a:solidFill>
            <a:ln w="63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8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55</c:v>
                </c:pt>
                <c:pt idx="1">
                  <c:v>72</c:v>
                </c:pt>
                <c:pt idx="2">
                  <c:v>46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5C-4B3D-BB8F-79B194EA56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8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80</c:v>
                </c:pt>
                <c:pt idx="1">
                  <c:v>40</c:v>
                </c:pt>
                <c:pt idx="2">
                  <c:v>50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5C-4B3D-BB8F-79B194EA56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1136208"/>
        <c:axId val="601136768"/>
      </c:barChart>
      <c:catAx>
        <c:axId val="601136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/>
        </c:spPr>
        <c:txPr>
          <a:bodyPr/>
          <a:lstStyle/>
          <a:p>
            <a:pPr>
              <a:defRPr lang="en-US" sz="800">
                <a:latin typeface="微软雅黑" panose="020B0503020204020204" pitchFamily="34" charset="-122"/>
                <a:ea typeface="微软雅黑" panose="020B0503020204020204" pitchFamily="34" charset="-122"/>
              </a:defRPr>
            </a:pPr>
            <a:endParaRPr lang="zh-CN"/>
          </a:p>
        </c:txPr>
        <c:crossAx val="601136768"/>
        <c:crosses val="autoZero"/>
        <c:auto val="1"/>
        <c:lblAlgn val="ctr"/>
        <c:lblOffset val="100"/>
        <c:noMultiLvlLbl val="0"/>
      </c:catAx>
      <c:valAx>
        <c:axId val="601136768"/>
        <c:scaling>
          <c:orientation val="minMax"/>
          <c:max val="100"/>
        </c:scaling>
        <c:delete val="0"/>
        <c:axPos val="l"/>
        <c:majorGridlines>
          <c:spPr>
            <a:ln w="6350">
              <a:solidFill>
                <a:srgbClr val="A49B84">
                  <a:alpha val="30000"/>
                </a:srgbClr>
              </a:solidFill>
              <a:prstDash val="lg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6350"/>
        </c:spPr>
        <c:txPr>
          <a:bodyPr/>
          <a:lstStyle/>
          <a:p>
            <a:pPr>
              <a:defRPr lang="en-US" sz="800">
                <a:latin typeface="微软雅黑" panose="020B0503020204020204" pitchFamily="34" charset="-122"/>
                <a:ea typeface="微软雅黑" panose="020B0503020204020204" pitchFamily="34" charset="-122"/>
              </a:defRPr>
            </a:pPr>
            <a:endParaRPr lang="zh-CN"/>
          </a:p>
        </c:txPr>
        <c:crossAx val="60113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444934554494922"/>
          <c:y val="4.4873196959597093E-2"/>
          <c:w val="9.9544125331455222E-2"/>
          <c:h val="0.25042354630294333"/>
        </c:manualLayout>
      </c:layout>
      <c:overlay val="0"/>
      <c:spPr>
        <a:noFill/>
      </c:spPr>
      <c:txPr>
        <a:bodyPr/>
        <a:lstStyle/>
        <a:p>
          <a:pPr>
            <a:defRPr lang="en-US" sz="800">
              <a:latin typeface="微软雅黑" panose="020B0503020204020204" pitchFamily="34" charset="-122"/>
              <a:ea typeface="微软雅黑" panose="020B0503020204020204" pitchFamily="34" charset="-122"/>
            </a:defRPr>
          </a:pPr>
          <a:endParaRPr lang="zh-CN"/>
        </a:p>
      </c:txPr>
    </c:legend>
    <c:plotVisOnly val="1"/>
    <c:dispBlanksAs val="zero"/>
    <c:showDLblsOverMax val="0"/>
  </c:chart>
  <c:txPr>
    <a:bodyPr/>
    <a:lstStyle/>
    <a:p>
      <a:pPr>
        <a:defRPr sz="800">
          <a:solidFill>
            <a:schemeClr val="bg1">
              <a:lumMod val="65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9477A-1E77-41A6-8C0B-868D8A5742BD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8EB08-30C0-4621-83D9-381BAFDD2B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068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032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741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0840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347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781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126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3423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8928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0473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93082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689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5359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9208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162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8656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7414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4901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4026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9777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17208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589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689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813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823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9739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2797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478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EB08-30C0-4621-83D9-381BAFDD2B5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678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22FC-6D5A-4CB4-A79D-BD1B0B48105E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A734-D427-484D-BDAD-B7A9B4819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842472"/>
      </p:ext>
    </p:extLst>
  </p:cSld>
  <p:clrMapOvr>
    <a:masterClrMapping/>
  </p:clrMapOvr>
</p:sldLayout>
</file>

<file path=ppt/slideLayouts/slideLayout2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22FC-6D5A-4CB4-A79D-BD1B0B48105E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A734-D427-484D-BDAD-B7A9B4819A5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Picture 3" descr="C:\Users\徐威方\Desktop\psefan.com-Succulent-mix-RB-15\b1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26801" y="-1028650"/>
            <a:ext cx="2418037" cy="226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699447"/>
      </p:ext>
    </p:extLst>
  </p:cSld>
  <p:clrMapOvr>
    <a:masterClrMapping/>
  </p:clrMapOvr>
</p:sldLayout>
</file>

<file path=ppt/slideLayouts/slideLayout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22FC-6D5A-4CB4-A79D-BD1B0B48105E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A734-D427-484D-BDAD-B7A9B4819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66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822FC-6D5A-4CB4-A79D-BD1B0B48105E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2A734-D427-484D-BDAD-B7A9B4819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png"/><Relationship Id="rId4" Type="http://schemas.openxmlformats.org/officeDocument/2006/relationships/image" Target="../media/image3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14="http://schemas.microsoft.com/office/drawing/2010/main" xmlns:p14="http://schemas.microsoft.com/office/powerpoint/2010/main" xmlns:mc="http://schemas.openxmlformats.org/markup-compatibility/2006"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徐威方\Desktop\psefan.com-Succulent-mix-RB-15\20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700000">
            <a:off x="7790211" y="4514456"/>
            <a:ext cx="1561697" cy="150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徐威方\Desktop\psefan.com-Succulent-mix-RB-15\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6382" y="3907702"/>
            <a:ext cx="1535907" cy="136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徐威方\Desktop\psefan.com-Succulent-mix-RB-15\3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2434" y="4468025"/>
            <a:ext cx="2013242" cy="188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徐威方\Desktop\psefan.com-Succulent-mix-RB-15\4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7026" y="3857560"/>
            <a:ext cx="2742492" cy="257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徐威方\Desktop\psefan.com-Succulent-mix-RB-15\5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112" y="3832315"/>
            <a:ext cx="2095220" cy="199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徐威方\Desktop\psefan.com-Succulent-mix-RB-15\6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6985" y="4145368"/>
            <a:ext cx="1903471" cy="184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徐威方\Desktop\psefan.com-Succulent-mix-RB-15\7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4393" y="4140332"/>
            <a:ext cx="1145879" cy="243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徐威方\Desktop\psefan.com-Succulent-mix-RB-15\11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0805" y="3972761"/>
            <a:ext cx="1971307" cy="170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徐威方\Desktop\psefan.com-Succulent-mix-RB-15\12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68992">
            <a:off x="6697627" y="3608526"/>
            <a:ext cx="1630614" cy="281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徐威方\Desktop\psefan.com-Succulent-mix-RB-15\13.pn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8720" y="3385619"/>
            <a:ext cx="1217298" cy="404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:\Users\徐威方\Desktop\psefan.com-Succulent-mix-RB-15\14.pn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1810" y="3512857"/>
            <a:ext cx="1463530" cy="306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C:\Users\徐威方\Desktop\psefan.com-Succulent-mix-RB-15\15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6104" y="3281598"/>
            <a:ext cx="1914412" cy="356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:\Users\徐威方\Desktop\psefan.com-Succulent-mix-RB-15\16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98091" y="3907702"/>
            <a:ext cx="917338" cy="367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C:\Users\徐威方\Desktop\psefan.com-Succulent-mix-RB-15\17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915" y="3857560"/>
            <a:ext cx="1070544" cy="218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403648" y="1043052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ln w="63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清新水墨花朵毕业答辩模板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994620" y="2362201"/>
            <a:ext cx="189902" cy="189900"/>
            <a:chOff x="801291" y="3535885"/>
            <a:chExt cx="219347" cy="219347"/>
          </a:xfrm>
        </p:grpSpPr>
        <p:sp>
          <p:nvSpPr>
            <p:cNvPr id="24" name="Oval 10"/>
            <p:cNvSpPr>
              <a:spLocks noChangeArrowheads="1"/>
            </p:cNvSpPr>
            <p:nvPr/>
          </p:nvSpPr>
          <p:spPr bwMode="auto">
            <a:xfrm>
              <a:off x="801291" y="3535885"/>
              <a:ext cx="219347" cy="21934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860980" y="3583766"/>
              <a:ext cx="100336" cy="114060"/>
              <a:chOff x="860980" y="3583766"/>
              <a:chExt cx="100336" cy="114060"/>
            </a:xfrm>
          </p:grpSpPr>
          <p:sp>
            <p:nvSpPr>
              <p:cNvPr id="26" name="Freeform 12"/>
              <p:cNvSpPr>
                <a:spLocks noEditPoints="1"/>
              </p:cNvSpPr>
              <p:nvPr/>
            </p:nvSpPr>
            <p:spPr bwMode="auto">
              <a:xfrm>
                <a:off x="884050" y="3583766"/>
                <a:ext cx="53830" cy="53740"/>
              </a:xfrm>
              <a:custGeom>
                <a:avLst/>
                <a:gdLst>
                  <a:gd name="T0" fmla="*/ 31 w 62"/>
                  <a:gd name="T1" fmla="*/ 62 h 62"/>
                  <a:gd name="T2" fmla="*/ 0 w 62"/>
                  <a:gd name="T3" fmla="*/ 31 h 62"/>
                  <a:gd name="T4" fmla="*/ 31 w 62"/>
                  <a:gd name="T5" fmla="*/ 0 h 62"/>
                  <a:gd name="T6" fmla="*/ 62 w 62"/>
                  <a:gd name="T7" fmla="*/ 31 h 62"/>
                  <a:gd name="T8" fmla="*/ 31 w 62"/>
                  <a:gd name="T9" fmla="*/ 62 h 62"/>
                  <a:gd name="T10" fmla="*/ 31 w 62"/>
                  <a:gd name="T11" fmla="*/ 11 h 62"/>
                  <a:gd name="T12" fmla="*/ 11 w 62"/>
                  <a:gd name="T13" fmla="*/ 31 h 62"/>
                  <a:gd name="T14" fmla="*/ 31 w 62"/>
                  <a:gd name="T15" fmla="*/ 51 h 62"/>
                  <a:gd name="T16" fmla="*/ 51 w 62"/>
                  <a:gd name="T17" fmla="*/ 31 h 62"/>
                  <a:gd name="T18" fmla="*/ 31 w 62"/>
                  <a:gd name="T19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62">
                    <a:moveTo>
                      <a:pt x="31" y="62"/>
                    </a:moveTo>
                    <a:cubicBezTo>
                      <a:pt x="14" y="62"/>
                      <a:pt x="0" y="48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48" y="0"/>
                      <a:pt x="62" y="14"/>
                      <a:pt x="62" y="31"/>
                    </a:cubicBezTo>
                    <a:cubicBezTo>
                      <a:pt x="62" y="48"/>
                      <a:pt x="48" y="62"/>
                      <a:pt x="31" y="62"/>
                    </a:cubicBezTo>
                    <a:close/>
                    <a:moveTo>
                      <a:pt x="31" y="11"/>
                    </a:moveTo>
                    <a:cubicBezTo>
                      <a:pt x="20" y="11"/>
                      <a:pt x="11" y="20"/>
                      <a:pt x="11" y="31"/>
                    </a:cubicBezTo>
                    <a:cubicBezTo>
                      <a:pt x="11" y="42"/>
                      <a:pt x="20" y="51"/>
                      <a:pt x="31" y="51"/>
                    </a:cubicBezTo>
                    <a:cubicBezTo>
                      <a:pt x="42" y="51"/>
                      <a:pt x="51" y="42"/>
                      <a:pt x="51" y="31"/>
                    </a:cubicBezTo>
                    <a:cubicBezTo>
                      <a:pt x="51" y="20"/>
                      <a:pt x="42" y="11"/>
                      <a:pt x="31" y="1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860980" y="3643355"/>
                <a:ext cx="100336" cy="54471"/>
              </a:xfrm>
              <a:custGeom>
                <a:avLst/>
                <a:gdLst>
                  <a:gd name="T0" fmla="*/ 111 w 116"/>
                  <a:gd name="T1" fmla="*/ 63 h 63"/>
                  <a:gd name="T2" fmla="*/ 105 w 116"/>
                  <a:gd name="T3" fmla="*/ 58 h 63"/>
                  <a:gd name="T4" fmla="*/ 58 w 116"/>
                  <a:gd name="T5" fmla="*/ 11 h 63"/>
                  <a:gd name="T6" fmla="*/ 11 w 116"/>
                  <a:gd name="T7" fmla="*/ 58 h 63"/>
                  <a:gd name="T8" fmla="*/ 6 w 116"/>
                  <a:gd name="T9" fmla="*/ 63 h 63"/>
                  <a:gd name="T10" fmla="*/ 0 w 116"/>
                  <a:gd name="T11" fmla="*/ 58 h 63"/>
                  <a:gd name="T12" fmla="*/ 58 w 116"/>
                  <a:gd name="T13" fmla="*/ 0 h 63"/>
                  <a:gd name="T14" fmla="*/ 116 w 116"/>
                  <a:gd name="T15" fmla="*/ 58 h 63"/>
                  <a:gd name="T16" fmla="*/ 111 w 116"/>
                  <a:gd name="T1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" h="63">
                    <a:moveTo>
                      <a:pt x="111" y="63"/>
                    </a:moveTo>
                    <a:cubicBezTo>
                      <a:pt x="108" y="63"/>
                      <a:pt x="105" y="61"/>
                      <a:pt x="105" y="58"/>
                    </a:cubicBezTo>
                    <a:cubicBezTo>
                      <a:pt x="105" y="32"/>
                      <a:pt x="84" y="11"/>
                      <a:pt x="58" y="11"/>
                    </a:cubicBezTo>
                    <a:cubicBezTo>
                      <a:pt x="32" y="11"/>
                      <a:pt x="11" y="32"/>
                      <a:pt x="11" y="58"/>
                    </a:cubicBezTo>
                    <a:cubicBezTo>
                      <a:pt x="11" y="61"/>
                      <a:pt x="9" y="63"/>
                      <a:pt x="6" y="63"/>
                    </a:cubicBezTo>
                    <a:cubicBezTo>
                      <a:pt x="3" y="63"/>
                      <a:pt x="0" y="61"/>
                      <a:pt x="0" y="58"/>
                    </a:cubicBezTo>
                    <a:cubicBezTo>
                      <a:pt x="0" y="26"/>
                      <a:pt x="26" y="0"/>
                      <a:pt x="58" y="0"/>
                    </a:cubicBezTo>
                    <a:cubicBezTo>
                      <a:pt x="90" y="0"/>
                      <a:pt x="116" y="26"/>
                      <a:pt x="116" y="58"/>
                    </a:cubicBezTo>
                    <a:cubicBezTo>
                      <a:pt x="116" y="61"/>
                      <a:pt x="114" y="63"/>
                      <a:pt x="111" y="6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8" name="Group 14"/>
          <p:cNvGrpSpPr>
            <a:grpSpLocks/>
          </p:cNvGrpSpPr>
          <p:nvPr/>
        </p:nvGrpSpPr>
        <p:grpSpPr bwMode="auto">
          <a:xfrm>
            <a:off x="4739432" y="2362201"/>
            <a:ext cx="189902" cy="189900"/>
            <a:chOff x="4248" y="3024"/>
            <a:chExt cx="600" cy="599"/>
          </a:xfrm>
        </p:grpSpPr>
        <p:sp>
          <p:nvSpPr>
            <p:cNvPr id="29" name="Oval 15"/>
            <p:cNvSpPr>
              <a:spLocks noChangeArrowheads="1"/>
            </p:cNvSpPr>
            <p:nvPr/>
          </p:nvSpPr>
          <p:spPr bwMode="auto">
            <a:xfrm>
              <a:off x="4248" y="3024"/>
              <a:ext cx="600" cy="59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0" name="Group 16"/>
            <p:cNvGrpSpPr>
              <a:grpSpLocks/>
            </p:cNvGrpSpPr>
            <p:nvPr/>
          </p:nvGrpSpPr>
          <p:grpSpPr bwMode="auto">
            <a:xfrm>
              <a:off x="4441" y="3144"/>
              <a:ext cx="215" cy="345"/>
              <a:chOff x="4441" y="3144"/>
              <a:chExt cx="215" cy="345"/>
            </a:xfrm>
          </p:grpSpPr>
          <p:sp>
            <p:nvSpPr>
              <p:cNvPr id="31" name="Freeform 17"/>
              <p:cNvSpPr>
                <a:spLocks noEditPoints="1"/>
              </p:cNvSpPr>
              <p:nvPr/>
            </p:nvSpPr>
            <p:spPr bwMode="auto">
              <a:xfrm>
                <a:off x="4474" y="3144"/>
                <a:ext cx="149" cy="253"/>
              </a:xfrm>
              <a:custGeom>
                <a:avLst/>
                <a:gdLst>
                  <a:gd name="T0" fmla="*/ 31 w 63"/>
                  <a:gd name="T1" fmla="*/ 107 h 107"/>
                  <a:gd name="T2" fmla="*/ 63 w 63"/>
                  <a:gd name="T3" fmla="*/ 78 h 107"/>
                  <a:gd name="T4" fmla="*/ 63 w 63"/>
                  <a:gd name="T5" fmla="*/ 29 h 107"/>
                  <a:gd name="T6" fmla="*/ 31 w 63"/>
                  <a:gd name="T7" fmla="*/ 0 h 107"/>
                  <a:gd name="T8" fmla="*/ 0 w 63"/>
                  <a:gd name="T9" fmla="*/ 29 h 107"/>
                  <a:gd name="T10" fmla="*/ 0 w 63"/>
                  <a:gd name="T11" fmla="*/ 78 h 107"/>
                  <a:gd name="T12" fmla="*/ 31 w 63"/>
                  <a:gd name="T13" fmla="*/ 107 h 107"/>
                  <a:gd name="T14" fmla="*/ 10 w 63"/>
                  <a:gd name="T15" fmla="*/ 29 h 107"/>
                  <a:gd name="T16" fmla="*/ 31 w 63"/>
                  <a:gd name="T17" fmla="*/ 10 h 107"/>
                  <a:gd name="T18" fmla="*/ 53 w 63"/>
                  <a:gd name="T19" fmla="*/ 29 h 107"/>
                  <a:gd name="T20" fmla="*/ 53 w 63"/>
                  <a:gd name="T21" fmla="*/ 78 h 107"/>
                  <a:gd name="T22" fmla="*/ 31 w 63"/>
                  <a:gd name="T23" fmla="*/ 97 h 107"/>
                  <a:gd name="T24" fmla="*/ 10 w 63"/>
                  <a:gd name="T25" fmla="*/ 78 h 107"/>
                  <a:gd name="T26" fmla="*/ 10 w 63"/>
                  <a:gd name="T27" fmla="*/ 29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107">
                    <a:moveTo>
                      <a:pt x="31" y="107"/>
                    </a:moveTo>
                    <a:cubicBezTo>
                      <a:pt x="49" y="107"/>
                      <a:pt x="63" y="94"/>
                      <a:pt x="63" y="78"/>
                    </a:cubicBezTo>
                    <a:cubicBezTo>
                      <a:pt x="63" y="29"/>
                      <a:pt x="63" y="29"/>
                      <a:pt x="63" y="29"/>
                    </a:cubicBezTo>
                    <a:cubicBezTo>
                      <a:pt x="63" y="13"/>
                      <a:pt x="49" y="0"/>
                      <a:pt x="31" y="0"/>
                    </a:cubicBezTo>
                    <a:cubicBezTo>
                      <a:pt x="14" y="0"/>
                      <a:pt x="0" y="13"/>
                      <a:pt x="0" y="2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94"/>
                      <a:pt x="14" y="107"/>
                      <a:pt x="31" y="107"/>
                    </a:cubicBezTo>
                    <a:close/>
                    <a:moveTo>
                      <a:pt x="10" y="29"/>
                    </a:moveTo>
                    <a:cubicBezTo>
                      <a:pt x="10" y="18"/>
                      <a:pt x="19" y="10"/>
                      <a:pt x="31" y="10"/>
                    </a:cubicBezTo>
                    <a:cubicBezTo>
                      <a:pt x="43" y="10"/>
                      <a:pt x="53" y="18"/>
                      <a:pt x="53" y="29"/>
                    </a:cubicBezTo>
                    <a:cubicBezTo>
                      <a:pt x="53" y="78"/>
                      <a:pt x="53" y="78"/>
                      <a:pt x="53" y="78"/>
                    </a:cubicBezTo>
                    <a:cubicBezTo>
                      <a:pt x="53" y="88"/>
                      <a:pt x="43" y="97"/>
                      <a:pt x="31" y="97"/>
                    </a:cubicBezTo>
                    <a:cubicBezTo>
                      <a:pt x="19" y="97"/>
                      <a:pt x="10" y="88"/>
                      <a:pt x="10" y="78"/>
                    </a:cubicBezTo>
                    <a:lnTo>
                      <a:pt x="10" y="29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Freeform 18"/>
              <p:cNvSpPr>
                <a:spLocks/>
              </p:cNvSpPr>
              <p:nvPr/>
            </p:nvSpPr>
            <p:spPr bwMode="auto">
              <a:xfrm>
                <a:off x="4441" y="3267"/>
                <a:ext cx="215" cy="222"/>
              </a:xfrm>
              <a:custGeom>
                <a:avLst/>
                <a:gdLst>
                  <a:gd name="T0" fmla="*/ 86 w 91"/>
                  <a:gd name="T1" fmla="*/ 0 h 94"/>
                  <a:gd name="T2" fmla="*/ 81 w 91"/>
                  <a:gd name="T3" fmla="*/ 5 h 94"/>
                  <a:gd name="T4" fmla="*/ 81 w 91"/>
                  <a:gd name="T5" fmla="*/ 28 h 94"/>
                  <a:gd name="T6" fmla="*/ 45 w 91"/>
                  <a:gd name="T7" fmla="*/ 59 h 94"/>
                  <a:gd name="T8" fmla="*/ 10 w 91"/>
                  <a:gd name="T9" fmla="*/ 28 h 94"/>
                  <a:gd name="T10" fmla="*/ 10 w 91"/>
                  <a:gd name="T11" fmla="*/ 5 h 94"/>
                  <a:gd name="T12" fmla="*/ 5 w 91"/>
                  <a:gd name="T13" fmla="*/ 0 h 94"/>
                  <a:gd name="T14" fmla="*/ 0 w 91"/>
                  <a:gd name="T15" fmla="*/ 5 h 94"/>
                  <a:gd name="T16" fmla="*/ 0 w 91"/>
                  <a:gd name="T17" fmla="*/ 28 h 94"/>
                  <a:gd name="T18" fmla="*/ 40 w 91"/>
                  <a:gd name="T19" fmla="*/ 69 h 94"/>
                  <a:gd name="T20" fmla="*/ 40 w 91"/>
                  <a:gd name="T21" fmla="*/ 84 h 94"/>
                  <a:gd name="T22" fmla="*/ 20 w 91"/>
                  <a:gd name="T23" fmla="*/ 84 h 94"/>
                  <a:gd name="T24" fmla="*/ 15 w 91"/>
                  <a:gd name="T25" fmla="*/ 89 h 94"/>
                  <a:gd name="T26" fmla="*/ 20 w 91"/>
                  <a:gd name="T27" fmla="*/ 94 h 94"/>
                  <a:gd name="T28" fmla="*/ 70 w 91"/>
                  <a:gd name="T29" fmla="*/ 94 h 94"/>
                  <a:gd name="T30" fmla="*/ 75 w 91"/>
                  <a:gd name="T31" fmla="*/ 89 h 94"/>
                  <a:gd name="T32" fmla="*/ 70 w 91"/>
                  <a:gd name="T33" fmla="*/ 84 h 94"/>
                  <a:gd name="T34" fmla="*/ 50 w 91"/>
                  <a:gd name="T35" fmla="*/ 84 h 94"/>
                  <a:gd name="T36" fmla="*/ 50 w 91"/>
                  <a:gd name="T37" fmla="*/ 69 h 94"/>
                  <a:gd name="T38" fmla="*/ 91 w 91"/>
                  <a:gd name="T39" fmla="*/ 28 h 94"/>
                  <a:gd name="T40" fmla="*/ 91 w 91"/>
                  <a:gd name="T41" fmla="*/ 5 h 94"/>
                  <a:gd name="T42" fmla="*/ 86 w 91"/>
                  <a:gd name="T43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1" h="94">
                    <a:moveTo>
                      <a:pt x="86" y="0"/>
                    </a:moveTo>
                    <a:cubicBezTo>
                      <a:pt x="83" y="0"/>
                      <a:pt x="81" y="3"/>
                      <a:pt x="81" y="5"/>
                    </a:cubicBezTo>
                    <a:cubicBezTo>
                      <a:pt x="81" y="28"/>
                      <a:pt x="81" y="28"/>
                      <a:pt x="81" y="28"/>
                    </a:cubicBezTo>
                    <a:cubicBezTo>
                      <a:pt x="81" y="45"/>
                      <a:pt x="65" y="59"/>
                      <a:pt x="45" y="59"/>
                    </a:cubicBezTo>
                    <a:cubicBezTo>
                      <a:pt x="26" y="59"/>
                      <a:pt x="10" y="45"/>
                      <a:pt x="10" y="28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49"/>
                      <a:pt x="18" y="67"/>
                      <a:pt x="40" y="69"/>
                    </a:cubicBezTo>
                    <a:cubicBezTo>
                      <a:pt x="40" y="84"/>
                      <a:pt x="40" y="84"/>
                      <a:pt x="4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18" y="84"/>
                      <a:pt x="15" y="86"/>
                      <a:pt x="15" y="89"/>
                    </a:cubicBezTo>
                    <a:cubicBezTo>
                      <a:pt x="15" y="92"/>
                      <a:pt x="18" y="94"/>
                      <a:pt x="20" y="94"/>
                    </a:cubicBezTo>
                    <a:cubicBezTo>
                      <a:pt x="70" y="94"/>
                      <a:pt x="70" y="94"/>
                      <a:pt x="70" y="94"/>
                    </a:cubicBezTo>
                    <a:cubicBezTo>
                      <a:pt x="73" y="94"/>
                      <a:pt x="75" y="92"/>
                      <a:pt x="75" y="89"/>
                    </a:cubicBezTo>
                    <a:cubicBezTo>
                      <a:pt x="75" y="86"/>
                      <a:pt x="73" y="84"/>
                      <a:pt x="70" y="84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73" y="67"/>
                      <a:pt x="91" y="49"/>
                      <a:pt x="91" y="28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91" y="3"/>
                      <a:pt x="88" y="0"/>
                      <a:pt x="8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3266662" y="2332132"/>
            <a:ext cx="10759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指导老师：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XXX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4994426" y="2326900"/>
            <a:ext cx="221727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答辩人：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XXX 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答辩时间：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XX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XX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547664" y="1770010"/>
            <a:ext cx="60486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THESIS DEFENSE POWERPOINT TEMPLATE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1547664" y="1764007"/>
            <a:ext cx="60486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1547664" y="2108564"/>
            <a:ext cx="60486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56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 xmlns:a16="http://schemas.microsoft.com/office/drawing/2014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 descr="library"/>
          <p:cNvSpPr>
            <a:spLocks noChangeArrowheads="1"/>
          </p:cNvSpPr>
          <p:nvPr/>
        </p:nvSpPr>
        <p:spPr bwMode="auto">
          <a:xfrm>
            <a:off x="5075238" y="1217958"/>
            <a:ext cx="2017712" cy="2170113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r="43"/>
            </a:stretch>
          </a:blip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075238" y="3451571"/>
            <a:ext cx="2017712" cy="12477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154863" y="1217958"/>
            <a:ext cx="1987550" cy="1260475"/>
          </a:xfrm>
          <a:prstGeom prst="rect">
            <a:avLst/>
          </a:prstGeom>
          <a:solidFill>
            <a:schemeClr val="accent4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5" name="Rectangle 24" descr="Dreamy_Images_21"/>
          <p:cNvSpPr>
            <a:spLocks noChangeArrowheads="1"/>
          </p:cNvSpPr>
          <p:nvPr/>
        </p:nvSpPr>
        <p:spPr bwMode="auto">
          <a:xfrm>
            <a:off x="7154863" y="2546696"/>
            <a:ext cx="1987550" cy="215265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334250" y="1294197"/>
            <a:ext cx="1655763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01</a:t>
            </a:r>
            <a:r>
              <a:rPr lang="zh-CN" altLang="en-US" sz="8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800" dirty="0">
                <a:solidFill>
                  <a:schemeClr val="bg1"/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bg1"/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/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264150" y="3521460"/>
            <a:ext cx="1655763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02</a:t>
            </a:r>
            <a:r>
              <a:rPr lang="zh-CN" altLang="en-US" sz="8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800" dirty="0">
                <a:solidFill>
                  <a:schemeClr val="bg1"/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bg1"/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/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11188" y="1846608"/>
            <a:ext cx="424815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09613" y="1559271"/>
            <a:ext cx="211296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800" dirty="0">
                <a:solidFill>
                  <a:srgbClr val="E94B50"/>
                </a:solidFill>
                <a:latin typeface="+mn-ea"/>
              </a:rPr>
              <a:t>标题</a:t>
            </a:r>
            <a:endParaRPr lang="zh-CN" altLang="zh-CN" sz="800" dirty="0">
              <a:solidFill>
                <a:srgbClr val="E94B50"/>
              </a:solidFill>
              <a:latin typeface="+mn-ea"/>
            </a:endParaRP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09613" y="3902421"/>
            <a:ext cx="441325" cy="444500"/>
            <a:chOff x="0" y="0"/>
            <a:chExt cx="123" cy="124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0" y="0"/>
              <a:ext cx="123" cy="1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EE4037"/>
                </a:solidFill>
                <a:latin typeface="+mn-ea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34" y="40"/>
              <a:ext cx="55" cy="43"/>
            </a:xfrm>
            <a:custGeom>
              <a:avLst/>
              <a:gdLst>
                <a:gd name="T0" fmla="*/ 39 w 39"/>
                <a:gd name="T1" fmla="*/ 4 h 31"/>
                <a:gd name="T2" fmla="*/ 34 w 39"/>
                <a:gd name="T3" fmla="*/ 5 h 31"/>
                <a:gd name="T4" fmla="*/ 38 w 39"/>
                <a:gd name="T5" fmla="*/ 1 h 31"/>
                <a:gd name="T6" fmla="*/ 33 w 39"/>
                <a:gd name="T7" fmla="*/ 3 h 31"/>
                <a:gd name="T8" fmla="*/ 27 w 39"/>
                <a:gd name="T9" fmla="*/ 0 h 31"/>
                <a:gd name="T10" fmla="*/ 19 w 39"/>
                <a:gd name="T11" fmla="*/ 8 h 31"/>
                <a:gd name="T12" fmla="*/ 19 w 39"/>
                <a:gd name="T13" fmla="*/ 10 h 31"/>
                <a:gd name="T14" fmla="*/ 3 w 39"/>
                <a:gd name="T15" fmla="*/ 2 h 31"/>
                <a:gd name="T16" fmla="*/ 2 w 39"/>
                <a:gd name="T17" fmla="*/ 5 h 31"/>
                <a:gd name="T18" fmla="*/ 6 w 39"/>
                <a:gd name="T19" fmla="*/ 12 h 31"/>
                <a:gd name="T20" fmla="*/ 2 w 39"/>
                <a:gd name="T21" fmla="*/ 11 h 31"/>
                <a:gd name="T22" fmla="*/ 2 w 39"/>
                <a:gd name="T23" fmla="*/ 11 h 31"/>
                <a:gd name="T24" fmla="*/ 8 w 39"/>
                <a:gd name="T25" fmla="*/ 19 h 31"/>
                <a:gd name="T26" fmla="*/ 6 w 39"/>
                <a:gd name="T27" fmla="*/ 19 h 31"/>
                <a:gd name="T28" fmla="*/ 5 w 39"/>
                <a:gd name="T29" fmla="*/ 19 h 31"/>
                <a:gd name="T30" fmla="*/ 12 w 39"/>
                <a:gd name="T31" fmla="*/ 24 h 31"/>
                <a:gd name="T32" fmla="*/ 2 w 39"/>
                <a:gd name="T33" fmla="*/ 28 h 31"/>
                <a:gd name="T34" fmla="*/ 0 w 39"/>
                <a:gd name="T35" fmla="*/ 28 h 31"/>
                <a:gd name="T36" fmla="*/ 13 w 39"/>
                <a:gd name="T37" fmla="*/ 31 h 31"/>
                <a:gd name="T38" fmla="*/ 35 w 39"/>
                <a:gd name="T39" fmla="*/ 9 h 31"/>
                <a:gd name="T40" fmla="*/ 35 w 39"/>
                <a:gd name="T41" fmla="*/ 8 h 31"/>
                <a:gd name="T42" fmla="*/ 39 w 39"/>
                <a:gd name="T43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" h="31">
                  <a:moveTo>
                    <a:pt x="39" y="4"/>
                  </a:moveTo>
                  <a:cubicBezTo>
                    <a:pt x="37" y="4"/>
                    <a:pt x="36" y="5"/>
                    <a:pt x="34" y="5"/>
                  </a:cubicBezTo>
                  <a:cubicBezTo>
                    <a:pt x="36" y="4"/>
                    <a:pt x="37" y="2"/>
                    <a:pt x="38" y="1"/>
                  </a:cubicBezTo>
                  <a:cubicBezTo>
                    <a:pt x="36" y="2"/>
                    <a:pt x="35" y="2"/>
                    <a:pt x="33" y="3"/>
                  </a:cubicBezTo>
                  <a:cubicBezTo>
                    <a:pt x="31" y="1"/>
                    <a:pt x="29" y="0"/>
                    <a:pt x="27" y="0"/>
                  </a:cubicBezTo>
                  <a:cubicBezTo>
                    <a:pt x="23" y="0"/>
                    <a:pt x="19" y="4"/>
                    <a:pt x="19" y="8"/>
                  </a:cubicBezTo>
                  <a:cubicBezTo>
                    <a:pt x="19" y="9"/>
                    <a:pt x="19" y="9"/>
                    <a:pt x="19" y="10"/>
                  </a:cubicBezTo>
                  <a:cubicBezTo>
                    <a:pt x="13" y="9"/>
                    <a:pt x="7" y="6"/>
                    <a:pt x="3" y="2"/>
                  </a:cubicBezTo>
                  <a:cubicBezTo>
                    <a:pt x="2" y="3"/>
                    <a:pt x="2" y="4"/>
                    <a:pt x="2" y="5"/>
                  </a:cubicBezTo>
                  <a:cubicBezTo>
                    <a:pt x="2" y="8"/>
                    <a:pt x="3" y="11"/>
                    <a:pt x="6" y="12"/>
                  </a:cubicBezTo>
                  <a:cubicBezTo>
                    <a:pt x="4" y="12"/>
                    <a:pt x="3" y="12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5"/>
                    <a:pt x="5" y="18"/>
                    <a:pt x="8" y="19"/>
                  </a:cubicBezTo>
                  <a:cubicBezTo>
                    <a:pt x="8" y="19"/>
                    <a:pt x="7" y="19"/>
                    <a:pt x="6" y="19"/>
                  </a:cubicBezTo>
                  <a:cubicBezTo>
                    <a:pt x="6" y="19"/>
                    <a:pt x="5" y="19"/>
                    <a:pt x="5" y="19"/>
                  </a:cubicBezTo>
                  <a:cubicBezTo>
                    <a:pt x="6" y="22"/>
                    <a:pt x="9" y="24"/>
                    <a:pt x="12" y="24"/>
                  </a:cubicBezTo>
                  <a:cubicBezTo>
                    <a:pt x="9" y="27"/>
                    <a:pt x="6" y="28"/>
                    <a:pt x="2" y="28"/>
                  </a:cubicBezTo>
                  <a:cubicBezTo>
                    <a:pt x="2" y="28"/>
                    <a:pt x="1" y="28"/>
                    <a:pt x="0" y="28"/>
                  </a:cubicBezTo>
                  <a:cubicBezTo>
                    <a:pt x="4" y="30"/>
                    <a:pt x="8" y="31"/>
                    <a:pt x="13" y="31"/>
                  </a:cubicBezTo>
                  <a:cubicBezTo>
                    <a:pt x="27" y="31"/>
                    <a:pt x="35" y="19"/>
                    <a:pt x="35" y="9"/>
                  </a:cubicBezTo>
                  <a:cubicBezTo>
                    <a:pt x="35" y="9"/>
                    <a:pt x="35" y="8"/>
                    <a:pt x="35" y="8"/>
                  </a:cubicBezTo>
                  <a:cubicBezTo>
                    <a:pt x="36" y="7"/>
                    <a:pt x="38" y="5"/>
                    <a:pt x="39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>
                    <a:lumMod val="50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2868613" y="3902421"/>
            <a:ext cx="441325" cy="444500"/>
            <a:chOff x="0" y="0"/>
            <a:chExt cx="123" cy="124"/>
          </a:xfrm>
          <a:solidFill>
            <a:schemeClr val="accent2"/>
          </a:solidFill>
        </p:grpSpPr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0" y="0"/>
              <a:ext cx="123" cy="124"/>
            </a:xfrm>
            <a:prstGeom prst="ellipse">
              <a:avLst/>
            </a:prstGeom>
            <a:grpFill/>
            <a:ln w="6350">
              <a:noFill/>
              <a:round/>
              <a:headEnd/>
              <a:tailEnd/>
            </a:ln>
            <a:extLst/>
          </p:spPr>
          <p:txBody>
            <a:bodyPr/>
            <a:lstStyle/>
            <a:p>
              <a:endParaRPr lang="zh-CN" altLang="en-US">
                <a:solidFill>
                  <a:schemeClr val="bg1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48" y="34"/>
              <a:ext cx="29" cy="56"/>
            </a:xfrm>
            <a:custGeom>
              <a:avLst/>
              <a:gdLst>
                <a:gd name="T0" fmla="*/ 4 w 20"/>
                <a:gd name="T1" fmla="*/ 22 h 39"/>
                <a:gd name="T2" fmla="*/ 4 w 20"/>
                <a:gd name="T3" fmla="*/ 39 h 39"/>
                <a:gd name="T4" fmla="*/ 13 w 20"/>
                <a:gd name="T5" fmla="*/ 39 h 39"/>
                <a:gd name="T6" fmla="*/ 13 w 20"/>
                <a:gd name="T7" fmla="*/ 22 h 39"/>
                <a:gd name="T8" fmla="*/ 18 w 20"/>
                <a:gd name="T9" fmla="*/ 22 h 39"/>
                <a:gd name="T10" fmla="*/ 20 w 20"/>
                <a:gd name="T11" fmla="*/ 15 h 39"/>
                <a:gd name="T12" fmla="*/ 13 w 20"/>
                <a:gd name="T13" fmla="*/ 15 h 39"/>
                <a:gd name="T14" fmla="*/ 13 w 20"/>
                <a:gd name="T15" fmla="*/ 9 h 39"/>
                <a:gd name="T16" fmla="*/ 14 w 20"/>
                <a:gd name="T17" fmla="*/ 8 h 39"/>
                <a:gd name="T18" fmla="*/ 18 w 20"/>
                <a:gd name="T19" fmla="*/ 8 h 39"/>
                <a:gd name="T20" fmla="*/ 18 w 20"/>
                <a:gd name="T21" fmla="*/ 0 h 39"/>
                <a:gd name="T22" fmla="*/ 11 w 20"/>
                <a:gd name="T23" fmla="*/ 0 h 39"/>
                <a:gd name="T24" fmla="*/ 4 w 20"/>
                <a:gd name="T25" fmla="*/ 7 h 39"/>
                <a:gd name="T26" fmla="*/ 4 w 20"/>
                <a:gd name="T27" fmla="*/ 14 h 39"/>
                <a:gd name="T28" fmla="*/ 0 w 20"/>
                <a:gd name="T29" fmla="*/ 14 h 39"/>
                <a:gd name="T30" fmla="*/ 0 w 20"/>
                <a:gd name="T31" fmla="*/ 22 h 39"/>
                <a:gd name="T32" fmla="*/ 4 w 20"/>
                <a:gd name="T33" fmla="*/ 2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39">
                  <a:moveTo>
                    <a:pt x="4" y="22"/>
                  </a:moveTo>
                  <a:cubicBezTo>
                    <a:pt x="4" y="39"/>
                    <a:pt x="4" y="39"/>
                    <a:pt x="4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1"/>
                    <a:pt x="13" y="9"/>
                  </a:cubicBezTo>
                  <a:cubicBezTo>
                    <a:pt x="13" y="9"/>
                    <a:pt x="13" y="8"/>
                    <a:pt x="14" y="8"/>
                  </a:cubicBezTo>
                  <a:cubicBezTo>
                    <a:pt x="16" y="8"/>
                    <a:pt x="18" y="8"/>
                    <a:pt x="18" y="8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5" y="0"/>
                    <a:pt x="11" y="0"/>
                  </a:cubicBezTo>
                  <a:cubicBezTo>
                    <a:pt x="8" y="0"/>
                    <a:pt x="4" y="4"/>
                    <a:pt x="4" y="7"/>
                  </a:cubicBezTo>
                  <a:cubicBezTo>
                    <a:pt x="4" y="11"/>
                    <a:pt x="4" y="14"/>
                    <a:pt x="4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22"/>
                    <a:pt x="0" y="22"/>
                    <a:pt x="0" y="22"/>
                  </a:cubicBezTo>
                  <a:lnTo>
                    <a:pt x="4" y="2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xtLst/>
          </p:spPr>
          <p:txBody>
            <a:bodyPr/>
            <a:lstStyle/>
            <a:p>
              <a:endParaRPr lang="zh-CN" altLang="en-US">
                <a:solidFill>
                  <a:schemeClr val="bg1">
                    <a:lumMod val="50000"/>
                  </a:schemeClr>
                </a:solidFill>
                <a:latin typeface="+mn-ea"/>
              </a:endParaRPr>
            </a:p>
          </p:txBody>
        </p:sp>
      </p:grp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300163" y="3935758"/>
            <a:ext cx="1327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templates that has been specifically designed.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459163" y="3935758"/>
            <a:ext cx="1327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templates that has been specifically designed.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5445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 descr="library副本"/>
          <p:cNvSpPr>
            <a:spLocks noChangeArrowheads="1"/>
          </p:cNvSpPr>
          <p:nvPr/>
        </p:nvSpPr>
        <p:spPr bwMode="auto">
          <a:xfrm>
            <a:off x="3983038" y="1203598"/>
            <a:ext cx="2173287" cy="3368675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6" name="Rectangle 37"/>
          <p:cNvSpPr>
            <a:spLocks noChangeArrowheads="1"/>
          </p:cNvSpPr>
          <p:nvPr/>
        </p:nvSpPr>
        <p:spPr bwMode="auto">
          <a:xfrm>
            <a:off x="6156325" y="1203598"/>
            <a:ext cx="2176463" cy="3368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7" name="Oval 38"/>
          <p:cNvSpPr>
            <a:spLocks noChangeArrowheads="1"/>
          </p:cNvSpPr>
          <p:nvPr/>
        </p:nvSpPr>
        <p:spPr bwMode="auto">
          <a:xfrm>
            <a:off x="844550" y="1279798"/>
            <a:ext cx="384175" cy="3873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0"/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+mn-ea"/>
              </a:rPr>
              <a:t>01</a:t>
            </a:r>
            <a:endParaRPr lang="zh-CN" altLang="en-US" sz="1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Line 39"/>
          <p:cNvSpPr>
            <a:spLocks noChangeShapeType="1"/>
          </p:cNvSpPr>
          <p:nvPr/>
        </p:nvSpPr>
        <p:spPr bwMode="auto">
          <a:xfrm>
            <a:off x="844550" y="1795736"/>
            <a:ext cx="2976563" cy="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9" name="Oval 40"/>
          <p:cNvSpPr>
            <a:spLocks noChangeArrowheads="1"/>
          </p:cNvSpPr>
          <p:nvPr/>
        </p:nvSpPr>
        <p:spPr bwMode="auto">
          <a:xfrm>
            <a:off x="844550" y="2205311"/>
            <a:ext cx="384175" cy="385762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txBody>
          <a:bodyPr lIns="0" tIns="0" rIns="0" bIns="0" anchor="ctr" anchorCtr="0"/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+mn-ea"/>
              </a:rPr>
              <a:t>02</a:t>
            </a:r>
            <a:endParaRPr lang="zh-CN" altLang="en-US" sz="1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Line 41"/>
          <p:cNvSpPr>
            <a:spLocks noChangeShapeType="1"/>
          </p:cNvSpPr>
          <p:nvPr/>
        </p:nvSpPr>
        <p:spPr bwMode="auto">
          <a:xfrm>
            <a:off x="844550" y="2719661"/>
            <a:ext cx="2976563" cy="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1" name="Oval 42"/>
          <p:cNvSpPr>
            <a:spLocks noChangeArrowheads="1"/>
          </p:cNvSpPr>
          <p:nvPr/>
        </p:nvSpPr>
        <p:spPr bwMode="auto">
          <a:xfrm>
            <a:off x="844550" y="3129236"/>
            <a:ext cx="384175" cy="3857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 anchorCtr="0"/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+mn-ea"/>
              </a:rPr>
              <a:t>03</a:t>
            </a:r>
            <a:endParaRPr lang="zh-CN" altLang="en-US" sz="1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Line 43"/>
          <p:cNvSpPr>
            <a:spLocks noChangeShapeType="1"/>
          </p:cNvSpPr>
          <p:nvPr/>
        </p:nvSpPr>
        <p:spPr bwMode="auto">
          <a:xfrm>
            <a:off x="844550" y="3645173"/>
            <a:ext cx="2976563" cy="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3" name="Oval 44"/>
          <p:cNvSpPr>
            <a:spLocks noChangeArrowheads="1"/>
          </p:cNvSpPr>
          <p:nvPr/>
        </p:nvSpPr>
        <p:spPr bwMode="auto">
          <a:xfrm>
            <a:off x="844550" y="4053161"/>
            <a:ext cx="384175" cy="387350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txBody>
          <a:bodyPr lIns="0" tIns="0" rIns="0" bIns="0" anchor="ctr" anchorCtr="0"/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+mn-ea"/>
              </a:rPr>
              <a:t>04</a:t>
            </a:r>
            <a:endParaRPr lang="zh-CN" altLang="en-US" sz="1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844550" y="4572273"/>
            <a:ext cx="2976563" cy="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5" name="Rectangle 46"/>
          <p:cNvSpPr>
            <a:spLocks noChangeArrowheads="1"/>
          </p:cNvSpPr>
          <p:nvPr/>
        </p:nvSpPr>
        <p:spPr bwMode="auto">
          <a:xfrm>
            <a:off x="1331913" y="1251223"/>
            <a:ext cx="2592387" cy="43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designed.</a:t>
            </a:r>
            <a:endParaRPr lang="zh-CN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6" name="Rectangle 47"/>
          <p:cNvSpPr>
            <a:spLocks noChangeArrowheads="1"/>
          </p:cNvSpPr>
          <p:nvPr/>
        </p:nvSpPr>
        <p:spPr bwMode="auto">
          <a:xfrm>
            <a:off x="1331913" y="2159273"/>
            <a:ext cx="2592387" cy="43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designed.</a:t>
            </a:r>
            <a:endParaRPr lang="zh-CN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7" name="Rectangle 48"/>
          <p:cNvSpPr>
            <a:spLocks noChangeArrowheads="1"/>
          </p:cNvSpPr>
          <p:nvPr/>
        </p:nvSpPr>
        <p:spPr bwMode="auto">
          <a:xfrm>
            <a:off x="1331913" y="3092723"/>
            <a:ext cx="2592387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designed.</a:t>
            </a:r>
            <a:endParaRPr lang="zh-CN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8" name="Rectangle 49"/>
          <p:cNvSpPr>
            <a:spLocks noChangeArrowheads="1"/>
          </p:cNvSpPr>
          <p:nvPr/>
        </p:nvSpPr>
        <p:spPr bwMode="auto">
          <a:xfrm>
            <a:off x="1331913" y="4019823"/>
            <a:ext cx="2592387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designed.</a:t>
            </a:r>
            <a:endParaRPr lang="zh-CN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6372225" y="1998936"/>
            <a:ext cx="1800225" cy="162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b="1" dirty="0">
                <a:solidFill>
                  <a:schemeClr val="bg1"/>
                </a:solidFill>
                <a:latin typeface="+mn-ea"/>
              </a:rPr>
              <a:t>标题</a:t>
            </a:r>
          </a:p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bg1"/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bg1"/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/>
                </a:solidFill>
                <a:latin typeface="+mn-ea"/>
              </a:rPr>
              <a:t> that has been specifically designed to help anyone that is stepping into the world of PowerPoint for the very first time. We have many PowerPoint </a:t>
            </a:r>
            <a:r>
              <a:rPr lang="zh-CN" altLang="en-US" sz="800" dirty="0">
                <a:solidFill>
                  <a:schemeClr val="bg1"/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/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495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/>
        </p:nvCxnSpPr>
        <p:spPr>
          <a:xfrm>
            <a:off x="7379610" y="2927114"/>
            <a:ext cx="0" cy="78050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4567658" y="2927114"/>
            <a:ext cx="0" cy="78050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1763062" y="2927114"/>
            <a:ext cx="0" cy="78050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5977071" y="2163733"/>
            <a:ext cx="0" cy="78050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3159095" y="2163733"/>
            <a:ext cx="0" cy="78050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6"/>
          <p:cNvSpPr>
            <a:spLocks/>
          </p:cNvSpPr>
          <p:nvPr/>
        </p:nvSpPr>
        <p:spPr bwMode="auto">
          <a:xfrm>
            <a:off x="1070769" y="2871308"/>
            <a:ext cx="1384586" cy="145854"/>
          </a:xfrm>
          <a:custGeom>
            <a:avLst/>
            <a:gdLst>
              <a:gd name="T0" fmla="*/ 1099 w 1149"/>
              <a:gd name="T1" fmla="*/ 121 h 121"/>
              <a:gd name="T2" fmla="*/ 549 w 1149"/>
              <a:gd name="T3" fmla="*/ 121 h 121"/>
              <a:gd name="T4" fmla="*/ 0 w 1149"/>
              <a:gd name="T5" fmla="*/ 121 h 121"/>
              <a:gd name="T6" fmla="*/ 50 w 1149"/>
              <a:gd name="T7" fmla="*/ 61 h 121"/>
              <a:gd name="T8" fmla="*/ 0 w 1149"/>
              <a:gd name="T9" fmla="*/ 0 h 121"/>
              <a:gd name="T10" fmla="*/ 549 w 1149"/>
              <a:gd name="T11" fmla="*/ 0 h 121"/>
              <a:gd name="T12" fmla="*/ 1099 w 1149"/>
              <a:gd name="T13" fmla="*/ 0 h 121"/>
              <a:gd name="T14" fmla="*/ 1149 w 1149"/>
              <a:gd name="T15" fmla="*/ 61 h 121"/>
              <a:gd name="T16" fmla="*/ 1099 w 1149"/>
              <a:gd name="T17" fmla="*/ 12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49" h="121">
                <a:moveTo>
                  <a:pt x="1099" y="121"/>
                </a:moveTo>
                <a:lnTo>
                  <a:pt x="549" y="121"/>
                </a:lnTo>
                <a:lnTo>
                  <a:pt x="0" y="121"/>
                </a:lnTo>
                <a:lnTo>
                  <a:pt x="50" y="61"/>
                </a:lnTo>
                <a:lnTo>
                  <a:pt x="0" y="0"/>
                </a:lnTo>
                <a:lnTo>
                  <a:pt x="549" y="0"/>
                </a:lnTo>
                <a:lnTo>
                  <a:pt x="1099" y="0"/>
                </a:lnTo>
                <a:lnTo>
                  <a:pt x="1149" y="61"/>
                </a:lnTo>
                <a:lnTo>
                  <a:pt x="1099" y="121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42" name="Freeform 7"/>
          <p:cNvSpPr>
            <a:spLocks/>
          </p:cNvSpPr>
          <p:nvPr/>
        </p:nvSpPr>
        <p:spPr bwMode="auto">
          <a:xfrm>
            <a:off x="2475841" y="2871308"/>
            <a:ext cx="1383381" cy="145854"/>
          </a:xfrm>
          <a:custGeom>
            <a:avLst/>
            <a:gdLst>
              <a:gd name="T0" fmla="*/ 1098 w 1148"/>
              <a:gd name="T1" fmla="*/ 121 h 121"/>
              <a:gd name="T2" fmla="*/ 550 w 1148"/>
              <a:gd name="T3" fmla="*/ 121 h 121"/>
              <a:gd name="T4" fmla="*/ 0 w 1148"/>
              <a:gd name="T5" fmla="*/ 121 h 121"/>
              <a:gd name="T6" fmla="*/ 50 w 1148"/>
              <a:gd name="T7" fmla="*/ 61 h 121"/>
              <a:gd name="T8" fmla="*/ 0 w 1148"/>
              <a:gd name="T9" fmla="*/ 0 h 121"/>
              <a:gd name="T10" fmla="*/ 550 w 1148"/>
              <a:gd name="T11" fmla="*/ 0 h 121"/>
              <a:gd name="T12" fmla="*/ 1098 w 1148"/>
              <a:gd name="T13" fmla="*/ 0 h 121"/>
              <a:gd name="T14" fmla="*/ 1148 w 1148"/>
              <a:gd name="T15" fmla="*/ 61 h 121"/>
              <a:gd name="T16" fmla="*/ 1098 w 1148"/>
              <a:gd name="T17" fmla="*/ 12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48" h="121">
                <a:moveTo>
                  <a:pt x="1098" y="121"/>
                </a:moveTo>
                <a:lnTo>
                  <a:pt x="550" y="121"/>
                </a:lnTo>
                <a:lnTo>
                  <a:pt x="0" y="121"/>
                </a:lnTo>
                <a:lnTo>
                  <a:pt x="50" y="61"/>
                </a:lnTo>
                <a:lnTo>
                  <a:pt x="0" y="0"/>
                </a:lnTo>
                <a:lnTo>
                  <a:pt x="550" y="0"/>
                </a:lnTo>
                <a:lnTo>
                  <a:pt x="1098" y="0"/>
                </a:lnTo>
                <a:lnTo>
                  <a:pt x="1148" y="61"/>
                </a:lnTo>
                <a:lnTo>
                  <a:pt x="1098" y="121"/>
                </a:lnTo>
                <a:close/>
              </a:path>
            </a:pathLst>
          </a:custGeom>
          <a:solidFill>
            <a:schemeClr val="accent2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43" name="Freeform 8"/>
          <p:cNvSpPr>
            <a:spLocks/>
          </p:cNvSpPr>
          <p:nvPr/>
        </p:nvSpPr>
        <p:spPr bwMode="auto">
          <a:xfrm>
            <a:off x="3879707" y="2871308"/>
            <a:ext cx="1384586" cy="145854"/>
          </a:xfrm>
          <a:custGeom>
            <a:avLst/>
            <a:gdLst>
              <a:gd name="T0" fmla="*/ 1099 w 1149"/>
              <a:gd name="T1" fmla="*/ 121 h 121"/>
              <a:gd name="T2" fmla="*/ 550 w 1149"/>
              <a:gd name="T3" fmla="*/ 121 h 121"/>
              <a:gd name="T4" fmla="*/ 0 w 1149"/>
              <a:gd name="T5" fmla="*/ 121 h 121"/>
              <a:gd name="T6" fmla="*/ 50 w 1149"/>
              <a:gd name="T7" fmla="*/ 61 h 121"/>
              <a:gd name="T8" fmla="*/ 0 w 1149"/>
              <a:gd name="T9" fmla="*/ 0 h 121"/>
              <a:gd name="T10" fmla="*/ 550 w 1149"/>
              <a:gd name="T11" fmla="*/ 0 h 121"/>
              <a:gd name="T12" fmla="*/ 1099 w 1149"/>
              <a:gd name="T13" fmla="*/ 0 h 121"/>
              <a:gd name="T14" fmla="*/ 1149 w 1149"/>
              <a:gd name="T15" fmla="*/ 61 h 121"/>
              <a:gd name="T16" fmla="*/ 1099 w 1149"/>
              <a:gd name="T17" fmla="*/ 12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49" h="121">
                <a:moveTo>
                  <a:pt x="1099" y="121"/>
                </a:moveTo>
                <a:lnTo>
                  <a:pt x="550" y="121"/>
                </a:lnTo>
                <a:lnTo>
                  <a:pt x="0" y="121"/>
                </a:lnTo>
                <a:lnTo>
                  <a:pt x="50" y="61"/>
                </a:lnTo>
                <a:lnTo>
                  <a:pt x="0" y="0"/>
                </a:lnTo>
                <a:lnTo>
                  <a:pt x="550" y="0"/>
                </a:lnTo>
                <a:lnTo>
                  <a:pt x="1099" y="0"/>
                </a:lnTo>
                <a:lnTo>
                  <a:pt x="1149" y="61"/>
                </a:lnTo>
                <a:lnTo>
                  <a:pt x="1099" y="121"/>
                </a:lnTo>
                <a:close/>
              </a:path>
            </a:pathLst>
          </a:custGeom>
          <a:solidFill>
            <a:schemeClr val="accent3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44" name="Freeform 9"/>
          <p:cNvSpPr>
            <a:spLocks/>
          </p:cNvSpPr>
          <p:nvPr/>
        </p:nvSpPr>
        <p:spPr bwMode="auto">
          <a:xfrm>
            <a:off x="5284779" y="2871308"/>
            <a:ext cx="1383381" cy="145854"/>
          </a:xfrm>
          <a:custGeom>
            <a:avLst/>
            <a:gdLst>
              <a:gd name="T0" fmla="*/ 1098 w 1148"/>
              <a:gd name="T1" fmla="*/ 121 h 121"/>
              <a:gd name="T2" fmla="*/ 549 w 1148"/>
              <a:gd name="T3" fmla="*/ 121 h 121"/>
              <a:gd name="T4" fmla="*/ 0 w 1148"/>
              <a:gd name="T5" fmla="*/ 121 h 121"/>
              <a:gd name="T6" fmla="*/ 50 w 1148"/>
              <a:gd name="T7" fmla="*/ 61 h 121"/>
              <a:gd name="T8" fmla="*/ 0 w 1148"/>
              <a:gd name="T9" fmla="*/ 0 h 121"/>
              <a:gd name="T10" fmla="*/ 549 w 1148"/>
              <a:gd name="T11" fmla="*/ 0 h 121"/>
              <a:gd name="T12" fmla="*/ 1098 w 1148"/>
              <a:gd name="T13" fmla="*/ 0 h 121"/>
              <a:gd name="T14" fmla="*/ 1148 w 1148"/>
              <a:gd name="T15" fmla="*/ 61 h 121"/>
              <a:gd name="T16" fmla="*/ 1098 w 1148"/>
              <a:gd name="T17" fmla="*/ 12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48" h="121">
                <a:moveTo>
                  <a:pt x="1098" y="121"/>
                </a:moveTo>
                <a:lnTo>
                  <a:pt x="549" y="121"/>
                </a:lnTo>
                <a:lnTo>
                  <a:pt x="0" y="121"/>
                </a:lnTo>
                <a:lnTo>
                  <a:pt x="50" y="61"/>
                </a:lnTo>
                <a:lnTo>
                  <a:pt x="0" y="0"/>
                </a:lnTo>
                <a:lnTo>
                  <a:pt x="549" y="0"/>
                </a:lnTo>
                <a:lnTo>
                  <a:pt x="1098" y="0"/>
                </a:lnTo>
                <a:lnTo>
                  <a:pt x="1148" y="61"/>
                </a:lnTo>
                <a:lnTo>
                  <a:pt x="1098" y="121"/>
                </a:lnTo>
                <a:close/>
              </a:path>
            </a:pathLst>
          </a:custGeom>
          <a:solidFill>
            <a:schemeClr val="accent4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45" name="Freeform 10"/>
          <p:cNvSpPr>
            <a:spLocks/>
          </p:cNvSpPr>
          <p:nvPr/>
        </p:nvSpPr>
        <p:spPr bwMode="auto">
          <a:xfrm>
            <a:off x="6688645" y="2871308"/>
            <a:ext cx="1384586" cy="145854"/>
          </a:xfrm>
          <a:custGeom>
            <a:avLst/>
            <a:gdLst>
              <a:gd name="T0" fmla="*/ 1099 w 1149"/>
              <a:gd name="T1" fmla="*/ 121 h 121"/>
              <a:gd name="T2" fmla="*/ 550 w 1149"/>
              <a:gd name="T3" fmla="*/ 121 h 121"/>
              <a:gd name="T4" fmla="*/ 0 w 1149"/>
              <a:gd name="T5" fmla="*/ 121 h 121"/>
              <a:gd name="T6" fmla="*/ 50 w 1149"/>
              <a:gd name="T7" fmla="*/ 61 h 121"/>
              <a:gd name="T8" fmla="*/ 0 w 1149"/>
              <a:gd name="T9" fmla="*/ 0 h 121"/>
              <a:gd name="T10" fmla="*/ 550 w 1149"/>
              <a:gd name="T11" fmla="*/ 0 h 121"/>
              <a:gd name="T12" fmla="*/ 1099 w 1149"/>
              <a:gd name="T13" fmla="*/ 0 h 121"/>
              <a:gd name="T14" fmla="*/ 1149 w 1149"/>
              <a:gd name="T15" fmla="*/ 61 h 121"/>
              <a:gd name="T16" fmla="*/ 1099 w 1149"/>
              <a:gd name="T17" fmla="*/ 12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49" h="121">
                <a:moveTo>
                  <a:pt x="1099" y="121"/>
                </a:moveTo>
                <a:lnTo>
                  <a:pt x="550" y="121"/>
                </a:lnTo>
                <a:lnTo>
                  <a:pt x="0" y="121"/>
                </a:lnTo>
                <a:lnTo>
                  <a:pt x="50" y="61"/>
                </a:lnTo>
                <a:lnTo>
                  <a:pt x="0" y="0"/>
                </a:lnTo>
                <a:lnTo>
                  <a:pt x="550" y="0"/>
                </a:lnTo>
                <a:lnTo>
                  <a:pt x="1099" y="0"/>
                </a:lnTo>
                <a:lnTo>
                  <a:pt x="1149" y="61"/>
                </a:lnTo>
                <a:lnTo>
                  <a:pt x="1099" y="121"/>
                </a:lnTo>
                <a:close/>
              </a:path>
            </a:pathLst>
          </a:custGeom>
          <a:solidFill>
            <a:schemeClr val="accent5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47" name="Oval 11"/>
          <p:cNvSpPr>
            <a:spLocks noChangeArrowheads="1"/>
          </p:cNvSpPr>
          <p:nvPr/>
        </p:nvSpPr>
        <p:spPr bwMode="auto">
          <a:xfrm>
            <a:off x="2820151" y="1808901"/>
            <a:ext cx="694758" cy="696403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3003646" y="1996181"/>
            <a:ext cx="325360" cy="323049"/>
            <a:chOff x="3003646" y="1942997"/>
            <a:chExt cx="325360" cy="322949"/>
          </a:xfrm>
          <a:solidFill>
            <a:schemeClr val="bg1"/>
          </a:solidFill>
        </p:grpSpPr>
        <p:sp>
          <p:nvSpPr>
            <p:cNvPr id="50" name="Freeform 12"/>
            <p:cNvSpPr>
              <a:spLocks/>
            </p:cNvSpPr>
            <p:nvPr/>
          </p:nvSpPr>
          <p:spPr bwMode="auto">
            <a:xfrm>
              <a:off x="3263934" y="1991198"/>
              <a:ext cx="65072" cy="107248"/>
            </a:xfrm>
            <a:custGeom>
              <a:avLst/>
              <a:gdLst>
                <a:gd name="T0" fmla="*/ 15 w 52"/>
                <a:gd name="T1" fmla="*/ 76 h 85"/>
                <a:gd name="T2" fmla="*/ 15 w 52"/>
                <a:gd name="T3" fmla="*/ 74 h 85"/>
                <a:gd name="T4" fmla="*/ 15 w 52"/>
                <a:gd name="T5" fmla="*/ 73 h 85"/>
                <a:gd name="T6" fmla="*/ 15 w 52"/>
                <a:gd name="T7" fmla="*/ 70 h 85"/>
                <a:gd name="T8" fmla="*/ 15 w 52"/>
                <a:gd name="T9" fmla="*/ 66 h 85"/>
                <a:gd name="T10" fmla="*/ 14 w 52"/>
                <a:gd name="T11" fmla="*/ 63 h 85"/>
                <a:gd name="T12" fmla="*/ 14 w 52"/>
                <a:gd name="T13" fmla="*/ 59 h 85"/>
                <a:gd name="T14" fmla="*/ 13 w 52"/>
                <a:gd name="T15" fmla="*/ 55 h 85"/>
                <a:gd name="T16" fmla="*/ 12 w 52"/>
                <a:gd name="T17" fmla="*/ 51 h 85"/>
                <a:gd name="T18" fmla="*/ 12 w 52"/>
                <a:gd name="T19" fmla="*/ 47 h 85"/>
                <a:gd name="T20" fmla="*/ 11 w 52"/>
                <a:gd name="T21" fmla="*/ 43 h 85"/>
                <a:gd name="T22" fmla="*/ 10 w 52"/>
                <a:gd name="T23" fmla="*/ 40 h 85"/>
                <a:gd name="T24" fmla="*/ 9 w 52"/>
                <a:gd name="T25" fmla="*/ 36 h 85"/>
                <a:gd name="T26" fmla="*/ 8 w 52"/>
                <a:gd name="T27" fmla="*/ 32 h 85"/>
                <a:gd name="T28" fmla="*/ 7 w 52"/>
                <a:gd name="T29" fmla="*/ 29 h 85"/>
                <a:gd name="T30" fmla="*/ 6 w 52"/>
                <a:gd name="T31" fmla="*/ 25 h 85"/>
                <a:gd name="T32" fmla="*/ 4 w 52"/>
                <a:gd name="T33" fmla="*/ 22 h 85"/>
                <a:gd name="T34" fmla="*/ 3 w 52"/>
                <a:gd name="T35" fmla="*/ 18 h 85"/>
                <a:gd name="T36" fmla="*/ 2 w 52"/>
                <a:gd name="T37" fmla="*/ 15 h 85"/>
                <a:gd name="T38" fmla="*/ 6 w 52"/>
                <a:gd name="T39" fmla="*/ 3 h 85"/>
                <a:gd name="T40" fmla="*/ 9 w 52"/>
                <a:gd name="T41" fmla="*/ 1 h 85"/>
                <a:gd name="T42" fmla="*/ 13 w 52"/>
                <a:gd name="T43" fmla="*/ 0 h 85"/>
                <a:gd name="T44" fmla="*/ 20 w 52"/>
                <a:gd name="T45" fmla="*/ 4 h 85"/>
                <a:gd name="T46" fmla="*/ 52 w 52"/>
                <a:gd name="T47" fmla="*/ 74 h 85"/>
                <a:gd name="T48" fmla="*/ 50 w 52"/>
                <a:gd name="T49" fmla="*/ 81 h 85"/>
                <a:gd name="T50" fmla="*/ 43 w 52"/>
                <a:gd name="T51" fmla="*/ 85 h 85"/>
                <a:gd name="T52" fmla="*/ 25 w 52"/>
                <a:gd name="T53" fmla="*/ 85 h 85"/>
                <a:gd name="T54" fmla="*/ 15 w 52"/>
                <a:gd name="T55" fmla="*/ 7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2" h="85">
                  <a:moveTo>
                    <a:pt x="15" y="76"/>
                  </a:moveTo>
                  <a:cubicBezTo>
                    <a:pt x="15" y="75"/>
                    <a:pt x="15" y="74"/>
                    <a:pt x="15" y="74"/>
                  </a:cubicBezTo>
                  <a:cubicBezTo>
                    <a:pt x="15" y="74"/>
                    <a:pt x="15" y="74"/>
                    <a:pt x="15" y="73"/>
                  </a:cubicBezTo>
                  <a:cubicBezTo>
                    <a:pt x="15" y="72"/>
                    <a:pt x="15" y="71"/>
                    <a:pt x="15" y="70"/>
                  </a:cubicBezTo>
                  <a:cubicBezTo>
                    <a:pt x="15" y="69"/>
                    <a:pt x="15" y="68"/>
                    <a:pt x="15" y="66"/>
                  </a:cubicBezTo>
                  <a:cubicBezTo>
                    <a:pt x="15" y="65"/>
                    <a:pt x="14" y="64"/>
                    <a:pt x="14" y="63"/>
                  </a:cubicBezTo>
                  <a:cubicBezTo>
                    <a:pt x="14" y="61"/>
                    <a:pt x="14" y="60"/>
                    <a:pt x="14" y="59"/>
                  </a:cubicBezTo>
                  <a:cubicBezTo>
                    <a:pt x="13" y="57"/>
                    <a:pt x="13" y="56"/>
                    <a:pt x="13" y="55"/>
                  </a:cubicBezTo>
                  <a:cubicBezTo>
                    <a:pt x="13" y="54"/>
                    <a:pt x="13" y="52"/>
                    <a:pt x="12" y="51"/>
                  </a:cubicBezTo>
                  <a:cubicBezTo>
                    <a:pt x="12" y="50"/>
                    <a:pt x="12" y="49"/>
                    <a:pt x="12" y="47"/>
                  </a:cubicBezTo>
                  <a:cubicBezTo>
                    <a:pt x="11" y="46"/>
                    <a:pt x="11" y="45"/>
                    <a:pt x="11" y="43"/>
                  </a:cubicBezTo>
                  <a:cubicBezTo>
                    <a:pt x="11" y="42"/>
                    <a:pt x="10" y="41"/>
                    <a:pt x="10" y="40"/>
                  </a:cubicBezTo>
                  <a:cubicBezTo>
                    <a:pt x="10" y="39"/>
                    <a:pt x="9" y="37"/>
                    <a:pt x="9" y="36"/>
                  </a:cubicBezTo>
                  <a:cubicBezTo>
                    <a:pt x="9" y="35"/>
                    <a:pt x="8" y="34"/>
                    <a:pt x="8" y="32"/>
                  </a:cubicBezTo>
                  <a:cubicBezTo>
                    <a:pt x="8" y="31"/>
                    <a:pt x="7" y="30"/>
                    <a:pt x="7" y="29"/>
                  </a:cubicBezTo>
                  <a:cubicBezTo>
                    <a:pt x="6" y="28"/>
                    <a:pt x="6" y="26"/>
                    <a:pt x="6" y="25"/>
                  </a:cubicBezTo>
                  <a:cubicBezTo>
                    <a:pt x="5" y="24"/>
                    <a:pt x="5" y="23"/>
                    <a:pt x="4" y="22"/>
                  </a:cubicBezTo>
                  <a:cubicBezTo>
                    <a:pt x="4" y="20"/>
                    <a:pt x="4" y="19"/>
                    <a:pt x="3" y="18"/>
                  </a:cubicBezTo>
                  <a:cubicBezTo>
                    <a:pt x="3" y="17"/>
                    <a:pt x="2" y="16"/>
                    <a:pt x="2" y="15"/>
                  </a:cubicBezTo>
                  <a:cubicBezTo>
                    <a:pt x="0" y="10"/>
                    <a:pt x="2" y="5"/>
                    <a:pt x="6" y="3"/>
                  </a:cubicBezTo>
                  <a:cubicBezTo>
                    <a:pt x="7" y="2"/>
                    <a:pt x="8" y="2"/>
                    <a:pt x="9" y="1"/>
                  </a:cubicBezTo>
                  <a:cubicBezTo>
                    <a:pt x="10" y="1"/>
                    <a:pt x="12" y="0"/>
                    <a:pt x="13" y="0"/>
                  </a:cubicBezTo>
                  <a:cubicBezTo>
                    <a:pt x="16" y="0"/>
                    <a:pt x="19" y="2"/>
                    <a:pt x="20" y="4"/>
                  </a:cubicBezTo>
                  <a:cubicBezTo>
                    <a:pt x="38" y="23"/>
                    <a:pt x="49" y="48"/>
                    <a:pt x="52" y="74"/>
                  </a:cubicBezTo>
                  <a:cubicBezTo>
                    <a:pt x="52" y="76"/>
                    <a:pt x="51" y="79"/>
                    <a:pt x="50" y="81"/>
                  </a:cubicBezTo>
                  <a:cubicBezTo>
                    <a:pt x="48" y="83"/>
                    <a:pt x="45" y="85"/>
                    <a:pt x="43" y="85"/>
                  </a:cubicBezTo>
                  <a:cubicBezTo>
                    <a:pt x="25" y="85"/>
                    <a:pt x="25" y="85"/>
                    <a:pt x="25" y="85"/>
                  </a:cubicBezTo>
                  <a:cubicBezTo>
                    <a:pt x="20" y="85"/>
                    <a:pt x="16" y="81"/>
                    <a:pt x="15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51" name="Freeform 13"/>
            <p:cNvSpPr>
              <a:spLocks/>
            </p:cNvSpPr>
            <p:nvPr/>
          </p:nvSpPr>
          <p:spPr bwMode="auto">
            <a:xfrm>
              <a:off x="3003646" y="1991198"/>
              <a:ext cx="65072" cy="107248"/>
            </a:xfrm>
            <a:custGeom>
              <a:avLst/>
              <a:gdLst>
                <a:gd name="T0" fmla="*/ 47 w 52"/>
                <a:gd name="T1" fmla="*/ 24 h 85"/>
                <a:gd name="T2" fmla="*/ 45 w 52"/>
                <a:gd name="T3" fmla="*/ 29 h 85"/>
                <a:gd name="T4" fmla="*/ 44 w 52"/>
                <a:gd name="T5" fmla="*/ 32 h 85"/>
                <a:gd name="T6" fmla="*/ 43 w 52"/>
                <a:gd name="T7" fmla="*/ 36 h 85"/>
                <a:gd name="T8" fmla="*/ 42 w 52"/>
                <a:gd name="T9" fmla="*/ 40 h 85"/>
                <a:gd name="T10" fmla="*/ 41 w 52"/>
                <a:gd name="T11" fmla="*/ 43 h 85"/>
                <a:gd name="T12" fmla="*/ 40 w 52"/>
                <a:gd name="T13" fmla="*/ 47 h 85"/>
                <a:gd name="T14" fmla="*/ 40 w 52"/>
                <a:gd name="T15" fmla="*/ 51 h 85"/>
                <a:gd name="T16" fmla="*/ 39 w 52"/>
                <a:gd name="T17" fmla="*/ 55 h 85"/>
                <a:gd name="T18" fmla="*/ 38 w 52"/>
                <a:gd name="T19" fmla="*/ 59 h 85"/>
                <a:gd name="T20" fmla="*/ 38 w 52"/>
                <a:gd name="T21" fmla="*/ 63 h 85"/>
                <a:gd name="T22" fmla="*/ 37 w 52"/>
                <a:gd name="T23" fmla="*/ 66 h 85"/>
                <a:gd name="T24" fmla="*/ 37 w 52"/>
                <a:gd name="T25" fmla="*/ 71 h 85"/>
                <a:gd name="T26" fmla="*/ 37 w 52"/>
                <a:gd name="T27" fmla="*/ 73 h 85"/>
                <a:gd name="T28" fmla="*/ 37 w 52"/>
                <a:gd name="T29" fmla="*/ 74 h 85"/>
                <a:gd name="T30" fmla="*/ 37 w 52"/>
                <a:gd name="T31" fmla="*/ 76 h 85"/>
                <a:gd name="T32" fmla="*/ 27 w 52"/>
                <a:gd name="T33" fmla="*/ 85 h 85"/>
                <a:gd name="T34" fmla="*/ 10 w 52"/>
                <a:gd name="T35" fmla="*/ 85 h 85"/>
                <a:gd name="T36" fmla="*/ 2 w 52"/>
                <a:gd name="T37" fmla="*/ 81 h 85"/>
                <a:gd name="T38" fmla="*/ 0 w 52"/>
                <a:gd name="T39" fmla="*/ 74 h 85"/>
                <a:gd name="T40" fmla="*/ 32 w 52"/>
                <a:gd name="T41" fmla="*/ 4 h 85"/>
                <a:gd name="T42" fmla="*/ 43 w 52"/>
                <a:gd name="T43" fmla="*/ 1 h 85"/>
                <a:gd name="T44" fmla="*/ 46 w 52"/>
                <a:gd name="T45" fmla="*/ 3 h 85"/>
                <a:gd name="T46" fmla="*/ 50 w 52"/>
                <a:gd name="T47" fmla="*/ 15 h 85"/>
                <a:gd name="T48" fmla="*/ 49 w 52"/>
                <a:gd name="T49" fmla="*/ 17 h 85"/>
                <a:gd name="T50" fmla="*/ 48 w 52"/>
                <a:gd name="T51" fmla="*/ 22 h 85"/>
                <a:gd name="T52" fmla="*/ 47 w 52"/>
                <a:gd name="T53" fmla="*/ 2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2" h="85">
                  <a:moveTo>
                    <a:pt x="47" y="24"/>
                  </a:moveTo>
                  <a:cubicBezTo>
                    <a:pt x="46" y="26"/>
                    <a:pt x="46" y="27"/>
                    <a:pt x="45" y="29"/>
                  </a:cubicBezTo>
                  <a:cubicBezTo>
                    <a:pt x="45" y="30"/>
                    <a:pt x="45" y="31"/>
                    <a:pt x="44" y="32"/>
                  </a:cubicBezTo>
                  <a:cubicBezTo>
                    <a:pt x="44" y="33"/>
                    <a:pt x="43" y="35"/>
                    <a:pt x="43" y="36"/>
                  </a:cubicBezTo>
                  <a:cubicBezTo>
                    <a:pt x="43" y="37"/>
                    <a:pt x="42" y="38"/>
                    <a:pt x="42" y="40"/>
                  </a:cubicBezTo>
                  <a:cubicBezTo>
                    <a:pt x="42" y="41"/>
                    <a:pt x="41" y="42"/>
                    <a:pt x="41" y="43"/>
                  </a:cubicBezTo>
                  <a:cubicBezTo>
                    <a:pt x="41" y="45"/>
                    <a:pt x="41" y="46"/>
                    <a:pt x="40" y="47"/>
                  </a:cubicBezTo>
                  <a:cubicBezTo>
                    <a:pt x="40" y="48"/>
                    <a:pt x="40" y="50"/>
                    <a:pt x="40" y="51"/>
                  </a:cubicBezTo>
                  <a:cubicBezTo>
                    <a:pt x="39" y="52"/>
                    <a:pt x="39" y="54"/>
                    <a:pt x="39" y="55"/>
                  </a:cubicBezTo>
                  <a:cubicBezTo>
                    <a:pt x="39" y="56"/>
                    <a:pt x="39" y="57"/>
                    <a:pt x="38" y="59"/>
                  </a:cubicBezTo>
                  <a:cubicBezTo>
                    <a:pt x="38" y="60"/>
                    <a:pt x="38" y="61"/>
                    <a:pt x="38" y="63"/>
                  </a:cubicBezTo>
                  <a:cubicBezTo>
                    <a:pt x="38" y="64"/>
                    <a:pt x="37" y="65"/>
                    <a:pt x="37" y="66"/>
                  </a:cubicBezTo>
                  <a:cubicBezTo>
                    <a:pt x="37" y="68"/>
                    <a:pt x="37" y="69"/>
                    <a:pt x="37" y="71"/>
                  </a:cubicBezTo>
                  <a:cubicBezTo>
                    <a:pt x="37" y="72"/>
                    <a:pt x="37" y="72"/>
                    <a:pt x="37" y="73"/>
                  </a:cubicBezTo>
                  <a:cubicBezTo>
                    <a:pt x="37" y="73"/>
                    <a:pt x="37" y="74"/>
                    <a:pt x="37" y="74"/>
                  </a:cubicBezTo>
                  <a:cubicBezTo>
                    <a:pt x="37" y="74"/>
                    <a:pt x="37" y="75"/>
                    <a:pt x="37" y="76"/>
                  </a:cubicBezTo>
                  <a:cubicBezTo>
                    <a:pt x="36" y="81"/>
                    <a:pt x="32" y="85"/>
                    <a:pt x="27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7" y="85"/>
                    <a:pt x="4" y="83"/>
                    <a:pt x="2" y="81"/>
                  </a:cubicBezTo>
                  <a:cubicBezTo>
                    <a:pt x="1" y="79"/>
                    <a:pt x="0" y="77"/>
                    <a:pt x="0" y="74"/>
                  </a:cubicBezTo>
                  <a:cubicBezTo>
                    <a:pt x="3" y="48"/>
                    <a:pt x="14" y="23"/>
                    <a:pt x="32" y="4"/>
                  </a:cubicBezTo>
                  <a:cubicBezTo>
                    <a:pt x="34" y="0"/>
                    <a:pt x="39" y="0"/>
                    <a:pt x="43" y="1"/>
                  </a:cubicBezTo>
                  <a:cubicBezTo>
                    <a:pt x="44" y="2"/>
                    <a:pt x="45" y="2"/>
                    <a:pt x="46" y="3"/>
                  </a:cubicBezTo>
                  <a:cubicBezTo>
                    <a:pt x="50" y="5"/>
                    <a:pt x="52" y="10"/>
                    <a:pt x="50" y="15"/>
                  </a:cubicBezTo>
                  <a:cubicBezTo>
                    <a:pt x="50" y="16"/>
                    <a:pt x="50" y="16"/>
                    <a:pt x="49" y="17"/>
                  </a:cubicBezTo>
                  <a:cubicBezTo>
                    <a:pt x="49" y="19"/>
                    <a:pt x="48" y="20"/>
                    <a:pt x="48" y="22"/>
                  </a:cubicBezTo>
                  <a:cubicBezTo>
                    <a:pt x="47" y="23"/>
                    <a:pt x="47" y="23"/>
                    <a:pt x="47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52" name="Freeform 14"/>
            <p:cNvSpPr>
              <a:spLocks/>
            </p:cNvSpPr>
            <p:nvPr/>
          </p:nvSpPr>
          <p:spPr bwMode="auto">
            <a:xfrm>
              <a:off x="3173556" y="2008069"/>
              <a:ext cx="95198" cy="90377"/>
            </a:xfrm>
            <a:custGeom>
              <a:avLst/>
              <a:gdLst>
                <a:gd name="T0" fmla="*/ 67 w 77"/>
                <a:gd name="T1" fmla="*/ 72 h 72"/>
                <a:gd name="T2" fmla="*/ 10 w 77"/>
                <a:gd name="T3" fmla="*/ 72 h 72"/>
                <a:gd name="T4" fmla="*/ 0 w 77"/>
                <a:gd name="T5" fmla="*/ 62 h 72"/>
                <a:gd name="T6" fmla="*/ 0 w 77"/>
                <a:gd name="T7" fmla="*/ 18 h 72"/>
                <a:gd name="T8" fmla="*/ 9 w 77"/>
                <a:gd name="T9" fmla="*/ 8 h 72"/>
                <a:gd name="T10" fmla="*/ 11 w 77"/>
                <a:gd name="T11" fmla="*/ 8 h 72"/>
                <a:gd name="T12" fmla="*/ 11 w 77"/>
                <a:gd name="T13" fmla="*/ 8 h 72"/>
                <a:gd name="T14" fmla="*/ 20 w 77"/>
                <a:gd name="T15" fmla="*/ 7 h 72"/>
                <a:gd name="T16" fmla="*/ 21 w 77"/>
                <a:gd name="T17" fmla="*/ 7 h 72"/>
                <a:gd name="T18" fmla="*/ 30 w 77"/>
                <a:gd name="T19" fmla="*/ 6 h 72"/>
                <a:gd name="T20" fmla="*/ 33 w 77"/>
                <a:gd name="T21" fmla="*/ 5 h 72"/>
                <a:gd name="T22" fmla="*/ 40 w 77"/>
                <a:gd name="T23" fmla="*/ 4 h 72"/>
                <a:gd name="T24" fmla="*/ 43 w 77"/>
                <a:gd name="T25" fmla="*/ 3 h 72"/>
                <a:gd name="T26" fmla="*/ 45 w 77"/>
                <a:gd name="T27" fmla="*/ 2 h 72"/>
                <a:gd name="T28" fmla="*/ 46 w 77"/>
                <a:gd name="T29" fmla="*/ 2 h 72"/>
                <a:gd name="T30" fmla="*/ 53 w 77"/>
                <a:gd name="T31" fmla="*/ 0 h 72"/>
                <a:gd name="T32" fmla="*/ 55 w 77"/>
                <a:gd name="T33" fmla="*/ 0 h 72"/>
                <a:gd name="T34" fmla="*/ 64 w 77"/>
                <a:gd name="T35" fmla="*/ 6 h 72"/>
                <a:gd name="T36" fmla="*/ 65 w 77"/>
                <a:gd name="T37" fmla="*/ 8 h 72"/>
                <a:gd name="T38" fmla="*/ 67 w 77"/>
                <a:gd name="T39" fmla="*/ 13 h 72"/>
                <a:gd name="T40" fmla="*/ 67 w 77"/>
                <a:gd name="T41" fmla="*/ 13 h 72"/>
                <a:gd name="T42" fmla="*/ 75 w 77"/>
                <a:gd name="T43" fmla="*/ 48 h 72"/>
                <a:gd name="T44" fmla="*/ 76 w 77"/>
                <a:gd name="T45" fmla="*/ 49 h 72"/>
                <a:gd name="T46" fmla="*/ 76 w 77"/>
                <a:gd name="T47" fmla="*/ 55 h 72"/>
                <a:gd name="T48" fmla="*/ 77 w 77"/>
                <a:gd name="T49" fmla="*/ 58 h 72"/>
                <a:gd name="T50" fmla="*/ 77 w 77"/>
                <a:gd name="T51" fmla="*/ 62 h 72"/>
                <a:gd name="T52" fmla="*/ 74 w 77"/>
                <a:gd name="T53" fmla="*/ 68 h 72"/>
                <a:gd name="T54" fmla="*/ 67 w 77"/>
                <a:gd name="T5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7" h="72">
                  <a:moveTo>
                    <a:pt x="67" y="72"/>
                  </a:moveTo>
                  <a:cubicBezTo>
                    <a:pt x="10" y="72"/>
                    <a:pt x="10" y="72"/>
                    <a:pt x="10" y="72"/>
                  </a:cubicBezTo>
                  <a:cubicBezTo>
                    <a:pt x="5" y="72"/>
                    <a:pt x="0" y="67"/>
                    <a:pt x="0" y="6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3"/>
                    <a:pt x="4" y="9"/>
                    <a:pt x="9" y="8"/>
                  </a:cubicBezTo>
                  <a:cubicBezTo>
                    <a:pt x="10" y="8"/>
                    <a:pt x="10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4" y="8"/>
                    <a:pt x="17" y="8"/>
                    <a:pt x="20" y="7"/>
                  </a:cubicBezTo>
                  <a:cubicBezTo>
                    <a:pt x="20" y="7"/>
                    <a:pt x="20" y="7"/>
                    <a:pt x="21" y="7"/>
                  </a:cubicBezTo>
                  <a:cubicBezTo>
                    <a:pt x="24" y="7"/>
                    <a:pt x="27" y="6"/>
                    <a:pt x="30" y="6"/>
                  </a:cubicBezTo>
                  <a:cubicBezTo>
                    <a:pt x="31" y="5"/>
                    <a:pt x="32" y="5"/>
                    <a:pt x="33" y="5"/>
                  </a:cubicBezTo>
                  <a:cubicBezTo>
                    <a:pt x="35" y="5"/>
                    <a:pt x="38" y="4"/>
                    <a:pt x="40" y="4"/>
                  </a:cubicBezTo>
                  <a:cubicBezTo>
                    <a:pt x="41" y="3"/>
                    <a:pt x="42" y="3"/>
                    <a:pt x="43" y="3"/>
                  </a:cubicBezTo>
                  <a:cubicBezTo>
                    <a:pt x="44" y="3"/>
                    <a:pt x="45" y="3"/>
                    <a:pt x="45" y="2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8" y="1"/>
                    <a:pt x="51" y="1"/>
                    <a:pt x="53" y="0"/>
                  </a:cubicBezTo>
                  <a:cubicBezTo>
                    <a:pt x="53" y="0"/>
                    <a:pt x="54" y="0"/>
                    <a:pt x="55" y="0"/>
                  </a:cubicBezTo>
                  <a:cubicBezTo>
                    <a:pt x="59" y="0"/>
                    <a:pt x="63" y="2"/>
                    <a:pt x="64" y="6"/>
                  </a:cubicBezTo>
                  <a:cubicBezTo>
                    <a:pt x="64" y="6"/>
                    <a:pt x="65" y="7"/>
                    <a:pt x="65" y="8"/>
                  </a:cubicBezTo>
                  <a:cubicBezTo>
                    <a:pt x="65" y="9"/>
                    <a:pt x="66" y="11"/>
                    <a:pt x="67" y="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71" y="24"/>
                    <a:pt x="74" y="36"/>
                    <a:pt x="75" y="48"/>
                  </a:cubicBezTo>
                  <a:cubicBezTo>
                    <a:pt x="75" y="48"/>
                    <a:pt x="76" y="49"/>
                    <a:pt x="76" y="49"/>
                  </a:cubicBezTo>
                  <a:cubicBezTo>
                    <a:pt x="76" y="51"/>
                    <a:pt x="76" y="53"/>
                    <a:pt x="76" y="55"/>
                  </a:cubicBezTo>
                  <a:cubicBezTo>
                    <a:pt x="76" y="56"/>
                    <a:pt x="76" y="57"/>
                    <a:pt x="77" y="58"/>
                  </a:cubicBezTo>
                  <a:cubicBezTo>
                    <a:pt x="77" y="59"/>
                    <a:pt x="77" y="60"/>
                    <a:pt x="77" y="62"/>
                  </a:cubicBezTo>
                  <a:cubicBezTo>
                    <a:pt x="77" y="64"/>
                    <a:pt x="76" y="67"/>
                    <a:pt x="74" y="68"/>
                  </a:cubicBezTo>
                  <a:cubicBezTo>
                    <a:pt x="73" y="70"/>
                    <a:pt x="70" y="72"/>
                    <a:pt x="67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53" name="Freeform 15"/>
            <p:cNvSpPr>
              <a:spLocks/>
            </p:cNvSpPr>
            <p:nvPr/>
          </p:nvSpPr>
          <p:spPr bwMode="auto">
            <a:xfrm>
              <a:off x="3062692" y="2008069"/>
              <a:ext cx="96403" cy="90377"/>
            </a:xfrm>
            <a:custGeom>
              <a:avLst/>
              <a:gdLst>
                <a:gd name="T0" fmla="*/ 77 w 77"/>
                <a:gd name="T1" fmla="*/ 18 h 72"/>
                <a:gd name="T2" fmla="*/ 77 w 77"/>
                <a:gd name="T3" fmla="*/ 62 h 72"/>
                <a:gd name="T4" fmla="*/ 67 w 77"/>
                <a:gd name="T5" fmla="*/ 72 h 72"/>
                <a:gd name="T6" fmla="*/ 10 w 77"/>
                <a:gd name="T7" fmla="*/ 72 h 72"/>
                <a:gd name="T8" fmla="*/ 3 w 77"/>
                <a:gd name="T9" fmla="*/ 68 h 72"/>
                <a:gd name="T10" fmla="*/ 0 w 77"/>
                <a:gd name="T11" fmla="*/ 62 h 72"/>
                <a:gd name="T12" fmla="*/ 0 w 77"/>
                <a:gd name="T13" fmla="*/ 58 h 72"/>
                <a:gd name="T14" fmla="*/ 1 w 77"/>
                <a:gd name="T15" fmla="*/ 55 h 72"/>
                <a:gd name="T16" fmla="*/ 1 w 77"/>
                <a:gd name="T17" fmla="*/ 49 h 72"/>
                <a:gd name="T18" fmla="*/ 2 w 77"/>
                <a:gd name="T19" fmla="*/ 48 h 72"/>
                <a:gd name="T20" fmla="*/ 10 w 77"/>
                <a:gd name="T21" fmla="*/ 13 h 72"/>
                <a:gd name="T22" fmla="*/ 10 w 77"/>
                <a:gd name="T23" fmla="*/ 13 h 72"/>
                <a:gd name="T24" fmla="*/ 12 w 77"/>
                <a:gd name="T25" fmla="*/ 7 h 72"/>
                <a:gd name="T26" fmla="*/ 13 w 77"/>
                <a:gd name="T27" fmla="*/ 6 h 72"/>
                <a:gd name="T28" fmla="*/ 22 w 77"/>
                <a:gd name="T29" fmla="*/ 0 h 72"/>
                <a:gd name="T30" fmla="*/ 22 w 77"/>
                <a:gd name="T31" fmla="*/ 0 h 72"/>
                <a:gd name="T32" fmla="*/ 25 w 77"/>
                <a:gd name="T33" fmla="*/ 0 h 72"/>
                <a:gd name="T34" fmla="*/ 31 w 77"/>
                <a:gd name="T35" fmla="*/ 2 h 72"/>
                <a:gd name="T36" fmla="*/ 32 w 77"/>
                <a:gd name="T37" fmla="*/ 2 h 72"/>
                <a:gd name="T38" fmla="*/ 34 w 77"/>
                <a:gd name="T39" fmla="*/ 3 h 72"/>
                <a:gd name="T40" fmla="*/ 37 w 77"/>
                <a:gd name="T41" fmla="*/ 4 h 72"/>
                <a:gd name="T42" fmla="*/ 44 w 77"/>
                <a:gd name="T43" fmla="*/ 5 h 72"/>
                <a:gd name="T44" fmla="*/ 47 w 77"/>
                <a:gd name="T45" fmla="*/ 6 h 72"/>
                <a:gd name="T46" fmla="*/ 56 w 77"/>
                <a:gd name="T47" fmla="*/ 7 h 72"/>
                <a:gd name="T48" fmla="*/ 57 w 77"/>
                <a:gd name="T49" fmla="*/ 7 h 72"/>
                <a:gd name="T50" fmla="*/ 66 w 77"/>
                <a:gd name="T51" fmla="*/ 8 h 72"/>
                <a:gd name="T52" fmla="*/ 66 w 77"/>
                <a:gd name="T53" fmla="*/ 8 h 72"/>
                <a:gd name="T54" fmla="*/ 68 w 77"/>
                <a:gd name="T55" fmla="*/ 8 h 72"/>
                <a:gd name="T56" fmla="*/ 77 w 77"/>
                <a:gd name="T57" fmla="*/ 1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7" h="72">
                  <a:moveTo>
                    <a:pt x="77" y="18"/>
                  </a:moveTo>
                  <a:cubicBezTo>
                    <a:pt x="77" y="62"/>
                    <a:pt x="77" y="62"/>
                    <a:pt x="77" y="62"/>
                  </a:cubicBezTo>
                  <a:cubicBezTo>
                    <a:pt x="77" y="67"/>
                    <a:pt x="72" y="72"/>
                    <a:pt x="67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7" y="72"/>
                    <a:pt x="4" y="70"/>
                    <a:pt x="3" y="68"/>
                  </a:cubicBezTo>
                  <a:cubicBezTo>
                    <a:pt x="1" y="67"/>
                    <a:pt x="0" y="64"/>
                    <a:pt x="0" y="62"/>
                  </a:cubicBezTo>
                  <a:cubicBezTo>
                    <a:pt x="0" y="60"/>
                    <a:pt x="0" y="59"/>
                    <a:pt x="0" y="58"/>
                  </a:cubicBezTo>
                  <a:cubicBezTo>
                    <a:pt x="1" y="57"/>
                    <a:pt x="1" y="56"/>
                    <a:pt x="1" y="55"/>
                  </a:cubicBezTo>
                  <a:cubicBezTo>
                    <a:pt x="1" y="53"/>
                    <a:pt x="1" y="51"/>
                    <a:pt x="1" y="49"/>
                  </a:cubicBezTo>
                  <a:cubicBezTo>
                    <a:pt x="1" y="49"/>
                    <a:pt x="2" y="48"/>
                    <a:pt x="2" y="48"/>
                  </a:cubicBezTo>
                  <a:cubicBezTo>
                    <a:pt x="3" y="36"/>
                    <a:pt x="6" y="24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1"/>
                    <a:pt x="12" y="9"/>
                    <a:pt x="12" y="7"/>
                  </a:cubicBezTo>
                  <a:cubicBezTo>
                    <a:pt x="13" y="7"/>
                    <a:pt x="13" y="6"/>
                    <a:pt x="13" y="6"/>
                  </a:cubicBezTo>
                  <a:cubicBezTo>
                    <a:pt x="14" y="2"/>
                    <a:pt x="18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26" y="1"/>
                    <a:pt x="29" y="1"/>
                    <a:pt x="31" y="2"/>
                  </a:cubicBezTo>
                  <a:cubicBezTo>
                    <a:pt x="31" y="2"/>
                    <a:pt x="31" y="2"/>
                    <a:pt x="32" y="2"/>
                  </a:cubicBezTo>
                  <a:cubicBezTo>
                    <a:pt x="32" y="3"/>
                    <a:pt x="33" y="3"/>
                    <a:pt x="34" y="3"/>
                  </a:cubicBezTo>
                  <a:cubicBezTo>
                    <a:pt x="35" y="3"/>
                    <a:pt x="36" y="3"/>
                    <a:pt x="37" y="4"/>
                  </a:cubicBezTo>
                  <a:cubicBezTo>
                    <a:pt x="39" y="4"/>
                    <a:pt x="41" y="5"/>
                    <a:pt x="44" y="5"/>
                  </a:cubicBezTo>
                  <a:cubicBezTo>
                    <a:pt x="45" y="5"/>
                    <a:pt x="46" y="5"/>
                    <a:pt x="47" y="6"/>
                  </a:cubicBezTo>
                  <a:cubicBezTo>
                    <a:pt x="50" y="6"/>
                    <a:pt x="53" y="7"/>
                    <a:pt x="56" y="7"/>
                  </a:cubicBezTo>
                  <a:cubicBezTo>
                    <a:pt x="56" y="7"/>
                    <a:pt x="57" y="7"/>
                    <a:pt x="57" y="7"/>
                  </a:cubicBezTo>
                  <a:cubicBezTo>
                    <a:pt x="60" y="8"/>
                    <a:pt x="63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7" y="8"/>
                    <a:pt x="67" y="8"/>
                    <a:pt x="68" y="8"/>
                  </a:cubicBezTo>
                  <a:cubicBezTo>
                    <a:pt x="73" y="9"/>
                    <a:pt x="77" y="13"/>
                    <a:pt x="77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54" name="Freeform 16"/>
            <p:cNvSpPr>
              <a:spLocks/>
            </p:cNvSpPr>
            <p:nvPr/>
          </p:nvSpPr>
          <p:spPr bwMode="auto">
            <a:xfrm>
              <a:off x="3096433" y="1942997"/>
              <a:ext cx="62662" cy="61456"/>
            </a:xfrm>
            <a:custGeom>
              <a:avLst/>
              <a:gdLst>
                <a:gd name="T0" fmla="*/ 46 w 50"/>
                <a:gd name="T1" fmla="*/ 2 h 49"/>
                <a:gd name="T2" fmla="*/ 50 w 50"/>
                <a:gd name="T3" fmla="*/ 10 h 49"/>
                <a:gd name="T4" fmla="*/ 50 w 50"/>
                <a:gd name="T5" fmla="*/ 39 h 49"/>
                <a:gd name="T6" fmla="*/ 47 w 50"/>
                <a:gd name="T7" fmla="*/ 46 h 49"/>
                <a:gd name="T8" fmla="*/ 40 w 50"/>
                <a:gd name="T9" fmla="*/ 49 h 49"/>
                <a:gd name="T10" fmla="*/ 31 w 50"/>
                <a:gd name="T11" fmla="*/ 48 h 49"/>
                <a:gd name="T12" fmla="*/ 31 w 50"/>
                <a:gd name="T13" fmla="*/ 48 h 49"/>
                <a:gd name="T14" fmla="*/ 22 w 50"/>
                <a:gd name="T15" fmla="*/ 46 h 49"/>
                <a:gd name="T16" fmla="*/ 19 w 50"/>
                <a:gd name="T17" fmla="*/ 46 h 49"/>
                <a:gd name="T18" fmla="*/ 12 w 50"/>
                <a:gd name="T19" fmla="*/ 44 h 49"/>
                <a:gd name="T20" fmla="*/ 10 w 50"/>
                <a:gd name="T21" fmla="*/ 44 h 49"/>
                <a:gd name="T22" fmla="*/ 7 w 50"/>
                <a:gd name="T23" fmla="*/ 43 h 49"/>
                <a:gd name="T24" fmla="*/ 1 w 50"/>
                <a:gd name="T25" fmla="*/ 37 h 49"/>
                <a:gd name="T26" fmla="*/ 2 w 50"/>
                <a:gd name="T27" fmla="*/ 28 h 49"/>
                <a:gd name="T28" fmla="*/ 3 w 50"/>
                <a:gd name="T29" fmla="*/ 28 h 49"/>
                <a:gd name="T30" fmla="*/ 5 w 50"/>
                <a:gd name="T31" fmla="*/ 25 h 49"/>
                <a:gd name="T32" fmla="*/ 6 w 50"/>
                <a:gd name="T33" fmla="*/ 23 h 49"/>
                <a:gd name="T34" fmla="*/ 10 w 50"/>
                <a:gd name="T35" fmla="*/ 19 h 49"/>
                <a:gd name="T36" fmla="*/ 12 w 50"/>
                <a:gd name="T37" fmla="*/ 18 h 49"/>
                <a:gd name="T38" fmla="*/ 14 w 50"/>
                <a:gd name="T39" fmla="*/ 15 h 49"/>
                <a:gd name="T40" fmla="*/ 16 w 50"/>
                <a:gd name="T41" fmla="*/ 14 h 49"/>
                <a:gd name="T42" fmla="*/ 18 w 50"/>
                <a:gd name="T43" fmla="*/ 12 h 49"/>
                <a:gd name="T44" fmla="*/ 21 w 50"/>
                <a:gd name="T45" fmla="*/ 10 h 49"/>
                <a:gd name="T46" fmla="*/ 22 w 50"/>
                <a:gd name="T47" fmla="*/ 9 h 49"/>
                <a:gd name="T48" fmla="*/ 25 w 50"/>
                <a:gd name="T49" fmla="*/ 7 h 49"/>
                <a:gd name="T50" fmla="*/ 26 w 50"/>
                <a:gd name="T51" fmla="*/ 6 h 49"/>
                <a:gd name="T52" fmla="*/ 29 w 50"/>
                <a:gd name="T53" fmla="*/ 5 h 49"/>
                <a:gd name="T54" fmla="*/ 30 w 50"/>
                <a:gd name="T55" fmla="*/ 4 h 49"/>
                <a:gd name="T56" fmla="*/ 34 w 50"/>
                <a:gd name="T57" fmla="*/ 2 h 49"/>
                <a:gd name="T58" fmla="*/ 34 w 50"/>
                <a:gd name="T59" fmla="*/ 2 h 49"/>
                <a:gd name="T60" fmla="*/ 37 w 50"/>
                <a:gd name="T61" fmla="*/ 1 h 49"/>
                <a:gd name="T62" fmla="*/ 46 w 50"/>
                <a:gd name="T63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" h="49">
                  <a:moveTo>
                    <a:pt x="46" y="2"/>
                  </a:moveTo>
                  <a:cubicBezTo>
                    <a:pt x="48" y="4"/>
                    <a:pt x="50" y="7"/>
                    <a:pt x="50" y="10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50" y="42"/>
                    <a:pt x="49" y="44"/>
                    <a:pt x="47" y="46"/>
                  </a:cubicBezTo>
                  <a:cubicBezTo>
                    <a:pt x="45" y="48"/>
                    <a:pt x="43" y="49"/>
                    <a:pt x="40" y="49"/>
                  </a:cubicBezTo>
                  <a:cubicBezTo>
                    <a:pt x="37" y="48"/>
                    <a:pt x="34" y="48"/>
                    <a:pt x="31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28" y="47"/>
                    <a:pt x="25" y="47"/>
                    <a:pt x="22" y="46"/>
                  </a:cubicBezTo>
                  <a:cubicBezTo>
                    <a:pt x="21" y="46"/>
                    <a:pt x="20" y="46"/>
                    <a:pt x="19" y="46"/>
                  </a:cubicBezTo>
                  <a:cubicBezTo>
                    <a:pt x="17" y="45"/>
                    <a:pt x="15" y="45"/>
                    <a:pt x="12" y="44"/>
                  </a:cubicBezTo>
                  <a:cubicBezTo>
                    <a:pt x="11" y="44"/>
                    <a:pt x="10" y="44"/>
                    <a:pt x="10" y="44"/>
                  </a:cubicBezTo>
                  <a:cubicBezTo>
                    <a:pt x="9" y="44"/>
                    <a:pt x="8" y="43"/>
                    <a:pt x="7" y="43"/>
                  </a:cubicBezTo>
                  <a:cubicBezTo>
                    <a:pt x="4" y="42"/>
                    <a:pt x="2" y="40"/>
                    <a:pt x="1" y="37"/>
                  </a:cubicBezTo>
                  <a:cubicBezTo>
                    <a:pt x="0" y="34"/>
                    <a:pt x="1" y="31"/>
                    <a:pt x="2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4" y="27"/>
                    <a:pt x="5" y="26"/>
                    <a:pt x="5" y="25"/>
                  </a:cubicBezTo>
                  <a:cubicBezTo>
                    <a:pt x="6" y="24"/>
                    <a:pt x="6" y="24"/>
                    <a:pt x="6" y="23"/>
                  </a:cubicBezTo>
                  <a:cubicBezTo>
                    <a:pt x="8" y="22"/>
                    <a:pt x="9" y="21"/>
                    <a:pt x="10" y="19"/>
                  </a:cubicBezTo>
                  <a:cubicBezTo>
                    <a:pt x="11" y="19"/>
                    <a:pt x="11" y="18"/>
                    <a:pt x="12" y="18"/>
                  </a:cubicBezTo>
                  <a:cubicBezTo>
                    <a:pt x="12" y="17"/>
                    <a:pt x="13" y="16"/>
                    <a:pt x="14" y="15"/>
                  </a:cubicBezTo>
                  <a:cubicBezTo>
                    <a:pt x="15" y="15"/>
                    <a:pt x="16" y="14"/>
                    <a:pt x="16" y="14"/>
                  </a:cubicBezTo>
                  <a:cubicBezTo>
                    <a:pt x="17" y="13"/>
                    <a:pt x="17" y="13"/>
                    <a:pt x="18" y="12"/>
                  </a:cubicBezTo>
                  <a:cubicBezTo>
                    <a:pt x="19" y="11"/>
                    <a:pt x="20" y="11"/>
                    <a:pt x="21" y="10"/>
                  </a:cubicBezTo>
                  <a:cubicBezTo>
                    <a:pt x="21" y="10"/>
                    <a:pt x="22" y="9"/>
                    <a:pt x="22" y="9"/>
                  </a:cubicBezTo>
                  <a:cubicBezTo>
                    <a:pt x="23" y="8"/>
                    <a:pt x="24" y="8"/>
                    <a:pt x="25" y="7"/>
                  </a:cubicBezTo>
                  <a:cubicBezTo>
                    <a:pt x="25" y="7"/>
                    <a:pt x="26" y="7"/>
                    <a:pt x="26" y="6"/>
                  </a:cubicBezTo>
                  <a:cubicBezTo>
                    <a:pt x="27" y="6"/>
                    <a:pt x="28" y="5"/>
                    <a:pt x="29" y="5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1" y="4"/>
                    <a:pt x="33" y="3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5" y="2"/>
                    <a:pt x="36" y="1"/>
                    <a:pt x="37" y="1"/>
                  </a:cubicBezTo>
                  <a:cubicBezTo>
                    <a:pt x="40" y="0"/>
                    <a:pt x="43" y="1"/>
                    <a:pt x="4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55" name="Freeform 17"/>
            <p:cNvSpPr>
              <a:spLocks/>
            </p:cNvSpPr>
            <p:nvPr/>
          </p:nvSpPr>
          <p:spPr bwMode="auto">
            <a:xfrm>
              <a:off x="3173556" y="1942997"/>
              <a:ext cx="61457" cy="61456"/>
            </a:xfrm>
            <a:custGeom>
              <a:avLst/>
              <a:gdLst>
                <a:gd name="T0" fmla="*/ 49 w 50"/>
                <a:gd name="T1" fmla="*/ 37 h 49"/>
                <a:gd name="T2" fmla="*/ 43 w 50"/>
                <a:gd name="T3" fmla="*/ 43 h 49"/>
                <a:gd name="T4" fmla="*/ 40 w 50"/>
                <a:gd name="T5" fmla="*/ 44 h 49"/>
                <a:gd name="T6" fmla="*/ 38 w 50"/>
                <a:gd name="T7" fmla="*/ 44 h 49"/>
                <a:gd name="T8" fmla="*/ 31 w 50"/>
                <a:gd name="T9" fmla="*/ 46 h 49"/>
                <a:gd name="T10" fmla="*/ 28 w 50"/>
                <a:gd name="T11" fmla="*/ 46 h 49"/>
                <a:gd name="T12" fmla="*/ 20 w 50"/>
                <a:gd name="T13" fmla="*/ 48 h 49"/>
                <a:gd name="T14" fmla="*/ 19 w 50"/>
                <a:gd name="T15" fmla="*/ 48 h 49"/>
                <a:gd name="T16" fmla="*/ 10 w 50"/>
                <a:gd name="T17" fmla="*/ 49 h 49"/>
                <a:gd name="T18" fmla="*/ 3 w 50"/>
                <a:gd name="T19" fmla="*/ 46 h 49"/>
                <a:gd name="T20" fmla="*/ 0 w 50"/>
                <a:gd name="T21" fmla="*/ 39 h 49"/>
                <a:gd name="T22" fmla="*/ 0 w 50"/>
                <a:gd name="T23" fmla="*/ 10 h 49"/>
                <a:gd name="T24" fmla="*/ 4 w 50"/>
                <a:gd name="T25" fmla="*/ 2 h 49"/>
                <a:gd name="T26" fmla="*/ 13 w 50"/>
                <a:gd name="T27" fmla="*/ 1 h 49"/>
                <a:gd name="T28" fmla="*/ 16 w 50"/>
                <a:gd name="T29" fmla="*/ 2 h 49"/>
                <a:gd name="T30" fmla="*/ 16 w 50"/>
                <a:gd name="T31" fmla="*/ 2 h 49"/>
                <a:gd name="T32" fmla="*/ 20 w 50"/>
                <a:gd name="T33" fmla="*/ 4 h 49"/>
                <a:gd name="T34" fmla="*/ 21 w 50"/>
                <a:gd name="T35" fmla="*/ 5 h 49"/>
                <a:gd name="T36" fmla="*/ 24 w 50"/>
                <a:gd name="T37" fmla="*/ 6 h 49"/>
                <a:gd name="T38" fmla="*/ 25 w 50"/>
                <a:gd name="T39" fmla="*/ 7 h 49"/>
                <a:gd name="T40" fmla="*/ 28 w 50"/>
                <a:gd name="T41" fmla="*/ 9 h 49"/>
                <a:gd name="T42" fmla="*/ 29 w 50"/>
                <a:gd name="T43" fmla="*/ 10 h 49"/>
                <a:gd name="T44" fmla="*/ 32 w 50"/>
                <a:gd name="T45" fmla="*/ 12 h 49"/>
                <a:gd name="T46" fmla="*/ 34 w 50"/>
                <a:gd name="T47" fmla="*/ 14 h 49"/>
                <a:gd name="T48" fmla="*/ 36 w 50"/>
                <a:gd name="T49" fmla="*/ 15 h 49"/>
                <a:gd name="T50" fmla="*/ 38 w 50"/>
                <a:gd name="T51" fmla="*/ 18 h 49"/>
                <a:gd name="T52" fmla="*/ 40 w 50"/>
                <a:gd name="T53" fmla="*/ 19 h 49"/>
                <a:gd name="T54" fmla="*/ 43 w 50"/>
                <a:gd name="T55" fmla="*/ 23 h 49"/>
                <a:gd name="T56" fmla="*/ 45 w 50"/>
                <a:gd name="T57" fmla="*/ 25 h 49"/>
                <a:gd name="T58" fmla="*/ 47 w 50"/>
                <a:gd name="T59" fmla="*/ 28 h 49"/>
                <a:gd name="T60" fmla="*/ 48 w 50"/>
                <a:gd name="T61" fmla="*/ 29 h 49"/>
                <a:gd name="T62" fmla="*/ 49 w 50"/>
                <a:gd name="T63" fmla="*/ 3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" h="49">
                  <a:moveTo>
                    <a:pt x="49" y="37"/>
                  </a:moveTo>
                  <a:cubicBezTo>
                    <a:pt x="48" y="40"/>
                    <a:pt x="46" y="42"/>
                    <a:pt x="43" y="43"/>
                  </a:cubicBezTo>
                  <a:cubicBezTo>
                    <a:pt x="42" y="43"/>
                    <a:pt x="41" y="44"/>
                    <a:pt x="40" y="44"/>
                  </a:cubicBezTo>
                  <a:cubicBezTo>
                    <a:pt x="40" y="44"/>
                    <a:pt x="39" y="44"/>
                    <a:pt x="38" y="44"/>
                  </a:cubicBezTo>
                  <a:cubicBezTo>
                    <a:pt x="35" y="45"/>
                    <a:pt x="33" y="45"/>
                    <a:pt x="31" y="46"/>
                  </a:cubicBezTo>
                  <a:cubicBezTo>
                    <a:pt x="30" y="46"/>
                    <a:pt x="29" y="46"/>
                    <a:pt x="28" y="46"/>
                  </a:cubicBezTo>
                  <a:cubicBezTo>
                    <a:pt x="25" y="47"/>
                    <a:pt x="22" y="47"/>
                    <a:pt x="20" y="48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6" y="48"/>
                    <a:pt x="13" y="48"/>
                    <a:pt x="10" y="49"/>
                  </a:cubicBezTo>
                  <a:cubicBezTo>
                    <a:pt x="7" y="49"/>
                    <a:pt x="5" y="48"/>
                    <a:pt x="3" y="46"/>
                  </a:cubicBezTo>
                  <a:cubicBezTo>
                    <a:pt x="1" y="44"/>
                    <a:pt x="0" y="42"/>
                    <a:pt x="0" y="3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7"/>
                    <a:pt x="2" y="4"/>
                    <a:pt x="4" y="2"/>
                  </a:cubicBezTo>
                  <a:cubicBezTo>
                    <a:pt x="7" y="1"/>
                    <a:pt x="10" y="0"/>
                    <a:pt x="13" y="1"/>
                  </a:cubicBezTo>
                  <a:cubicBezTo>
                    <a:pt x="14" y="1"/>
                    <a:pt x="15" y="2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7" y="3"/>
                    <a:pt x="19" y="4"/>
                    <a:pt x="20" y="4"/>
                  </a:cubicBezTo>
                  <a:cubicBezTo>
                    <a:pt x="20" y="4"/>
                    <a:pt x="20" y="4"/>
                    <a:pt x="21" y="5"/>
                  </a:cubicBezTo>
                  <a:cubicBezTo>
                    <a:pt x="22" y="5"/>
                    <a:pt x="23" y="6"/>
                    <a:pt x="24" y="6"/>
                  </a:cubicBezTo>
                  <a:cubicBezTo>
                    <a:pt x="24" y="7"/>
                    <a:pt x="25" y="7"/>
                    <a:pt x="25" y="7"/>
                  </a:cubicBezTo>
                  <a:cubicBezTo>
                    <a:pt x="26" y="8"/>
                    <a:pt x="27" y="8"/>
                    <a:pt x="28" y="9"/>
                  </a:cubicBezTo>
                  <a:cubicBezTo>
                    <a:pt x="28" y="9"/>
                    <a:pt x="29" y="10"/>
                    <a:pt x="29" y="10"/>
                  </a:cubicBezTo>
                  <a:cubicBezTo>
                    <a:pt x="30" y="11"/>
                    <a:pt x="31" y="11"/>
                    <a:pt x="32" y="12"/>
                  </a:cubicBezTo>
                  <a:cubicBezTo>
                    <a:pt x="33" y="13"/>
                    <a:pt x="33" y="13"/>
                    <a:pt x="34" y="14"/>
                  </a:cubicBezTo>
                  <a:cubicBezTo>
                    <a:pt x="34" y="14"/>
                    <a:pt x="35" y="15"/>
                    <a:pt x="36" y="15"/>
                  </a:cubicBezTo>
                  <a:cubicBezTo>
                    <a:pt x="37" y="16"/>
                    <a:pt x="37" y="17"/>
                    <a:pt x="38" y="18"/>
                  </a:cubicBezTo>
                  <a:cubicBezTo>
                    <a:pt x="39" y="18"/>
                    <a:pt x="39" y="19"/>
                    <a:pt x="40" y="19"/>
                  </a:cubicBezTo>
                  <a:cubicBezTo>
                    <a:pt x="41" y="21"/>
                    <a:pt x="42" y="22"/>
                    <a:pt x="43" y="23"/>
                  </a:cubicBezTo>
                  <a:cubicBezTo>
                    <a:pt x="44" y="24"/>
                    <a:pt x="44" y="25"/>
                    <a:pt x="45" y="25"/>
                  </a:cubicBezTo>
                  <a:cubicBezTo>
                    <a:pt x="46" y="26"/>
                    <a:pt x="46" y="27"/>
                    <a:pt x="47" y="28"/>
                  </a:cubicBezTo>
                  <a:cubicBezTo>
                    <a:pt x="47" y="28"/>
                    <a:pt x="47" y="28"/>
                    <a:pt x="48" y="29"/>
                  </a:cubicBezTo>
                  <a:cubicBezTo>
                    <a:pt x="49" y="31"/>
                    <a:pt x="50" y="34"/>
                    <a:pt x="49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56" name="Freeform 18"/>
            <p:cNvSpPr>
              <a:spLocks/>
            </p:cNvSpPr>
            <p:nvPr/>
          </p:nvSpPr>
          <p:spPr bwMode="auto">
            <a:xfrm>
              <a:off x="3263934" y="2110497"/>
              <a:ext cx="65072" cy="104838"/>
            </a:xfrm>
            <a:custGeom>
              <a:avLst/>
              <a:gdLst>
                <a:gd name="T0" fmla="*/ 15 w 52"/>
                <a:gd name="T1" fmla="*/ 9 h 84"/>
                <a:gd name="T2" fmla="*/ 15 w 52"/>
                <a:gd name="T3" fmla="*/ 11 h 84"/>
                <a:gd name="T4" fmla="*/ 15 w 52"/>
                <a:gd name="T5" fmla="*/ 11 h 84"/>
                <a:gd name="T6" fmla="*/ 15 w 52"/>
                <a:gd name="T7" fmla="*/ 14 h 84"/>
                <a:gd name="T8" fmla="*/ 15 w 52"/>
                <a:gd name="T9" fmla="*/ 18 h 84"/>
                <a:gd name="T10" fmla="*/ 14 w 52"/>
                <a:gd name="T11" fmla="*/ 22 h 84"/>
                <a:gd name="T12" fmla="*/ 14 w 52"/>
                <a:gd name="T13" fmla="*/ 26 h 84"/>
                <a:gd name="T14" fmla="*/ 13 w 52"/>
                <a:gd name="T15" fmla="*/ 30 h 84"/>
                <a:gd name="T16" fmla="*/ 12 w 52"/>
                <a:gd name="T17" fmla="*/ 34 h 84"/>
                <a:gd name="T18" fmla="*/ 12 w 52"/>
                <a:gd name="T19" fmla="*/ 37 h 84"/>
                <a:gd name="T20" fmla="*/ 11 w 52"/>
                <a:gd name="T21" fmla="*/ 41 h 84"/>
                <a:gd name="T22" fmla="*/ 10 w 52"/>
                <a:gd name="T23" fmla="*/ 45 h 84"/>
                <a:gd name="T24" fmla="*/ 9 w 52"/>
                <a:gd name="T25" fmla="*/ 49 h 84"/>
                <a:gd name="T26" fmla="*/ 8 w 52"/>
                <a:gd name="T27" fmla="*/ 52 h 84"/>
                <a:gd name="T28" fmla="*/ 7 w 52"/>
                <a:gd name="T29" fmla="*/ 56 h 84"/>
                <a:gd name="T30" fmla="*/ 6 w 52"/>
                <a:gd name="T31" fmla="*/ 60 h 84"/>
                <a:gd name="T32" fmla="*/ 4 w 52"/>
                <a:gd name="T33" fmla="*/ 63 h 84"/>
                <a:gd name="T34" fmla="*/ 3 w 52"/>
                <a:gd name="T35" fmla="*/ 66 h 84"/>
                <a:gd name="T36" fmla="*/ 2 w 52"/>
                <a:gd name="T37" fmla="*/ 70 h 84"/>
                <a:gd name="T38" fmla="*/ 6 w 52"/>
                <a:gd name="T39" fmla="*/ 82 h 84"/>
                <a:gd name="T40" fmla="*/ 9 w 52"/>
                <a:gd name="T41" fmla="*/ 83 h 84"/>
                <a:gd name="T42" fmla="*/ 13 w 52"/>
                <a:gd name="T43" fmla="*/ 84 h 84"/>
                <a:gd name="T44" fmla="*/ 20 w 52"/>
                <a:gd name="T45" fmla="*/ 81 h 84"/>
                <a:gd name="T46" fmla="*/ 52 w 52"/>
                <a:gd name="T47" fmla="*/ 11 h 84"/>
                <a:gd name="T48" fmla="*/ 50 w 52"/>
                <a:gd name="T49" fmla="*/ 4 h 84"/>
                <a:gd name="T50" fmla="*/ 43 w 52"/>
                <a:gd name="T51" fmla="*/ 0 h 84"/>
                <a:gd name="T52" fmla="*/ 25 w 52"/>
                <a:gd name="T53" fmla="*/ 0 h 84"/>
                <a:gd name="T54" fmla="*/ 15 w 52"/>
                <a:gd name="T55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2" h="84">
                  <a:moveTo>
                    <a:pt x="15" y="9"/>
                  </a:moveTo>
                  <a:cubicBezTo>
                    <a:pt x="15" y="10"/>
                    <a:pt x="15" y="10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2"/>
                    <a:pt x="15" y="13"/>
                    <a:pt x="15" y="14"/>
                  </a:cubicBezTo>
                  <a:cubicBezTo>
                    <a:pt x="15" y="16"/>
                    <a:pt x="15" y="17"/>
                    <a:pt x="15" y="18"/>
                  </a:cubicBezTo>
                  <a:cubicBezTo>
                    <a:pt x="15" y="20"/>
                    <a:pt x="14" y="21"/>
                    <a:pt x="14" y="22"/>
                  </a:cubicBezTo>
                  <a:cubicBezTo>
                    <a:pt x="14" y="23"/>
                    <a:pt x="14" y="25"/>
                    <a:pt x="14" y="26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1"/>
                    <a:pt x="13" y="33"/>
                    <a:pt x="12" y="34"/>
                  </a:cubicBezTo>
                  <a:cubicBezTo>
                    <a:pt x="12" y="35"/>
                    <a:pt x="12" y="36"/>
                    <a:pt x="12" y="37"/>
                  </a:cubicBezTo>
                  <a:cubicBezTo>
                    <a:pt x="11" y="39"/>
                    <a:pt x="11" y="40"/>
                    <a:pt x="11" y="41"/>
                  </a:cubicBezTo>
                  <a:cubicBezTo>
                    <a:pt x="11" y="43"/>
                    <a:pt x="10" y="44"/>
                    <a:pt x="10" y="45"/>
                  </a:cubicBezTo>
                  <a:cubicBezTo>
                    <a:pt x="10" y="46"/>
                    <a:pt x="9" y="48"/>
                    <a:pt x="9" y="49"/>
                  </a:cubicBezTo>
                  <a:cubicBezTo>
                    <a:pt x="9" y="50"/>
                    <a:pt x="8" y="51"/>
                    <a:pt x="8" y="52"/>
                  </a:cubicBezTo>
                  <a:cubicBezTo>
                    <a:pt x="8" y="54"/>
                    <a:pt x="7" y="55"/>
                    <a:pt x="7" y="56"/>
                  </a:cubicBezTo>
                  <a:cubicBezTo>
                    <a:pt x="6" y="57"/>
                    <a:pt x="6" y="58"/>
                    <a:pt x="6" y="60"/>
                  </a:cubicBezTo>
                  <a:cubicBezTo>
                    <a:pt x="5" y="61"/>
                    <a:pt x="5" y="62"/>
                    <a:pt x="4" y="63"/>
                  </a:cubicBezTo>
                  <a:cubicBezTo>
                    <a:pt x="4" y="64"/>
                    <a:pt x="4" y="65"/>
                    <a:pt x="3" y="66"/>
                  </a:cubicBezTo>
                  <a:cubicBezTo>
                    <a:pt x="3" y="68"/>
                    <a:pt x="2" y="69"/>
                    <a:pt x="2" y="70"/>
                  </a:cubicBezTo>
                  <a:cubicBezTo>
                    <a:pt x="0" y="75"/>
                    <a:pt x="2" y="80"/>
                    <a:pt x="6" y="82"/>
                  </a:cubicBezTo>
                  <a:cubicBezTo>
                    <a:pt x="7" y="82"/>
                    <a:pt x="8" y="83"/>
                    <a:pt x="9" y="83"/>
                  </a:cubicBezTo>
                  <a:cubicBezTo>
                    <a:pt x="10" y="84"/>
                    <a:pt x="12" y="84"/>
                    <a:pt x="13" y="84"/>
                  </a:cubicBezTo>
                  <a:cubicBezTo>
                    <a:pt x="16" y="84"/>
                    <a:pt x="19" y="83"/>
                    <a:pt x="20" y="81"/>
                  </a:cubicBezTo>
                  <a:cubicBezTo>
                    <a:pt x="38" y="61"/>
                    <a:pt x="49" y="37"/>
                    <a:pt x="52" y="11"/>
                  </a:cubicBezTo>
                  <a:cubicBezTo>
                    <a:pt x="52" y="8"/>
                    <a:pt x="51" y="6"/>
                    <a:pt x="50" y="4"/>
                  </a:cubicBezTo>
                  <a:cubicBezTo>
                    <a:pt x="48" y="1"/>
                    <a:pt x="45" y="0"/>
                    <a:pt x="43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0" y="0"/>
                    <a:pt x="16" y="4"/>
                    <a:pt x="15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57" name="Freeform 19"/>
            <p:cNvSpPr>
              <a:spLocks/>
            </p:cNvSpPr>
            <p:nvPr/>
          </p:nvSpPr>
          <p:spPr bwMode="auto">
            <a:xfrm>
              <a:off x="3003646" y="2110497"/>
              <a:ext cx="65072" cy="106043"/>
            </a:xfrm>
            <a:custGeom>
              <a:avLst/>
              <a:gdLst>
                <a:gd name="T0" fmla="*/ 47 w 52"/>
                <a:gd name="T1" fmla="*/ 60 h 85"/>
                <a:gd name="T2" fmla="*/ 45 w 52"/>
                <a:gd name="T3" fmla="*/ 56 h 85"/>
                <a:gd name="T4" fmla="*/ 44 w 52"/>
                <a:gd name="T5" fmla="*/ 53 h 85"/>
                <a:gd name="T6" fmla="*/ 43 w 52"/>
                <a:gd name="T7" fmla="*/ 49 h 85"/>
                <a:gd name="T8" fmla="*/ 42 w 52"/>
                <a:gd name="T9" fmla="*/ 45 h 85"/>
                <a:gd name="T10" fmla="*/ 41 w 52"/>
                <a:gd name="T11" fmla="*/ 41 h 85"/>
                <a:gd name="T12" fmla="*/ 40 w 52"/>
                <a:gd name="T13" fmla="*/ 38 h 85"/>
                <a:gd name="T14" fmla="*/ 40 w 52"/>
                <a:gd name="T15" fmla="*/ 34 h 85"/>
                <a:gd name="T16" fmla="*/ 39 w 52"/>
                <a:gd name="T17" fmla="*/ 30 h 85"/>
                <a:gd name="T18" fmla="*/ 38 w 52"/>
                <a:gd name="T19" fmla="*/ 26 h 85"/>
                <a:gd name="T20" fmla="*/ 38 w 52"/>
                <a:gd name="T21" fmla="*/ 22 h 85"/>
                <a:gd name="T22" fmla="*/ 37 w 52"/>
                <a:gd name="T23" fmla="*/ 18 h 85"/>
                <a:gd name="T24" fmla="*/ 37 w 52"/>
                <a:gd name="T25" fmla="*/ 14 h 85"/>
                <a:gd name="T26" fmla="*/ 37 w 52"/>
                <a:gd name="T27" fmla="*/ 11 h 85"/>
                <a:gd name="T28" fmla="*/ 37 w 52"/>
                <a:gd name="T29" fmla="*/ 11 h 85"/>
                <a:gd name="T30" fmla="*/ 37 w 52"/>
                <a:gd name="T31" fmla="*/ 9 h 85"/>
                <a:gd name="T32" fmla="*/ 27 w 52"/>
                <a:gd name="T33" fmla="*/ 0 h 85"/>
                <a:gd name="T34" fmla="*/ 10 w 52"/>
                <a:gd name="T35" fmla="*/ 0 h 85"/>
                <a:gd name="T36" fmla="*/ 2 w 52"/>
                <a:gd name="T37" fmla="*/ 4 h 85"/>
                <a:gd name="T38" fmla="*/ 0 w 52"/>
                <a:gd name="T39" fmla="*/ 11 h 85"/>
                <a:gd name="T40" fmla="*/ 32 w 52"/>
                <a:gd name="T41" fmla="*/ 81 h 85"/>
                <a:gd name="T42" fmla="*/ 43 w 52"/>
                <a:gd name="T43" fmla="*/ 83 h 85"/>
                <a:gd name="T44" fmla="*/ 46 w 52"/>
                <a:gd name="T45" fmla="*/ 82 h 85"/>
                <a:gd name="T46" fmla="*/ 50 w 52"/>
                <a:gd name="T47" fmla="*/ 70 h 85"/>
                <a:gd name="T48" fmla="*/ 49 w 52"/>
                <a:gd name="T49" fmla="*/ 68 h 85"/>
                <a:gd name="T50" fmla="*/ 48 w 52"/>
                <a:gd name="T51" fmla="*/ 63 h 85"/>
                <a:gd name="T52" fmla="*/ 47 w 52"/>
                <a:gd name="T53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2" h="85">
                  <a:moveTo>
                    <a:pt x="47" y="60"/>
                  </a:moveTo>
                  <a:cubicBezTo>
                    <a:pt x="46" y="59"/>
                    <a:pt x="46" y="57"/>
                    <a:pt x="45" y="56"/>
                  </a:cubicBezTo>
                  <a:cubicBezTo>
                    <a:pt x="45" y="55"/>
                    <a:pt x="45" y="54"/>
                    <a:pt x="44" y="53"/>
                  </a:cubicBezTo>
                  <a:cubicBezTo>
                    <a:pt x="44" y="51"/>
                    <a:pt x="43" y="50"/>
                    <a:pt x="43" y="49"/>
                  </a:cubicBezTo>
                  <a:cubicBezTo>
                    <a:pt x="43" y="48"/>
                    <a:pt x="42" y="46"/>
                    <a:pt x="42" y="45"/>
                  </a:cubicBezTo>
                  <a:cubicBezTo>
                    <a:pt x="42" y="44"/>
                    <a:pt x="41" y="43"/>
                    <a:pt x="41" y="41"/>
                  </a:cubicBezTo>
                  <a:cubicBezTo>
                    <a:pt x="41" y="40"/>
                    <a:pt x="41" y="39"/>
                    <a:pt x="40" y="38"/>
                  </a:cubicBezTo>
                  <a:cubicBezTo>
                    <a:pt x="40" y="36"/>
                    <a:pt x="40" y="35"/>
                    <a:pt x="40" y="34"/>
                  </a:cubicBezTo>
                  <a:cubicBezTo>
                    <a:pt x="39" y="33"/>
                    <a:pt x="39" y="31"/>
                    <a:pt x="39" y="30"/>
                  </a:cubicBezTo>
                  <a:cubicBezTo>
                    <a:pt x="39" y="29"/>
                    <a:pt x="39" y="27"/>
                    <a:pt x="38" y="26"/>
                  </a:cubicBezTo>
                  <a:cubicBezTo>
                    <a:pt x="38" y="25"/>
                    <a:pt x="38" y="23"/>
                    <a:pt x="38" y="22"/>
                  </a:cubicBezTo>
                  <a:cubicBezTo>
                    <a:pt x="38" y="21"/>
                    <a:pt x="37" y="20"/>
                    <a:pt x="37" y="18"/>
                  </a:cubicBezTo>
                  <a:cubicBezTo>
                    <a:pt x="37" y="17"/>
                    <a:pt x="37" y="16"/>
                    <a:pt x="37" y="14"/>
                  </a:cubicBezTo>
                  <a:cubicBezTo>
                    <a:pt x="37" y="13"/>
                    <a:pt x="37" y="12"/>
                    <a:pt x="37" y="11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7" y="10"/>
                    <a:pt x="37" y="10"/>
                    <a:pt x="37" y="9"/>
                  </a:cubicBezTo>
                  <a:cubicBezTo>
                    <a:pt x="36" y="4"/>
                    <a:pt x="32" y="0"/>
                    <a:pt x="2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4" y="1"/>
                    <a:pt x="2" y="4"/>
                  </a:cubicBezTo>
                  <a:cubicBezTo>
                    <a:pt x="1" y="6"/>
                    <a:pt x="0" y="8"/>
                    <a:pt x="0" y="11"/>
                  </a:cubicBezTo>
                  <a:cubicBezTo>
                    <a:pt x="3" y="37"/>
                    <a:pt x="14" y="61"/>
                    <a:pt x="32" y="81"/>
                  </a:cubicBezTo>
                  <a:cubicBezTo>
                    <a:pt x="34" y="84"/>
                    <a:pt x="39" y="85"/>
                    <a:pt x="43" y="83"/>
                  </a:cubicBezTo>
                  <a:cubicBezTo>
                    <a:pt x="44" y="83"/>
                    <a:pt x="45" y="82"/>
                    <a:pt x="46" y="82"/>
                  </a:cubicBezTo>
                  <a:cubicBezTo>
                    <a:pt x="50" y="80"/>
                    <a:pt x="52" y="75"/>
                    <a:pt x="50" y="70"/>
                  </a:cubicBezTo>
                  <a:cubicBezTo>
                    <a:pt x="50" y="69"/>
                    <a:pt x="50" y="69"/>
                    <a:pt x="49" y="68"/>
                  </a:cubicBezTo>
                  <a:cubicBezTo>
                    <a:pt x="49" y="66"/>
                    <a:pt x="48" y="65"/>
                    <a:pt x="48" y="63"/>
                  </a:cubicBezTo>
                  <a:cubicBezTo>
                    <a:pt x="47" y="62"/>
                    <a:pt x="47" y="61"/>
                    <a:pt x="47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58" name="Freeform 20"/>
            <p:cNvSpPr>
              <a:spLocks/>
            </p:cNvSpPr>
            <p:nvPr/>
          </p:nvSpPr>
          <p:spPr bwMode="auto">
            <a:xfrm>
              <a:off x="3173556" y="2110497"/>
              <a:ext cx="95198" cy="90377"/>
            </a:xfrm>
            <a:custGeom>
              <a:avLst/>
              <a:gdLst>
                <a:gd name="T0" fmla="*/ 67 w 77"/>
                <a:gd name="T1" fmla="*/ 0 h 72"/>
                <a:gd name="T2" fmla="*/ 10 w 77"/>
                <a:gd name="T3" fmla="*/ 0 h 72"/>
                <a:gd name="T4" fmla="*/ 0 w 77"/>
                <a:gd name="T5" fmla="*/ 10 h 72"/>
                <a:gd name="T6" fmla="*/ 0 w 77"/>
                <a:gd name="T7" fmla="*/ 54 h 72"/>
                <a:gd name="T8" fmla="*/ 9 w 77"/>
                <a:gd name="T9" fmla="*/ 64 h 72"/>
                <a:gd name="T10" fmla="*/ 11 w 77"/>
                <a:gd name="T11" fmla="*/ 64 h 72"/>
                <a:gd name="T12" fmla="*/ 11 w 77"/>
                <a:gd name="T13" fmla="*/ 64 h 72"/>
                <a:gd name="T14" fmla="*/ 20 w 77"/>
                <a:gd name="T15" fmla="*/ 65 h 72"/>
                <a:gd name="T16" fmla="*/ 21 w 77"/>
                <a:gd name="T17" fmla="*/ 65 h 72"/>
                <a:gd name="T18" fmla="*/ 30 w 77"/>
                <a:gd name="T19" fmla="*/ 66 h 72"/>
                <a:gd name="T20" fmla="*/ 33 w 77"/>
                <a:gd name="T21" fmla="*/ 67 h 72"/>
                <a:gd name="T22" fmla="*/ 40 w 77"/>
                <a:gd name="T23" fmla="*/ 68 h 72"/>
                <a:gd name="T24" fmla="*/ 43 w 77"/>
                <a:gd name="T25" fmla="*/ 69 h 72"/>
                <a:gd name="T26" fmla="*/ 45 w 77"/>
                <a:gd name="T27" fmla="*/ 69 h 72"/>
                <a:gd name="T28" fmla="*/ 46 w 77"/>
                <a:gd name="T29" fmla="*/ 70 h 72"/>
                <a:gd name="T30" fmla="*/ 53 w 77"/>
                <a:gd name="T31" fmla="*/ 71 h 72"/>
                <a:gd name="T32" fmla="*/ 55 w 77"/>
                <a:gd name="T33" fmla="*/ 72 h 72"/>
                <a:gd name="T34" fmla="*/ 64 w 77"/>
                <a:gd name="T35" fmla="*/ 66 h 72"/>
                <a:gd name="T36" fmla="*/ 65 w 77"/>
                <a:gd name="T37" fmla="*/ 64 h 72"/>
                <a:gd name="T38" fmla="*/ 67 w 77"/>
                <a:gd name="T39" fmla="*/ 59 h 72"/>
                <a:gd name="T40" fmla="*/ 67 w 77"/>
                <a:gd name="T41" fmla="*/ 59 h 72"/>
                <a:gd name="T42" fmla="*/ 75 w 77"/>
                <a:gd name="T43" fmla="*/ 24 h 72"/>
                <a:gd name="T44" fmla="*/ 76 w 77"/>
                <a:gd name="T45" fmla="*/ 23 h 72"/>
                <a:gd name="T46" fmla="*/ 76 w 77"/>
                <a:gd name="T47" fmla="*/ 17 h 72"/>
                <a:gd name="T48" fmla="*/ 77 w 77"/>
                <a:gd name="T49" fmla="*/ 14 h 72"/>
                <a:gd name="T50" fmla="*/ 77 w 77"/>
                <a:gd name="T51" fmla="*/ 10 h 72"/>
                <a:gd name="T52" fmla="*/ 74 w 77"/>
                <a:gd name="T53" fmla="*/ 3 h 72"/>
                <a:gd name="T54" fmla="*/ 67 w 77"/>
                <a:gd name="T5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7" h="72">
                  <a:moveTo>
                    <a:pt x="67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9"/>
                    <a:pt x="4" y="63"/>
                    <a:pt x="9" y="64"/>
                  </a:cubicBezTo>
                  <a:cubicBezTo>
                    <a:pt x="10" y="64"/>
                    <a:pt x="10" y="64"/>
                    <a:pt x="11" y="64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4" y="64"/>
                    <a:pt x="17" y="64"/>
                    <a:pt x="20" y="65"/>
                  </a:cubicBezTo>
                  <a:cubicBezTo>
                    <a:pt x="20" y="65"/>
                    <a:pt x="20" y="65"/>
                    <a:pt x="21" y="65"/>
                  </a:cubicBezTo>
                  <a:cubicBezTo>
                    <a:pt x="24" y="65"/>
                    <a:pt x="27" y="66"/>
                    <a:pt x="30" y="66"/>
                  </a:cubicBezTo>
                  <a:cubicBezTo>
                    <a:pt x="31" y="66"/>
                    <a:pt x="32" y="67"/>
                    <a:pt x="33" y="67"/>
                  </a:cubicBezTo>
                  <a:cubicBezTo>
                    <a:pt x="35" y="67"/>
                    <a:pt x="38" y="68"/>
                    <a:pt x="40" y="68"/>
                  </a:cubicBezTo>
                  <a:cubicBezTo>
                    <a:pt x="41" y="68"/>
                    <a:pt x="42" y="69"/>
                    <a:pt x="43" y="69"/>
                  </a:cubicBezTo>
                  <a:cubicBezTo>
                    <a:pt x="44" y="69"/>
                    <a:pt x="45" y="69"/>
                    <a:pt x="45" y="69"/>
                  </a:cubicBezTo>
                  <a:cubicBezTo>
                    <a:pt x="46" y="70"/>
                    <a:pt x="46" y="70"/>
                    <a:pt x="46" y="70"/>
                  </a:cubicBezTo>
                  <a:cubicBezTo>
                    <a:pt x="48" y="70"/>
                    <a:pt x="51" y="71"/>
                    <a:pt x="53" y="71"/>
                  </a:cubicBezTo>
                  <a:cubicBezTo>
                    <a:pt x="53" y="72"/>
                    <a:pt x="54" y="72"/>
                    <a:pt x="55" y="72"/>
                  </a:cubicBezTo>
                  <a:cubicBezTo>
                    <a:pt x="59" y="72"/>
                    <a:pt x="63" y="70"/>
                    <a:pt x="64" y="66"/>
                  </a:cubicBezTo>
                  <a:cubicBezTo>
                    <a:pt x="64" y="65"/>
                    <a:pt x="65" y="65"/>
                    <a:pt x="65" y="64"/>
                  </a:cubicBezTo>
                  <a:cubicBezTo>
                    <a:pt x="65" y="62"/>
                    <a:pt x="66" y="61"/>
                    <a:pt x="67" y="59"/>
                  </a:cubicBezTo>
                  <a:cubicBezTo>
                    <a:pt x="67" y="59"/>
                    <a:pt x="67" y="59"/>
                    <a:pt x="67" y="59"/>
                  </a:cubicBezTo>
                  <a:cubicBezTo>
                    <a:pt x="71" y="48"/>
                    <a:pt x="74" y="36"/>
                    <a:pt x="75" y="24"/>
                  </a:cubicBezTo>
                  <a:cubicBezTo>
                    <a:pt x="75" y="23"/>
                    <a:pt x="76" y="23"/>
                    <a:pt x="76" y="23"/>
                  </a:cubicBezTo>
                  <a:cubicBezTo>
                    <a:pt x="76" y="21"/>
                    <a:pt x="76" y="19"/>
                    <a:pt x="76" y="17"/>
                  </a:cubicBezTo>
                  <a:cubicBezTo>
                    <a:pt x="76" y="16"/>
                    <a:pt x="76" y="15"/>
                    <a:pt x="77" y="14"/>
                  </a:cubicBezTo>
                  <a:cubicBezTo>
                    <a:pt x="77" y="13"/>
                    <a:pt x="77" y="12"/>
                    <a:pt x="77" y="10"/>
                  </a:cubicBezTo>
                  <a:cubicBezTo>
                    <a:pt x="77" y="8"/>
                    <a:pt x="76" y="5"/>
                    <a:pt x="74" y="3"/>
                  </a:cubicBezTo>
                  <a:cubicBezTo>
                    <a:pt x="73" y="1"/>
                    <a:pt x="70" y="0"/>
                    <a:pt x="6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59" name="Freeform 21"/>
            <p:cNvSpPr>
              <a:spLocks/>
            </p:cNvSpPr>
            <p:nvPr/>
          </p:nvSpPr>
          <p:spPr bwMode="auto">
            <a:xfrm>
              <a:off x="3062692" y="2110497"/>
              <a:ext cx="96403" cy="90377"/>
            </a:xfrm>
            <a:custGeom>
              <a:avLst/>
              <a:gdLst>
                <a:gd name="T0" fmla="*/ 77 w 77"/>
                <a:gd name="T1" fmla="*/ 54 h 72"/>
                <a:gd name="T2" fmla="*/ 77 w 77"/>
                <a:gd name="T3" fmla="*/ 10 h 72"/>
                <a:gd name="T4" fmla="*/ 67 w 77"/>
                <a:gd name="T5" fmla="*/ 0 h 72"/>
                <a:gd name="T6" fmla="*/ 10 w 77"/>
                <a:gd name="T7" fmla="*/ 0 h 72"/>
                <a:gd name="T8" fmla="*/ 3 w 77"/>
                <a:gd name="T9" fmla="*/ 3 h 72"/>
                <a:gd name="T10" fmla="*/ 0 w 77"/>
                <a:gd name="T11" fmla="*/ 10 h 72"/>
                <a:gd name="T12" fmla="*/ 0 w 77"/>
                <a:gd name="T13" fmla="*/ 14 h 72"/>
                <a:gd name="T14" fmla="*/ 1 w 77"/>
                <a:gd name="T15" fmla="*/ 17 h 72"/>
                <a:gd name="T16" fmla="*/ 1 w 77"/>
                <a:gd name="T17" fmla="*/ 22 h 72"/>
                <a:gd name="T18" fmla="*/ 2 w 77"/>
                <a:gd name="T19" fmla="*/ 24 h 72"/>
                <a:gd name="T20" fmla="*/ 10 w 77"/>
                <a:gd name="T21" fmla="*/ 59 h 72"/>
                <a:gd name="T22" fmla="*/ 10 w 77"/>
                <a:gd name="T23" fmla="*/ 59 h 72"/>
                <a:gd name="T24" fmla="*/ 12 w 77"/>
                <a:gd name="T25" fmla="*/ 65 h 72"/>
                <a:gd name="T26" fmla="*/ 13 w 77"/>
                <a:gd name="T27" fmla="*/ 66 h 72"/>
                <a:gd name="T28" fmla="*/ 22 w 77"/>
                <a:gd name="T29" fmla="*/ 72 h 72"/>
                <a:gd name="T30" fmla="*/ 22 w 77"/>
                <a:gd name="T31" fmla="*/ 72 h 72"/>
                <a:gd name="T32" fmla="*/ 25 w 77"/>
                <a:gd name="T33" fmla="*/ 71 h 72"/>
                <a:gd name="T34" fmla="*/ 31 w 77"/>
                <a:gd name="T35" fmla="*/ 70 h 72"/>
                <a:gd name="T36" fmla="*/ 32 w 77"/>
                <a:gd name="T37" fmla="*/ 69 h 72"/>
                <a:gd name="T38" fmla="*/ 34 w 77"/>
                <a:gd name="T39" fmla="*/ 69 h 72"/>
                <a:gd name="T40" fmla="*/ 37 w 77"/>
                <a:gd name="T41" fmla="*/ 68 h 72"/>
                <a:gd name="T42" fmla="*/ 44 w 77"/>
                <a:gd name="T43" fmla="*/ 67 h 72"/>
                <a:gd name="T44" fmla="*/ 47 w 77"/>
                <a:gd name="T45" fmla="*/ 66 h 72"/>
                <a:gd name="T46" fmla="*/ 56 w 77"/>
                <a:gd name="T47" fmla="*/ 65 h 72"/>
                <a:gd name="T48" fmla="*/ 57 w 77"/>
                <a:gd name="T49" fmla="*/ 65 h 72"/>
                <a:gd name="T50" fmla="*/ 66 w 77"/>
                <a:gd name="T51" fmla="*/ 64 h 72"/>
                <a:gd name="T52" fmla="*/ 66 w 77"/>
                <a:gd name="T53" fmla="*/ 64 h 72"/>
                <a:gd name="T54" fmla="*/ 68 w 77"/>
                <a:gd name="T55" fmla="*/ 64 h 72"/>
                <a:gd name="T56" fmla="*/ 77 w 77"/>
                <a:gd name="T57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7" h="72">
                  <a:moveTo>
                    <a:pt x="77" y="54"/>
                  </a:moveTo>
                  <a:cubicBezTo>
                    <a:pt x="77" y="10"/>
                    <a:pt x="77" y="10"/>
                    <a:pt x="77" y="10"/>
                  </a:cubicBezTo>
                  <a:cubicBezTo>
                    <a:pt x="77" y="5"/>
                    <a:pt x="72" y="0"/>
                    <a:pt x="6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4" y="1"/>
                    <a:pt x="3" y="3"/>
                  </a:cubicBezTo>
                  <a:cubicBezTo>
                    <a:pt x="1" y="5"/>
                    <a:pt x="0" y="8"/>
                    <a:pt x="0" y="10"/>
                  </a:cubicBezTo>
                  <a:cubicBezTo>
                    <a:pt x="0" y="12"/>
                    <a:pt x="0" y="13"/>
                    <a:pt x="0" y="14"/>
                  </a:cubicBezTo>
                  <a:cubicBezTo>
                    <a:pt x="1" y="15"/>
                    <a:pt x="1" y="16"/>
                    <a:pt x="1" y="17"/>
                  </a:cubicBezTo>
                  <a:cubicBezTo>
                    <a:pt x="1" y="19"/>
                    <a:pt x="1" y="21"/>
                    <a:pt x="1" y="22"/>
                  </a:cubicBezTo>
                  <a:cubicBezTo>
                    <a:pt x="1" y="23"/>
                    <a:pt x="2" y="23"/>
                    <a:pt x="2" y="24"/>
                  </a:cubicBezTo>
                  <a:cubicBezTo>
                    <a:pt x="3" y="36"/>
                    <a:pt x="6" y="48"/>
                    <a:pt x="1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1" y="61"/>
                    <a:pt x="12" y="63"/>
                    <a:pt x="12" y="65"/>
                  </a:cubicBezTo>
                  <a:cubicBezTo>
                    <a:pt x="13" y="65"/>
                    <a:pt x="13" y="66"/>
                    <a:pt x="13" y="66"/>
                  </a:cubicBezTo>
                  <a:cubicBezTo>
                    <a:pt x="14" y="70"/>
                    <a:pt x="18" y="72"/>
                    <a:pt x="22" y="72"/>
                  </a:cubicBezTo>
                  <a:cubicBezTo>
                    <a:pt x="22" y="72"/>
                    <a:pt x="22" y="72"/>
                    <a:pt x="22" y="72"/>
                  </a:cubicBezTo>
                  <a:cubicBezTo>
                    <a:pt x="23" y="72"/>
                    <a:pt x="24" y="72"/>
                    <a:pt x="25" y="71"/>
                  </a:cubicBezTo>
                  <a:cubicBezTo>
                    <a:pt x="26" y="71"/>
                    <a:pt x="29" y="70"/>
                    <a:pt x="31" y="70"/>
                  </a:cubicBezTo>
                  <a:cubicBezTo>
                    <a:pt x="31" y="70"/>
                    <a:pt x="31" y="70"/>
                    <a:pt x="32" y="69"/>
                  </a:cubicBezTo>
                  <a:cubicBezTo>
                    <a:pt x="32" y="69"/>
                    <a:pt x="33" y="69"/>
                    <a:pt x="34" y="69"/>
                  </a:cubicBezTo>
                  <a:cubicBezTo>
                    <a:pt x="35" y="69"/>
                    <a:pt x="36" y="68"/>
                    <a:pt x="37" y="68"/>
                  </a:cubicBezTo>
                  <a:cubicBezTo>
                    <a:pt x="39" y="68"/>
                    <a:pt x="41" y="67"/>
                    <a:pt x="44" y="67"/>
                  </a:cubicBezTo>
                  <a:cubicBezTo>
                    <a:pt x="45" y="67"/>
                    <a:pt x="46" y="66"/>
                    <a:pt x="47" y="66"/>
                  </a:cubicBezTo>
                  <a:cubicBezTo>
                    <a:pt x="50" y="66"/>
                    <a:pt x="53" y="65"/>
                    <a:pt x="56" y="65"/>
                  </a:cubicBezTo>
                  <a:cubicBezTo>
                    <a:pt x="56" y="65"/>
                    <a:pt x="57" y="65"/>
                    <a:pt x="57" y="65"/>
                  </a:cubicBezTo>
                  <a:cubicBezTo>
                    <a:pt x="60" y="64"/>
                    <a:pt x="63" y="64"/>
                    <a:pt x="66" y="64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7" y="64"/>
                    <a:pt x="67" y="64"/>
                    <a:pt x="68" y="64"/>
                  </a:cubicBezTo>
                  <a:cubicBezTo>
                    <a:pt x="73" y="63"/>
                    <a:pt x="77" y="59"/>
                    <a:pt x="77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60" name="Freeform 22"/>
            <p:cNvSpPr>
              <a:spLocks/>
            </p:cNvSpPr>
            <p:nvPr/>
          </p:nvSpPr>
          <p:spPr bwMode="auto">
            <a:xfrm>
              <a:off x="3096433" y="2204490"/>
              <a:ext cx="62662" cy="61456"/>
            </a:xfrm>
            <a:custGeom>
              <a:avLst/>
              <a:gdLst>
                <a:gd name="T0" fmla="*/ 46 w 50"/>
                <a:gd name="T1" fmla="*/ 47 h 49"/>
                <a:gd name="T2" fmla="*/ 50 w 50"/>
                <a:gd name="T3" fmla="*/ 39 h 49"/>
                <a:gd name="T4" fmla="*/ 50 w 50"/>
                <a:gd name="T5" fmla="*/ 10 h 49"/>
                <a:gd name="T6" fmla="*/ 47 w 50"/>
                <a:gd name="T7" fmla="*/ 3 h 49"/>
                <a:gd name="T8" fmla="*/ 40 w 50"/>
                <a:gd name="T9" fmla="*/ 0 h 49"/>
                <a:gd name="T10" fmla="*/ 31 w 50"/>
                <a:gd name="T11" fmla="*/ 1 h 49"/>
                <a:gd name="T12" fmla="*/ 31 w 50"/>
                <a:gd name="T13" fmla="*/ 1 h 49"/>
                <a:gd name="T14" fmla="*/ 22 w 50"/>
                <a:gd name="T15" fmla="*/ 2 h 49"/>
                <a:gd name="T16" fmla="*/ 19 w 50"/>
                <a:gd name="T17" fmla="*/ 3 h 49"/>
                <a:gd name="T18" fmla="*/ 12 w 50"/>
                <a:gd name="T19" fmla="*/ 4 h 49"/>
                <a:gd name="T20" fmla="*/ 10 w 50"/>
                <a:gd name="T21" fmla="*/ 5 h 49"/>
                <a:gd name="T22" fmla="*/ 7 w 50"/>
                <a:gd name="T23" fmla="*/ 6 h 49"/>
                <a:gd name="T24" fmla="*/ 1 w 50"/>
                <a:gd name="T25" fmla="*/ 12 h 49"/>
                <a:gd name="T26" fmla="*/ 2 w 50"/>
                <a:gd name="T27" fmla="*/ 20 h 49"/>
                <a:gd name="T28" fmla="*/ 3 w 50"/>
                <a:gd name="T29" fmla="*/ 21 h 49"/>
                <a:gd name="T30" fmla="*/ 5 w 50"/>
                <a:gd name="T31" fmla="*/ 24 h 49"/>
                <a:gd name="T32" fmla="*/ 6 w 50"/>
                <a:gd name="T33" fmla="*/ 25 h 49"/>
                <a:gd name="T34" fmla="*/ 10 w 50"/>
                <a:gd name="T35" fmla="*/ 30 h 49"/>
                <a:gd name="T36" fmla="*/ 12 w 50"/>
                <a:gd name="T37" fmla="*/ 31 h 49"/>
                <a:gd name="T38" fmla="*/ 14 w 50"/>
                <a:gd name="T39" fmla="*/ 33 h 49"/>
                <a:gd name="T40" fmla="*/ 16 w 50"/>
                <a:gd name="T41" fmla="*/ 35 h 49"/>
                <a:gd name="T42" fmla="*/ 18 w 50"/>
                <a:gd name="T43" fmla="*/ 37 h 49"/>
                <a:gd name="T44" fmla="*/ 21 w 50"/>
                <a:gd name="T45" fmla="*/ 39 h 49"/>
                <a:gd name="T46" fmla="*/ 22 w 50"/>
                <a:gd name="T47" fmla="*/ 40 h 49"/>
                <a:gd name="T48" fmla="*/ 25 w 50"/>
                <a:gd name="T49" fmla="*/ 42 h 49"/>
                <a:gd name="T50" fmla="*/ 26 w 50"/>
                <a:gd name="T51" fmla="*/ 42 h 49"/>
                <a:gd name="T52" fmla="*/ 29 w 50"/>
                <a:gd name="T53" fmla="*/ 44 h 49"/>
                <a:gd name="T54" fmla="*/ 30 w 50"/>
                <a:gd name="T55" fmla="*/ 45 h 49"/>
                <a:gd name="T56" fmla="*/ 34 w 50"/>
                <a:gd name="T57" fmla="*/ 46 h 49"/>
                <a:gd name="T58" fmla="*/ 34 w 50"/>
                <a:gd name="T59" fmla="*/ 47 h 49"/>
                <a:gd name="T60" fmla="*/ 37 w 50"/>
                <a:gd name="T61" fmla="*/ 48 h 49"/>
                <a:gd name="T62" fmla="*/ 46 w 50"/>
                <a:gd name="T63" fmla="*/ 4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" h="49">
                  <a:moveTo>
                    <a:pt x="46" y="47"/>
                  </a:moveTo>
                  <a:cubicBezTo>
                    <a:pt x="48" y="45"/>
                    <a:pt x="50" y="42"/>
                    <a:pt x="50" y="39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7"/>
                    <a:pt x="49" y="4"/>
                    <a:pt x="47" y="3"/>
                  </a:cubicBezTo>
                  <a:cubicBezTo>
                    <a:pt x="45" y="1"/>
                    <a:pt x="43" y="0"/>
                    <a:pt x="40" y="0"/>
                  </a:cubicBezTo>
                  <a:cubicBezTo>
                    <a:pt x="37" y="0"/>
                    <a:pt x="34" y="1"/>
                    <a:pt x="31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28" y="1"/>
                    <a:pt x="25" y="2"/>
                    <a:pt x="22" y="2"/>
                  </a:cubicBezTo>
                  <a:cubicBezTo>
                    <a:pt x="21" y="3"/>
                    <a:pt x="20" y="3"/>
                    <a:pt x="19" y="3"/>
                  </a:cubicBezTo>
                  <a:cubicBezTo>
                    <a:pt x="17" y="3"/>
                    <a:pt x="15" y="4"/>
                    <a:pt x="12" y="4"/>
                  </a:cubicBezTo>
                  <a:cubicBezTo>
                    <a:pt x="11" y="5"/>
                    <a:pt x="10" y="5"/>
                    <a:pt x="10" y="5"/>
                  </a:cubicBezTo>
                  <a:cubicBezTo>
                    <a:pt x="9" y="5"/>
                    <a:pt x="8" y="5"/>
                    <a:pt x="7" y="6"/>
                  </a:cubicBezTo>
                  <a:cubicBezTo>
                    <a:pt x="4" y="7"/>
                    <a:pt x="2" y="9"/>
                    <a:pt x="1" y="12"/>
                  </a:cubicBezTo>
                  <a:cubicBezTo>
                    <a:pt x="0" y="15"/>
                    <a:pt x="1" y="18"/>
                    <a:pt x="2" y="20"/>
                  </a:cubicBezTo>
                  <a:cubicBezTo>
                    <a:pt x="3" y="20"/>
                    <a:pt x="3" y="21"/>
                    <a:pt x="3" y="21"/>
                  </a:cubicBezTo>
                  <a:cubicBezTo>
                    <a:pt x="4" y="22"/>
                    <a:pt x="5" y="23"/>
                    <a:pt x="5" y="24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8" y="27"/>
                    <a:pt x="9" y="28"/>
                    <a:pt x="10" y="30"/>
                  </a:cubicBezTo>
                  <a:cubicBezTo>
                    <a:pt x="11" y="30"/>
                    <a:pt x="11" y="30"/>
                    <a:pt x="12" y="31"/>
                  </a:cubicBezTo>
                  <a:cubicBezTo>
                    <a:pt x="12" y="32"/>
                    <a:pt x="13" y="33"/>
                    <a:pt x="14" y="33"/>
                  </a:cubicBezTo>
                  <a:cubicBezTo>
                    <a:pt x="15" y="34"/>
                    <a:pt x="16" y="35"/>
                    <a:pt x="16" y="35"/>
                  </a:cubicBezTo>
                  <a:cubicBezTo>
                    <a:pt x="17" y="36"/>
                    <a:pt x="17" y="36"/>
                    <a:pt x="18" y="37"/>
                  </a:cubicBezTo>
                  <a:cubicBezTo>
                    <a:pt x="19" y="37"/>
                    <a:pt x="20" y="38"/>
                    <a:pt x="21" y="39"/>
                  </a:cubicBezTo>
                  <a:cubicBezTo>
                    <a:pt x="21" y="39"/>
                    <a:pt x="22" y="39"/>
                    <a:pt x="22" y="40"/>
                  </a:cubicBezTo>
                  <a:cubicBezTo>
                    <a:pt x="23" y="40"/>
                    <a:pt x="24" y="41"/>
                    <a:pt x="25" y="42"/>
                  </a:cubicBezTo>
                  <a:cubicBezTo>
                    <a:pt x="25" y="42"/>
                    <a:pt x="26" y="42"/>
                    <a:pt x="26" y="42"/>
                  </a:cubicBezTo>
                  <a:cubicBezTo>
                    <a:pt x="27" y="43"/>
                    <a:pt x="28" y="44"/>
                    <a:pt x="29" y="44"/>
                  </a:cubicBezTo>
                  <a:cubicBezTo>
                    <a:pt x="30" y="44"/>
                    <a:pt x="30" y="45"/>
                    <a:pt x="30" y="45"/>
                  </a:cubicBezTo>
                  <a:cubicBezTo>
                    <a:pt x="31" y="45"/>
                    <a:pt x="33" y="46"/>
                    <a:pt x="34" y="46"/>
                  </a:cubicBezTo>
                  <a:cubicBezTo>
                    <a:pt x="34" y="46"/>
                    <a:pt x="34" y="46"/>
                    <a:pt x="34" y="47"/>
                  </a:cubicBezTo>
                  <a:cubicBezTo>
                    <a:pt x="35" y="47"/>
                    <a:pt x="36" y="47"/>
                    <a:pt x="37" y="48"/>
                  </a:cubicBezTo>
                  <a:cubicBezTo>
                    <a:pt x="40" y="49"/>
                    <a:pt x="43" y="48"/>
                    <a:pt x="46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61" name="Freeform 23"/>
            <p:cNvSpPr>
              <a:spLocks/>
            </p:cNvSpPr>
            <p:nvPr/>
          </p:nvSpPr>
          <p:spPr bwMode="auto">
            <a:xfrm>
              <a:off x="3173556" y="2204490"/>
              <a:ext cx="61457" cy="61456"/>
            </a:xfrm>
            <a:custGeom>
              <a:avLst/>
              <a:gdLst>
                <a:gd name="T0" fmla="*/ 49 w 50"/>
                <a:gd name="T1" fmla="*/ 12 h 49"/>
                <a:gd name="T2" fmla="*/ 43 w 50"/>
                <a:gd name="T3" fmla="*/ 6 h 49"/>
                <a:gd name="T4" fmla="*/ 40 w 50"/>
                <a:gd name="T5" fmla="*/ 5 h 49"/>
                <a:gd name="T6" fmla="*/ 38 w 50"/>
                <a:gd name="T7" fmla="*/ 4 h 49"/>
                <a:gd name="T8" fmla="*/ 31 w 50"/>
                <a:gd name="T9" fmla="*/ 3 h 49"/>
                <a:gd name="T10" fmla="*/ 28 w 50"/>
                <a:gd name="T11" fmla="*/ 2 h 49"/>
                <a:gd name="T12" fmla="*/ 20 w 50"/>
                <a:gd name="T13" fmla="*/ 1 h 49"/>
                <a:gd name="T14" fmla="*/ 19 w 50"/>
                <a:gd name="T15" fmla="*/ 1 h 49"/>
                <a:gd name="T16" fmla="*/ 10 w 50"/>
                <a:gd name="T17" fmla="*/ 0 h 49"/>
                <a:gd name="T18" fmla="*/ 3 w 50"/>
                <a:gd name="T19" fmla="*/ 3 h 49"/>
                <a:gd name="T20" fmla="*/ 0 w 50"/>
                <a:gd name="T21" fmla="*/ 10 h 49"/>
                <a:gd name="T22" fmla="*/ 0 w 50"/>
                <a:gd name="T23" fmla="*/ 39 h 49"/>
                <a:gd name="T24" fmla="*/ 4 w 50"/>
                <a:gd name="T25" fmla="*/ 47 h 49"/>
                <a:gd name="T26" fmla="*/ 13 w 50"/>
                <a:gd name="T27" fmla="*/ 48 h 49"/>
                <a:gd name="T28" fmla="*/ 16 w 50"/>
                <a:gd name="T29" fmla="*/ 46 h 49"/>
                <a:gd name="T30" fmla="*/ 16 w 50"/>
                <a:gd name="T31" fmla="*/ 46 h 49"/>
                <a:gd name="T32" fmla="*/ 20 w 50"/>
                <a:gd name="T33" fmla="*/ 45 h 49"/>
                <a:gd name="T34" fmla="*/ 21 w 50"/>
                <a:gd name="T35" fmla="*/ 44 h 49"/>
                <a:gd name="T36" fmla="*/ 24 w 50"/>
                <a:gd name="T37" fmla="*/ 42 h 49"/>
                <a:gd name="T38" fmla="*/ 25 w 50"/>
                <a:gd name="T39" fmla="*/ 42 h 49"/>
                <a:gd name="T40" fmla="*/ 28 w 50"/>
                <a:gd name="T41" fmla="*/ 40 h 49"/>
                <a:gd name="T42" fmla="*/ 29 w 50"/>
                <a:gd name="T43" fmla="*/ 39 h 49"/>
                <a:gd name="T44" fmla="*/ 32 w 50"/>
                <a:gd name="T45" fmla="*/ 37 h 49"/>
                <a:gd name="T46" fmla="*/ 34 w 50"/>
                <a:gd name="T47" fmla="*/ 35 h 49"/>
                <a:gd name="T48" fmla="*/ 36 w 50"/>
                <a:gd name="T49" fmla="*/ 33 h 49"/>
                <a:gd name="T50" fmla="*/ 38 w 50"/>
                <a:gd name="T51" fmla="*/ 31 h 49"/>
                <a:gd name="T52" fmla="*/ 40 w 50"/>
                <a:gd name="T53" fmla="*/ 30 h 49"/>
                <a:gd name="T54" fmla="*/ 43 w 50"/>
                <a:gd name="T55" fmla="*/ 25 h 49"/>
                <a:gd name="T56" fmla="*/ 45 w 50"/>
                <a:gd name="T57" fmla="*/ 24 h 49"/>
                <a:gd name="T58" fmla="*/ 47 w 50"/>
                <a:gd name="T59" fmla="*/ 21 h 49"/>
                <a:gd name="T60" fmla="*/ 48 w 50"/>
                <a:gd name="T61" fmla="*/ 20 h 49"/>
                <a:gd name="T62" fmla="*/ 49 w 50"/>
                <a:gd name="T63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" h="49">
                  <a:moveTo>
                    <a:pt x="49" y="12"/>
                  </a:moveTo>
                  <a:cubicBezTo>
                    <a:pt x="48" y="9"/>
                    <a:pt x="46" y="7"/>
                    <a:pt x="43" y="6"/>
                  </a:cubicBezTo>
                  <a:cubicBezTo>
                    <a:pt x="42" y="5"/>
                    <a:pt x="41" y="5"/>
                    <a:pt x="40" y="5"/>
                  </a:cubicBezTo>
                  <a:cubicBezTo>
                    <a:pt x="40" y="5"/>
                    <a:pt x="39" y="5"/>
                    <a:pt x="38" y="4"/>
                  </a:cubicBezTo>
                  <a:cubicBezTo>
                    <a:pt x="35" y="4"/>
                    <a:pt x="33" y="3"/>
                    <a:pt x="31" y="3"/>
                  </a:cubicBezTo>
                  <a:cubicBezTo>
                    <a:pt x="30" y="3"/>
                    <a:pt x="29" y="3"/>
                    <a:pt x="28" y="2"/>
                  </a:cubicBezTo>
                  <a:cubicBezTo>
                    <a:pt x="25" y="2"/>
                    <a:pt x="22" y="1"/>
                    <a:pt x="20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6" y="1"/>
                    <a:pt x="13" y="0"/>
                    <a:pt x="10" y="0"/>
                  </a:cubicBezTo>
                  <a:cubicBezTo>
                    <a:pt x="7" y="0"/>
                    <a:pt x="5" y="1"/>
                    <a:pt x="3" y="3"/>
                  </a:cubicBezTo>
                  <a:cubicBezTo>
                    <a:pt x="1" y="4"/>
                    <a:pt x="0" y="7"/>
                    <a:pt x="0" y="1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2"/>
                    <a:pt x="2" y="45"/>
                    <a:pt x="4" y="47"/>
                  </a:cubicBezTo>
                  <a:cubicBezTo>
                    <a:pt x="7" y="48"/>
                    <a:pt x="10" y="49"/>
                    <a:pt x="13" y="48"/>
                  </a:cubicBezTo>
                  <a:cubicBezTo>
                    <a:pt x="14" y="47"/>
                    <a:pt x="15" y="47"/>
                    <a:pt x="16" y="46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7" y="46"/>
                    <a:pt x="19" y="45"/>
                    <a:pt x="20" y="45"/>
                  </a:cubicBezTo>
                  <a:cubicBezTo>
                    <a:pt x="20" y="44"/>
                    <a:pt x="20" y="44"/>
                    <a:pt x="21" y="44"/>
                  </a:cubicBezTo>
                  <a:cubicBezTo>
                    <a:pt x="22" y="44"/>
                    <a:pt x="23" y="43"/>
                    <a:pt x="24" y="42"/>
                  </a:cubicBezTo>
                  <a:cubicBezTo>
                    <a:pt x="24" y="42"/>
                    <a:pt x="25" y="42"/>
                    <a:pt x="25" y="42"/>
                  </a:cubicBezTo>
                  <a:cubicBezTo>
                    <a:pt x="26" y="41"/>
                    <a:pt x="27" y="40"/>
                    <a:pt x="28" y="40"/>
                  </a:cubicBezTo>
                  <a:cubicBezTo>
                    <a:pt x="28" y="39"/>
                    <a:pt x="29" y="39"/>
                    <a:pt x="29" y="39"/>
                  </a:cubicBezTo>
                  <a:cubicBezTo>
                    <a:pt x="30" y="38"/>
                    <a:pt x="31" y="37"/>
                    <a:pt x="32" y="37"/>
                  </a:cubicBezTo>
                  <a:cubicBezTo>
                    <a:pt x="33" y="36"/>
                    <a:pt x="33" y="36"/>
                    <a:pt x="34" y="35"/>
                  </a:cubicBezTo>
                  <a:cubicBezTo>
                    <a:pt x="34" y="35"/>
                    <a:pt x="35" y="34"/>
                    <a:pt x="36" y="33"/>
                  </a:cubicBezTo>
                  <a:cubicBezTo>
                    <a:pt x="37" y="33"/>
                    <a:pt x="37" y="32"/>
                    <a:pt x="38" y="31"/>
                  </a:cubicBezTo>
                  <a:cubicBezTo>
                    <a:pt x="39" y="31"/>
                    <a:pt x="39" y="30"/>
                    <a:pt x="40" y="30"/>
                  </a:cubicBezTo>
                  <a:cubicBezTo>
                    <a:pt x="41" y="28"/>
                    <a:pt x="42" y="27"/>
                    <a:pt x="43" y="25"/>
                  </a:cubicBezTo>
                  <a:cubicBezTo>
                    <a:pt x="44" y="25"/>
                    <a:pt x="44" y="24"/>
                    <a:pt x="45" y="24"/>
                  </a:cubicBezTo>
                  <a:cubicBezTo>
                    <a:pt x="46" y="23"/>
                    <a:pt x="46" y="22"/>
                    <a:pt x="47" y="21"/>
                  </a:cubicBezTo>
                  <a:cubicBezTo>
                    <a:pt x="47" y="21"/>
                    <a:pt x="47" y="20"/>
                    <a:pt x="48" y="20"/>
                  </a:cubicBezTo>
                  <a:cubicBezTo>
                    <a:pt x="49" y="18"/>
                    <a:pt x="50" y="15"/>
                    <a:pt x="4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62" name="Freeform 24"/>
            <p:cNvSpPr>
              <a:spLocks/>
            </p:cNvSpPr>
            <p:nvPr/>
          </p:nvSpPr>
          <p:spPr bwMode="auto">
            <a:xfrm>
              <a:off x="3060282" y="2218950"/>
              <a:ext cx="38561" cy="34946"/>
            </a:xfrm>
            <a:custGeom>
              <a:avLst/>
              <a:gdLst>
                <a:gd name="T0" fmla="*/ 20 w 31"/>
                <a:gd name="T1" fmla="*/ 12 h 28"/>
                <a:gd name="T2" fmla="*/ 21 w 31"/>
                <a:gd name="T3" fmla="*/ 14 h 28"/>
                <a:gd name="T4" fmla="*/ 24 w 31"/>
                <a:gd name="T5" fmla="*/ 18 h 28"/>
                <a:gd name="T6" fmla="*/ 31 w 31"/>
                <a:gd name="T7" fmla="*/ 26 h 28"/>
                <a:gd name="T8" fmla="*/ 31 w 31"/>
                <a:gd name="T9" fmla="*/ 27 h 28"/>
                <a:gd name="T10" fmla="*/ 29 w 31"/>
                <a:gd name="T11" fmla="*/ 28 h 28"/>
                <a:gd name="T12" fmla="*/ 2 w 31"/>
                <a:gd name="T13" fmla="*/ 11 h 28"/>
                <a:gd name="T14" fmla="*/ 0 w 31"/>
                <a:gd name="T15" fmla="*/ 6 h 28"/>
                <a:gd name="T16" fmla="*/ 3 w 31"/>
                <a:gd name="T17" fmla="*/ 3 h 28"/>
                <a:gd name="T18" fmla="*/ 16 w 31"/>
                <a:gd name="T19" fmla="*/ 6 h 28"/>
                <a:gd name="T20" fmla="*/ 19 w 31"/>
                <a:gd name="T21" fmla="*/ 11 h 28"/>
                <a:gd name="T22" fmla="*/ 19 w 31"/>
                <a:gd name="T23" fmla="*/ 12 h 28"/>
                <a:gd name="T24" fmla="*/ 20 w 31"/>
                <a:gd name="T25" fmla="*/ 1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28">
                  <a:moveTo>
                    <a:pt x="20" y="12"/>
                  </a:moveTo>
                  <a:cubicBezTo>
                    <a:pt x="20" y="13"/>
                    <a:pt x="20" y="13"/>
                    <a:pt x="21" y="14"/>
                  </a:cubicBezTo>
                  <a:cubicBezTo>
                    <a:pt x="22" y="15"/>
                    <a:pt x="23" y="17"/>
                    <a:pt x="24" y="18"/>
                  </a:cubicBezTo>
                  <a:cubicBezTo>
                    <a:pt x="24" y="18"/>
                    <a:pt x="27" y="22"/>
                    <a:pt x="31" y="26"/>
                  </a:cubicBezTo>
                  <a:cubicBezTo>
                    <a:pt x="31" y="26"/>
                    <a:pt x="31" y="27"/>
                    <a:pt x="31" y="27"/>
                  </a:cubicBezTo>
                  <a:cubicBezTo>
                    <a:pt x="30" y="28"/>
                    <a:pt x="30" y="28"/>
                    <a:pt x="29" y="28"/>
                  </a:cubicBezTo>
                  <a:cubicBezTo>
                    <a:pt x="20" y="23"/>
                    <a:pt x="11" y="18"/>
                    <a:pt x="2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1" y="5"/>
                    <a:pt x="2" y="3"/>
                    <a:pt x="3" y="3"/>
                  </a:cubicBezTo>
                  <a:cubicBezTo>
                    <a:pt x="7" y="0"/>
                    <a:pt x="13" y="2"/>
                    <a:pt x="16" y="6"/>
                  </a:cubicBezTo>
                  <a:cubicBezTo>
                    <a:pt x="17" y="8"/>
                    <a:pt x="18" y="9"/>
                    <a:pt x="19" y="11"/>
                  </a:cubicBezTo>
                  <a:cubicBezTo>
                    <a:pt x="19" y="11"/>
                    <a:pt x="19" y="12"/>
                    <a:pt x="19" y="12"/>
                  </a:cubicBezTo>
                  <a:cubicBezTo>
                    <a:pt x="19" y="12"/>
                    <a:pt x="20" y="12"/>
                    <a:pt x="2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63" name="Freeform 25"/>
            <p:cNvSpPr>
              <a:spLocks/>
            </p:cNvSpPr>
            <p:nvPr/>
          </p:nvSpPr>
          <p:spPr bwMode="auto">
            <a:xfrm>
              <a:off x="3231397" y="2218950"/>
              <a:ext cx="38561" cy="34946"/>
            </a:xfrm>
            <a:custGeom>
              <a:avLst/>
              <a:gdLst>
                <a:gd name="T0" fmla="*/ 12 w 31"/>
                <a:gd name="T1" fmla="*/ 12 h 28"/>
                <a:gd name="T2" fmla="*/ 11 w 31"/>
                <a:gd name="T3" fmla="*/ 14 h 28"/>
                <a:gd name="T4" fmla="*/ 8 w 31"/>
                <a:gd name="T5" fmla="*/ 18 h 28"/>
                <a:gd name="T6" fmla="*/ 1 w 31"/>
                <a:gd name="T7" fmla="*/ 26 h 28"/>
                <a:gd name="T8" fmla="*/ 1 w 31"/>
                <a:gd name="T9" fmla="*/ 27 h 28"/>
                <a:gd name="T10" fmla="*/ 2 w 31"/>
                <a:gd name="T11" fmla="*/ 28 h 28"/>
                <a:gd name="T12" fmla="*/ 29 w 31"/>
                <a:gd name="T13" fmla="*/ 11 h 28"/>
                <a:gd name="T14" fmla="*/ 31 w 31"/>
                <a:gd name="T15" fmla="*/ 6 h 28"/>
                <a:gd name="T16" fmla="*/ 29 w 31"/>
                <a:gd name="T17" fmla="*/ 3 h 28"/>
                <a:gd name="T18" fmla="*/ 16 w 31"/>
                <a:gd name="T19" fmla="*/ 6 h 28"/>
                <a:gd name="T20" fmla="*/ 13 w 31"/>
                <a:gd name="T21" fmla="*/ 11 h 28"/>
                <a:gd name="T22" fmla="*/ 12 w 31"/>
                <a:gd name="T23" fmla="*/ 12 h 28"/>
                <a:gd name="T24" fmla="*/ 12 w 31"/>
                <a:gd name="T25" fmla="*/ 1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28">
                  <a:moveTo>
                    <a:pt x="12" y="12"/>
                  </a:moveTo>
                  <a:cubicBezTo>
                    <a:pt x="12" y="13"/>
                    <a:pt x="11" y="13"/>
                    <a:pt x="11" y="14"/>
                  </a:cubicBezTo>
                  <a:cubicBezTo>
                    <a:pt x="10" y="15"/>
                    <a:pt x="9" y="17"/>
                    <a:pt x="8" y="18"/>
                  </a:cubicBezTo>
                  <a:cubicBezTo>
                    <a:pt x="7" y="18"/>
                    <a:pt x="5" y="22"/>
                    <a:pt x="1" y="26"/>
                  </a:cubicBezTo>
                  <a:cubicBezTo>
                    <a:pt x="1" y="26"/>
                    <a:pt x="0" y="27"/>
                    <a:pt x="1" y="27"/>
                  </a:cubicBezTo>
                  <a:cubicBezTo>
                    <a:pt x="1" y="28"/>
                    <a:pt x="2" y="28"/>
                    <a:pt x="2" y="28"/>
                  </a:cubicBezTo>
                  <a:cubicBezTo>
                    <a:pt x="12" y="23"/>
                    <a:pt x="21" y="18"/>
                    <a:pt x="29" y="11"/>
                  </a:cubicBezTo>
                  <a:cubicBezTo>
                    <a:pt x="31" y="10"/>
                    <a:pt x="31" y="8"/>
                    <a:pt x="31" y="6"/>
                  </a:cubicBezTo>
                  <a:cubicBezTo>
                    <a:pt x="31" y="5"/>
                    <a:pt x="30" y="3"/>
                    <a:pt x="29" y="3"/>
                  </a:cubicBezTo>
                  <a:cubicBezTo>
                    <a:pt x="24" y="0"/>
                    <a:pt x="19" y="2"/>
                    <a:pt x="16" y="6"/>
                  </a:cubicBezTo>
                  <a:cubicBezTo>
                    <a:pt x="15" y="8"/>
                    <a:pt x="14" y="9"/>
                    <a:pt x="13" y="11"/>
                  </a:cubicBezTo>
                  <a:cubicBezTo>
                    <a:pt x="13" y="11"/>
                    <a:pt x="13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64" name="Freeform 26"/>
            <p:cNvSpPr>
              <a:spLocks/>
            </p:cNvSpPr>
            <p:nvPr/>
          </p:nvSpPr>
          <p:spPr bwMode="auto">
            <a:xfrm>
              <a:off x="3060282" y="1953843"/>
              <a:ext cx="38561" cy="33741"/>
            </a:xfrm>
            <a:custGeom>
              <a:avLst/>
              <a:gdLst>
                <a:gd name="T0" fmla="*/ 20 w 31"/>
                <a:gd name="T1" fmla="*/ 15 h 27"/>
                <a:gd name="T2" fmla="*/ 21 w 31"/>
                <a:gd name="T3" fmla="*/ 14 h 27"/>
                <a:gd name="T4" fmla="*/ 24 w 31"/>
                <a:gd name="T5" fmla="*/ 10 h 27"/>
                <a:gd name="T6" fmla="*/ 31 w 31"/>
                <a:gd name="T7" fmla="*/ 2 h 27"/>
                <a:gd name="T8" fmla="*/ 31 w 31"/>
                <a:gd name="T9" fmla="*/ 0 h 27"/>
                <a:gd name="T10" fmla="*/ 29 w 31"/>
                <a:gd name="T11" fmla="*/ 0 h 27"/>
                <a:gd name="T12" fmla="*/ 2 w 31"/>
                <a:gd name="T13" fmla="*/ 17 h 27"/>
                <a:gd name="T14" fmla="*/ 0 w 31"/>
                <a:gd name="T15" fmla="*/ 21 h 27"/>
                <a:gd name="T16" fmla="*/ 3 w 31"/>
                <a:gd name="T17" fmla="*/ 25 h 27"/>
                <a:gd name="T18" fmla="*/ 15 w 31"/>
                <a:gd name="T19" fmla="*/ 21 h 27"/>
                <a:gd name="T20" fmla="*/ 19 w 31"/>
                <a:gd name="T21" fmla="*/ 16 h 27"/>
                <a:gd name="T22" fmla="*/ 19 w 31"/>
                <a:gd name="T23" fmla="*/ 16 h 27"/>
                <a:gd name="T24" fmla="*/ 20 w 31"/>
                <a:gd name="T25" fmla="*/ 1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27">
                  <a:moveTo>
                    <a:pt x="20" y="15"/>
                  </a:moveTo>
                  <a:cubicBezTo>
                    <a:pt x="20" y="15"/>
                    <a:pt x="20" y="14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4" y="9"/>
                    <a:pt x="27" y="6"/>
                    <a:pt x="31" y="2"/>
                  </a:cubicBezTo>
                  <a:cubicBezTo>
                    <a:pt x="31" y="1"/>
                    <a:pt x="31" y="1"/>
                    <a:pt x="31" y="0"/>
                  </a:cubicBezTo>
                  <a:cubicBezTo>
                    <a:pt x="30" y="0"/>
                    <a:pt x="30" y="0"/>
                    <a:pt x="29" y="0"/>
                  </a:cubicBezTo>
                  <a:cubicBezTo>
                    <a:pt x="20" y="4"/>
                    <a:pt x="11" y="10"/>
                    <a:pt x="2" y="17"/>
                  </a:cubicBezTo>
                  <a:cubicBezTo>
                    <a:pt x="1" y="18"/>
                    <a:pt x="0" y="19"/>
                    <a:pt x="0" y="21"/>
                  </a:cubicBezTo>
                  <a:cubicBezTo>
                    <a:pt x="1" y="23"/>
                    <a:pt x="2" y="24"/>
                    <a:pt x="3" y="25"/>
                  </a:cubicBezTo>
                  <a:cubicBezTo>
                    <a:pt x="7" y="27"/>
                    <a:pt x="13" y="26"/>
                    <a:pt x="15" y="21"/>
                  </a:cubicBezTo>
                  <a:cubicBezTo>
                    <a:pt x="17" y="20"/>
                    <a:pt x="18" y="18"/>
                    <a:pt x="19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16"/>
                    <a:pt x="19" y="15"/>
                    <a:pt x="2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65" name="Freeform 27"/>
            <p:cNvSpPr>
              <a:spLocks/>
            </p:cNvSpPr>
            <p:nvPr/>
          </p:nvSpPr>
          <p:spPr bwMode="auto">
            <a:xfrm>
              <a:off x="3231397" y="1953843"/>
              <a:ext cx="38561" cy="33741"/>
            </a:xfrm>
            <a:custGeom>
              <a:avLst/>
              <a:gdLst>
                <a:gd name="T0" fmla="*/ 12 w 31"/>
                <a:gd name="T1" fmla="*/ 15 h 27"/>
                <a:gd name="T2" fmla="*/ 11 w 31"/>
                <a:gd name="T3" fmla="*/ 14 h 27"/>
                <a:gd name="T4" fmla="*/ 8 w 31"/>
                <a:gd name="T5" fmla="*/ 10 h 27"/>
                <a:gd name="T6" fmla="*/ 1 w 31"/>
                <a:gd name="T7" fmla="*/ 2 h 27"/>
                <a:gd name="T8" fmla="*/ 1 w 31"/>
                <a:gd name="T9" fmla="*/ 0 h 27"/>
                <a:gd name="T10" fmla="*/ 2 w 31"/>
                <a:gd name="T11" fmla="*/ 0 h 27"/>
                <a:gd name="T12" fmla="*/ 29 w 31"/>
                <a:gd name="T13" fmla="*/ 17 h 27"/>
                <a:gd name="T14" fmla="*/ 31 w 31"/>
                <a:gd name="T15" fmla="*/ 21 h 27"/>
                <a:gd name="T16" fmla="*/ 29 w 31"/>
                <a:gd name="T17" fmla="*/ 25 h 27"/>
                <a:gd name="T18" fmla="*/ 16 w 31"/>
                <a:gd name="T19" fmla="*/ 21 h 27"/>
                <a:gd name="T20" fmla="*/ 13 w 31"/>
                <a:gd name="T21" fmla="*/ 16 h 27"/>
                <a:gd name="T22" fmla="*/ 12 w 31"/>
                <a:gd name="T23" fmla="*/ 16 h 27"/>
                <a:gd name="T24" fmla="*/ 12 w 31"/>
                <a:gd name="T25" fmla="*/ 1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27">
                  <a:moveTo>
                    <a:pt x="12" y="15"/>
                  </a:moveTo>
                  <a:cubicBezTo>
                    <a:pt x="12" y="15"/>
                    <a:pt x="11" y="14"/>
                    <a:pt x="11" y="14"/>
                  </a:cubicBezTo>
                  <a:cubicBezTo>
                    <a:pt x="10" y="12"/>
                    <a:pt x="9" y="11"/>
                    <a:pt x="8" y="10"/>
                  </a:cubicBezTo>
                  <a:cubicBezTo>
                    <a:pt x="7" y="9"/>
                    <a:pt x="5" y="6"/>
                    <a:pt x="1" y="2"/>
                  </a:cubicBezTo>
                  <a:cubicBezTo>
                    <a:pt x="1" y="1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12" y="4"/>
                    <a:pt x="21" y="10"/>
                    <a:pt x="29" y="17"/>
                  </a:cubicBezTo>
                  <a:cubicBezTo>
                    <a:pt x="31" y="18"/>
                    <a:pt x="31" y="19"/>
                    <a:pt x="31" y="21"/>
                  </a:cubicBezTo>
                  <a:cubicBezTo>
                    <a:pt x="31" y="23"/>
                    <a:pt x="30" y="24"/>
                    <a:pt x="29" y="25"/>
                  </a:cubicBezTo>
                  <a:cubicBezTo>
                    <a:pt x="24" y="27"/>
                    <a:pt x="19" y="26"/>
                    <a:pt x="16" y="21"/>
                  </a:cubicBezTo>
                  <a:cubicBezTo>
                    <a:pt x="15" y="20"/>
                    <a:pt x="14" y="18"/>
                    <a:pt x="13" y="16"/>
                  </a:cubicBezTo>
                  <a:cubicBezTo>
                    <a:pt x="13" y="16"/>
                    <a:pt x="13" y="16"/>
                    <a:pt x="12" y="16"/>
                  </a:cubicBezTo>
                  <a:cubicBezTo>
                    <a:pt x="12" y="16"/>
                    <a:pt x="12" y="15"/>
                    <a:pt x="1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</p:grpSp>
      <p:sp>
        <p:nvSpPr>
          <p:cNvPr id="67" name="Oval 11"/>
          <p:cNvSpPr>
            <a:spLocks noChangeArrowheads="1"/>
          </p:cNvSpPr>
          <p:nvPr/>
        </p:nvSpPr>
        <p:spPr bwMode="auto">
          <a:xfrm>
            <a:off x="4224621" y="3384369"/>
            <a:ext cx="694758" cy="696403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4419562" y="3609017"/>
            <a:ext cx="304874" cy="245903"/>
            <a:chOff x="4419562" y="3555335"/>
            <a:chExt cx="304874" cy="245827"/>
          </a:xfrm>
          <a:solidFill>
            <a:schemeClr val="bg1"/>
          </a:solidFill>
        </p:grpSpPr>
        <p:sp>
          <p:nvSpPr>
            <p:cNvPr id="70" name="Freeform 29"/>
            <p:cNvSpPr>
              <a:spLocks/>
            </p:cNvSpPr>
            <p:nvPr/>
          </p:nvSpPr>
          <p:spPr bwMode="auto">
            <a:xfrm>
              <a:off x="4578627" y="3679454"/>
              <a:ext cx="67482" cy="121708"/>
            </a:xfrm>
            <a:custGeom>
              <a:avLst/>
              <a:gdLst>
                <a:gd name="T0" fmla="*/ 43 w 54"/>
                <a:gd name="T1" fmla="*/ 0 h 97"/>
                <a:gd name="T2" fmla="*/ 11 w 54"/>
                <a:gd name="T3" fmla="*/ 0 h 97"/>
                <a:gd name="T4" fmla="*/ 0 w 54"/>
                <a:gd name="T5" fmla="*/ 11 h 97"/>
                <a:gd name="T6" fmla="*/ 0 w 54"/>
                <a:gd name="T7" fmla="*/ 86 h 97"/>
                <a:gd name="T8" fmla="*/ 11 w 54"/>
                <a:gd name="T9" fmla="*/ 97 h 97"/>
                <a:gd name="T10" fmla="*/ 43 w 54"/>
                <a:gd name="T11" fmla="*/ 97 h 97"/>
                <a:gd name="T12" fmla="*/ 54 w 54"/>
                <a:gd name="T13" fmla="*/ 86 h 97"/>
                <a:gd name="T14" fmla="*/ 54 w 54"/>
                <a:gd name="T15" fmla="*/ 11 h 97"/>
                <a:gd name="T16" fmla="*/ 43 w 54"/>
                <a:gd name="T1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7">
                  <a:moveTo>
                    <a:pt x="43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2"/>
                    <a:pt x="5" y="97"/>
                    <a:pt x="11" y="97"/>
                  </a:cubicBezTo>
                  <a:cubicBezTo>
                    <a:pt x="43" y="97"/>
                    <a:pt x="43" y="97"/>
                    <a:pt x="43" y="97"/>
                  </a:cubicBezTo>
                  <a:cubicBezTo>
                    <a:pt x="49" y="97"/>
                    <a:pt x="54" y="92"/>
                    <a:pt x="54" y="86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4" y="5"/>
                    <a:pt x="49" y="0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71" name="Freeform 30"/>
            <p:cNvSpPr>
              <a:spLocks/>
            </p:cNvSpPr>
            <p:nvPr/>
          </p:nvSpPr>
          <p:spPr bwMode="auto">
            <a:xfrm>
              <a:off x="4658159" y="3555335"/>
              <a:ext cx="66277" cy="245827"/>
            </a:xfrm>
            <a:custGeom>
              <a:avLst/>
              <a:gdLst>
                <a:gd name="T0" fmla="*/ 11 w 53"/>
                <a:gd name="T1" fmla="*/ 197 h 197"/>
                <a:gd name="T2" fmla="*/ 42 w 53"/>
                <a:gd name="T3" fmla="*/ 197 h 197"/>
                <a:gd name="T4" fmla="*/ 53 w 53"/>
                <a:gd name="T5" fmla="*/ 186 h 197"/>
                <a:gd name="T6" fmla="*/ 53 w 53"/>
                <a:gd name="T7" fmla="*/ 11 h 197"/>
                <a:gd name="T8" fmla="*/ 42 w 53"/>
                <a:gd name="T9" fmla="*/ 0 h 197"/>
                <a:gd name="T10" fmla="*/ 11 w 53"/>
                <a:gd name="T11" fmla="*/ 0 h 197"/>
                <a:gd name="T12" fmla="*/ 0 w 53"/>
                <a:gd name="T13" fmla="*/ 11 h 197"/>
                <a:gd name="T14" fmla="*/ 0 w 53"/>
                <a:gd name="T15" fmla="*/ 111 h 197"/>
                <a:gd name="T16" fmla="*/ 0 w 53"/>
                <a:gd name="T17" fmla="*/ 186 h 197"/>
                <a:gd name="T18" fmla="*/ 11 w 53"/>
                <a:gd name="T19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197">
                  <a:moveTo>
                    <a:pt x="11" y="197"/>
                  </a:moveTo>
                  <a:cubicBezTo>
                    <a:pt x="42" y="197"/>
                    <a:pt x="42" y="197"/>
                    <a:pt x="42" y="197"/>
                  </a:cubicBezTo>
                  <a:cubicBezTo>
                    <a:pt x="48" y="197"/>
                    <a:pt x="53" y="192"/>
                    <a:pt x="53" y="186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5"/>
                    <a:pt x="48" y="0"/>
                    <a:pt x="4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92"/>
                    <a:pt x="5" y="197"/>
                    <a:pt x="11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72" name="Freeform 31"/>
            <p:cNvSpPr>
              <a:spLocks/>
            </p:cNvSpPr>
            <p:nvPr/>
          </p:nvSpPr>
          <p:spPr bwMode="auto">
            <a:xfrm>
              <a:off x="4497890" y="3625227"/>
              <a:ext cx="67482" cy="175935"/>
            </a:xfrm>
            <a:custGeom>
              <a:avLst/>
              <a:gdLst>
                <a:gd name="T0" fmla="*/ 43 w 54"/>
                <a:gd name="T1" fmla="*/ 0 h 141"/>
                <a:gd name="T2" fmla="*/ 11 w 54"/>
                <a:gd name="T3" fmla="*/ 0 h 141"/>
                <a:gd name="T4" fmla="*/ 0 w 54"/>
                <a:gd name="T5" fmla="*/ 10 h 141"/>
                <a:gd name="T6" fmla="*/ 0 w 54"/>
                <a:gd name="T7" fmla="*/ 100 h 141"/>
                <a:gd name="T8" fmla="*/ 0 w 54"/>
                <a:gd name="T9" fmla="*/ 130 h 141"/>
                <a:gd name="T10" fmla="*/ 11 w 54"/>
                <a:gd name="T11" fmla="*/ 141 h 141"/>
                <a:gd name="T12" fmla="*/ 43 w 54"/>
                <a:gd name="T13" fmla="*/ 141 h 141"/>
                <a:gd name="T14" fmla="*/ 54 w 54"/>
                <a:gd name="T15" fmla="*/ 130 h 141"/>
                <a:gd name="T16" fmla="*/ 54 w 54"/>
                <a:gd name="T17" fmla="*/ 55 h 141"/>
                <a:gd name="T18" fmla="*/ 54 w 54"/>
                <a:gd name="T19" fmla="*/ 10 h 141"/>
                <a:gd name="T20" fmla="*/ 43 w 54"/>
                <a:gd name="T2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41">
                  <a:moveTo>
                    <a:pt x="43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36"/>
                    <a:pt x="5" y="141"/>
                    <a:pt x="11" y="141"/>
                  </a:cubicBezTo>
                  <a:cubicBezTo>
                    <a:pt x="43" y="141"/>
                    <a:pt x="43" y="141"/>
                    <a:pt x="43" y="141"/>
                  </a:cubicBezTo>
                  <a:cubicBezTo>
                    <a:pt x="49" y="141"/>
                    <a:pt x="54" y="136"/>
                    <a:pt x="54" y="130"/>
                  </a:cubicBezTo>
                  <a:cubicBezTo>
                    <a:pt x="54" y="55"/>
                    <a:pt x="54" y="55"/>
                    <a:pt x="54" y="55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4"/>
                    <a:pt x="49" y="0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73" name="Freeform 32"/>
            <p:cNvSpPr>
              <a:spLocks/>
            </p:cNvSpPr>
            <p:nvPr/>
          </p:nvSpPr>
          <p:spPr bwMode="auto">
            <a:xfrm>
              <a:off x="4419562" y="3736090"/>
              <a:ext cx="66277" cy="65072"/>
            </a:xfrm>
            <a:custGeom>
              <a:avLst/>
              <a:gdLst>
                <a:gd name="T0" fmla="*/ 42 w 53"/>
                <a:gd name="T1" fmla="*/ 0 h 52"/>
                <a:gd name="T2" fmla="*/ 11 w 53"/>
                <a:gd name="T3" fmla="*/ 0 h 52"/>
                <a:gd name="T4" fmla="*/ 0 w 53"/>
                <a:gd name="T5" fmla="*/ 11 h 52"/>
                <a:gd name="T6" fmla="*/ 0 w 53"/>
                <a:gd name="T7" fmla="*/ 41 h 52"/>
                <a:gd name="T8" fmla="*/ 11 w 53"/>
                <a:gd name="T9" fmla="*/ 52 h 52"/>
                <a:gd name="T10" fmla="*/ 42 w 53"/>
                <a:gd name="T11" fmla="*/ 52 h 52"/>
                <a:gd name="T12" fmla="*/ 53 w 53"/>
                <a:gd name="T13" fmla="*/ 41 h 52"/>
                <a:gd name="T14" fmla="*/ 53 w 53"/>
                <a:gd name="T15" fmla="*/ 11 h 52"/>
                <a:gd name="T16" fmla="*/ 42 w 53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52">
                  <a:moveTo>
                    <a:pt x="42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7"/>
                    <a:pt x="5" y="52"/>
                    <a:pt x="11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8" y="52"/>
                    <a:pt x="53" y="47"/>
                    <a:pt x="53" y="4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5"/>
                    <a:pt x="48" y="0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</p:grpSp>
      <p:sp>
        <p:nvSpPr>
          <p:cNvPr id="75" name="Oval 11"/>
          <p:cNvSpPr>
            <a:spLocks noChangeArrowheads="1"/>
          </p:cNvSpPr>
          <p:nvPr/>
        </p:nvSpPr>
        <p:spPr bwMode="auto">
          <a:xfrm>
            <a:off x="5629089" y="1808901"/>
            <a:ext cx="694758" cy="696403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grpSp>
        <p:nvGrpSpPr>
          <p:cNvPr id="77" name="组合 76"/>
          <p:cNvGrpSpPr/>
          <p:nvPr/>
        </p:nvGrpSpPr>
        <p:grpSpPr>
          <a:xfrm>
            <a:off x="5816200" y="2022701"/>
            <a:ext cx="320539" cy="270010"/>
            <a:chOff x="5816199" y="1969508"/>
            <a:chExt cx="320539" cy="269927"/>
          </a:xfrm>
          <a:solidFill>
            <a:schemeClr val="bg1"/>
          </a:solidFill>
        </p:grpSpPr>
        <p:sp>
          <p:nvSpPr>
            <p:cNvPr id="78" name="Freeform 34"/>
            <p:cNvSpPr>
              <a:spLocks noEditPoints="1"/>
            </p:cNvSpPr>
            <p:nvPr/>
          </p:nvSpPr>
          <p:spPr bwMode="auto">
            <a:xfrm>
              <a:off x="5842710" y="1969508"/>
              <a:ext cx="268723" cy="196420"/>
            </a:xfrm>
            <a:custGeom>
              <a:avLst/>
              <a:gdLst>
                <a:gd name="T0" fmla="*/ 13 w 215"/>
                <a:gd name="T1" fmla="*/ 157 h 157"/>
                <a:gd name="T2" fmla="*/ 202 w 215"/>
                <a:gd name="T3" fmla="*/ 157 h 157"/>
                <a:gd name="T4" fmla="*/ 215 w 215"/>
                <a:gd name="T5" fmla="*/ 144 h 157"/>
                <a:gd name="T6" fmla="*/ 215 w 215"/>
                <a:gd name="T7" fmla="*/ 14 h 157"/>
                <a:gd name="T8" fmla="*/ 202 w 215"/>
                <a:gd name="T9" fmla="*/ 0 h 157"/>
                <a:gd name="T10" fmla="*/ 13 w 215"/>
                <a:gd name="T11" fmla="*/ 0 h 157"/>
                <a:gd name="T12" fmla="*/ 0 w 215"/>
                <a:gd name="T13" fmla="*/ 14 h 157"/>
                <a:gd name="T14" fmla="*/ 0 w 215"/>
                <a:gd name="T15" fmla="*/ 144 h 157"/>
                <a:gd name="T16" fmla="*/ 13 w 215"/>
                <a:gd name="T17" fmla="*/ 157 h 157"/>
                <a:gd name="T18" fmla="*/ 15 w 215"/>
                <a:gd name="T19" fmla="*/ 24 h 157"/>
                <a:gd name="T20" fmla="*/ 24 w 215"/>
                <a:gd name="T21" fmla="*/ 15 h 157"/>
                <a:gd name="T22" fmla="*/ 191 w 215"/>
                <a:gd name="T23" fmla="*/ 15 h 157"/>
                <a:gd name="T24" fmla="*/ 200 w 215"/>
                <a:gd name="T25" fmla="*/ 24 h 157"/>
                <a:gd name="T26" fmla="*/ 200 w 215"/>
                <a:gd name="T27" fmla="*/ 134 h 157"/>
                <a:gd name="T28" fmla="*/ 191 w 215"/>
                <a:gd name="T29" fmla="*/ 143 h 157"/>
                <a:gd name="T30" fmla="*/ 24 w 215"/>
                <a:gd name="T31" fmla="*/ 143 h 157"/>
                <a:gd name="T32" fmla="*/ 15 w 215"/>
                <a:gd name="T33" fmla="*/ 134 h 157"/>
                <a:gd name="T34" fmla="*/ 15 w 215"/>
                <a:gd name="T35" fmla="*/ 2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5" h="157">
                  <a:moveTo>
                    <a:pt x="13" y="157"/>
                  </a:moveTo>
                  <a:cubicBezTo>
                    <a:pt x="202" y="157"/>
                    <a:pt x="202" y="157"/>
                    <a:pt x="202" y="157"/>
                  </a:cubicBezTo>
                  <a:cubicBezTo>
                    <a:pt x="209" y="157"/>
                    <a:pt x="215" y="151"/>
                    <a:pt x="215" y="144"/>
                  </a:cubicBezTo>
                  <a:cubicBezTo>
                    <a:pt x="215" y="14"/>
                    <a:pt x="215" y="14"/>
                    <a:pt x="215" y="14"/>
                  </a:cubicBezTo>
                  <a:cubicBezTo>
                    <a:pt x="215" y="6"/>
                    <a:pt x="209" y="0"/>
                    <a:pt x="20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1"/>
                    <a:pt x="6" y="157"/>
                    <a:pt x="13" y="157"/>
                  </a:cubicBezTo>
                  <a:close/>
                  <a:moveTo>
                    <a:pt x="15" y="24"/>
                  </a:moveTo>
                  <a:cubicBezTo>
                    <a:pt x="15" y="19"/>
                    <a:pt x="19" y="15"/>
                    <a:pt x="24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6" y="15"/>
                    <a:pt x="200" y="19"/>
                    <a:pt x="200" y="24"/>
                  </a:cubicBezTo>
                  <a:cubicBezTo>
                    <a:pt x="200" y="134"/>
                    <a:pt x="200" y="134"/>
                    <a:pt x="200" y="134"/>
                  </a:cubicBezTo>
                  <a:cubicBezTo>
                    <a:pt x="200" y="139"/>
                    <a:pt x="196" y="143"/>
                    <a:pt x="191" y="143"/>
                  </a:cubicBezTo>
                  <a:cubicBezTo>
                    <a:pt x="24" y="143"/>
                    <a:pt x="24" y="143"/>
                    <a:pt x="24" y="143"/>
                  </a:cubicBezTo>
                  <a:cubicBezTo>
                    <a:pt x="19" y="143"/>
                    <a:pt x="15" y="139"/>
                    <a:pt x="15" y="134"/>
                  </a:cubicBezTo>
                  <a:lnTo>
                    <a:pt x="15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79" name="Freeform 35"/>
            <p:cNvSpPr>
              <a:spLocks/>
            </p:cNvSpPr>
            <p:nvPr/>
          </p:nvSpPr>
          <p:spPr bwMode="auto">
            <a:xfrm>
              <a:off x="5816199" y="2177979"/>
              <a:ext cx="320539" cy="61456"/>
            </a:xfrm>
            <a:custGeom>
              <a:avLst/>
              <a:gdLst>
                <a:gd name="T0" fmla="*/ 252 w 257"/>
                <a:gd name="T1" fmla="*/ 19 h 49"/>
                <a:gd name="T2" fmla="*/ 244 w 257"/>
                <a:gd name="T3" fmla="*/ 7 h 49"/>
                <a:gd name="T4" fmla="*/ 233 w 257"/>
                <a:gd name="T5" fmla="*/ 0 h 49"/>
                <a:gd name="T6" fmla="*/ 231 w 257"/>
                <a:gd name="T7" fmla="*/ 0 h 49"/>
                <a:gd name="T8" fmla="*/ 26 w 257"/>
                <a:gd name="T9" fmla="*/ 0 h 49"/>
                <a:gd name="T10" fmla="*/ 24 w 257"/>
                <a:gd name="T11" fmla="*/ 0 h 49"/>
                <a:gd name="T12" fmla="*/ 13 w 257"/>
                <a:gd name="T13" fmla="*/ 7 h 49"/>
                <a:gd name="T14" fmla="*/ 5 w 257"/>
                <a:gd name="T15" fmla="*/ 19 h 49"/>
                <a:gd name="T16" fmla="*/ 3 w 257"/>
                <a:gd name="T17" fmla="*/ 39 h 49"/>
                <a:gd name="T18" fmla="*/ 16 w 257"/>
                <a:gd name="T19" fmla="*/ 49 h 49"/>
                <a:gd name="T20" fmla="*/ 241 w 257"/>
                <a:gd name="T21" fmla="*/ 49 h 49"/>
                <a:gd name="T22" fmla="*/ 254 w 257"/>
                <a:gd name="T23" fmla="*/ 39 h 49"/>
                <a:gd name="T24" fmla="*/ 252 w 257"/>
                <a:gd name="T25" fmla="*/ 1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7" h="49">
                  <a:moveTo>
                    <a:pt x="252" y="19"/>
                  </a:moveTo>
                  <a:cubicBezTo>
                    <a:pt x="244" y="7"/>
                    <a:pt x="244" y="7"/>
                    <a:pt x="244" y="7"/>
                  </a:cubicBezTo>
                  <a:cubicBezTo>
                    <a:pt x="241" y="3"/>
                    <a:pt x="237" y="0"/>
                    <a:pt x="233" y="0"/>
                  </a:cubicBezTo>
                  <a:cubicBezTo>
                    <a:pt x="231" y="0"/>
                    <a:pt x="231" y="0"/>
                    <a:pt x="23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6" y="3"/>
                    <a:pt x="13" y="7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1" y="25"/>
                    <a:pt x="0" y="33"/>
                    <a:pt x="3" y="39"/>
                  </a:cubicBezTo>
                  <a:cubicBezTo>
                    <a:pt x="6" y="45"/>
                    <a:pt x="11" y="49"/>
                    <a:pt x="16" y="49"/>
                  </a:cubicBezTo>
                  <a:cubicBezTo>
                    <a:pt x="241" y="49"/>
                    <a:pt x="241" y="49"/>
                    <a:pt x="241" y="49"/>
                  </a:cubicBezTo>
                  <a:cubicBezTo>
                    <a:pt x="246" y="49"/>
                    <a:pt x="251" y="45"/>
                    <a:pt x="254" y="39"/>
                  </a:cubicBezTo>
                  <a:cubicBezTo>
                    <a:pt x="257" y="33"/>
                    <a:pt x="256" y="25"/>
                    <a:pt x="25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</p:grpSp>
      <p:sp>
        <p:nvSpPr>
          <p:cNvPr id="81" name="Oval 11"/>
          <p:cNvSpPr>
            <a:spLocks noChangeArrowheads="1"/>
          </p:cNvSpPr>
          <p:nvPr/>
        </p:nvSpPr>
        <p:spPr bwMode="auto">
          <a:xfrm>
            <a:off x="1415683" y="3384369"/>
            <a:ext cx="694758" cy="696403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grpSp>
        <p:nvGrpSpPr>
          <p:cNvPr id="83" name="组合 82"/>
          <p:cNvGrpSpPr/>
          <p:nvPr/>
        </p:nvGrpSpPr>
        <p:grpSpPr>
          <a:xfrm>
            <a:off x="1582909" y="3577676"/>
            <a:ext cx="357896" cy="314611"/>
            <a:chOff x="1582909" y="3524004"/>
            <a:chExt cx="357896" cy="314514"/>
          </a:xfrm>
          <a:solidFill>
            <a:schemeClr val="bg1"/>
          </a:solidFill>
        </p:grpSpPr>
        <p:sp>
          <p:nvSpPr>
            <p:cNvPr id="84" name="Freeform 37"/>
            <p:cNvSpPr>
              <a:spLocks noEditPoints="1"/>
            </p:cNvSpPr>
            <p:nvPr/>
          </p:nvSpPr>
          <p:spPr bwMode="auto">
            <a:xfrm>
              <a:off x="1582909" y="3585461"/>
              <a:ext cx="256673" cy="253057"/>
            </a:xfrm>
            <a:custGeom>
              <a:avLst/>
              <a:gdLst>
                <a:gd name="T0" fmla="*/ 176 w 205"/>
                <a:gd name="T1" fmla="*/ 154 h 203"/>
                <a:gd name="T2" fmla="*/ 172 w 205"/>
                <a:gd name="T3" fmla="*/ 149 h 203"/>
                <a:gd name="T4" fmla="*/ 167 w 205"/>
                <a:gd name="T5" fmla="*/ 123 h 203"/>
                <a:gd name="T6" fmla="*/ 167 w 205"/>
                <a:gd name="T7" fmla="*/ 123 h 203"/>
                <a:gd name="T8" fmla="*/ 186 w 205"/>
                <a:gd name="T9" fmla="*/ 105 h 203"/>
                <a:gd name="T10" fmla="*/ 193 w 205"/>
                <a:gd name="T11" fmla="*/ 104 h 203"/>
                <a:gd name="T12" fmla="*/ 204 w 205"/>
                <a:gd name="T13" fmla="*/ 88 h 203"/>
                <a:gd name="T14" fmla="*/ 202 w 205"/>
                <a:gd name="T15" fmla="*/ 74 h 203"/>
                <a:gd name="T16" fmla="*/ 185 w 205"/>
                <a:gd name="T17" fmla="*/ 64 h 203"/>
                <a:gd name="T18" fmla="*/ 178 w 205"/>
                <a:gd name="T19" fmla="*/ 65 h 203"/>
                <a:gd name="T20" fmla="*/ 153 w 205"/>
                <a:gd name="T21" fmla="*/ 57 h 203"/>
                <a:gd name="T22" fmla="*/ 153 w 205"/>
                <a:gd name="T23" fmla="*/ 57 h 203"/>
                <a:gd name="T24" fmla="*/ 148 w 205"/>
                <a:gd name="T25" fmla="*/ 31 h 203"/>
                <a:gd name="T26" fmla="*/ 150 w 205"/>
                <a:gd name="T27" fmla="*/ 25 h 203"/>
                <a:gd name="T28" fmla="*/ 142 w 205"/>
                <a:gd name="T29" fmla="*/ 7 h 203"/>
                <a:gd name="T30" fmla="*/ 135 w 205"/>
                <a:gd name="T31" fmla="*/ 4 h 203"/>
                <a:gd name="T32" fmla="*/ 129 w 205"/>
                <a:gd name="T33" fmla="*/ 2 h 203"/>
                <a:gd name="T34" fmla="*/ 111 w 205"/>
                <a:gd name="T35" fmla="*/ 12 h 203"/>
                <a:gd name="T36" fmla="*/ 109 w 205"/>
                <a:gd name="T37" fmla="*/ 18 h 203"/>
                <a:gd name="T38" fmla="*/ 89 w 205"/>
                <a:gd name="T39" fmla="*/ 35 h 203"/>
                <a:gd name="T40" fmla="*/ 89 w 205"/>
                <a:gd name="T41" fmla="*/ 35 h 203"/>
                <a:gd name="T42" fmla="*/ 64 w 205"/>
                <a:gd name="T43" fmla="*/ 27 h 203"/>
                <a:gd name="T44" fmla="*/ 60 w 205"/>
                <a:gd name="T45" fmla="*/ 22 h 203"/>
                <a:gd name="T46" fmla="*/ 40 w 205"/>
                <a:gd name="T47" fmla="*/ 20 h 203"/>
                <a:gd name="T48" fmla="*/ 30 w 205"/>
                <a:gd name="T49" fmla="*/ 29 h 203"/>
                <a:gd name="T50" fmla="*/ 29 w 205"/>
                <a:gd name="T51" fmla="*/ 49 h 203"/>
                <a:gd name="T52" fmla="*/ 34 w 205"/>
                <a:gd name="T53" fmla="*/ 54 h 203"/>
                <a:gd name="T54" fmla="*/ 39 w 205"/>
                <a:gd name="T55" fmla="*/ 80 h 203"/>
                <a:gd name="T56" fmla="*/ 19 w 205"/>
                <a:gd name="T57" fmla="*/ 98 h 203"/>
                <a:gd name="T58" fmla="*/ 13 w 205"/>
                <a:gd name="T59" fmla="*/ 99 h 203"/>
                <a:gd name="T60" fmla="*/ 1 w 205"/>
                <a:gd name="T61" fmla="*/ 115 h 203"/>
                <a:gd name="T62" fmla="*/ 4 w 205"/>
                <a:gd name="T63" fmla="*/ 128 h 203"/>
                <a:gd name="T64" fmla="*/ 21 w 205"/>
                <a:gd name="T65" fmla="*/ 139 h 203"/>
                <a:gd name="T66" fmla="*/ 27 w 205"/>
                <a:gd name="T67" fmla="*/ 137 h 203"/>
                <a:gd name="T68" fmla="*/ 52 w 205"/>
                <a:gd name="T69" fmla="*/ 146 h 203"/>
                <a:gd name="T70" fmla="*/ 52 w 205"/>
                <a:gd name="T71" fmla="*/ 146 h 203"/>
                <a:gd name="T72" fmla="*/ 57 w 205"/>
                <a:gd name="T73" fmla="*/ 172 h 203"/>
                <a:gd name="T74" fmla="*/ 55 w 205"/>
                <a:gd name="T75" fmla="*/ 178 h 203"/>
                <a:gd name="T76" fmla="*/ 64 w 205"/>
                <a:gd name="T77" fmla="*/ 196 h 203"/>
                <a:gd name="T78" fmla="*/ 70 w 205"/>
                <a:gd name="T79" fmla="*/ 199 h 203"/>
                <a:gd name="T80" fmla="*/ 77 w 205"/>
                <a:gd name="T81" fmla="*/ 201 h 203"/>
                <a:gd name="T82" fmla="*/ 94 w 205"/>
                <a:gd name="T83" fmla="*/ 191 h 203"/>
                <a:gd name="T84" fmla="*/ 96 w 205"/>
                <a:gd name="T85" fmla="*/ 185 h 203"/>
                <a:gd name="T86" fmla="*/ 116 w 205"/>
                <a:gd name="T87" fmla="*/ 167 h 203"/>
                <a:gd name="T88" fmla="*/ 116 w 205"/>
                <a:gd name="T89" fmla="*/ 167 h 203"/>
                <a:gd name="T90" fmla="*/ 141 w 205"/>
                <a:gd name="T91" fmla="*/ 176 h 203"/>
                <a:gd name="T92" fmla="*/ 146 w 205"/>
                <a:gd name="T93" fmla="*/ 181 h 203"/>
                <a:gd name="T94" fmla="*/ 165 w 205"/>
                <a:gd name="T95" fmla="*/ 183 h 203"/>
                <a:gd name="T96" fmla="*/ 176 w 205"/>
                <a:gd name="T97" fmla="*/ 174 h 203"/>
                <a:gd name="T98" fmla="*/ 176 w 205"/>
                <a:gd name="T99" fmla="*/ 154 h 203"/>
                <a:gd name="T100" fmla="*/ 92 w 205"/>
                <a:gd name="T101" fmla="*/ 134 h 203"/>
                <a:gd name="T102" fmla="*/ 70 w 205"/>
                <a:gd name="T103" fmla="*/ 90 h 203"/>
                <a:gd name="T104" fmla="*/ 114 w 205"/>
                <a:gd name="T105" fmla="*/ 69 h 203"/>
                <a:gd name="T106" fmla="*/ 135 w 205"/>
                <a:gd name="T107" fmla="*/ 112 h 203"/>
                <a:gd name="T108" fmla="*/ 92 w 205"/>
                <a:gd name="T109" fmla="*/ 134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5" h="203">
                  <a:moveTo>
                    <a:pt x="176" y="154"/>
                  </a:moveTo>
                  <a:cubicBezTo>
                    <a:pt x="172" y="149"/>
                    <a:pt x="172" y="149"/>
                    <a:pt x="172" y="149"/>
                  </a:cubicBezTo>
                  <a:cubicBezTo>
                    <a:pt x="165" y="142"/>
                    <a:pt x="163" y="132"/>
                    <a:pt x="167" y="123"/>
                  </a:cubicBezTo>
                  <a:cubicBezTo>
                    <a:pt x="167" y="123"/>
                    <a:pt x="167" y="123"/>
                    <a:pt x="167" y="123"/>
                  </a:cubicBezTo>
                  <a:cubicBezTo>
                    <a:pt x="170" y="114"/>
                    <a:pt x="177" y="107"/>
                    <a:pt x="186" y="105"/>
                  </a:cubicBezTo>
                  <a:cubicBezTo>
                    <a:pt x="193" y="104"/>
                    <a:pt x="193" y="104"/>
                    <a:pt x="193" y="104"/>
                  </a:cubicBezTo>
                  <a:cubicBezTo>
                    <a:pt x="200" y="102"/>
                    <a:pt x="205" y="95"/>
                    <a:pt x="204" y="88"/>
                  </a:cubicBezTo>
                  <a:cubicBezTo>
                    <a:pt x="204" y="83"/>
                    <a:pt x="203" y="79"/>
                    <a:pt x="202" y="74"/>
                  </a:cubicBezTo>
                  <a:cubicBezTo>
                    <a:pt x="200" y="67"/>
                    <a:pt x="192" y="63"/>
                    <a:pt x="185" y="64"/>
                  </a:cubicBezTo>
                  <a:cubicBezTo>
                    <a:pt x="178" y="65"/>
                    <a:pt x="178" y="65"/>
                    <a:pt x="178" y="65"/>
                  </a:cubicBezTo>
                  <a:cubicBezTo>
                    <a:pt x="169" y="67"/>
                    <a:pt x="159" y="64"/>
                    <a:pt x="153" y="57"/>
                  </a:cubicBezTo>
                  <a:cubicBezTo>
                    <a:pt x="153" y="57"/>
                    <a:pt x="153" y="57"/>
                    <a:pt x="153" y="57"/>
                  </a:cubicBezTo>
                  <a:cubicBezTo>
                    <a:pt x="147" y="50"/>
                    <a:pt x="145" y="40"/>
                    <a:pt x="148" y="31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52" y="17"/>
                    <a:pt x="149" y="9"/>
                    <a:pt x="142" y="7"/>
                  </a:cubicBezTo>
                  <a:cubicBezTo>
                    <a:pt x="140" y="6"/>
                    <a:pt x="138" y="5"/>
                    <a:pt x="135" y="4"/>
                  </a:cubicBezTo>
                  <a:cubicBezTo>
                    <a:pt x="133" y="3"/>
                    <a:pt x="131" y="3"/>
                    <a:pt x="129" y="2"/>
                  </a:cubicBezTo>
                  <a:cubicBezTo>
                    <a:pt x="121" y="0"/>
                    <a:pt x="114" y="4"/>
                    <a:pt x="111" y="1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6" y="27"/>
                    <a:pt x="99" y="34"/>
                    <a:pt x="89" y="35"/>
                  </a:cubicBezTo>
                  <a:cubicBezTo>
                    <a:pt x="89" y="35"/>
                    <a:pt x="89" y="35"/>
                    <a:pt x="89" y="35"/>
                  </a:cubicBezTo>
                  <a:cubicBezTo>
                    <a:pt x="80" y="37"/>
                    <a:pt x="70" y="34"/>
                    <a:pt x="64" y="27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55" y="16"/>
                    <a:pt x="46" y="16"/>
                    <a:pt x="40" y="20"/>
                  </a:cubicBezTo>
                  <a:cubicBezTo>
                    <a:pt x="37" y="23"/>
                    <a:pt x="33" y="26"/>
                    <a:pt x="30" y="29"/>
                  </a:cubicBezTo>
                  <a:cubicBezTo>
                    <a:pt x="25" y="35"/>
                    <a:pt x="24" y="43"/>
                    <a:pt x="29" y="49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40" y="61"/>
                    <a:pt x="42" y="71"/>
                    <a:pt x="39" y="80"/>
                  </a:cubicBezTo>
                  <a:cubicBezTo>
                    <a:pt x="36" y="89"/>
                    <a:pt x="28" y="96"/>
                    <a:pt x="19" y="98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5" y="100"/>
                    <a:pt x="0" y="107"/>
                    <a:pt x="1" y="115"/>
                  </a:cubicBezTo>
                  <a:cubicBezTo>
                    <a:pt x="2" y="119"/>
                    <a:pt x="3" y="124"/>
                    <a:pt x="4" y="128"/>
                  </a:cubicBezTo>
                  <a:cubicBezTo>
                    <a:pt x="6" y="136"/>
                    <a:pt x="13" y="140"/>
                    <a:pt x="21" y="139"/>
                  </a:cubicBezTo>
                  <a:cubicBezTo>
                    <a:pt x="27" y="137"/>
                    <a:pt x="27" y="137"/>
                    <a:pt x="27" y="137"/>
                  </a:cubicBezTo>
                  <a:cubicBezTo>
                    <a:pt x="36" y="136"/>
                    <a:pt x="46" y="139"/>
                    <a:pt x="52" y="146"/>
                  </a:cubicBezTo>
                  <a:cubicBezTo>
                    <a:pt x="52" y="146"/>
                    <a:pt x="52" y="146"/>
                    <a:pt x="52" y="146"/>
                  </a:cubicBezTo>
                  <a:cubicBezTo>
                    <a:pt x="58" y="153"/>
                    <a:pt x="61" y="163"/>
                    <a:pt x="57" y="172"/>
                  </a:cubicBezTo>
                  <a:cubicBezTo>
                    <a:pt x="55" y="178"/>
                    <a:pt x="55" y="178"/>
                    <a:pt x="55" y="178"/>
                  </a:cubicBezTo>
                  <a:cubicBezTo>
                    <a:pt x="53" y="185"/>
                    <a:pt x="57" y="193"/>
                    <a:pt x="64" y="196"/>
                  </a:cubicBezTo>
                  <a:cubicBezTo>
                    <a:pt x="66" y="197"/>
                    <a:pt x="68" y="198"/>
                    <a:pt x="70" y="199"/>
                  </a:cubicBezTo>
                  <a:cubicBezTo>
                    <a:pt x="72" y="199"/>
                    <a:pt x="74" y="200"/>
                    <a:pt x="77" y="201"/>
                  </a:cubicBezTo>
                  <a:cubicBezTo>
                    <a:pt x="84" y="203"/>
                    <a:pt x="92" y="198"/>
                    <a:pt x="94" y="191"/>
                  </a:cubicBezTo>
                  <a:cubicBezTo>
                    <a:pt x="96" y="185"/>
                    <a:pt x="96" y="185"/>
                    <a:pt x="96" y="185"/>
                  </a:cubicBezTo>
                  <a:cubicBezTo>
                    <a:pt x="99" y="176"/>
                    <a:pt x="107" y="169"/>
                    <a:pt x="116" y="167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125" y="166"/>
                    <a:pt x="135" y="169"/>
                    <a:pt x="141" y="176"/>
                  </a:cubicBezTo>
                  <a:cubicBezTo>
                    <a:pt x="146" y="181"/>
                    <a:pt x="146" y="181"/>
                    <a:pt x="146" y="181"/>
                  </a:cubicBezTo>
                  <a:cubicBezTo>
                    <a:pt x="151" y="186"/>
                    <a:pt x="159" y="187"/>
                    <a:pt x="165" y="183"/>
                  </a:cubicBezTo>
                  <a:cubicBezTo>
                    <a:pt x="169" y="180"/>
                    <a:pt x="172" y="177"/>
                    <a:pt x="176" y="174"/>
                  </a:cubicBezTo>
                  <a:cubicBezTo>
                    <a:pt x="181" y="168"/>
                    <a:pt x="181" y="160"/>
                    <a:pt x="176" y="154"/>
                  </a:cubicBezTo>
                  <a:close/>
                  <a:moveTo>
                    <a:pt x="92" y="134"/>
                  </a:moveTo>
                  <a:cubicBezTo>
                    <a:pt x="74" y="128"/>
                    <a:pt x="64" y="108"/>
                    <a:pt x="70" y="90"/>
                  </a:cubicBezTo>
                  <a:cubicBezTo>
                    <a:pt x="76" y="72"/>
                    <a:pt x="96" y="63"/>
                    <a:pt x="114" y="69"/>
                  </a:cubicBezTo>
                  <a:cubicBezTo>
                    <a:pt x="132" y="75"/>
                    <a:pt x="142" y="94"/>
                    <a:pt x="135" y="112"/>
                  </a:cubicBezTo>
                  <a:cubicBezTo>
                    <a:pt x="129" y="131"/>
                    <a:pt x="110" y="140"/>
                    <a:pt x="92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1790175" y="3524004"/>
              <a:ext cx="150630" cy="157859"/>
            </a:xfrm>
            <a:custGeom>
              <a:avLst/>
              <a:gdLst>
                <a:gd name="T0" fmla="*/ 113 w 120"/>
                <a:gd name="T1" fmla="*/ 81 h 127"/>
                <a:gd name="T2" fmla="*/ 110 w 120"/>
                <a:gd name="T3" fmla="*/ 79 h 127"/>
                <a:gd name="T4" fmla="*/ 102 w 120"/>
                <a:gd name="T5" fmla="*/ 65 h 127"/>
                <a:gd name="T6" fmla="*/ 102 w 120"/>
                <a:gd name="T7" fmla="*/ 65 h 127"/>
                <a:gd name="T8" fmla="*/ 111 w 120"/>
                <a:gd name="T9" fmla="*/ 51 h 127"/>
                <a:gd name="T10" fmla="*/ 114 w 120"/>
                <a:gd name="T11" fmla="*/ 49 h 127"/>
                <a:gd name="T12" fmla="*/ 118 w 120"/>
                <a:gd name="T13" fmla="*/ 37 h 127"/>
                <a:gd name="T14" fmla="*/ 114 w 120"/>
                <a:gd name="T15" fmla="*/ 30 h 127"/>
                <a:gd name="T16" fmla="*/ 102 w 120"/>
                <a:gd name="T17" fmla="*/ 27 h 127"/>
                <a:gd name="T18" fmla="*/ 99 w 120"/>
                <a:gd name="T19" fmla="*/ 29 h 127"/>
                <a:gd name="T20" fmla="*/ 82 w 120"/>
                <a:gd name="T21" fmla="*/ 28 h 127"/>
                <a:gd name="T22" fmla="*/ 82 w 120"/>
                <a:gd name="T23" fmla="*/ 28 h 127"/>
                <a:gd name="T24" fmla="*/ 75 w 120"/>
                <a:gd name="T25" fmla="*/ 13 h 127"/>
                <a:gd name="T26" fmla="*/ 75 w 120"/>
                <a:gd name="T27" fmla="*/ 9 h 127"/>
                <a:gd name="T28" fmla="*/ 67 w 120"/>
                <a:gd name="T29" fmla="*/ 0 h 127"/>
                <a:gd name="T30" fmla="*/ 63 w 120"/>
                <a:gd name="T31" fmla="*/ 0 h 127"/>
                <a:gd name="T32" fmla="*/ 58 w 120"/>
                <a:gd name="T33" fmla="*/ 0 h 127"/>
                <a:gd name="T34" fmla="*/ 50 w 120"/>
                <a:gd name="T35" fmla="*/ 8 h 127"/>
                <a:gd name="T36" fmla="*/ 49 w 120"/>
                <a:gd name="T37" fmla="*/ 12 h 127"/>
                <a:gd name="T38" fmla="*/ 41 w 120"/>
                <a:gd name="T39" fmla="*/ 26 h 127"/>
                <a:gd name="T40" fmla="*/ 41 w 120"/>
                <a:gd name="T41" fmla="*/ 26 h 127"/>
                <a:gd name="T42" fmla="*/ 24 w 120"/>
                <a:gd name="T43" fmla="*/ 26 h 127"/>
                <a:gd name="T44" fmla="*/ 21 w 120"/>
                <a:gd name="T45" fmla="*/ 24 h 127"/>
                <a:gd name="T46" fmla="*/ 9 w 120"/>
                <a:gd name="T47" fmla="*/ 26 h 127"/>
                <a:gd name="T48" fmla="*/ 4 w 120"/>
                <a:gd name="T49" fmla="*/ 33 h 127"/>
                <a:gd name="T50" fmla="*/ 7 w 120"/>
                <a:gd name="T51" fmla="*/ 45 h 127"/>
                <a:gd name="T52" fmla="*/ 11 w 120"/>
                <a:gd name="T53" fmla="*/ 47 h 127"/>
                <a:gd name="T54" fmla="*/ 19 w 120"/>
                <a:gd name="T55" fmla="*/ 62 h 127"/>
                <a:gd name="T56" fmla="*/ 10 w 120"/>
                <a:gd name="T57" fmla="*/ 76 h 127"/>
                <a:gd name="T58" fmla="*/ 6 w 120"/>
                <a:gd name="T59" fmla="*/ 77 h 127"/>
                <a:gd name="T60" fmla="*/ 2 w 120"/>
                <a:gd name="T61" fmla="*/ 89 h 127"/>
                <a:gd name="T62" fmla="*/ 6 w 120"/>
                <a:gd name="T63" fmla="*/ 97 h 127"/>
                <a:gd name="T64" fmla="*/ 18 w 120"/>
                <a:gd name="T65" fmla="*/ 100 h 127"/>
                <a:gd name="T66" fmla="*/ 22 w 120"/>
                <a:gd name="T67" fmla="*/ 98 h 127"/>
                <a:gd name="T68" fmla="*/ 38 w 120"/>
                <a:gd name="T69" fmla="*/ 98 h 127"/>
                <a:gd name="T70" fmla="*/ 38 w 120"/>
                <a:gd name="T71" fmla="*/ 98 h 127"/>
                <a:gd name="T72" fmla="*/ 46 w 120"/>
                <a:gd name="T73" fmla="*/ 113 h 127"/>
                <a:gd name="T74" fmla="*/ 46 w 120"/>
                <a:gd name="T75" fmla="*/ 117 h 127"/>
                <a:gd name="T76" fmla="*/ 54 w 120"/>
                <a:gd name="T77" fmla="*/ 126 h 127"/>
                <a:gd name="T78" fmla="*/ 58 w 120"/>
                <a:gd name="T79" fmla="*/ 127 h 127"/>
                <a:gd name="T80" fmla="*/ 62 w 120"/>
                <a:gd name="T81" fmla="*/ 127 h 127"/>
                <a:gd name="T82" fmla="*/ 71 w 120"/>
                <a:gd name="T83" fmla="*/ 118 h 127"/>
                <a:gd name="T84" fmla="*/ 71 w 120"/>
                <a:gd name="T85" fmla="*/ 114 h 127"/>
                <a:gd name="T86" fmla="*/ 80 w 120"/>
                <a:gd name="T87" fmla="*/ 100 h 127"/>
                <a:gd name="T88" fmla="*/ 80 w 120"/>
                <a:gd name="T89" fmla="*/ 100 h 127"/>
                <a:gd name="T90" fmla="*/ 96 w 120"/>
                <a:gd name="T91" fmla="*/ 101 h 127"/>
                <a:gd name="T92" fmla="*/ 100 w 120"/>
                <a:gd name="T93" fmla="*/ 103 h 127"/>
                <a:gd name="T94" fmla="*/ 112 w 120"/>
                <a:gd name="T95" fmla="*/ 100 h 127"/>
                <a:gd name="T96" fmla="*/ 116 w 120"/>
                <a:gd name="T97" fmla="*/ 93 h 127"/>
                <a:gd name="T98" fmla="*/ 113 w 120"/>
                <a:gd name="T99" fmla="*/ 81 h 127"/>
                <a:gd name="T100" fmla="*/ 60 w 120"/>
                <a:gd name="T101" fmla="*/ 81 h 127"/>
                <a:gd name="T102" fmla="*/ 42 w 120"/>
                <a:gd name="T103" fmla="*/ 63 h 127"/>
                <a:gd name="T104" fmla="*/ 61 w 120"/>
                <a:gd name="T105" fmla="*/ 45 h 127"/>
                <a:gd name="T106" fmla="*/ 78 w 120"/>
                <a:gd name="T107" fmla="*/ 64 h 127"/>
                <a:gd name="T108" fmla="*/ 60 w 120"/>
                <a:gd name="T109" fmla="*/ 8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0" h="127">
                  <a:moveTo>
                    <a:pt x="113" y="81"/>
                  </a:moveTo>
                  <a:cubicBezTo>
                    <a:pt x="110" y="79"/>
                    <a:pt x="110" y="79"/>
                    <a:pt x="110" y="79"/>
                  </a:cubicBezTo>
                  <a:cubicBezTo>
                    <a:pt x="105" y="76"/>
                    <a:pt x="102" y="71"/>
                    <a:pt x="102" y="65"/>
                  </a:cubicBezTo>
                  <a:cubicBezTo>
                    <a:pt x="102" y="65"/>
                    <a:pt x="102" y="65"/>
                    <a:pt x="102" y="65"/>
                  </a:cubicBezTo>
                  <a:cubicBezTo>
                    <a:pt x="102" y="59"/>
                    <a:pt x="105" y="53"/>
                    <a:pt x="111" y="51"/>
                  </a:cubicBezTo>
                  <a:cubicBezTo>
                    <a:pt x="114" y="49"/>
                    <a:pt x="114" y="49"/>
                    <a:pt x="114" y="49"/>
                  </a:cubicBezTo>
                  <a:cubicBezTo>
                    <a:pt x="118" y="47"/>
                    <a:pt x="120" y="42"/>
                    <a:pt x="118" y="37"/>
                  </a:cubicBezTo>
                  <a:cubicBezTo>
                    <a:pt x="117" y="35"/>
                    <a:pt x="116" y="32"/>
                    <a:pt x="114" y="30"/>
                  </a:cubicBezTo>
                  <a:cubicBezTo>
                    <a:pt x="112" y="26"/>
                    <a:pt x="107" y="24"/>
                    <a:pt x="102" y="27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4" y="31"/>
                    <a:pt x="87" y="31"/>
                    <a:pt x="82" y="28"/>
                  </a:cubicBezTo>
                  <a:cubicBezTo>
                    <a:pt x="82" y="28"/>
                    <a:pt x="82" y="28"/>
                    <a:pt x="82" y="28"/>
                  </a:cubicBezTo>
                  <a:cubicBezTo>
                    <a:pt x="77" y="25"/>
                    <a:pt x="74" y="19"/>
                    <a:pt x="75" y="13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75" y="5"/>
                    <a:pt x="71" y="1"/>
                    <a:pt x="67" y="0"/>
                  </a:cubicBezTo>
                  <a:cubicBezTo>
                    <a:pt x="65" y="0"/>
                    <a:pt x="64" y="0"/>
                    <a:pt x="63" y="0"/>
                  </a:cubicBezTo>
                  <a:cubicBezTo>
                    <a:pt x="61" y="0"/>
                    <a:pt x="60" y="0"/>
                    <a:pt x="58" y="0"/>
                  </a:cubicBezTo>
                  <a:cubicBezTo>
                    <a:pt x="54" y="0"/>
                    <a:pt x="50" y="4"/>
                    <a:pt x="50" y="8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8"/>
                    <a:pt x="46" y="24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36" y="29"/>
                    <a:pt x="29" y="29"/>
                    <a:pt x="24" y="26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17" y="21"/>
                    <a:pt x="12" y="22"/>
                    <a:pt x="9" y="26"/>
                  </a:cubicBezTo>
                  <a:cubicBezTo>
                    <a:pt x="7" y="28"/>
                    <a:pt x="6" y="31"/>
                    <a:pt x="4" y="33"/>
                  </a:cubicBezTo>
                  <a:cubicBezTo>
                    <a:pt x="2" y="37"/>
                    <a:pt x="4" y="42"/>
                    <a:pt x="7" y="45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6" y="50"/>
                    <a:pt x="19" y="56"/>
                    <a:pt x="19" y="62"/>
                  </a:cubicBezTo>
                  <a:cubicBezTo>
                    <a:pt x="18" y="68"/>
                    <a:pt x="15" y="73"/>
                    <a:pt x="10" y="76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2" y="80"/>
                    <a:pt x="0" y="85"/>
                    <a:pt x="2" y="89"/>
                  </a:cubicBezTo>
                  <a:cubicBezTo>
                    <a:pt x="4" y="92"/>
                    <a:pt x="5" y="94"/>
                    <a:pt x="6" y="97"/>
                  </a:cubicBezTo>
                  <a:cubicBezTo>
                    <a:pt x="9" y="100"/>
                    <a:pt x="14" y="102"/>
                    <a:pt x="18" y="100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27" y="95"/>
                    <a:pt x="33" y="95"/>
                    <a:pt x="38" y="98"/>
                  </a:cubicBezTo>
                  <a:cubicBezTo>
                    <a:pt x="38" y="98"/>
                    <a:pt x="38" y="98"/>
                    <a:pt x="38" y="98"/>
                  </a:cubicBezTo>
                  <a:cubicBezTo>
                    <a:pt x="43" y="102"/>
                    <a:pt x="46" y="107"/>
                    <a:pt x="46" y="113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6" y="122"/>
                    <a:pt x="49" y="126"/>
                    <a:pt x="54" y="126"/>
                  </a:cubicBezTo>
                  <a:cubicBezTo>
                    <a:pt x="55" y="126"/>
                    <a:pt x="56" y="126"/>
                    <a:pt x="58" y="127"/>
                  </a:cubicBezTo>
                  <a:cubicBezTo>
                    <a:pt x="59" y="127"/>
                    <a:pt x="61" y="127"/>
                    <a:pt x="62" y="127"/>
                  </a:cubicBezTo>
                  <a:cubicBezTo>
                    <a:pt x="67" y="126"/>
                    <a:pt x="71" y="123"/>
                    <a:pt x="71" y="118"/>
                  </a:cubicBezTo>
                  <a:cubicBezTo>
                    <a:pt x="71" y="114"/>
                    <a:pt x="71" y="114"/>
                    <a:pt x="71" y="114"/>
                  </a:cubicBezTo>
                  <a:cubicBezTo>
                    <a:pt x="71" y="108"/>
                    <a:pt x="75" y="103"/>
                    <a:pt x="80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85" y="97"/>
                    <a:pt x="91" y="97"/>
                    <a:pt x="96" y="101"/>
                  </a:cubicBezTo>
                  <a:cubicBezTo>
                    <a:pt x="100" y="103"/>
                    <a:pt x="100" y="103"/>
                    <a:pt x="100" y="103"/>
                  </a:cubicBezTo>
                  <a:cubicBezTo>
                    <a:pt x="104" y="105"/>
                    <a:pt x="109" y="104"/>
                    <a:pt x="112" y="100"/>
                  </a:cubicBezTo>
                  <a:cubicBezTo>
                    <a:pt x="113" y="98"/>
                    <a:pt x="115" y="96"/>
                    <a:pt x="116" y="93"/>
                  </a:cubicBezTo>
                  <a:cubicBezTo>
                    <a:pt x="118" y="89"/>
                    <a:pt x="117" y="84"/>
                    <a:pt x="113" y="81"/>
                  </a:cubicBezTo>
                  <a:close/>
                  <a:moveTo>
                    <a:pt x="60" y="81"/>
                  </a:moveTo>
                  <a:cubicBezTo>
                    <a:pt x="50" y="81"/>
                    <a:pt x="42" y="72"/>
                    <a:pt x="42" y="63"/>
                  </a:cubicBezTo>
                  <a:cubicBezTo>
                    <a:pt x="43" y="53"/>
                    <a:pt x="51" y="45"/>
                    <a:pt x="61" y="45"/>
                  </a:cubicBezTo>
                  <a:cubicBezTo>
                    <a:pt x="71" y="46"/>
                    <a:pt x="79" y="54"/>
                    <a:pt x="78" y="64"/>
                  </a:cubicBezTo>
                  <a:cubicBezTo>
                    <a:pt x="78" y="74"/>
                    <a:pt x="69" y="81"/>
                    <a:pt x="60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</p:grpSp>
      <p:sp>
        <p:nvSpPr>
          <p:cNvPr id="87" name="Oval 11"/>
          <p:cNvSpPr>
            <a:spLocks noChangeArrowheads="1"/>
          </p:cNvSpPr>
          <p:nvPr/>
        </p:nvSpPr>
        <p:spPr bwMode="auto">
          <a:xfrm>
            <a:off x="7034161" y="3384369"/>
            <a:ext cx="694758" cy="696403"/>
          </a:xfrm>
          <a:prstGeom prst="ellipse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grpSp>
        <p:nvGrpSpPr>
          <p:cNvPr id="89" name="组合 88"/>
          <p:cNvGrpSpPr/>
          <p:nvPr/>
        </p:nvGrpSpPr>
        <p:grpSpPr>
          <a:xfrm>
            <a:off x="7197170" y="3565621"/>
            <a:ext cx="367536" cy="309790"/>
            <a:chOff x="7197170" y="3511953"/>
            <a:chExt cx="367536" cy="309694"/>
          </a:xfrm>
          <a:solidFill>
            <a:schemeClr val="bg1"/>
          </a:solidFill>
        </p:grpSpPr>
        <p:sp>
          <p:nvSpPr>
            <p:cNvPr id="90" name="Freeform 40"/>
            <p:cNvSpPr>
              <a:spLocks/>
            </p:cNvSpPr>
            <p:nvPr/>
          </p:nvSpPr>
          <p:spPr bwMode="auto">
            <a:xfrm>
              <a:off x="7236936" y="3633662"/>
              <a:ext cx="289209" cy="93993"/>
            </a:xfrm>
            <a:custGeom>
              <a:avLst/>
              <a:gdLst>
                <a:gd name="T0" fmla="*/ 4 w 232"/>
                <a:gd name="T1" fmla="*/ 75 h 75"/>
                <a:gd name="T2" fmla="*/ 5 w 232"/>
                <a:gd name="T3" fmla="*/ 75 h 75"/>
                <a:gd name="T4" fmla="*/ 10 w 232"/>
                <a:gd name="T5" fmla="*/ 70 h 75"/>
                <a:gd name="T6" fmla="*/ 10 w 232"/>
                <a:gd name="T7" fmla="*/ 61 h 75"/>
                <a:gd name="T8" fmla="*/ 29 w 232"/>
                <a:gd name="T9" fmla="*/ 42 h 75"/>
                <a:gd name="T10" fmla="*/ 103 w 232"/>
                <a:gd name="T11" fmla="*/ 42 h 75"/>
                <a:gd name="T12" fmla="*/ 111 w 232"/>
                <a:gd name="T13" fmla="*/ 50 h 75"/>
                <a:gd name="T14" fmla="*/ 111 w 232"/>
                <a:gd name="T15" fmla="*/ 70 h 75"/>
                <a:gd name="T16" fmla="*/ 115 w 232"/>
                <a:gd name="T17" fmla="*/ 75 h 75"/>
                <a:gd name="T18" fmla="*/ 116 w 232"/>
                <a:gd name="T19" fmla="*/ 75 h 75"/>
                <a:gd name="T20" fmla="*/ 121 w 232"/>
                <a:gd name="T21" fmla="*/ 70 h 75"/>
                <a:gd name="T22" fmla="*/ 121 w 232"/>
                <a:gd name="T23" fmla="*/ 50 h 75"/>
                <a:gd name="T24" fmla="*/ 129 w 232"/>
                <a:gd name="T25" fmla="*/ 42 h 75"/>
                <a:gd name="T26" fmla="*/ 202 w 232"/>
                <a:gd name="T27" fmla="*/ 42 h 75"/>
                <a:gd name="T28" fmla="*/ 222 w 232"/>
                <a:gd name="T29" fmla="*/ 61 h 75"/>
                <a:gd name="T30" fmla="*/ 222 w 232"/>
                <a:gd name="T31" fmla="*/ 70 h 75"/>
                <a:gd name="T32" fmla="*/ 227 w 232"/>
                <a:gd name="T33" fmla="*/ 75 h 75"/>
                <a:gd name="T34" fmla="*/ 228 w 232"/>
                <a:gd name="T35" fmla="*/ 75 h 75"/>
                <a:gd name="T36" fmla="*/ 232 w 232"/>
                <a:gd name="T37" fmla="*/ 70 h 75"/>
                <a:gd name="T38" fmla="*/ 232 w 232"/>
                <a:gd name="T39" fmla="*/ 61 h 75"/>
                <a:gd name="T40" fmla="*/ 202 w 232"/>
                <a:gd name="T41" fmla="*/ 32 h 75"/>
                <a:gd name="T42" fmla="*/ 129 w 232"/>
                <a:gd name="T43" fmla="*/ 32 h 75"/>
                <a:gd name="T44" fmla="*/ 121 w 232"/>
                <a:gd name="T45" fmla="*/ 24 h 75"/>
                <a:gd name="T46" fmla="*/ 121 w 232"/>
                <a:gd name="T47" fmla="*/ 5 h 75"/>
                <a:gd name="T48" fmla="*/ 116 w 232"/>
                <a:gd name="T49" fmla="*/ 0 h 75"/>
                <a:gd name="T50" fmla="*/ 115 w 232"/>
                <a:gd name="T51" fmla="*/ 0 h 75"/>
                <a:gd name="T52" fmla="*/ 111 w 232"/>
                <a:gd name="T53" fmla="*/ 5 h 75"/>
                <a:gd name="T54" fmla="*/ 111 w 232"/>
                <a:gd name="T55" fmla="*/ 24 h 75"/>
                <a:gd name="T56" fmla="*/ 103 w 232"/>
                <a:gd name="T57" fmla="*/ 32 h 75"/>
                <a:gd name="T58" fmla="*/ 29 w 232"/>
                <a:gd name="T59" fmla="*/ 32 h 75"/>
                <a:gd name="T60" fmla="*/ 0 w 232"/>
                <a:gd name="T61" fmla="*/ 61 h 75"/>
                <a:gd name="T62" fmla="*/ 0 w 232"/>
                <a:gd name="T63" fmla="*/ 70 h 75"/>
                <a:gd name="T64" fmla="*/ 4 w 232"/>
                <a:gd name="T6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2" h="75">
                  <a:moveTo>
                    <a:pt x="4" y="75"/>
                  </a:moveTo>
                  <a:cubicBezTo>
                    <a:pt x="5" y="75"/>
                    <a:pt x="5" y="75"/>
                    <a:pt x="5" y="75"/>
                  </a:cubicBezTo>
                  <a:cubicBezTo>
                    <a:pt x="8" y="75"/>
                    <a:pt x="10" y="73"/>
                    <a:pt x="10" y="70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50"/>
                    <a:pt x="19" y="42"/>
                    <a:pt x="29" y="42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7" y="42"/>
                    <a:pt x="111" y="45"/>
                    <a:pt x="111" y="50"/>
                  </a:cubicBezTo>
                  <a:cubicBezTo>
                    <a:pt x="111" y="70"/>
                    <a:pt x="111" y="70"/>
                    <a:pt x="111" y="70"/>
                  </a:cubicBezTo>
                  <a:cubicBezTo>
                    <a:pt x="111" y="73"/>
                    <a:pt x="113" y="75"/>
                    <a:pt x="115" y="75"/>
                  </a:cubicBezTo>
                  <a:cubicBezTo>
                    <a:pt x="116" y="75"/>
                    <a:pt x="116" y="75"/>
                    <a:pt x="116" y="75"/>
                  </a:cubicBezTo>
                  <a:cubicBezTo>
                    <a:pt x="119" y="75"/>
                    <a:pt x="121" y="73"/>
                    <a:pt x="121" y="70"/>
                  </a:cubicBezTo>
                  <a:cubicBezTo>
                    <a:pt x="121" y="50"/>
                    <a:pt x="121" y="50"/>
                    <a:pt x="121" y="50"/>
                  </a:cubicBezTo>
                  <a:cubicBezTo>
                    <a:pt x="121" y="45"/>
                    <a:pt x="125" y="42"/>
                    <a:pt x="129" y="42"/>
                  </a:cubicBezTo>
                  <a:cubicBezTo>
                    <a:pt x="202" y="42"/>
                    <a:pt x="202" y="42"/>
                    <a:pt x="202" y="42"/>
                  </a:cubicBezTo>
                  <a:cubicBezTo>
                    <a:pt x="213" y="42"/>
                    <a:pt x="222" y="50"/>
                    <a:pt x="222" y="61"/>
                  </a:cubicBezTo>
                  <a:cubicBezTo>
                    <a:pt x="222" y="70"/>
                    <a:pt x="222" y="70"/>
                    <a:pt x="222" y="70"/>
                  </a:cubicBezTo>
                  <a:cubicBezTo>
                    <a:pt x="222" y="73"/>
                    <a:pt x="224" y="75"/>
                    <a:pt x="227" y="75"/>
                  </a:cubicBezTo>
                  <a:cubicBezTo>
                    <a:pt x="228" y="75"/>
                    <a:pt x="228" y="75"/>
                    <a:pt x="228" y="75"/>
                  </a:cubicBezTo>
                  <a:cubicBezTo>
                    <a:pt x="230" y="75"/>
                    <a:pt x="232" y="73"/>
                    <a:pt x="232" y="70"/>
                  </a:cubicBezTo>
                  <a:cubicBezTo>
                    <a:pt x="232" y="61"/>
                    <a:pt x="232" y="61"/>
                    <a:pt x="232" y="61"/>
                  </a:cubicBezTo>
                  <a:cubicBezTo>
                    <a:pt x="232" y="45"/>
                    <a:pt x="219" y="32"/>
                    <a:pt x="202" y="32"/>
                  </a:cubicBezTo>
                  <a:cubicBezTo>
                    <a:pt x="129" y="32"/>
                    <a:pt x="129" y="32"/>
                    <a:pt x="129" y="32"/>
                  </a:cubicBezTo>
                  <a:cubicBezTo>
                    <a:pt x="125" y="32"/>
                    <a:pt x="121" y="28"/>
                    <a:pt x="121" y="24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2"/>
                    <a:pt x="119" y="0"/>
                    <a:pt x="116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1" y="2"/>
                    <a:pt x="111" y="5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11" y="28"/>
                    <a:pt x="107" y="32"/>
                    <a:pt x="103" y="32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13" y="32"/>
                    <a:pt x="0" y="45"/>
                    <a:pt x="0" y="61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3"/>
                    <a:pt x="2" y="75"/>
                    <a:pt x="4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91" name="Freeform 41"/>
            <p:cNvSpPr>
              <a:spLocks/>
            </p:cNvSpPr>
            <p:nvPr/>
          </p:nvSpPr>
          <p:spPr bwMode="auto">
            <a:xfrm>
              <a:off x="7321288" y="3511953"/>
              <a:ext cx="120504" cy="109658"/>
            </a:xfrm>
            <a:custGeom>
              <a:avLst/>
              <a:gdLst>
                <a:gd name="T0" fmla="*/ 20 w 96"/>
                <a:gd name="T1" fmla="*/ 87 h 87"/>
                <a:gd name="T2" fmla="*/ 43 w 96"/>
                <a:gd name="T3" fmla="*/ 87 h 87"/>
                <a:gd name="T4" fmla="*/ 53 w 96"/>
                <a:gd name="T5" fmla="*/ 87 h 87"/>
                <a:gd name="T6" fmla="*/ 76 w 96"/>
                <a:gd name="T7" fmla="*/ 87 h 87"/>
                <a:gd name="T8" fmla="*/ 96 w 96"/>
                <a:gd name="T9" fmla="*/ 67 h 87"/>
                <a:gd name="T10" fmla="*/ 96 w 96"/>
                <a:gd name="T11" fmla="*/ 19 h 87"/>
                <a:gd name="T12" fmla="*/ 76 w 96"/>
                <a:gd name="T13" fmla="*/ 0 h 87"/>
                <a:gd name="T14" fmla="*/ 20 w 96"/>
                <a:gd name="T15" fmla="*/ 0 h 87"/>
                <a:gd name="T16" fmla="*/ 0 w 96"/>
                <a:gd name="T17" fmla="*/ 19 h 87"/>
                <a:gd name="T18" fmla="*/ 0 w 96"/>
                <a:gd name="T19" fmla="*/ 67 h 87"/>
                <a:gd name="T20" fmla="*/ 20 w 96"/>
                <a:gd name="T2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" h="87">
                  <a:moveTo>
                    <a:pt x="20" y="87"/>
                  </a:moveTo>
                  <a:cubicBezTo>
                    <a:pt x="43" y="87"/>
                    <a:pt x="43" y="87"/>
                    <a:pt x="4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87" y="87"/>
                    <a:pt x="96" y="78"/>
                    <a:pt x="96" y="67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6" y="9"/>
                    <a:pt x="87" y="0"/>
                    <a:pt x="76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8"/>
                    <a:pt x="9" y="87"/>
                    <a:pt x="20" y="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92" name="Freeform 42"/>
            <p:cNvSpPr>
              <a:spLocks/>
            </p:cNvSpPr>
            <p:nvPr/>
          </p:nvSpPr>
          <p:spPr bwMode="auto">
            <a:xfrm>
              <a:off x="7197170" y="3740910"/>
              <a:ext cx="89173" cy="80737"/>
            </a:xfrm>
            <a:custGeom>
              <a:avLst/>
              <a:gdLst>
                <a:gd name="T0" fmla="*/ 57 w 71"/>
                <a:gd name="T1" fmla="*/ 0 h 64"/>
                <a:gd name="T2" fmla="*/ 15 w 71"/>
                <a:gd name="T3" fmla="*/ 0 h 64"/>
                <a:gd name="T4" fmla="*/ 0 w 71"/>
                <a:gd name="T5" fmla="*/ 14 h 64"/>
                <a:gd name="T6" fmla="*/ 0 w 71"/>
                <a:gd name="T7" fmla="*/ 50 h 64"/>
                <a:gd name="T8" fmla="*/ 15 w 71"/>
                <a:gd name="T9" fmla="*/ 64 h 64"/>
                <a:gd name="T10" fmla="*/ 57 w 71"/>
                <a:gd name="T11" fmla="*/ 64 h 64"/>
                <a:gd name="T12" fmla="*/ 71 w 71"/>
                <a:gd name="T13" fmla="*/ 50 h 64"/>
                <a:gd name="T14" fmla="*/ 71 w 71"/>
                <a:gd name="T15" fmla="*/ 14 h 64"/>
                <a:gd name="T16" fmla="*/ 57 w 71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64">
                  <a:moveTo>
                    <a:pt x="57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8"/>
                    <a:pt x="7" y="64"/>
                    <a:pt x="15" y="64"/>
                  </a:cubicBezTo>
                  <a:cubicBezTo>
                    <a:pt x="57" y="64"/>
                    <a:pt x="57" y="64"/>
                    <a:pt x="57" y="64"/>
                  </a:cubicBezTo>
                  <a:cubicBezTo>
                    <a:pt x="65" y="64"/>
                    <a:pt x="71" y="58"/>
                    <a:pt x="71" y="50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6"/>
                    <a:pt x="65" y="0"/>
                    <a:pt x="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93" name="Freeform 43"/>
            <p:cNvSpPr>
              <a:spLocks/>
            </p:cNvSpPr>
            <p:nvPr/>
          </p:nvSpPr>
          <p:spPr bwMode="auto">
            <a:xfrm>
              <a:off x="7335748" y="3740910"/>
              <a:ext cx="89173" cy="80737"/>
            </a:xfrm>
            <a:custGeom>
              <a:avLst/>
              <a:gdLst>
                <a:gd name="T0" fmla="*/ 57 w 71"/>
                <a:gd name="T1" fmla="*/ 0 h 64"/>
                <a:gd name="T2" fmla="*/ 15 w 71"/>
                <a:gd name="T3" fmla="*/ 0 h 64"/>
                <a:gd name="T4" fmla="*/ 0 w 71"/>
                <a:gd name="T5" fmla="*/ 14 h 64"/>
                <a:gd name="T6" fmla="*/ 0 w 71"/>
                <a:gd name="T7" fmla="*/ 50 h 64"/>
                <a:gd name="T8" fmla="*/ 15 w 71"/>
                <a:gd name="T9" fmla="*/ 64 h 64"/>
                <a:gd name="T10" fmla="*/ 57 w 71"/>
                <a:gd name="T11" fmla="*/ 64 h 64"/>
                <a:gd name="T12" fmla="*/ 71 w 71"/>
                <a:gd name="T13" fmla="*/ 50 h 64"/>
                <a:gd name="T14" fmla="*/ 71 w 71"/>
                <a:gd name="T15" fmla="*/ 14 h 64"/>
                <a:gd name="T16" fmla="*/ 57 w 71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64">
                  <a:moveTo>
                    <a:pt x="57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8"/>
                    <a:pt x="7" y="64"/>
                    <a:pt x="15" y="64"/>
                  </a:cubicBezTo>
                  <a:cubicBezTo>
                    <a:pt x="57" y="64"/>
                    <a:pt x="57" y="64"/>
                    <a:pt x="57" y="64"/>
                  </a:cubicBezTo>
                  <a:cubicBezTo>
                    <a:pt x="65" y="64"/>
                    <a:pt x="71" y="58"/>
                    <a:pt x="71" y="50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6"/>
                    <a:pt x="65" y="0"/>
                    <a:pt x="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94" name="Freeform 44"/>
            <p:cNvSpPr>
              <a:spLocks/>
            </p:cNvSpPr>
            <p:nvPr/>
          </p:nvSpPr>
          <p:spPr bwMode="auto">
            <a:xfrm>
              <a:off x="7476738" y="3740910"/>
              <a:ext cx="87968" cy="80737"/>
            </a:xfrm>
            <a:custGeom>
              <a:avLst/>
              <a:gdLst>
                <a:gd name="T0" fmla="*/ 56 w 71"/>
                <a:gd name="T1" fmla="*/ 0 h 64"/>
                <a:gd name="T2" fmla="*/ 14 w 71"/>
                <a:gd name="T3" fmla="*/ 0 h 64"/>
                <a:gd name="T4" fmla="*/ 0 w 71"/>
                <a:gd name="T5" fmla="*/ 14 h 64"/>
                <a:gd name="T6" fmla="*/ 0 w 71"/>
                <a:gd name="T7" fmla="*/ 50 h 64"/>
                <a:gd name="T8" fmla="*/ 14 w 71"/>
                <a:gd name="T9" fmla="*/ 64 h 64"/>
                <a:gd name="T10" fmla="*/ 56 w 71"/>
                <a:gd name="T11" fmla="*/ 64 h 64"/>
                <a:gd name="T12" fmla="*/ 71 w 71"/>
                <a:gd name="T13" fmla="*/ 50 h 64"/>
                <a:gd name="T14" fmla="*/ 71 w 71"/>
                <a:gd name="T15" fmla="*/ 14 h 64"/>
                <a:gd name="T16" fmla="*/ 56 w 71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64">
                  <a:moveTo>
                    <a:pt x="56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8"/>
                    <a:pt x="6" y="64"/>
                    <a:pt x="14" y="64"/>
                  </a:cubicBezTo>
                  <a:cubicBezTo>
                    <a:pt x="56" y="64"/>
                    <a:pt x="56" y="64"/>
                    <a:pt x="56" y="64"/>
                  </a:cubicBezTo>
                  <a:cubicBezTo>
                    <a:pt x="64" y="64"/>
                    <a:pt x="71" y="58"/>
                    <a:pt x="71" y="50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6"/>
                    <a:pt x="64" y="0"/>
                    <a:pt x="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1399020" y="4171016"/>
            <a:ext cx="728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步骤</a:t>
            </a:r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01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226423" y="4171016"/>
            <a:ext cx="681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步骤</a:t>
            </a:r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03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014961" y="4171016"/>
            <a:ext cx="728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步骤</a:t>
            </a:r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05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807774" y="1392198"/>
            <a:ext cx="728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步骤</a:t>
            </a:r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02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619554" y="1392198"/>
            <a:ext cx="728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步骤</a:t>
            </a:r>
            <a:r>
              <a:rPr lang="en-US" altLang="zh-C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04</a:t>
            </a:r>
            <a:endParaRPr lang="zh-CN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0" name="Rectangle 32"/>
          <p:cNvSpPr>
            <a:spLocks noChangeArrowheads="1"/>
          </p:cNvSpPr>
          <p:nvPr/>
        </p:nvSpPr>
        <p:spPr bwMode="auto">
          <a:xfrm>
            <a:off x="1078849" y="1849801"/>
            <a:ext cx="1368425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ctr">
              <a:lnSpc>
                <a:spcPct val="120000"/>
              </a:lnSpc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111" name="Rectangle 32"/>
          <p:cNvSpPr>
            <a:spLocks noChangeArrowheads="1"/>
          </p:cNvSpPr>
          <p:nvPr/>
        </p:nvSpPr>
        <p:spPr bwMode="auto">
          <a:xfrm>
            <a:off x="3887787" y="1849801"/>
            <a:ext cx="1368425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ctr">
              <a:lnSpc>
                <a:spcPct val="120000"/>
              </a:lnSpc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112" name="Rectangle 32"/>
          <p:cNvSpPr>
            <a:spLocks noChangeArrowheads="1"/>
          </p:cNvSpPr>
          <p:nvPr/>
        </p:nvSpPr>
        <p:spPr bwMode="auto">
          <a:xfrm>
            <a:off x="6694789" y="1849801"/>
            <a:ext cx="1368425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ctr">
              <a:lnSpc>
                <a:spcPct val="120000"/>
              </a:lnSpc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113" name="Rectangle 32"/>
          <p:cNvSpPr>
            <a:spLocks noChangeArrowheads="1"/>
          </p:cNvSpPr>
          <p:nvPr/>
        </p:nvSpPr>
        <p:spPr bwMode="auto">
          <a:xfrm>
            <a:off x="2475841" y="3421652"/>
            <a:ext cx="1368425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ctr">
              <a:lnSpc>
                <a:spcPct val="120000"/>
              </a:lnSpc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114" name="Rectangle 32"/>
          <p:cNvSpPr>
            <a:spLocks noChangeArrowheads="1"/>
          </p:cNvSpPr>
          <p:nvPr/>
        </p:nvSpPr>
        <p:spPr bwMode="auto">
          <a:xfrm>
            <a:off x="5299382" y="3421652"/>
            <a:ext cx="1368425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ctr">
              <a:lnSpc>
                <a:spcPct val="120000"/>
              </a:lnSpc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8587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徐威方\Desktop\psefan.com-Succulent-mix-RB-15\bw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206500"/>
            <a:ext cx="2873376" cy="287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74948" y="2119968"/>
            <a:ext cx="1167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ln w="6350">
                  <a:noFill/>
                </a:ln>
                <a:solidFill>
                  <a:schemeClr val="accent1"/>
                </a:solidFill>
                <a:latin typeface="+mn-ea"/>
              </a:rPr>
              <a:t>03</a:t>
            </a:r>
          </a:p>
        </p:txBody>
      </p:sp>
      <p:sp>
        <p:nvSpPr>
          <p:cNvPr id="5" name="矩形 4"/>
          <p:cNvSpPr/>
          <p:nvPr/>
        </p:nvSpPr>
        <p:spPr>
          <a:xfrm>
            <a:off x="2174948" y="2664269"/>
            <a:ext cx="1167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200" dirty="0">
                <a:ln w="63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PART THREE</a:t>
            </a:r>
            <a:endParaRPr lang="zh-CN" altLang="en-US" sz="1200" dirty="0">
              <a:ln w="6350"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174947" y="2675425"/>
            <a:ext cx="116770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174947" y="2927837"/>
            <a:ext cx="116770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795988" y="2304240"/>
            <a:ext cx="2800348" cy="988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关键技术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实践难点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市场调研分析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案例对比分析</a:t>
            </a:r>
          </a:p>
        </p:txBody>
      </p:sp>
      <p:sp>
        <p:nvSpPr>
          <p:cNvPr id="12" name="矩形 11"/>
          <p:cNvSpPr/>
          <p:nvPr/>
        </p:nvSpPr>
        <p:spPr>
          <a:xfrm>
            <a:off x="4788024" y="1811994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ln w="6350">
                  <a:noFill/>
                </a:ln>
                <a:solidFill>
                  <a:schemeClr val="accent1"/>
                </a:solidFill>
                <a:latin typeface="+mn-ea"/>
              </a:rPr>
              <a:t>关键技术与实践难点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4860032" y="2268460"/>
            <a:ext cx="1511952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14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9"/>
          <p:cNvSpPr>
            <a:spLocks noChangeArrowheads="1"/>
          </p:cNvSpPr>
          <p:nvPr/>
        </p:nvSpPr>
        <p:spPr bwMode="auto">
          <a:xfrm>
            <a:off x="0" y="1418828"/>
            <a:ext cx="9144000" cy="1484312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grpSp>
        <p:nvGrpSpPr>
          <p:cNvPr id="68" name="Group 5"/>
          <p:cNvGrpSpPr>
            <a:grpSpLocks/>
          </p:cNvGrpSpPr>
          <p:nvPr/>
        </p:nvGrpSpPr>
        <p:grpSpPr bwMode="auto">
          <a:xfrm>
            <a:off x="460375" y="2066528"/>
            <a:ext cx="3240088" cy="2592387"/>
            <a:chOff x="3243" y="1030"/>
            <a:chExt cx="2132" cy="1567"/>
          </a:xfrm>
        </p:grpSpPr>
        <p:sp>
          <p:nvSpPr>
            <p:cNvPr id="74" name="Oval 6"/>
            <p:cNvSpPr>
              <a:spLocks noChangeArrowheads="1"/>
            </p:cNvSpPr>
            <p:nvPr/>
          </p:nvSpPr>
          <p:spPr bwMode="auto">
            <a:xfrm>
              <a:off x="3243" y="2555"/>
              <a:ext cx="2132" cy="42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</a:endParaRPr>
            </a:p>
          </p:txBody>
        </p:sp>
        <p:pic>
          <p:nvPicPr>
            <p:cNvPr id="76" name="Picture 7" descr="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2" y="1030"/>
              <a:ext cx="2025" cy="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" name="Rectangle 8" descr="psb"/>
            <p:cNvSpPr>
              <a:spLocks noChangeArrowheads="1"/>
            </p:cNvSpPr>
            <p:nvPr/>
          </p:nvSpPr>
          <p:spPr bwMode="auto">
            <a:xfrm>
              <a:off x="3395" y="1099"/>
              <a:ext cx="1871" cy="1083"/>
            </a:xfrm>
            <a:prstGeom prst="rect">
              <a:avLst/>
            </a:prstGeom>
            <a:blipFill dpi="0"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</a:endParaRPr>
            </a:p>
          </p:txBody>
        </p:sp>
      </p:grpSp>
      <p:sp>
        <p:nvSpPr>
          <p:cNvPr id="82" name="Rectangle 10"/>
          <p:cNvSpPr>
            <a:spLocks noChangeArrowheads="1"/>
          </p:cNvSpPr>
          <p:nvPr/>
        </p:nvSpPr>
        <p:spPr bwMode="auto">
          <a:xfrm>
            <a:off x="4035425" y="1700547"/>
            <a:ext cx="46085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800" b="1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标题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86" name="Oval 12"/>
          <p:cNvSpPr>
            <a:spLocks noChangeArrowheads="1"/>
          </p:cNvSpPr>
          <p:nvPr/>
        </p:nvSpPr>
        <p:spPr bwMode="auto">
          <a:xfrm>
            <a:off x="4038600" y="3320653"/>
            <a:ext cx="342900" cy="342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88" name="Oval 14"/>
          <p:cNvSpPr>
            <a:spLocks noChangeArrowheads="1"/>
          </p:cNvSpPr>
          <p:nvPr/>
        </p:nvSpPr>
        <p:spPr bwMode="auto">
          <a:xfrm>
            <a:off x="4038600" y="4249340"/>
            <a:ext cx="342900" cy="34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95" name="Oval 16"/>
          <p:cNvSpPr>
            <a:spLocks noChangeArrowheads="1"/>
          </p:cNvSpPr>
          <p:nvPr/>
        </p:nvSpPr>
        <p:spPr bwMode="auto">
          <a:xfrm>
            <a:off x="6484938" y="3320653"/>
            <a:ext cx="342900" cy="342900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96" name="Oval 18"/>
          <p:cNvSpPr>
            <a:spLocks noChangeArrowheads="1"/>
          </p:cNvSpPr>
          <p:nvPr/>
        </p:nvSpPr>
        <p:spPr bwMode="auto">
          <a:xfrm>
            <a:off x="6484938" y="4203303"/>
            <a:ext cx="342900" cy="342900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grpSp>
        <p:nvGrpSpPr>
          <p:cNvPr id="98" name="Group 19"/>
          <p:cNvGrpSpPr>
            <a:grpSpLocks/>
          </p:cNvGrpSpPr>
          <p:nvPr/>
        </p:nvGrpSpPr>
        <p:grpSpPr bwMode="auto">
          <a:xfrm>
            <a:off x="6589713" y="4293790"/>
            <a:ext cx="130175" cy="165100"/>
            <a:chOff x="4878" y="2560"/>
            <a:chExt cx="147" cy="188"/>
          </a:xfrm>
          <a:solidFill>
            <a:schemeClr val="bg1"/>
          </a:solidFill>
        </p:grpSpPr>
        <p:sp>
          <p:nvSpPr>
            <p:cNvPr id="99" name="Freeform 20"/>
            <p:cNvSpPr>
              <a:spLocks/>
            </p:cNvSpPr>
            <p:nvPr/>
          </p:nvSpPr>
          <p:spPr bwMode="auto">
            <a:xfrm>
              <a:off x="4878" y="2560"/>
              <a:ext cx="147" cy="188"/>
            </a:xfrm>
            <a:custGeom>
              <a:avLst/>
              <a:gdLst>
                <a:gd name="T0" fmla="*/ 16 w 71"/>
                <a:gd name="T1" fmla="*/ 83 h 91"/>
                <a:gd name="T2" fmla="*/ 8 w 71"/>
                <a:gd name="T3" fmla="*/ 83 h 91"/>
                <a:gd name="T4" fmla="*/ 8 w 71"/>
                <a:gd name="T5" fmla="*/ 8 h 91"/>
                <a:gd name="T6" fmla="*/ 67 w 71"/>
                <a:gd name="T7" fmla="*/ 8 h 91"/>
                <a:gd name="T8" fmla="*/ 71 w 71"/>
                <a:gd name="T9" fmla="*/ 4 h 91"/>
                <a:gd name="T10" fmla="*/ 67 w 71"/>
                <a:gd name="T11" fmla="*/ 0 h 91"/>
                <a:gd name="T12" fmla="*/ 4 w 71"/>
                <a:gd name="T13" fmla="*/ 0 h 91"/>
                <a:gd name="T14" fmla="*/ 0 w 71"/>
                <a:gd name="T15" fmla="*/ 4 h 91"/>
                <a:gd name="T16" fmla="*/ 0 w 71"/>
                <a:gd name="T17" fmla="*/ 87 h 91"/>
                <a:gd name="T18" fmla="*/ 4 w 71"/>
                <a:gd name="T19" fmla="*/ 91 h 91"/>
                <a:gd name="T20" fmla="*/ 16 w 71"/>
                <a:gd name="T21" fmla="*/ 91 h 91"/>
                <a:gd name="T22" fmla="*/ 20 w 71"/>
                <a:gd name="T23" fmla="*/ 87 h 91"/>
                <a:gd name="T24" fmla="*/ 16 w 71"/>
                <a:gd name="T25" fmla="*/ 8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" h="91">
                  <a:moveTo>
                    <a:pt x="16" y="83"/>
                  </a:moveTo>
                  <a:cubicBezTo>
                    <a:pt x="8" y="83"/>
                    <a:pt x="8" y="83"/>
                    <a:pt x="8" y="83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9" y="8"/>
                    <a:pt x="71" y="6"/>
                    <a:pt x="71" y="4"/>
                  </a:cubicBezTo>
                  <a:cubicBezTo>
                    <a:pt x="71" y="2"/>
                    <a:pt x="69" y="0"/>
                    <a:pt x="6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89"/>
                    <a:pt x="2" y="91"/>
                    <a:pt x="4" y="91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8" y="91"/>
                    <a:pt x="20" y="89"/>
                    <a:pt x="20" y="87"/>
                  </a:cubicBezTo>
                  <a:cubicBezTo>
                    <a:pt x="20" y="85"/>
                    <a:pt x="18" y="83"/>
                    <a:pt x="16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01" name="Freeform 21"/>
            <p:cNvSpPr>
              <a:spLocks/>
            </p:cNvSpPr>
            <p:nvPr/>
          </p:nvSpPr>
          <p:spPr bwMode="auto">
            <a:xfrm>
              <a:off x="4971" y="2669"/>
              <a:ext cx="54" cy="79"/>
            </a:xfrm>
            <a:custGeom>
              <a:avLst/>
              <a:gdLst>
                <a:gd name="T0" fmla="*/ 22 w 26"/>
                <a:gd name="T1" fmla="*/ 0 h 38"/>
                <a:gd name="T2" fmla="*/ 18 w 26"/>
                <a:gd name="T3" fmla="*/ 4 h 38"/>
                <a:gd name="T4" fmla="*/ 18 w 26"/>
                <a:gd name="T5" fmla="*/ 30 h 38"/>
                <a:gd name="T6" fmla="*/ 4 w 26"/>
                <a:gd name="T7" fmla="*/ 30 h 38"/>
                <a:gd name="T8" fmla="*/ 0 w 26"/>
                <a:gd name="T9" fmla="*/ 34 h 38"/>
                <a:gd name="T10" fmla="*/ 4 w 26"/>
                <a:gd name="T11" fmla="*/ 38 h 38"/>
                <a:gd name="T12" fmla="*/ 22 w 26"/>
                <a:gd name="T13" fmla="*/ 38 h 38"/>
                <a:gd name="T14" fmla="*/ 25 w 26"/>
                <a:gd name="T15" fmla="*/ 37 h 38"/>
                <a:gd name="T16" fmla="*/ 26 w 26"/>
                <a:gd name="T17" fmla="*/ 34 h 38"/>
                <a:gd name="T18" fmla="*/ 26 w 26"/>
                <a:gd name="T19" fmla="*/ 4 h 38"/>
                <a:gd name="T20" fmla="*/ 22 w 26"/>
                <a:gd name="T2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8">
                  <a:moveTo>
                    <a:pt x="22" y="0"/>
                  </a:moveTo>
                  <a:cubicBezTo>
                    <a:pt x="20" y="0"/>
                    <a:pt x="18" y="2"/>
                    <a:pt x="18" y="4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2" y="30"/>
                    <a:pt x="0" y="32"/>
                    <a:pt x="0" y="34"/>
                  </a:cubicBezTo>
                  <a:cubicBezTo>
                    <a:pt x="0" y="36"/>
                    <a:pt x="2" y="38"/>
                    <a:pt x="4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3" y="38"/>
                    <a:pt x="24" y="38"/>
                    <a:pt x="25" y="37"/>
                  </a:cubicBezTo>
                  <a:cubicBezTo>
                    <a:pt x="26" y="36"/>
                    <a:pt x="26" y="35"/>
                    <a:pt x="26" y="3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2"/>
                    <a:pt x="24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02" name="Freeform 22"/>
            <p:cNvSpPr>
              <a:spLocks noEditPoints="1"/>
            </p:cNvSpPr>
            <p:nvPr/>
          </p:nvSpPr>
          <p:spPr bwMode="auto">
            <a:xfrm>
              <a:off x="4932" y="2599"/>
              <a:ext cx="91" cy="132"/>
            </a:xfrm>
            <a:custGeom>
              <a:avLst/>
              <a:gdLst>
                <a:gd name="T0" fmla="*/ 38 w 44"/>
                <a:gd name="T1" fmla="*/ 1 h 64"/>
                <a:gd name="T2" fmla="*/ 33 w 44"/>
                <a:gd name="T3" fmla="*/ 0 h 64"/>
                <a:gd name="T4" fmla="*/ 25 w 44"/>
                <a:gd name="T5" fmla="*/ 4 h 64"/>
                <a:gd name="T6" fmla="*/ 0 w 44"/>
                <a:gd name="T7" fmla="*/ 48 h 64"/>
                <a:gd name="T8" fmla="*/ 0 w 44"/>
                <a:gd name="T9" fmla="*/ 50 h 64"/>
                <a:gd name="T10" fmla="*/ 0 w 44"/>
                <a:gd name="T11" fmla="*/ 60 h 64"/>
                <a:gd name="T12" fmla="*/ 2 w 44"/>
                <a:gd name="T13" fmla="*/ 64 h 64"/>
                <a:gd name="T14" fmla="*/ 4 w 44"/>
                <a:gd name="T15" fmla="*/ 64 h 64"/>
                <a:gd name="T16" fmla="*/ 6 w 44"/>
                <a:gd name="T17" fmla="*/ 64 h 64"/>
                <a:gd name="T18" fmla="*/ 15 w 44"/>
                <a:gd name="T19" fmla="*/ 59 h 64"/>
                <a:gd name="T20" fmla="*/ 16 w 44"/>
                <a:gd name="T21" fmla="*/ 57 h 64"/>
                <a:gd name="T22" fmla="*/ 41 w 44"/>
                <a:gd name="T23" fmla="*/ 14 h 64"/>
                <a:gd name="T24" fmla="*/ 38 w 44"/>
                <a:gd name="T25" fmla="*/ 1 h 64"/>
                <a:gd name="T26" fmla="*/ 35 w 44"/>
                <a:gd name="T27" fmla="*/ 10 h 64"/>
                <a:gd name="T28" fmla="*/ 10 w 44"/>
                <a:gd name="T29" fmla="*/ 53 h 64"/>
                <a:gd name="T30" fmla="*/ 8 w 44"/>
                <a:gd name="T31" fmla="*/ 54 h 64"/>
                <a:gd name="T32" fmla="*/ 7 w 44"/>
                <a:gd name="T33" fmla="*/ 51 h 64"/>
                <a:gd name="T34" fmla="*/ 32 w 44"/>
                <a:gd name="T35" fmla="*/ 8 h 64"/>
                <a:gd name="T36" fmla="*/ 34 w 44"/>
                <a:gd name="T37" fmla="*/ 8 h 64"/>
                <a:gd name="T38" fmla="*/ 35 w 44"/>
                <a:gd name="T39" fmla="*/ 1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" h="64">
                  <a:moveTo>
                    <a:pt x="38" y="1"/>
                  </a:moveTo>
                  <a:cubicBezTo>
                    <a:pt x="37" y="0"/>
                    <a:pt x="35" y="0"/>
                    <a:pt x="33" y="0"/>
                  </a:cubicBezTo>
                  <a:cubicBezTo>
                    <a:pt x="30" y="0"/>
                    <a:pt x="27" y="2"/>
                    <a:pt x="25" y="4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9"/>
                    <a:pt x="0" y="50"/>
                    <a:pt x="0" y="5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2"/>
                    <a:pt x="1" y="63"/>
                    <a:pt x="2" y="64"/>
                  </a:cubicBezTo>
                  <a:cubicBezTo>
                    <a:pt x="2" y="64"/>
                    <a:pt x="3" y="64"/>
                    <a:pt x="4" y="64"/>
                  </a:cubicBezTo>
                  <a:cubicBezTo>
                    <a:pt x="4" y="64"/>
                    <a:pt x="5" y="64"/>
                    <a:pt x="6" y="64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59"/>
                    <a:pt x="16" y="58"/>
                    <a:pt x="16" y="57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4" y="9"/>
                    <a:pt x="42" y="4"/>
                    <a:pt x="38" y="1"/>
                  </a:cubicBezTo>
                  <a:close/>
                  <a:moveTo>
                    <a:pt x="35" y="10"/>
                  </a:moveTo>
                  <a:cubicBezTo>
                    <a:pt x="10" y="53"/>
                    <a:pt x="10" y="53"/>
                    <a:pt x="10" y="53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3" y="8"/>
                    <a:pt x="33" y="7"/>
                    <a:pt x="34" y="8"/>
                  </a:cubicBezTo>
                  <a:cubicBezTo>
                    <a:pt x="35" y="8"/>
                    <a:pt x="35" y="9"/>
                    <a:pt x="3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04" name="Freeform 23"/>
            <p:cNvSpPr>
              <a:spLocks/>
            </p:cNvSpPr>
            <p:nvPr/>
          </p:nvSpPr>
          <p:spPr bwMode="auto">
            <a:xfrm>
              <a:off x="4905" y="2613"/>
              <a:ext cx="58" cy="17"/>
            </a:xfrm>
            <a:custGeom>
              <a:avLst/>
              <a:gdLst>
                <a:gd name="T0" fmla="*/ 28 w 28"/>
                <a:gd name="T1" fmla="*/ 4 h 8"/>
                <a:gd name="T2" fmla="*/ 24 w 28"/>
                <a:gd name="T3" fmla="*/ 0 h 8"/>
                <a:gd name="T4" fmla="*/ 4 w 28"/>
                <a:gd name="T5" fmla="*/ 0 h 8"/>
                <a:gd name="T6" fmla="*/ 0 w 28"/>
                <a:gd name="T7" fmla="*/ 4 h 8"/>
                <a:gd name="T8" fmla="*/ 4 w 28"/>
                <a:gd name="T9" fmla="*/ 8 h 8"/>
                <a:gd name="T10" fmla="*/ 24 w 28"/>
                <a:gd name="T11" fmla="*/ 8 h 8"/>
                <a:gd name="T12" fmla="*/ 28 w 28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8">
                  <a:moveTo>
                    <a:pt x="28" y="4"/>
                  </a:moveTo>
                  <a:cubicBezTo>
                    <a:pt x="28" y="2"/>
                    <a:pt x="26" y="0"/>
                    <a:pt x="2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6" y="8"/>
                    <a:pt x="28" y="6"/>
                    <a:pt x="2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05" name="Freeform 24"/>
            <p:cNvSpPr>
              <a:spLocks/>
            </p:cNvSpPr>
            <p:nvPr/>
          </p:nvSpPr>
          <p:spPr bwMode="auto">
            <a:xfrm>
              <a:off x="4905" y="2644"/>
              <a:ext cx="37" cy="17"/>
            </a:xfrm>
            <a:custGeom>
              <a:avLst/>
              <a:gdLst>
                <a:gd name="T0" fmla="*/ 4 w 18"/>
                <a:gd name="T1" fmla="*/ 0 h 8"/>
                <a:gd name="T2" fmla="*/ 0 w 18"/>
                <a:gd name="T3" fmla="*/ 4 h 8"/>
                <a:gd name="T4" fmla="*/ 4 w 18"/>
                <a:gd name="T5" fmla="*/ 8 h 8"/>
                <a:gd name="T6" fmla="*/ 14 w 18"/>
                <a:gd name="T7" fmla="*/ 8 h 8"/>
                <a:gd name="T8" fmla="*/ 18 w 18"/>
                <a:gd name="T9" fmla="*/ 4 h 8"/>
                <a:gd name="T10" fmla="*/ 14 w 18"/>
                <a:gd name="T11" fmla="*/ 0 h 8"/>
                <a:gd name="T12" fmla="*/ 4 w 18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8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6" y="8"/>
                    <a:pt x="18" y="6"/>
                    <a:pt x="18" y="4"/>
                  </a:cubicBezTo>
                  <a:cubicBezTo>
                    <a:pt x="18" y="2"/>
                    <a:pt x="16" y="0"/>
                    <a:pt x="14" y="0"/>
                  </a:cubicBez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</p:grpSp>
      <p:grpSp>
        <p:nvGrpSpPr>
          <p:cNvPr id="106" name="Group 25"/>
          <p:cNvGrpSpPr>
            <a:grpSpLocks/>
          </p:cNvGrpSpPr>
          <p:nvPr/>
        </p:nvGrpSpPr>
        <p:grpSpPr bwMode="auto">
          <a:xfrm>
            <a:off x="6570663" y="3409553"/>
            <a:ext cx="168275" cy="165100"/>
            <a:chOff x="4857" y="1977"/>
            <a:chExt cx="189" cy="188"/>
          </a:xfrm>
          <a:solidFill>
            <a:schemeClr val="bg1"/>
          </a:solidFill>
        </p:grpSpPr>
        <p:sp>
          <p:nvSpPr>
            <p:cNvPr id="107" name="Freeform 26"/>
            <p:cNvSpPr>
              <a:spLocks noEditPoints="1"/>
            </p:cNvSpPr>
            <p:nvPr/>
          </p:nvSpPr>
          <p:spPr bwMode="auto">
            <a:xfrm>
              <a:off x="4857" y="1977"/>
              <a:ext cx="189" cy="188"/>
            </a:xfrm>
            <a:custGeom>
              <a:avLst/>
              <a:gdLst>
                <a:gd name="T0" fmla="*/ 88 w 91"/>
                <a:gd name="T1" fmla="*/ 36 h 91"/>
                <a:gd name="T2" fmla="*/ 80 w 91"/>
                <a:gd name="T3" fmla="*/ 29 h 91"/>
                <a:gd name="T4" fmla="*/ 82 w 91"/>
                <a:gd name="T5" fmla="*/ 19 h 91"/>
                <a:gd name="T6" fmla="*/ 69 w 91"/>
                <a:gd name="T7" fmla="*/ 8 h 91"/>
                <a:gd name="T8" fmla="*/ 58 w 91"/>
                <a:gd name="T9" fmla="*/ 10 h 91"/>
                <a:gd name="T10" fmla="*/ 53 w 91"/>
                <a:gd name="T11" fmla="*/ 1 h 91"/>
                <a:gd name="T12" fmla="*/ 36 w 91"/>
                <a:gd name="T13" fmla="*/ 3 h 91"/>
                <a:gd name="T14" fmla="*/ 30 w 91"/>
                <a:gd name="T15" fmla="*/ 12 h 91"/>
                <a:gd name="T16" fmla="*/ 19 w 91"/>
                <a:gd name="T17" fmla="*/ 9 h 91"/>
                <a:gd name="T18" fmla="*/ 9 w 91"/>
                <a:gd name="T19" fmla="*/ 23 h 91"/>
                <a:gd name="T20" fmla="*/ 10 w 91"/>
                <a:gd name="T21" fmla="*/ 33 h 91"/>
                <a:gd name="T22" fmla="*/ 1 w 91"/>
                <a:gd name="T23" fmla="*/ 39 h 91"/>
                <a:gd name="T24" fmla="*/ 1 w 91"/>
                <a:gd name="T25" fmla="*/ 52 h 91"/>
                <a:gd name="T26" fmla="*/ 10 w 91"/>
                <a:gd name="T27" fmla="*/ 58 h 91"/>
                <a:gd name="T28" fmla="*/ 9 w 91"/>
                <a:gd name="T29" fmla="*/ 68 h 91"/>
                <a:gd name="T30" fmla="*/ 19 w 91"/>
                <a:gd name="T31" fmla="*/ 82 h 91"/>
                <a:gd name="T32" fmla="*/ 30 w 91"/>
                <a:gd name="T33" fmla="*/ 79 h 91"/>
                <a:gd name="T34" fmla="*/ 36 w 91"/>
                <a:gd name="T35" fmla="*/ 88 h 91"/>
                <a:gd name="T36" fmla="*/ 46 w 91"/>
                <a:gd name="T37" fmla="*/ 91 h 91"/>
                <a:gd name="T38" fmla="*/ 56 w 91"/>
                <a:gd name="T39" fmla="*/ 88 h 91"/>
                <a:gd name="T40" fmla="*/ 62 w 91"/>
                <a:gd name="T41" fmla="*/ 79 h 91"/>
                <a:gd name="T42" fmla="*/ 73 w 91"/>
                <a:gd name="T43" fmla="*/ 82 h 91"/>
                <a:gd name="T44" fmla="*/ 83 w 91"/>
                <a:gd name="T45" fmla="*/ 68 h 91"/>
                <a:gd name="T46" fmla="*/ 81 w 91"/>
                <a:gd name="T47" fmla="*/ 58 h 91"/>
                <a:gd name="T48" fmla="*/ 91 w 91"/>
                <a:gd name="T49" fmla="*/ 52 h 91"/>
                <a:gd name="T50" fmla="*/ 91 w 91"/>
                <a:gd name="T51" fmla="*/ 39 h 91"/>
                <a:gd name="T52" fmla="*/ 77 w 91"/>
                <a:gd name="T53" fmla="*/ 51 h 91"/>
                <a:gd name="T54" fmla="*/ 72 w 91"/>
                <a:gd name="T55" fmla="*/ 60 h 91"/>
                <a:gd name="T56" fmla="*/ 75 w 91"/>
                <a:gd name="T57" fmla="*/ 70 h 91"/>
                <a:gd name="T58" fmla="*/ 63 w 91"/>
                <a:gd name="T59" fmla="*/ 71 h 91"/>
                <a:gd name="T60" fmla="*/ 54 w 91"/>
                <a:gd name="T61" fmla="*/ 74 h 91"/>
                <a:gd name="T62" fmla="*/ 49 w 91"/>
                <a:gd name="T63" fmla="*/ 83 h 91"/>
                <a:gd name="T64" fmla="*/ 40 w 91"/>
                <a:gd name="T65" fmla="*/ 76 h 91"/>
                <a:gd name="T66" fmla="*/ 32 w 91"/>
                <a:gd name="T67" fmla="*/ 72 h 91"/>
                <a:gd name="T68" fmla="*/ 22 w 91"/>
                <a:gd name="T69" fmla="*/ 75 h 91"/>
                <a:gd name="T70" fmla="*/ 20 w 91"/>
                <a:gd name="T71" fmla="*/ 63 h 91"/>
                <a:gd name="T72" fmla="*/ 17 w 91"/>
                <a:gd name="T73" fmla="*/ 54 h 91"/>
                <a:gd name="T74" fmla="*/ 8 w 91"/>
                <a:gd name="T75" fmla="*/ 49 h 91"/>
                <a:gd name="T76" fmla="*/ 8 w 91"/>
                <a:gd name="T77" fmla="*/ 42 h 91"/>
                <a:gd name="T78" fmla="*/ 17 w 91"/>
                <a:gd name="T79" fmla="*/ 37 h 91"/>
                <a:gd name="T80" fmla="*/ 20 w 91"/>
                <a:gd name="T81" fmla="*/ 28 h 91"/>
                <a:gd name="T82" fmla="*/ 22 w 91"/>
                <a:gd name="T83" fmla="*/ 17 h 91"/>
                <a:gd name="T84" fmla="*/ 32 w 91"/>
                <a:gd name="T85" fmla="*/ 20 h 91"/>
                <a:gd name="T86" fmla="*/ 40 w 91"/>
                <a:gd name="T87" fmla="*/ 15 h 91"/>
                <a:gd name="T88" fmla="*/ 49 w 91"/>
                <a:gd name="T89" fmla="*/ 8 h 91"/>
                <a:gd name="T90" fmla="*/ 54 w 91"/>
                <a:gd name="T91" fmla="*/ 17 h 91"/>
                <a:gd name="T92" fmla="*/ 63 w 91"/>
                <a:gd name="T93" fmla="*/ 20 h 91"/>
                <a:gd name="T94" fmla="*/ 75 w 91"/>
                <a:gd name="T95" fmla="*/ 21 h 91"/>
                <a:gd name="T96" fmla="*/ 72 w 91"/>
                <a:gd name="T97" fmla="*/ 31 h 91"/>
                <a:gd name="T98" fmla="*/ 77 w 91"/>
                <a:gd name="T99" fmla="*/ 40 h 91"/>
                <a:gd name="T100" fmla="*/ 83 w 91"/>
                <a:gd name="T101" fmla="*/ 4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1" h="91">
                  <a:moveTo>
                    <a:pt x="91" y="39"/>
                  </a:moveTo>
                  <a:cubicBezTo>
                    <a:pt x="91" y="37"/>
                    <a:pt x="90" y="36"/>
                    <a:pt x="88" y="36"/>
                  </a:cubicBezTo>
                  <a:cubicBezTo>
                    <a:pt x="81" y="33"/>
                    <a:pt x="81" y="33"/>
                    <a:pt x="81" y="33"/>
                  </a:cubicBezTo>
                  <a:cubicBezTo>
                    <a:pt x="81" y="32"/>
                    <a:pt x="80" y="31"/>
                    <a:pt x="80" y="29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21"/>
                    <a:pt x="83" y="20"/>
                    <a:pt x="82" y="19"/>
                  </a:cubicBezTo>
                  <a:cubicBezTo>
                    <a:pt x="80" y="15"/>
                    <a:pt x="76" y="12"/>
                    <a:pt x="73" y="9"/>
                  </a:cubicBezTo>
                  <a:cubicBezTo>
                    <a:pt x="72" y="8"/>
                    <a:pt x="70" y="8"/>
                    <a:pt x="69" y="8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1" y="11"/>
                    <a:pt x="60" y="11"/>
                    <a:pt x="58" y="10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5" y="2"/>
                    <a:pt x="54" y="1"/>
                    <a:pt x="53" y="1"/>
                  </a:cubicBezTo>
                  <a:cubicBezTo>
                    <a:pt x="48" y="0"/>
                    <a:pt x="44" y="0"/>
                    <a:pt x="39" y="1"/>
                  </a:cubicBezTo>
                  <a:cubicBezTo>
                    <a:pt x="37" y="1"/>
                    <a:pt x="36" y="2"/>
                    <a:pt x="36" y="3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2" y="11"/>
                    <a:pt x="31" y="11"/>
                    <a:pt x="30" y="12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2" y="8"/>
                    <a:pt x="20" y="8"/>
                    <a:pt x="19" y="9"/>
                  </a:cubicBezTo>
                  <a:cubicBezTo>
                    <a:pt x="15" y="12"/>
                    <a:pt x="12" y="15"/>
                    <a:pt x="9" y="19"/>
                  </a:cubicBezTo>
                  <a:cubicBezTo>
                    <a:pt x="8" y="20"/>
                    <a:pt x="8" y="21"/>
                    <a:pt x="9" y="23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1" y="31"/>
                    <a:pt x="11" y="32"/>
                    <a:pt x="10" y="33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2" y="36"/>
                    <a:pt x="1" y="37"/>
                    <a:pt x="1" y="39"/>
                  </a:cubicBezTo>
                  <a:cubicBezTo>
                    <a:pt x="0" y="41"/>
                    <a:pt x="0" y="43"/>
                    <a:pt x="0" y="46"/>
                  </a:cubicBezTo>
                  <a:cubicBezTo>
                    <a:pt x="0" y="48"/>
                    <a:pt x="0" y="50"/>
                    <a:pt x="1" y="52"/>
                  </a:cubicBezTo>
                  <a:cubicBezTo>
                    <a:pt x="1" y="54"/>
                    <a:pt x="2" y="55"/>
                    <a:pt x="3" y="56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1" y="59"/>
                    <a:pt x="11" y="60"/>
                    <a:pt x="12" y="62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8" y="70"/>
                    <a:pt x="8" y="71"/>
                    <a:pt x="9" y="72"/>
                  </a:cubicBezTo>
                  <a:cubicBezTo>
                    <a:pt x="12" y="76"/>
                    <a:pt x="15" y="80"/>
                    <a:pt x="19" y="82"/>
                  </a:cubicBezTo>
                  <a:cubicBezTo>
                    <a:pt x="20" y="83"/>
                    <a:pt x="22" y="83"/>
                    <a:pt x="23" y="83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1" y="80"/>
                    <a:pt x="32" y="80"/>
                    <a:pt x="33" y="81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6" y="89"/>
                    <a:pt x="37" y="90"/>
                    <a:pt x="39" y="91"/>
                  </a:cubicBezTo>
                  <a:cubicBezTo>
                    <a:pt x="41" y="91"/>
                    <a:pt x="44" y="91"/>
                    <a:pt x="46" y="91"/>
                  </a:cubicBezTo>
                  <a:cubicBezTo>
                    <a:pt x="48" y="91"/>
                    <a:pt x="50" y="91"/>
                    <a:pt x="53" y="91"/>
                  </a:cubicBezTo>
                  <a:cubicBezTo>
                    <a:pt x="54" y="90"/>
                    <a:pt x="55" y="89"/>
                    <a:pt x="56" y="88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60" y="80"/>
                    <a:pt x="61" y="80"/>
                    <a:pt x="62" y="79"/>
                  </a:cubicBezTo>
                  <a:cubicBezTo>
                    <a:pt x="69" y="83"/>
                    <a:pt x="69" y="83"/>
                    <a:pt x="69" y="83"/>
                  </a:cubicBezTo>
                  <a:cubicBezTo>
                    <a:pt x="70" y="83"/>
                    <a:pt x="72" y="83"/>
                    <a:pt x="73" y="82"/>
                  </a:cubicBezTo>
                  <a:cubicBezTo>
                    <a:pt x="76" y="79"/>
                    <a:pt x="80" y="76"/>
                    <a:pt x="82" y="72"/>
                  </a:cubicBezTo>
                  <a:cubicBezTo>
                    <a:pt x="83" y="71"/>
                    <a:pt x="83" y="70"/>
                    <a:pt x="83" y="68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80" y="60"/>
                    <a:pt x="81" y="59"/>
                    <a:pt x="81" y="58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90" y="55"/>
                    <a:pt x="91" y="54"/>
                    <a:pt x="91" y="52"/>
                  </a:cubicBezTo>
                  <a:cubicBezTo>
                    <a:pt x="91" y="50"/>
                    <a:pt x="91" y="48"/>
                    <a:pt x="91" y="46"/>
                  </a:cubicBezTo>
                  <a:cubicBezTo>
                    <a:pt x="91" y="43"/>
                    <a:pt x="91" y="41"/>
                    <a:pt x="91" y="39"/>
                  </a:cubicBezTo>
                  <a:close/>
                  <a:moveTo>
                    <a:pt x="83" y="49"/>
                  </a:moveTo>
                  <a:cubicBezTo>
                    <a:pt x="77" y="51"/>
                    <a:pt x="77" y="51"/>
                    <a:pt x="77" y="51"/>
                  </a:cubicBezTo>
                  <a:cubicBezTo>
                    <a:pt x="75" y="52"/>
                    <a:pt x="74" y="53"/>
                    <a:pt x="74" y="54"/>
                  </a:cubicBezTo>
                  <a:cubicBezTo>
                    <a:pt x="74" y="56"/>
                    <a:pt x="73" y="58"/>
                    <a:pt x="72" y="60"/>
                  </a:cubicBezTo>
                  <a:cubicBezTo>
                    <a:pt x="71" y="61"/>
                    <a:pt x="71" y="62"/>
                    <a:pt x="72" y="63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73" y="71"/>
                    <a:pt x="72" y="73"/>
                    <a:pt x="70" y="75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2" y="71"/>
                    <a:pt x="61" y="71"/>
                    <a:pt x="60" y="72"/>
                  </a:cubicBezTo>
                  <a:cubicBezTo>
                    <a:pt x="58" y="73"/>
                    <a:pt x="56" y="73"/>
                    <a:pt x="54" y="74"/>
                  </a:cubicBezTo>
                  <a:cubicBezTo>
                    <a:pt x="53" y="74"/>
                    <a:pt x="52" y="75"/>
                    <a:pt x="52" y="76"/>
                  </a:cubicBezTo>
                  <a:cubicBezTo>
                    <a:pt x="49" y="83"/>
                    <a:pt x="49" y="83"/>
                    <a:pt x="49" y="83"/>
                  </a:cubicBezTo>
                  <a:cubicBezTo>
                    <a:pt x="47" y="83"/>
                    <a:pt x="45" y="83"/>
                    <a:pt x="42" y="83"/>
                  </a:cubicBezTo>
                  <a:cubicBezTo>
                    <a:pt x="40" y="76"/>
                    <a:pt x="40" y="76"/>
                    <a:pt x="40" y="76"/>
                  </a:cubicBezTo>
                  <a:cubicBezTo>
                    <a:pt x="39" y="75"/>
                    <a:pt x="39" y="74"/>
                    <a:pt x="37" y="74"/>
                  </a:cubicBezTo>
                  <a:cubicBezTo>
                    <a:pt x="35" y="73"/>
                    <a:pt x="33" y="73"/>
                    <a:pt x="32" y="72"/>
                  </a:cubicBezTo>
                  <a:cubicBezTo>
                    <a:pt x="31" y="71"/>
                    <a:pt x="29" y="71"/>
                    <a:pt x="28" y="71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0" y="73"/>
                    <a:pt x="18" y="71"/>
                    <a:pt x="17" y="70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20" y="62"/>
                    <a:pt x="20" y="61"/>
                    <a:pt x="20" y="60"/>
                  </a:cubicBezTo>
                  <a:cubicBezTo>
                    <a:pt x="19" y="58"/>
                    <a:pt x="18" y="56"/>
                    <a:pt x="17" y="54"/>
                  </a:cubicBezTo>
                  <a:cubicBezTo>
                    <a:pt x="17" y="53"/>
                    <a:pt x="16" y="52"/>
                    <a:pt x="15" y="51"/>
                  </a:cubicBezTo>
                  <a:cubicBezTo>
                    <a:pt x="8" y="49"/>
                    <a:pt x="8" y="49"/>
                    <a:pt x="8" y="49"/>
                  </a:cubicBezTo>
                  <a:cubicBezTo>
                    <a:pt x="8" y="48"/>
                    <a:pt x="8" y="47"/>
                    <a:pt x="8" y="46"/>
                  </a:cubicBezTo>
                  <a:cubicBezTo>
                    <a:pt x="8" y="44"/>
                    <a:pt x="8" y="43"/>
                    <a:pt x="8" y="42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6" y="39"/>
                    <a:pt x="17" y="38"/>
                    <a:pt x="17" y="37"/>
                  </a:cubicBezTo>
                  <a:cubicBezTo>
                    <a:pt x="18" y="35"/>
                    <a:pt x="19" y="33"/>
                    <a:pt x="20" y="31"/>
                  </a:cubicBezTo>
                  <a:cubicBezTo>
                    <a:pt x="20" y="30"/>
                    <a:pt x="20" y="29"/>
                    <a:pt x="20" y="28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8" y="20"/>
                    <a:pt x="20" y="18"/>
                    <a:pt x="22" y="17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9" y="20"/>
                    <a:pt x="31" y="20"/>
                    <a:pt x="32" y="20"/>
                  </a:cubicBezTo>
                  <a:cubicBezTo>
                    <a:pt x="33" y="19"/>
                    <a:pt x="35" y="18"/>
                    <a:pt x="37" y="17"/>
                  </a:cubicBezTo>
                  <a:cubicBezTo>
                    <a:pt x="39" y="17"/>
                    <a:pt x="39" y="16"/>
                    <a:pt x="40" y="15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5" y="8"/>
                    <a:pt x="47" y="8"/>
                    <a:pt x="49" y="8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6"/>
                    <a:pt x="53" y="17"/>
                    <a:pt x="54" y="17"/>
                  </a:cubicBezTo>
                  <a:cubicBezTo>
                    <a:pt x="56" y="18"/>
                    <a:pt x="58" y="19"/>
                    <a:pt x="60" y="20"/>
                  </a:cubicBezTo>
                  <a:cubicBezTo>
                    <a:pt x="61" y="20"/>
                    <a:pt x="62" y="20"/>
                    <a:pt x="63" y="20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72" y="18"/>
                    <a:pt x="73" y="20"/>
                    <a:pt x="75" y="21"/>
                  </a:cubicBezTo>
                  <a:cubicBezTo>
                    <a:pt x="72" y="28"/>
                    <a:pt x="72" y="28"/>
                    <a:pt x="72" y="28"/>
                  </a:cubicBezTo>
                  <a:cubicBezTo>
                    <a:pt x="71" y="29"/>
                    <a:pt x="71" y="30"/>
                    <a:pt x="72" y="31"/>
                  </a:cubicBezTo>
                  <a:cubicBezTo>
                    <a:pt x="73" y="33"/>
                    <a:pt x="74" y="35"/>
                    <a:pt x="74" y="37"/>
                  </a:cubicBezTo>
                  <a:cubicBezTo>
                    <a:pt x="74" y="38"/>
                    <a:pt x="75" y="39"/>
                    <a:pt x="77" y="40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3" y="43"/>
                    <a:pt x="83" y="44"/>
                    <a:pt x="83" y="46"/>
                  </a:cubicBezTo>
                  <a:cubicBezTo>
                    <a:pt x="83" y="47"/>
                    <a:pt x="83" y="48"/>
                    <a:pt x="83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15" name="Freeform 27"/>
            <p:cNvSpPr>
              <a:spLocks noEditPoints="1"/>
            </p:cNvSpPr>
            <p:nvPr/>
          </p:nvSpPr>
          <p:spPr bwMode="auto">
            <a:xfrm>
              <a:off x="4915" y="2033"/>
              <a:ext cx="75" cy="74"/>
            </a:xfrm>
            <a:custGeom>
              <a:avLst/>
              <a:gdLst>
                <a:gd name="T0" fmla="*/ 18 w 36"/>
                <a:gd name="T1" fmla="*/ 0 h 36"/>
                <a:gd name="T2" fmla="*/ 0 w 36"/>
                <a:gd name="T3" fmla="*/ 18 h 36"/>
                <a:gd name="T4" fmla="*/ 18 w 36"/>
                <a:gd name="T5" fmla="*/ 36 h 36"/>
                <a:gd name="T6" fmla="*/ 36 w 36"/>
                <a:gd name="T7" fmla="*/ 18 h 36"/>
                <a:gd name="T8" fmla="*/ 18 w 36"/>
                <a:gd name="T9" fmla="*/ 0 h 36"/>
                <a:gd name="T10" fmla="*/ 18 w 36"/>
                <a:gd name="T11" fmla="*/ 28 h 36"/>
                <a:gd name="T12" fmla="*/ 7 w 36"/>
                <a:gd name="T13" fmla="*/ 18 h 36"/>
                <a:gd name="T14" fmla="*/ 18 w 36"/>
                <a:gd name="T15" fmla="*/ 7 h 36"/>
                <a:gd name="T16" fmla="*/ 28 w 36"/>
                <a:gd name="T17" fmla="*/ 18 h 36"/>
                <a:gd name="T18" fmla="*/ 18 w 36"/>
                <a:gd name="T19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8"/>
                    <a:pt x="8" y="36"/>
                    <a:pt x="18" y="36"/>
                  </a:cubicBezTo>
                  <a:cubicBezTo>
                    <a:pt x="28" y="36"/>
                    <a:pt x="36" y="28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lose/>
                  <a:moveTo>
                    <a:pt x="18" y="28"/>
                  </a:moveTo>
                  <a:cubicBezTo>
                    <a:pt x="12" y="28"/>
                    <a:pt x="7" y="23"/>
                    <a:pt x="7" y="18"/>
                  </a:cubicBezTo>
                  <a:cubicBezTo>
                    <a:pt x="7" y="12"/>
                    <a:pt x="12" y="7"/>
                    <a:pt x="18" y="7"/>
                  </a:cubicBezTo>
                  <a:cubicBezTo>
                    <a:pt x="23" y="7"/>
                    <a:pt x="28" y="12"/>
                    <a:pt x="28" y="18"/>
                  </a:cubicBezTo>
                  <a:cubicBezTo>
                    <a:pt x="28" y="23"/>
                    <a:pt x="23" y="28"/>
                    <a:pt x="18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</p:grpSp>
      <p:grpSp>
        <p:nvGrpSpPr>
          <p:cNvPr id="116" name="Group 28"/>
          <p:cNvGrpSpPr>
            <a:grpSpLocks/>
          </p:cNvGrpSpPr>
          <p:nvPr/>
        </p:nvGrpSpPr>
        <p:grpSpPr bwMode="auto">
          <a:xfrm>
            <a:off x="4127500" y="4339828"/>
            <a:ext cx="165100" cy="165100"/>
            <a:chOff x="4859" y="1361"/>
            <a:chExt cx="187" cy="188"/>
          </a:xfrm>
        </p:grpSpPr>
        <p:sp>
          <p:nvSpPr>
            <p:cNvPr id="117" name="Freeform 29"/>
            <p:cNvSpPr>
              <a:spLocks/>
            </p:cNvSpPr>
            <p:nvPr/>
          </p:nvSpPr>
          <p:spPr bwMode="auto">
            <a:xfrm>
              <a:off x="4859" y="1361"/>
              <a:ext cx="187" cy="134"/>
            </a:xfrm>
            <a:custGeom>
              <a:avLst/>
              <a:gdLst>
                <a:gd name="T0" fmla="*/ 69 w 90"/>
                <a:gd name="T1" fmla="*/ 24 h 65"/>
                <a:gd name="T2" fmla="*/ 65 w 90"/>
                <a:gd name="T3" fmla="*/ 24 h 65"/>
                <a:gd name="T4" fmla="*/ 65 w 90"/>
                <a:gd name="T5" fmla="*/ 22 h 65"/>
                <a:gd name="T6" fmla="*/ 43 w 90"/>
                <a:gd name="T7" fmla="*/ 0 h 65"/>
                <a:gd name="T8" fmla="*/ 21 w 90"/>
                <a:gd name="T9" fmla="*/ 18 h 65"/>
                <a:gd name="T10" fmla="*/ 14 w 90"/>
                <a:gd name="T11" fmla="*/ 19 h 65"/>
                <a:gd name="T12" fmla="*/ 14 w 90"/>
                <a:gd name="T13" fmla="*/ 19 h 65"/>
                <a:gd name="T14" fmla="*/ 5 w 90"/>
                <a:gd name="T15" fmla="*/ 33 h 65"/>
                <a:gd name="T16" fmla="*/ 6 w 90"/>
                <a:gd name="T17" fmla="*/ 39 h 65"/>
                <a:gd name="T18" fmla="*/ 0 w 90"/>
                <a:gd name="T19" fmla="*/ 51 h 65"/>
                <a:gd name="T20" fmla="*/ 14 w 90"/>
                <a:gd name="T21" fmla="*/ 65 h 65"/>
                <a:gd name="T22" fmla="*/ 29 w 90"/>
                <a:gd name="T23" fmla="*/ 65 h 65"/>
                <a:gd name="T24" fmla="*/ 33 w 90"/>
                <a:gd name="T25" fmla="*/ 61 h 65"/>
                <a:gd name="T26" fmla="*/ 29 w 90"/>
                <a:gd name="T27" fmla="*/ 57 h 65"/>
                <a:gd name="T28" fmla="*/ 14 w 90"/>
                <a:gd name="T29" fmla="*/ 57 h 65"/>
                <a:gd name="T30" fmla="*/ 8 w 90"/>
                <a:gd name="T31" fmla="*/ 51 h 65"/>
                <a:gd name="T32" fmla="*/ 13 w 90"/>
                <a:gd name="T33" fmla="*/ 45 h 65"/>
                <a:gd name="T34" fmla="*/ 16 w 90"/>
                <a:gd name="T35" fmla="*/ 42 h 65"/>
                <a:gd name="T36" fmla="*/ 15 w 90"/>
                <a:gd name="T37" fmla="*/ 38 h 65"/>
                <a:gd name="T38" fmla="*/ 13 w 90"/>
                <a:gd name="T39" fmla="*/ 33 h 65"/>
                <a:gd name="T40" fmla="*/ 17 w 90"/>
                <a:gd name="T41" fmla="*/ 26 h 65"/>
                <a:gd name="T42" fmla="*/ 17 w 90"/>
                <a:gd name="T43" fmla="*/ 26 h 65"/>
                <a:gd name="T44" fmla="*/ 22 w 90"/>
                <a:gd name="T45" fmla="*/ 27 h 65"/>
                <a:gd name="T46" fmla="*/ 26 w 90"/>
                <a:gd name="T47" fmla="*/ 27 h 65"/>
                <a:gd name="T48" fmla="*/ 28 w 90"/>
                <a:gd name="T49" fmla="*/ 23 h 65"/>
                <a:gd name="T50" fmla="*/ 28 w 90"/>
                <a:gd name="T51" fmla="*/ 22 h 65"/>
                <a:gd name="T52" fmla="*/ 28 w 90"/>
                <a:gd name="T53" fmla="*/ 22 h 65"/>
                <a:gd name="T54" fmla="*/ 43 w 90"/>
                <a:gd name="T55" fmla="*/ 8 h 65"/>
                <a:gd name="T56" fmla="*/ 57 w 90"/>
                <a:gd name="T57" fmla="*/ 22 h 65"/>
                <a:gd name="T58" fmla="*/ 55 w 90"/>
                <a:gd name="T59" fmla="*/ 30 h 65"/>
                <a:gd name="T60" fmla="*/ 56 w 90"/>
                <a:gd name="T61" fmla="*/ 35 h 65"/>
                <a:gd name="T62" fmla="*/ 61 w 90"/>
                <a:gd name="T63" fmla="*/ 35 h 65"/>
                <a:gd name="T64" fmla="*/ 69 w 90"/>
                <a:gd name="T65" fmla="*/ 32 h 65"/>
                <a:gd name="T66" fmla="*/ 82 w 90"/>
                <a:gd name="T67" fmla="*/ 45 h 65"/>
                <a:gd name="T68" fmla="*/ 69 w 90"/>
                <a:gd name="T69" fmla="*/ 57 h 65"/>
                <a:gd name="T70" fmla="*/ 60 w 90"/>
                <a:gd name="T71" fmla="*/ 57 h 65"/>
                <a:gd name="T72" fmla="*/ 56 w 90"/>
                <a:gd name="T73" fmla="*/ 61 h 65"/>
                <a:gd name="T74" fmla="*/ 60 w 90"/>
                <a:gd name="T75" fmla="*/ 65 h 65"/>
                <a:gd name="T76" fmla="*/ 69 w 90"/>
                <a:gd name="T77" fmla="*/ 65 h 65"/>
                <a:gd name="T78" fmla="*/ 90 w 90"/>
                <a:gd name="T79" fmla="*/ 45 h 65"/>
                <a:gd name="T80" fmla="*/ 69 w 90"/>
                <a:gd name="T81" fmla="*/ 2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0" h="65">
                  <a:moveTo>
                    <a:pt x="69" y="24"/>
                  </a:moveTo>
                  <a:cubicBezTo>
                    <a:pt x="68" y="24"/>
                    <a:pt x="66" y="24"/>
                    <a:pt x="65" y="24"/>
                  </a:cubicBezTo>
                  <a:cubicBezTo>
                    <a:pt x="65" y="24"/>
                    <a:pt x="65" y="23"/>
                    <a:pt x="65" y="22"/>
                  </a:cubicBezTo>
                  <a:cubicBezTo>
                    <a:pt x="65" y="10"/>
                    <a:pt x="55" y="0"/>
                    <a:pt x="43" y="0"/>
                  </a:cubicBezTo>
                  <a:cubicBezTo>
                    <a:pt x="32" y="0"/>
                    <a:pt x="22" y="8"/>
                    <a:pt x="21" y="18"/>
                  </a:cubicBezTo>
                  <a:cubicBezTo>
                    <a:pt x="18" y="18"/>
                    <a:pt x="16" y="18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9" y="21"/>
                    <a:pt x="5" y="27"/>
                    <a:pt x="5" y="33"/>
                  </a:cubicBezTo>
                  <a:cubicBezTo>
                    <a:pt x="5" y="35"/>
                    <a:pt x="5" y="37"/>
                    <a:pt x="6" y="39"/>
                  </a:cubicBezTo>
                  <a:cubicBezTo>
                    <a:pt x="2" y="41"/>
                    <a:pt x="0" y="46"/>
                    <a:pt x="0" y="51"/>
                  </a:cubicBezTo>
                  <a:cubicBezTo>
                    <a:pt x="0" y="59"/>
                    <a:pt x="6" y="65"/>
                    <a:pt x="14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31" y="65"/>
                    <a:pt x="33" y="64"/>
                    <a:pt x="33" y="61"/>
                  </a:cubicBezTo>
                  <a:cubicBezTo>
                    <a:pt x="33" y="59"/>
                    <a:pt x="31" y="57"/>
                    <a:pt x="29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0" y="57"/>
                    <a:pt x="8" y="55"/>
                    <a:pt x="8" y="51"/>
                  </a:cubicBezTo>
                  <a:cubicBezTo>
                    <a:pt x="8" y="48"/>
                    <a:pt x="10" y="45"/>
                    <a:pt x="13" y="45"/>
                  </a:cubicBezTo>
                  <a:cubicBezTo>
                    <a:pt x="15" y="44"/>
                    <a:pt x="16" y="43"/>
                    <a:pt x="16" y="42"/>
                  </a:cubicBezTo>
                  <a:cubicBezTo>
                    <a:pt x="17" y="40"/>
                    <a:pt x="16" y="39"/>
                    <a:pt x="15" y="38"/>
                  </a:cubicBezTo>
                  <a:cubicBezTo>
                    <a:pt x="14" y="36"/>
                    <a:pt x="13" y="35"/>
                    <a:pt x="13" y="33"/>
                  </a:cubicBezTo>
                  <a:cubicBezTo>
                    <a:pt x="13" y="30"/>
                    <a:pt x="14" y="27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21" y="26"/>
                    <a:pt x="22" y="27"/>
                  </a:cubicBezTo>
                  <a:cubicBezTo>
                    <a:pt x="24" y="28"/>
                    <a:pt x="25" y="28"/>
                    <a:pt x="26" y="27"/>
                  </a:cubicBezTo>
                  <a:cubicBezTo>
                    <a:pt x="28" y="26"/>
                    <a:pt x="28" y="25"/>
                    <a:pt x="28" y="23"/>
                  </a:cubicBezTo>
                  <a:cubicBezTo>
                    <a:pt x="28" y="23"/>
                    <a:pt x="28" y="23"/>
                    <a:pt x="28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14"/>
                    <a:pt x="35" y="8"/>
                    <a:pt x="43" y="8"/>
                  </a:cubicBezTo>
                  <a:cubicBezTo>
                    <a:pt x="51" y="8"/>
                    <a:pt x="57" y="14"/>
                    <a:pt x="57" y="22"/>
                  </a:cubicBezTo>
                  <a:cubicBezTo>
                    <a:pt x="57" y="25"/>
                    <a:pt x="56" y="27"/>
                    <a:pt x="55" y="30"/>
                  </a:cubicBezTo>
                  <a:cubicBezTo>
                    <a:pt x="54" y="31"/>
                    <a:pt x="54" y="33"/>
                    <a:pt x="56" y="35"/>
                  </a:cubicBezTo>
                  <a:cubicBezTo>
                    <a:pt x="57" y="36"/>
                    <a:pt x="59" y="36"/>
                    <a:pt x="61" y="35"/>
                  </a:cubicBezTo>
                  <a:cubicBezTo>
                    <a:pt x="62" y="33"/>
                    <a:pt x="65" y="32"/>
                    <a:pt x="69" y="32"/>
                  </a:cubicBezTo>
                  <a:cubicBezTo>
                    <a:pt x="76" y="32"/>
                    <a:pt x="82" y="37"/>
                    <a:pt x="82" y="45"/>
                  </a:cubicBezTo>
                  <a:cubicBezTo>
                    <a:pt x="82" y="52"/>
                    <a:pt x="76" y="57"/>
                    <a:pt x="69" y="57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58" y="57"/>
                    <a:pt x="56" y="59"/>
                    <a:pt x="56" y="61"/>
                  </a:cubicBezTo>
                  <a:cubicBezTo>
                    <a:pt x="56" y="64"/>
                    <a:pt x="58" y="65"/>
                    <a:pt x="60" y="65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80" y="65"/>
                    <a:pt x="90" y="56"/>
                    <a:pt x="90" y="45"/>
                  </a:cubicBezTo>
                  <a:cubicBezTo>
                    <a:pt x="90" y="33"/>
                    <a:pt x="80" y="24"/>
                    <a:pt x="69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18" name="Freeform 30"/>
            <p:cNvSpPr>
              <a:spLocks/>
            </p:cNvSpPr>
            <p:nvPr/>
          </p:nvSpPr>
          <p:spPr bwMode="auto">
            <a:xfrm>
              <a:off x="4915" y="1437"/>
              <a:ext cx="73" cy="112"/>
            </a:xfrm>
            <a:custGeom>
              <a:avLst/>
              <a:gdLst>
                <a:gd name="T0" fmla="*/ 28 w 35"/>
                <a:gd name="T1" fmla="*/ 34 h 54"/>
                <a:gd name="T2" fmla="*/ 22 w 35"/>
                <a:gd name="T3" fmla="*/ 41 h 54"/>
                <a:gd name="T4" fmla="*/ 22 w 35"/>
                <a:gd name="T5" fmla="*/ 3 h 54"/>
                <a:gd name="T6" fmla="*/ 18 w 35"/>
                <a:gd name="T7" fmla="*/ 0 h 54"/>
                <a:gd name="T8" fmla="*/ 14 w 35"/>
                <a:gd name="T9" fmla="*/ 3 h 54"/>
                <a:gd name="T10" fmla="*/ 14 w 35"/>
                <a:gd name="T11" fmla="*/ 41 h 54"/>
                <a:gd name="T12" fmla="*/ 7 w 35"/>
                <a:gd name="T13" fmla="*/ 34 h 54"/>
                <a:gd name="T14" fmla="*/ 2 w 35"/>
                <a:gd name="T15" fmla="*/ 34 h 54"/>
                <a:gd name="T16" fmla="*/ 2 w 35"/>
                <a:gd name="T17" fmla="*/ 40 h 54"/>
                <a:gd name="T18" fmla="*/ 15 w 35"/>
                <a:gd name="T19" fmla="*/ 53 h 54"/>
                <a:gd name="T20" fmla="*/ 18 w 35"/>
                <a:gd name="T21" fmla="*/ 54 h 54"/>
                <a:gd name="T22" fmla="*/ 21 w 35"/>
                <a:gd name="T23" fmla="*/ 53 h 54"/>
                <a:gd name="T24" fmla="*/ 34 w 35"/>
                <a:gd name="T25" fmla="*/ 40 h 54"/>
                <a:gd name="T26" fmla="*/ 34 w 35"/>
                <a:gd name="T27" fmla="*/ 34 h 54"/>
                <a:gd name="T28" fmla="*/ 28 w 35"/>
                <a:gd name="T29" fmla="*/ 3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" h="54">
                  <a:moveTo>
                    <a:pt x="28" y="34"/>
                  </a:moveTo>
                  <a:cubicBezTo>
                    <a:pt x="22" y="41"/>
                    <a:pt x="22" y="41"/>
                    <a:pt x="22" y="41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2" y="1"/>
                    <a:pt x="20" y="0"/>
                    <a:pt x="18" y="0"/>
                  </a:cubicBezTo>
                  <a:cubicBezTo>
                    <a:pt x="16" y="0"/>
                    <a:pt x="14" y="1"/>
                    <a:pt x="14" y="3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6" y="33"/>
                    <a:pt x="3" y="33"/>
                    <a:pt x="2" y="34"/>
                  </a:cubicBezTo>
                  <a:cubicBezTo>
                    <a:pt x="0" y="36"/>
                    <a:pt x="0" y="38"/>
                    <a:pt x="2" y="40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6" y="54"/>
                    <a:pt x="17" y="54"/>
                    <a:pt x="18" y="54"/>
                  </a:cubicBezTo>
                  <a:cubicBezTo>
                    <a:pt x="19" y="54"/>
                    <a:pt x="20" y="54"/>
                    <a:pt x="21" y="53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5" y="38"/>
                    <a:pt x="35" y="36"/>
                    <a:pt x="34" y="34"/>
                  </a:cubicBezTo>
                  <a:cubicBezTo>
                    <a:pt x="32" y="33"/>
                    <a:pt x="30" y="33"/>
                    <a:pt x="28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</p:grpSp>
      <p:sp>
        <p:nvSpPr>
          <p:cNvPr id="119" name="Freeform 31"/>
          <p:cNvSpPr>
            <a:spLocks noEditPoints="1"/>
          </p:cNvSpPr>
          <p:nvPr/>
        </p:nvSpPr>
        <p:spPr bwMode="auto">
          <a:xfrm>
            <a:off x="4143375" y="3409553"/>
            <a:ext cx="120650" cy="165100"/>
          </a:xfrm>
          <a:custGeom>
            <a:avLst/>
            <a:gdLst>
              <a:gd name="T0" fmla="*/ 61 w 66"/>
              <a:gd name="T1" fmla="*/ 21 h 91"/>
              <a:gd name="T2" fmla="*/ 61 w 66"/>
              <a:gd name="T3" fmla="*/ 15 h 91"/>
              <a:gd name="T4" fmla="*/ 66 w 66"/>
              <a:gd name="T5" fmla="*/ 15 h 91"/>
              <a:gd name="T6" fmla="*/ 66 w 66"/>
              <a:gd name="T7" fmla="*/ 0 h 91"/>
              <a:gd name="T8" fmla="*/ 0 w 66"/>
              <a:gd name="T9" fmla="*/ 0 h 91"/>
              <a:gd name="T10" fmla="*/ 0 w 66"/>
              <a:gd name="T11" fmla="*/ 15 h 91"/>
              <a:gd name="T12" fmla="*/ 5 w 66"/>
              <a:gd name="T13" fmla="*/ 15 h 91"/>
              <a:gd name="T14" fmla="*/ 5 w 66"/>
              <a:gd name="T15" fmla="*/ 21 h 91"/>
              <a:gd name="T16" fmla="*/ 19 w 66"/>
              <a:gd name="T17" fmla="*/ 45 h 91"/>
              <a:gd name="T18" fmla="*/ 5 w 66"/>
              <a:gd name="T19" fmla="*/ 70 h 91"/>
              <a:gd name="T20" fmla="*/ 5 w 66"/>
              <a:gd name="T21" fmla="*/ 76 h 91"/>
              <a:gd name="T22" fmla="*/ 0 w 66"/>
              <a:gd name="T23" fmla="*/ 76 h 91"/>
              <a:gd name="T24" fmla="*/ 0 w 66"/>
              <a:gd name="T25" fmla="*/ 91 h 91"/>
              <a:gd name="T26" fmla="*/ 66 w 66"/>
              <a:gd name="T27" fmla="*/ 91 h 91"/>
              <a:gd name="T28" fmla="*/ 66 w 66"/>
              <a:gd name="T29" fmla="*/ 76 h 91"/>
              <a:gd name="T30" fmla="*/ 61 w 66"/>
              <a:gd name="T31" fmla="*/ 76 h 91"/>
              <a:gd name="T32" fmla="*/ 61 w 66"/>
              <a:gd name="T33" fmla="*/ 70 h 91"/>
              <a:gd name="T34" fmla="*/ 47 w 66"/>
              <a:gd name="T35" fmla="*/ 45 h 91"/>
              <a:gd name="T36" fmla="*/ 61 w 66"/>
              <a:gd name="T37" fmla="*/ 21 h 91"/>
              <a:gd name="T38" fmla="*/ 53 w 66"/>
              <a:gd name="T39" fmla="*/ 70 h 91"/>
              <a:gd name="T40" fmla="*/ 53 w 66"/>
              <a:gd name="T41" fmla="*/ 76 h 91"/>
              <a:gd name="T42" fmla="*/ 13 w 66"/>
              <a:gd name="T43" fmla="*/ 76 h 91"/>
              <a:gd name="T44" fmla="*/ 13 w 66"/>
              <a:gd name="T45" fmla="*/ 70 h 91"/>
              <a:gd name="T46" fmla="*/ 33 w 66"/>
              <a:gd name="T47" fmla="*/ 49 h 91"/>
              <a:gd name="T48" fmla="*/ 53 w 66"/>
              <a:gd name="T49" fmla="*/ 70 h 91"/>
              <a:gd name="T50" fmla="*/ 33 w 66"/>
              <a:gd name="T51" fmla="*/ 42 h 91"/>
              <a:gd name="T52" fmla="*/ 13 w 66"/>
              <a:gd name="T53" fmla="*/ 21 h 91"/>
              <a:gd name="T54" fmla="*/ 13 w 66"/>
              <a:gd name="T55" fmla="*/ 15 h 91"/>
              <a:gd name="T56" fmla="*/ 53 w 66"/>
              <a:gd name="T57" fmla="*/ 15 h 91"/>
              <a:gd name="T58" fmla="*/ 53 w 66"/>
              <a:gd name="T59" fmla="*/ 21 h 91"/>
              <a:gd name="T60" fmla="*/ 33 w 66"/>
              <a:gd name="T61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6" h="91">
                <a:moveTo>
                  <a:pt x="61" y="21"/>
                </a:moveTo>
                <a:cubicBezTo>
                  <a:pt x="61" y="15"/>
                  <a:pt x="61" y="15"/>
                  <a:pt x="61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5"/>
                  <a:pt x="0" y="15"/>
                  <a:pt x="0" y="15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32"/>
                  <a:pt x="10" y="41"/>
                  <a:pt x="19" y="45"/>
                </a:cubicBezTo>
                <a:cubicBezTo>
                  <a:pt x="10" y="50"/>
                  <a:pt x="5" y="59"/>
                  <a:pt x="5" y="70"/>
                </a:cubicBezTo>
                <a:cubicBezTo>
                  <a:pt x="5" y="76"/>
                  <a:pt x="5" y="76"/>
                  <a:pt x="5" y="76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91"/>
                  <a:pt x="0" y="91"/>
                  <a:pt x="0" y="91"/>
                </a:cubicBezTo>
                <a:cubicBezTo>
                  <a:pt x="66" y="91"/>
                  <a:pt x="66" y="91"/>
                  <a:pt x="66" y="91"/>
                </a:cubicBezTo>
                <a:cubicBezTo>
                  <a:pt x="66" y="76"/>
                  <a:pt x="66" y="76"/>
                  <a:pt x="66" y="76"/>
                </a:cubicBezTo>
                <a:cubicBezTo>
                  <a:pt x="61" y="76"/>
                  <a:pt x="61" y="76"/>
                  <a:pt x="61" y="76"/>
                </a:cubicBezTo>
                <a:cubicBezTo>
                  <a:pt x="61" y="70"/>
                  <a:pt x="61" y="70"/>
                  <a:pt x="61" y="70"/>
                </a:cubicBezTo>
                <a:cubicBezTo>
                  <a:pt x="61" y="59"/>
                  <a:pt x="56" y="50"/>
                  <a:pt x="47" y="45"/>
                </a:cubicBezTo>
                <a:cubicBezTo>
                  <a:pt x="56" y="41"/>
                  <a:pt x="61" y="32"/>
                  <a:pt x="61" y="21"/>
                </a:cubicBezTo>
                <a:close/>
                <a:moveTo>
                  <a:pt x="53" y="70"/>
                </a:moveTo>
                <a:cubicBezTo>
                  <a:pt x="53" y="76"/>
                  <a:pt x="53" y="76"/>
                  <a:pt x="53" y="76"/>
                </a:cubicBezTo>
                <a:cubicBezTo>
                  <a:pt x="13" y="76"/>
                  <a:pt x="13" y="76"/>
                  <a:pt x="13" y="76"/>
                </a:cubicBezTo>
                <a:cubicBezTo>
                  <a:pt x="13" y="70"/>
                  <a:pt x="13" y="70"/>
                  <a:pt x="13" y="70"/>
                </a:cubicBezTo>
                <a:cubicBezTo>
                  <a:pt x="13" y="58"/>
                  <a:pt x="22" y="49"/>
                  <a:pt x="33" y="49"/>
                </a:cubicBezTo>
                <a:cubicBezTo>
                  <a:pt x="44" y="49"/>
                  <a:pt x="53" y="58"/>
                  <a:pt x="53" y="70"/>
                </a:cubicBezTo>
                <a:close/>
                <a:moveTo>
                  <a:pt x="33" y="42"/>
                </a:moveTo>
                <a:cubicBezTo>
                  <a:pt x="22" y="42"/>
                  <a:pt x="13" y="32"/>
                  <a:pt x="13" y="21"/>
                </a:cubicBezTo>
                <a:cubicBezTo>
                  <a:pt x="13" y="15"/>
                  <a:pt x="13" y="15"/>
                  <a:pt x="13" y="15"/>
                </a:cubicBezTo>
                <a:cubicBezTo>
                  <a:pt x="53" y="15"/>
                  <a:pt x="53" y="15"/>
                  <a:pt x="53" y="15"/>
                </a:cubicBezTo>
                <a:cubicBezTo>
                  <a:pt x="53" y="21"/>
                  <a:pt x="53" y="21"/>
                  <a:pt x="53" y="21"/>
                </a:cubicBezTo>
                <a:cubicBezTo>
                  <a:pt x="53" y="32"/>
                  <a:pt x="44" y="42"/>
                  <a:pt x="33" y="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20" name="Rectangle 32"/>
          <p:cNvSpPr>
            <a:spLocks noChangeArrowheads="1"/>
          </p:cNvSpPr>
          <p:nvPr/>
        </p:nvSpPr>
        <p:spPr bwMode="auto">
          <a:xfrm>
            <a:off x="4543425" y="3261915"/>
            <a:ext cx="1797050" cy="578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21" name="Rectangle 33"/>
          <p:cNvSpPr>
            <a:spLocks noChangeArrowheads="1"/>
          </p:cNvSpPr>
          <p:nvPr/>
        </p:nvSpPr>
        <p:spPr bwMode="auto">
          <a:xfrm>
            <a:off x="4540250" y="4184253"/>
            <a:ext cx="1797050" cy="578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22" name="Rectangle 34"/>
          <p:cNvSpPr>
            <a:spLocks noChangeArrowheads="1"/>
          </p:cNvSpPr>
          <p:nvPr/>
        </p:nvSpPr>
        <p:spPr bwMode="auto">
          <a:xfrm>
            <a:off x="6989763" y="3269853"/>
            <a:ext cx="1797050" cy="578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23" name="Rectangle 35"/>
          <p:cNvSpPr>
            <a:spLocks noChangeArrowheads="1"/>
          </p:cNvSpPr>
          <p:nvPr/>
        </p:nvSpPr>
        <p:spPr bwMode="auto">
          <a:xfrm>
            <a:off x="6986588" y="4184253"/>
            <a:ext cx="1797050" cy="578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430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5"/>
          <p:cNvSpPr>
            <a:spLocks noChangeArrowheads="1"/>
          </p:cNvSpPr>
          <p:nvPr/>
        </p:nvSpPr>
        <p:spPr bwMode="auto">
          <a:xfrm>
            <a:off x="0" y="2844394"/>
            <a:ext cx="9153525" cy="9525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5" name="Rectangle 41" descr="001e90bc453a118d6b4237"/>
          <p:cNvSpPr>
            <a:spLocks noChangeArrowheads="1"/>
          </p:cNvSpPr>
          <p:nvPr/>
        </p:nvSpPr>
        <p:spPr bwMode="auto">
          <a:xfrm>
            <a:off x="1582738" y="1468032"/>
            <a:ext cx="1404937" cy="1376362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6" name="Rectangle 42" descr="160621-20121008053042-5"/>
          <p:cNvSpPr>
            <a:spLocks noChangeArrowheads="1"/>
          </p:cNvSpPr>
          <p:nvPr/>
        </p:nvSpPr>
        <p:spPr bwMode="auto">
          <a:xfrm>
            <a:off x="3168650" y="2939644"/>
            <a:ext cx="1408113" cy="1376363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7" name="Rectangle 43" descr="160621-20121008052951-1"/>
          <p:cNvSpPr>
            <a:spLocks noChangeArrowheads="1"/>
          </p:cNvSpPr>
          <p:nvPr/>
        </p:nvSpPr>
        <p:spPr bwMode="auto">
          <a:xfrm>
            <a:off x="4783138" y="1468032"/>
            <a:ext cx="1408112" cy="1376362"/>
          </a:xfrm>
          <a:prstGeom prst="rect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8" name="Rectangle 44" descr="160621-20121008053041-4"/>
          <p:cNvSpPr>
            <a:spLocks noChangeArrowheads="1"/>
          </p:cNvSpPr>
          <p:nvPr/>
        </p:nvSpPr>
        <p:spPr bwMode="auto">
          <a:xfrm>
            <a:off x="6407150" y="2939644"/>
            <a:ext cx="1404938" cy="1376363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0" name="Rectangle 46"/>
          <p:cNvSpPr>
            <a:spLocks noChangeArrowheads="1"/>
          </p:cNvSpPr>
          <p:nvPr/>
        </p:nvSpPr>
        <p:spPr bwMode="auto">
          <a:xfrm>
            <a:off x="1582738" y="2476094"/>
            <a:ext cx="263525" cy="273050"/>
          </a:xfrm>
          <a:prstGeom prst="rect">
            <a:avLst/>
          </a:prstGeom>
          <a:solidFill>
            <a:srgbClr val="E94B50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1" name="Rectangle 47"/>
          <p:cNvSpPr>
            <a:spLocks noChangeArrowheads="1"/>
          </p:cNvSpPr>
          <p:nvPr/>
        </p:nvSpPr>
        <p:spPr bwMode="auto">
          <a:xfrm>
            <a:off x="4783138" y="2476094"/>
            <a:ext cx="263525" cy="273050"/>
          </a:xfrm>
          <a:prstGeom prst="rect">
            <a:avLst/>
          </a:prstGeom>
          <a:solidFill>
            <a:srgbClr val="E94B50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2" name="Rectangle 48"/>
          <p:cNvSpPr>
            <a:spLocks noChangeArrowheads="1"/>
          </p:cNvSpPr>
          <p:nvPr/>
        </p:nvSpPr>
        <p:spPr bwMode="auto">
          <a:xfrm>
            <a:off x="3168650" y="2939644"/>
            <a:ext cx="265113" cy="273050"/>
          </a:xfrm>
          <a:prstGeom prst="rect">
            <a:avLst/>
          </a:prstGeom>
          <a:solidFill>
            <a:srgbClr val="E94B50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3" name="Rectangle 49"/>
          <p:cNvSpPr>
            <a:spLocks noChangeArrowheads="1"/>
          </p:cNvSpPr>
          <p:nvPr/>
        </p:nvSpPr>
        <p:spPr bwMode="auto">
          <a:xfrm>
            <a:off x="6407150" y="2939644"/>
            <a:ext cx="263525" cy="273050"/>
          </a:xfrm>
          <a:prstGeom prst="rect">
            <a:avLst/>
          </a:prstGeom>
          <a:solidFill>
            <a:srgbClr val="E94B50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4" name="Text Box 50"/>
          <p:cNvSpPr txBox="1">
            <a:spLocks noChangeArrowheads="1"/>
          </p:cNvSpPr>
          <p:nvPr/>
        </p:nvSpPr>
        <p:spPr bwMode="auto">
          <a:xfrm>
            <a:off x="1542064" y="2495144"/>
            <a:ext cx="3353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000">
                <a:solidFill>
                  <a:schemeClr val="bg1"/>
                </a:solidFill>
                <a:latin typeface="+mn-ea"/>
              </a:rPr>
              <a:t>01</a:t>
            </a:r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4747226" y="2495144"/>
            <a:ext cx="3353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000">
                <a:solidFill>
                  <a:schemeClr val="bg1"/>
                </a:solidFill>
                <a:latin typeface="+mn-ea"/>
              </a:rPr>
              <a:t>03</a:t>
            </a:r>
          </a:p>
        </p:txBody>
      </p:sp>
      <p:sp>
        <p:nvSpPr>
          <p:cNvPr id="16" name="Text Box 52"/>
          <p:cNvSpPr txBox="1">
            <a:spLocks noChangeArrowheads="1"/>
          </p:cNvSpPr>
          <p:nvPr/>
        </p:nvSpPr>
        <p:spPr bwMode="auto">
          <a:xfrm>
            <a:off x="3139089" y="2942819"/>
            <a:ext cx="3353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000">
                <a:solidFill>
                  <a:schemeClr val="bg1"/>
                </a:solidFill>
                <a:latin typeface="+mn-ea"/>
              </a:rPr>
              <a:t>02</a:t>
            </a:r>
          </a:p>
        </p:txBody>
      </p:sp>
      <p:sp>
        <p:nvSpPr>
          <p:cNvPr id="17" name="Text Box 53"/>
          <p:cNvSpPr txBox="1">
            <a:spLocks noChangeArrowheads="1"/>
          </p:cNvSpPr>
          <p:nvPr/>
        </p:nvSpPr>
        <p:spPr bwMode="auto">
          <a:xfrm>
            <a:off x="6379176" y="2942819"/>
            <a:ext cx="33534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000">
                <a:solidFill>
                  <a:schemeClr val="bg1"/>
                </a:solidFill>
                <a:latin typeface="+mn-ea"/>
              </a:rPr>
              <a:t>04</a:t>
            </a:r>
          </a:p>
        </p:txBody>
      </p:sp>
      <p:sp>
        <p:nvSpPr>
          <p:cNvPr id="18" name="Rectangle 55"/>
          <p:cNvSpPr>
            <a:spLocks noChangeArrowheads="1"/>
          </p:cNvSpPr>
          <p:nvPr/>
        </p:nvSpPr>
        <p:spPr bwMode="auto">
          <a:xfrm>
            <a:off x="1598613" y="3355569"/>
            <a:ext cx="1368425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19" name="Rectangle 56"/>
          <p:cNvSpPr>
            <a:spLocks noChangeArrowheads="1"/>
          </p:cNvSpPr>
          <p:nvPr/>
        </p:nvSpPr>
        <p:spPr bwMode="auto">
          <a:xfrm>
            <a:off x="4800600" y="3355569"/>
            <a:ext cx="1368425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20" name="Rectangle 57"/>
          <p:cNvSpPr>
            <a:spLocks noChangeArrowheads="1"/>
          </p:cNvSpPr>
          <p:nvPr/>
        </p:nvSpPr>
        <p:spPr bwMode="auto">
          <a:xfrm>
            <a:off x="3184525" y="1820457"/>
            <a:ext cx="1368425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21" name="Rectangle 58"/>
          <p:cNvSpPr>
            <a:spLocks noChangeArrowheads="1"/>
          </p:cNvSpPr>
          <p:nvPr/>
        </p:nvSpPr>
        <p:spPr bwMode="auto">
          <a:xfrm>
            <a:off x="6421438" y="1820457"/>
            <a:ext cx="1368425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316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2"/>
          <p:cNvSpPr>
            <a:spLocks/>
          </p:cNvSpPr>
          <p:nvPr/>
        </p:nvSpPr>
        <p:spPr bwMode="auto">
          <a:xfrm>
            <a:off x="4564856" y="1730374"/>
            <a:ext cx="1068388" cy="1281113"/>
          </a:xfrm>
          <a:custGeom>
            <a:avLst/>
            <a:gdLst>
              <a:gd name="T0" fmla="*/ 0 w 285"/>
              <a:gd name="T1" fmla="*/ 0 h 342"/>
              <a:gd name="T2" fmla="*/ 0 w 285"/>
              <a:gd name="T3" fmla="*/ 68 h 342"/>
              <a:gd name="T4" fmla="*/ 52 w 285"/>
              <a:gd name="T5" fmla="*/ 143 h 342"/>
              <a:gd name="T6" fmla="*/ 0 w 285"/>
              <a:gd name="T7" fmla="*/ 217 h 342"/>
              <a:gd name="T8" fmla="*/ 0 w 285"/>
              <a:gd name="T9" fmla="*/ 285 h 342"/>
              <a:gd name="T10" fmla="*/ 86 w 285"/>
              <a:gd name="T11" fmla="*/ 285 h 342"/>
              <a:gd name="T12" fmla="*/ 142 w 285"/>
              <a:gd name="T13" fmla="*/ 342 h 342"/>
              <a:gd name="T14" fmla="*/ 199 w 285"/>
              <a:gd name="T15" fmla="*/ 285 h 342"/>
              <a:gd name="T16" fmla="*/ 285 w 285"/>
              <a:gd name="T17" fmla="*/ 285 h 342"/>
              <a:gd name="T18" fmla="*/ 285 w 285"/>
              <a:gd name="T19" fmla="*/ 0 h 342"/>
              <a:gd name="T20" fmla="*/ 0 w 285"/>
              <a:gd name="T21" fmla="*/ 0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5" h="342">
                <a:moveTo>
                  <a:pt x="0" y="0"/>
                </a:moveTo>
                <a:cubicBezTo>
                  <a:pt x="0" y="68"/>
                  <a:pt x="0" y="68"/>
                  <a:pt x="0" y="68"/>
                </a:cubicBezTo>
                <a:cubicBezTo>
                  <a:pt x="30" y="79"/>
                  <a:pt x="52" y="108"/>
                  <a:pt x="52" y="143"/>
                </a:cubicBezTo>
                <a:cubicBezTo>
                  <a:pt x="52" y="177"/>
                  <a:pt x="30" y="206"/>
                  <a:pt x="0" y="217"/>
                </a:cubicBezTo>
                <a:cubicBezTo>
                  <a:pt x="0" y="285"/>
                  <a:pt x="0" y="285"/>
                  <a:pt x="0" y="285"/>
                </a:cubicBezTo>
                <a:cubicBezTo>
                  <a:pt x="86" y="285"/>
                  <a:pt x="86" y="285"/>
                  <a:pt x="86" y="285"/>
                </a:cubicBezTo>
                <a:cubicBezTo>
                  <a:pt x="86" y="316"/>
                  <a:pt x="111" y="342"/>
                  <a:pt x="142" y="342"/>
                </a:cubicBezTo>
                <a:cubicBezTo>
                  <a:pt x="173" y="342"/>
                  <a:pt x="199" y="316"/>
                  <a:pt x="199" y="285"/>
                </a:cubicBezTo>
                <a:cubicBezTo>
                  <a:pt x="285" y="285"/>
                  <a:pt x="285" y="285"/>
                  <a:pt x="285" y="285"/>
                </a:cubicBezTo>
                <a:cubicBezTo>
                  <a:pt x="285" y="0"/>
                  <a:pt x="285" y="0"/>
                  <a:pt x="28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8" name="Freeform 23"/>
          <p:cNvSpPr>
            <a:spLocks/>
          </p:cNvSpPr>
          <p:nvPr/>
        </p:nvSpPr>
        <p:spPr bwMode="auto">
          <a:xfrm>
            <a:off x="4352131" y="2903537"/>
            <a:ext cx="1281113" cy="1068387"/>
          </a:xfrm>
          <a:custGeom>
            <a:avLst/>
            <a:gdLst>
              <a:gd name="T0" fmla="*/ 274 w 342"/>
              <a:gd name="T1" fmla="*/ 0 h 285"/>
              <a:gd name="T2" fmla="*/ 199 w 342"/>
              <a:gd name="T3" fmla="*/ 52 h 285"/>
              <a:gd name="T4" fmla="*/ 124 w 342"/>
              <a:gd name="T5" fmla="*/ 0 h 285"/>
              <a:gd name="T6" fmla="*/ 57 w 342"/>
              <a:gd name="T7" fmla="*/ 0 h 285"/>
              <a:gd name="T8" fmla="*/ 57 w 342"/>
              <a:gd name="T9" fmla="*/ 86 h 285"/>
              <a:gd name="T10" fmla="*/ 0 w 342"/>
              <a:gd name="T11" fmla="*/ 142 h 285"/>
              <a:gd name="T12" fmla="*/ 57 w 342"/>
              <a:gd name="T13" fmla="*/ 199 h 285"/>
              <a:gd name="T14" fmla="*/ 57 w 342"/>
              <a:gd name="T15" fmla="*/ 285 h 285"/>
              <a:gd name="T16" fmla="*/ 342 w 342"/>
              <a:gd name="T17" fmla="*/ 285 h 285"/>
              <a:gd name="T18" fmla="*/ 342 w 342"/>
              <a:gd name="T19" fmla="*/ 0 h 285"/>
              <a:gd name="T20" fmla="*/ 274 w 342"/>
              <a:gd name="T21" fmla="*/ 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2" h="285">
                <a:moveTo>
                  <a:pt x="274" y="0"/>
                </a:moveTo>
                <a:cubicBezTo>
                  <a:pt x="263" y="30"/>
                  <a:pt x="234" y="52"/>
                  <a:pt x="199" y="52"/>
                </a:cubicBezTo>
                <a:cubicBezTo>
                  <a:pt x="165" y="52"/>
                  <a:pt x="136" y="30"/>
                  <a:pt x="124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86"/>
                  <a:pt x="57" y="86"/>
                  <a:pt x="57" y="86"/>
                </a:cubicBezTo>
                <a:cubicBezTo>
                  <a:pt x="25" y="86"/>
                  <a:pt x="0" y="111"/>
                  <a:pt x="0" y="142"/>
                </a:cubicBezTo>
                <a:cubicBezTo>
                  <a:pt x="0" y="173"/>
                  <a:pt x="25" y="199"/>
                  <a:pt x="57" y="199"/>
                </a:cubicBezTo>
                <a:cubicBezTo>
                  <a:pt x="57" y="285"/>
                  <a:pt x="57" y="285"/>
                  <a:pt x="57" y="285"/>
                </a:cubicBezTo>
                <a:cubicBezTo>
                  <a:pt x="342" y="285"/>
                  <a:pt x="342" y="285"/>
                  <a:pt x="342" y="285"/>
                </a:cubicBezTo>
                <a:cubicBezTo>
                  <a:pt x="342" y="0"/>
                  <a:pt x="342" y="0"/>
                  <a:pt x="342" y="0"/>
                </a:cubicBezTo>
                <a:lnTo>
                  <a:pt x="27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>
            <a:off x="3391694" y="2689224"/>
            <a:ext cx="1068387" cy="1282700"/>
          </a:xfrm>
          <a:custGeom>
            <a:avLst/>
            <a:gdLst>
              <a:gd name="T0" fmla="*/ 285 w 285"/>
              <a:gd name="T1" fmla="*/ 124 h 342"/>
              <a:gd name="T2" fmla="*/ 285 w 285"/>
              <a:gd name="T3" fmla="*/ 57 h 342"/>
              <a:gd name="T4" fmla="*/ 199 w 285"/>
              <a:gd name="T5" fmla="*/ 57 h 342"/>
              <a:gd name="T6" fmla="*/ 142 w 285"/>
              <a:gd name="T7" fmla="*/ 0 h 342"/>
              <a:gd name="T8" fmla="*/ 86 w 285"/>
              <a:gd name="T9" fmla="*/ 57 h 342"/>
              <a:gd name="T10" fmla="*/ 0 w 285"/>
              <a:gd name="T11" fmla="*/ 57 h 342"/>
              <a:gd name="T12" fmla="*/ 0 w 285"/>
              <a:gd name="T13" fmla="*/ 342 h 342"/>
              <a:gd name="T14" fmla="*/ 285 w 285"/>
              <a:gd name="T15" fmla="*/ 342 h 342"/>
              <a:gd name="T16" fmla="*/ 285 w 285"/>
              <a:gd name="T17" fmla="*/ 274 h 342"/>
              <a:gd name="T18" fmla="*/ 233 w 285"/>
              <a:gd name="T19" fmla="*/ 199 h 342"/>
              <a:gd name="T20" fmla="*/ 285 w 285"/>
              <a:gd name="T21" fmla="*/ 124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5" h="342">
                <a:moveTo>
                  <a:pt x="285" y="124"/>
                </a:moveTo>
                <a:cubicBezTo>
                  <a:pt x="285" y="57"/>
                  <a:pt x="285" y="57"/>
                  <a:pt x="285" y="57"/>
                </a:cubicBezTo>
                <a:cubicBezTo>
                  <a:pt x="199" y="57"/>
                  <a:pt x="199" y="57"/>
                  <a:pt x="199" y="57"/>
                </a:cubicBezTo>
                <a:cubicBezTo>
                  <a:pt x="199" y="25"/>
                  <a:pt x="174" y="0"/>
                  <a:pt x="142" y="0"/>
                </a:cubicBezTo>
                <a:cubicBezTo>
                  <a:pt x="111" y="0"/>
                  <a:pt x="86" y="25"/>
                  <a:pt x="86" y="57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342"/>
                  <a:pt x="0" y="342"/>
                  <a:pt x="0" y="342"/>
                </a:cubicBezTo>
                <a:cubicBezTo>
                  <a:pt x="285" y="342"/>
                  <a:pt x="285" y="342"/>
                  <a:pt x="285" y="342"/>
                </a:cubicBezTo>
                <a:cubicBezTo>
                  <a:pt x="285" y="274"/>
                  <a:pt x="285" y="274"/>
                  <a:pt x="285" y="274"/>
                </a:cubicBezTo>
                <a:cubicBezTo>
                  <a:pt x="255" y="263"/>
                  <a:pt x="233" y="234"/>
                  <a:pt x="233" y="199"/>
                </a:cubicBezTo>
                <a:cubicBezTo>
                  <a:pt x="233" y="165"/>
                  <a:pt x="255" y="136"/>
                  <a:pt x="285" y="124"/>
                </a:cubicBezTo>
                <a:close/>
              </a:path>
            </a:pathLst>
          </a:custGeom>
          <a:solidFill>
            <a:schemeClr val="accent4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6" name="Freeform 25"/>
          <p:cNvSpPr>
            <a:spLocks/>
          </p:cNvSpPr>
          <p:nvPr/>
        </p:nvSpPr>
        <p:spPr bwMode="auto">
          <a:xfrm>
            <a:off x="3391694" y="1730374"/>
            <a:ext cx="1277937" cy="1068388"/>
          </a:xfrm>
          <a:custGeom>
            <a:avLst/>
            <a:gdLst>
              <a:gd name="T0" fmla="*/ 217 w 341"/>
              <a:gd name="T1" fmla="*/ 285 h 285"/>
              <a:gd name="T2" fmla="*/ 285 w 341"/>
              <a:gd name="T3" fmla="*/ 285 h 285"/>
              <a:gd name="T4" fmla="*/ 285 w 341"/>
              <a:gd name="T5" fmla="*/ 199 h 285"/>
              <a:gd name="T6" fmla="*/ 341 w 341"/>
              <a:gd name="T7" fmla="*/ 143 h 285"/>
              <a:gd name="T8" fmla="*/ 285 w 341"/>
              <a:gd name="T9" fmla="*/ 86 h 285"/>
              <a:gd name="T10" fmla="*/ 285 w 341"/>
              <a:gd name="T11" fmla="*/ 0 h 285"/>
              <a:gd name="T12" fmla="*/ 0 w 341"/>
              <a:gd name="T13" fmla="*/ 0 h 285"/>
              <a:gd name="T14" fmla="*/ 0 w 341"/>
              <a:gd name="T15" fmla="*/ 285 h 285"/>
              <a:gd name="T16" fmla="*/ 68 w 341"/>
              <a:gd name="T17" fmla="*/ 285 h 285"/>
              <a:gd name="T18" fmla="*/ 142 w 341"/>
              <a:gd name="T19" fmla="*/ 233 h 285"/>
              <a:gd name="T20" fmla="*/ 217 w 341"/>
              <a:gd name="T21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1" h="285">
                <a:moveTo>
                  <a:pt x="217" y="285"/>
                </a:moveTo>
                <a:cubicBezTo>
                  <a:pt x="285" y="285"/>
                  <a:pt x="285" y="285"/>
                  <a:pt x="285" y="285"/>
                </a:cubicBezTo>
                <a:cubicBezTo>
                  <a:pt x="285" y="199"/>
                  <a:pt x="285" y="199"/>
                  <a:pt x="285" y="199"/>
                </a:cubicBezTo>
                <a:cubicBezTo>
                  <a:pt x="316" y="199"/>
                  <a:pt x="341" y="174"/>
                  <a:pt x="341" y="143"/>
                </a:cubicBezTo>
                <a:cubicBezTo>
                  <a:pt x="341" y="111"/>
                  <a:pt x="316" y="86"/>
                  <a:pt x="285" y="86"/>
                </a:cubicBezTo>
                <a:cubicBezTo>
                  <a:pt x="285" y="0"/>
                  <a:pt x="285" y="0"/>
                  <a:pt x="28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85"/>
                  <a:pt x="0" y="285"/>
                  <a:pt x="0" y="285"/>
                </a:cubicBezTo>
                <a:cubicBezTo>
                  <a:pt x="68" y="285"/>
                  <a:pt x="68" y="285"/>
                  <a:pt x="68" y="285"/>
                </a:cubicBezTo>
                <a:cubicBezTo>
                  <a:pt x="79" y="255"/>
                  <a:pt x="108" y="233"/>
                  <a:pt x="142" y="233"/>
                </a:cubicBezTo>
                <a:cubicBezTo>
                  <a:pt x="177" y="233"/>
                  <a:pt x="206" y="255"/>
                  <a:pt x="217" y="2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648494" y="1962149"/>
            <a:ext cx="2447925" cy="72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20000"/>
              </a:lnSpc>
              <a:buFont typeface="Arial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r">
              <a:lnSpc>
                <a:spcPct val="120000"/>
              </a:lnSpc>
              <a:buFont typeface="Arial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648494" y="3152774"/>
            <a:ext cx="2447925" cy="72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20000"/>
              </a:lnSpc>
              <a:buFont typeface="Arial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r">
              <a:lnSpc>
                <a:spcPct val="120000"/>
              </a:lnSpc>
              <a:buFont typeface="Arial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20" name="Rectangle 41"/>
          <p:cNvSpPr>
            <a:spLocks noChangeArrowheads="1"/>
          </p:cNvSpPr>
          <p:nvPr/>
        </p:nvSpPr>
        <p:spPr bwMode="auto">
          <a:xfrm>
            <a:off x="5906294" y="1962149"/>
            <a:ext cx="2447925" cy="72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21" name="Rectangle 42"/>
          <p:cNvSpPr>
            <a:spLocks noChangeArrowheads="1"/>
          </p:cNvSpPr>
          <p:nvPr/>
        </p:nvSpPr>
        <p:spPr bwMode="auto">
          <a:xfrm>
            <a:off x="5906294" y="3152774"/>
            <a:ext cx="2447925" cy="72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22" name="Freeform 43"/>
          <p:cNvSpPr>
            <a:spLocks noEditPoints="1"/>
          </p:cNvSpPr>
          <p:nvPr/>
        </p:nvSpPr>
        <p:spPr bwMode="auto">
          <a:xfrm>
            <a:off x="4963177" y="3294939"/>
            <a:ext cx="273456" cy="354826"/>
          </a:xfrm>
          <a:custGeom>
            <a:avLst/>
            <a:gdLst>
              <a:gd name="T0" fmla="*/ 350 w 530"/>
              <a:gd name="T1" fmla="*/ 251 h 687"/>
              <a:gd name="T2" fmla="*/ 265 w 530"/>
              <a:gd name="T3" fmla="*/ 286 h 687"/>
              <a:gd name="T4" fmla="*/ 219 w 530"/>
              <a:gd name="T5" fmla="*/ 277 h 687"/>
              <a:gd name="T6" fmla="*/ 180 w 530"/>
              <a:gd name="T7" fmla="*/ 251 h 687"/>
              <a:gd name="T8" fmla="*/ 157 w 530"/>
              <a:gd name="T9" fmla="*/ 251 h 687"/>
              <a:gd name="T10" fmla="*/ 157 w 530"/>
              <a:gd name="T11" fmla="*/ 274 h 687"/>
              <a:gd name="T12" fmla="*/ 207 w 530"/>
              <a:gd name="T13" fmla="*/ 307 h 687"/>
              <a:gd name="T14" fmla="*/ 265 w 530"/>
              <a:gd name="T15" fmla="*/ 318 h 687"/>
              <a:gd name="T16" fmla="*/ 373 w 530"/>
              <a:gd name="T17" fmla="*/ 274 h 687"/>
              <a:gd name="T18" fmla="*/ 373 w 530"/>
              <a:gd name="T19" fmla="*/ 251 h 687"/>
              <a:gd name="T20" fmla="*/ 350 w 530"/>
              <a:gd name="T21" fmla="*/ 251 h 687"/>
              <a:gd name="T22" fmla="*/ 388 w 530"/>
              <a:gd name="T23" fmla="*/ 599 h 687"/>
              <a:gd name="T24" fmla="*/ 388 w 530"/>
              <a:gd name="T25" fmla="*/ 599 h 687"/>
              <a:gd name="T26" fmla="*/ 142 w 530"/>
              <a:gd name="T27" fmla="*/ 599 h 687"/>
              <a:gd name="T28" fmla="*/ 126 w 530"/>
              <a:gd name="T29" fmla="*/ 615 h 687"/>
              <a:gd name="T30" fmla="*/ 142 w 530"/>
              <a:gd name="T31" fmla="*/ 632 h 687"/>
              <a:gd name="T32" fmla="*/ 388 w 530"/>
              <a:gd name="T33" fmla="*/ 632 h 687"/>
              <a:gd name="T34" fmla="*/ 404 w 530"/>
              <a:gd name="T35" fmla="*/ 615 h 687"/>
              <a:gd name="T36" fmla="*/ 388 w 530"/>
              <a:gd name="T37" fmla="*/ 599 h 687"/>
              <a:gd name="T38" fmla="*/ 530 w 530"/>
              <a:gd name="T39" fmla="*/ 265 h 687"/>
              <a:gd name="T40" fmla="*/ 530 w 530"/>
              <a:gd name="T41" fmla="*/ 265 h 687"/>
              <a:gd name="T42" fmla="*/ 452 w 530"/>
              <a:gd name="T43" fmla="*/ 78 h 687"/>
              <a:gd name="T44" fmla="*/ 265 w 530"/>
              <a:gd name="T45" fmla="*/ 0 h 687"/>
              <a:gd name="T46" fmla="*/ 78 w 530"/>
              <a:gd name="T47" fmla="*/ 78 h 687"/>
              <a:gd name="T48" fmla="*/ 0 w 530"/>
              <a:gd name="T49" fmla="*/ 265 h 687"/>
              <a:gd name="T50" fmla="*/ 34 w 530"/>
              <a:gd name="T51" fmla="*/ 395 h 687"/>
              <a:gd name="T52" fmla="*/ 34 w 530"/>
              <a:gd name="T53" fmla="*/ 395 h 687"/>
              <a:gd name="T54" fmla="*/ 115 w 530"/>
              <a:gd name="T55" fmla="*/ 483 h 687"/>
              <a:gd name="T56" fmla="*/ 115 w 530"/>
              <a:gd name="T57" fmla="*/ 557 h 687"/>
              <a:gd name="T58" fmla="*/ 142 w 530"/>
              <a:gd name="T59" fmla="*/ 584 h 687"/>
              <a:gd name="T60" fmla="*/ 388 w 530"/>
              <a:gd name="T61" fmla="*/ 584 h 687"/>
              <a:gd name="T62" fmla="*/ 415 w 530"/>
              <a:gd name="T63" fmla="*/ 557 h 687"/>
              <a:gd name="T64" fmla="*/ 415 w 530"/>
              <a:gd name="T65" fmla="*/ 483 h 687"/>
              <a:gd name="T66" fmla="*/ 496 w 530"/>
              <a:gd name="T67" fmla="*/ 395 h 687"/>
              <a:gd name="T68" fmla="*/ 496 w 530"/>
              <a:gd name="T69" fmla="*/ 395 h 687"/>
              <a:gd name="T70" fmla="*/ 530 w 530"/>
              <a:gd name="T71" fmla="*/ 265 h 687"/>
              <a:gd name="T72" fmla="*/ 449 w 530"/>
              <a:gd name="T73" fmla="*/ 368 h 687"/>
              <a:gd name="T74" fmla="*/ 449 w 530"/>
              <a:gd name="T75" fmla="*/ 368 h 687"/>
              <a:gd name="T76" fmla="*/ 449 w 530"/>
              <a:gd name="T77" fmla="*/ 368 h 687"/>
              <a:gd name="T78" fmla="*/ 449 w 530"/>
              <a:gd name="T79" fmla="*/ 368 h 687"/>
              <a:gd name="T80" fmla="*/ 374 w 530"/>
              <a:gd name="T81" fmla="*/ 446 h 687"/>
              <a:gd name="T82" fmla="*/ 361 w 530"/>
              <a:gd name="T83" fmla="*/ 469 h 687"/>
              <a:gd name="T84" fmla="*/ 361 w 530"/>
              <a:gd name="T85" fmla="*/ 469 h 687"/>
              <a:gd name="T86" fmla="*/ 361 w 530"/>
              <a:gd name="T87" fmla="*/ 530 h 687"/>
              <a:gd name="T88" fmla="*/ 169 w 530"/>
              <a:gd name="T89" fmla="*/ 530 h 687"/>
              <a:gd name="T90" fmla="*/ 169 w 530"/>
              <a:gd name="T91" fmla="*/ 469 h 687"/>
              <a:gd name="T92" fmla="*/ 154 w 530"/>
              <a:gd name="T93" fmla="*/ 445 h 687"/>
              <a:gd name="T94" fmla="*/ 81 w 530"/>
              <a:gd name="T95" fmla="*/ 368 h 687"/>
              <a:gd name="T96" fmla="*/ 81 w 530"/>
              <a:gd name="T97" fmla="*/ 368 h 687"/>
              <a:gd name="T98" fmla="*/ 54 w 530"/>
              <a:gd name="T99" fmla="*/ 265 h 687"/>
              <a:gd name="T100" fmla="*/ 116 w 530"/>
              <a:gd name="T101" fmla="*/ 116 h 687"/>
              <a:gd name="T102" fmla="*/ 265 w 530"/>
              <a:gd name="T103" fmla="*/ 54 h 687"/>
              <a:gd name="T104" fmla="*/ 414 w 530"/>
              <a:gd name="T105" fmla="*/ 116 h 687"/>
              <a:gd name="T106" fmla="*/ 476 w 530"/>
              <a:gd name="T107" fmla="*/ 265 h 687"/>
              <a:gd name="T108" fmla="*/ 449 w 530"/>
              <a:gd name="T109" fmla="*/ 368 h 687"/>
              <a:gd name="T110" fmla="*/ 336 w 530"/>
              <a:gd name="T111" fmla="*/ 655 h 687"/>
              <a:gd name="T112" fmla="*/ 336 w 530"/>
              <a:gd name="T113" fmla="*/ 655 h 687"/>
              <a:gd name="T114" fmla="*/ 194 w 530"/>
              <a:gd name="T115" fmla="*/ 655 h 687"/>
              <a:gd name="T116" fmla="*/ 178 w 530"/>
              <a:gd name="T117" fmla="*/ 671 h 687"/>
              <a:gd name="T118" fmla="*/ 194 w 530"/>
              <a:gd name="T119" fmla="*/ 687 h 687"/>
              <a:gd name="T120" fmla="*/ 336 w 530"/>
              <a:gd name="T121" fmla="*/ 687 h 687"/>
              <a:gd name="T122" fmla="*/ 353 w 530"/>
              <a:gd name="T123" fmla="*/ 671 h 687"/>
              <a:gd name="T124" fmla="*/ 336 w 530"/>
              <a:gd name="T125" fmla="*/ 655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30" h="687">
                <a:moveTo>
                  <a:pt x="350" y="251"/>
                </a:moveTo>
                <a:cubicBezTo>
                  <a:pt x="329" y="273"/>
                  <a:pt x="299" y="286"/>
                  <a:pt x="265" y="286"/>
                </a:cubicBezTo>
                <a:cubicBezTo>
                  <a:pt x="249" y="286"/>
                  <a:pt x="233" y="283"/>
                  <a:pt x="219" y="277"/>
                </a:cubicBezTo>
                <a:cubicBezTo>
                  <a:pt x="204" y="271"/>
                  <a:pt x="191" y="262"/>
                  <a:pt x="180" y="251"/>
                </a:cubicBezTo>
                <a:cubicBezTo>
                  <a:pt x="173" y="245"/>
                  <a:pt x="163" y="245"/>
                  <a:pt x="157" y="251"/>
                </a:cubicBezTo>
                <a:cubicBezTo>
                  <a:pt x="151" y="257"/>
                  <a:pt x="151" y="267"/>
                  <a:pt x="157" y="274"/>
                </a:cubicBezTo>
                <a:cubicBezTo>
                  <a:pt x="171" y="288"/>
                  <a:pt x="188" y="299"/>
                  <a:pt x="207" y="307"/>
                </a:cubicBezTo>
                <a:cubicBezTo>
                  <a:pt x="225" y="314"/>
                  <a:pt x="244" y="318"/>
                  <a:pt x="265" y="318"/>
                </a:cubicBezTo>
                <a:cubicBezTo>
                  <a:pt x="307" y="318"/>
                  <a:pt x="346" y="301"/>
                  <a:pt x="373" y="274"/>
                </a:cubicBezTo>
                <a:cubicBezTo>
                  <a:pt x="380" y="267"/>
                  <a:pt x="380" y="257"/>
                  <a:pt x="373" y="251"/>
                </a:cubicBezTo>
                <a:cubicBezTo>
                  <a:pt x="367" y="245"/>
                  <a:pt x="357" y="245"/>
                  <a:pt x="350" y="251"/>
                </a:cubicBezTo>
                <a:close/>
                <a:moveTo>
                  <a:pt x="388" y="599"/>
                </a:moveTo>
                <a:cubicBezTo>
                  <a:pt x="388" y="599"/>
                  <a:pt x="388" y="599"/>
                  <a:pt x="388" y="599"/>
                </a:cubicBezTo>
                <a:cubicBezTo>
                  <a:pt x="142" y="599"/>
                  <a:pt x="142" y="599"/>
                  <a:pt x="142" y="599"/>
                </a:cubicBezTo>
                <a:cubicBezTo>
                  <a:pt x="133" y="599"/>
                  <a:pt x="126" y="606"/>
                  <a:pt x="126" y="615"/>
                </a:cubicBezTo>
                <a:cubicBezTo>
                  <a:pt x="126" y="624"/>
                  <a:pt x="133" y="632"/>
                  <a:pt x="142" y="632"/>
                </a:cubicBezTo>
                <a:cubicBezTo>
                  <a:pt x="388" y="632"/>
                  <a:pt x="388" y="632"/>
                  <a:pt x="388" y="632"/>
                </a:cubicBezTo>
                <a:cubicBezTo>
                  <a:pt x="397" y="632"/>
                  <a:pt x="404" y="624"/>
                  <a:pt x="404" y="615"/>
                </a:cubicBezTo>
                <a:cubicBezTo>
                  <a:pt x="404" y="606"/>
                  <a:pt x="397" y="599"/>
                  <a:pt x="388" y="599"/>
                </a:cubicBezTo>
                <a:close/>
                <a:moveTo>
                  <a:pt x="530" y="265"/>
                </a:moveTo>
                <a:cubicBezTo>
                  <a:pt x="530" y="265"/>
                  <a:pt x="530" y="265"/>
                  <a:pt x="530" y="265"/>
                </a:cubicBezTo>
                <a:cubicBezTo>
                  <a:pt x="530" y="192"/>
                  <a:pt x="500" y="126"/>
                  <a:pt x="452" y="78"/>
                </a:cubicBezTo>
                <a:cubicBezTo>
                  <a:pt x="404" y="30"/>
                  <a:pt x="338" y="0"/>
                  <a:pt x="265" y="0"/>
                </a:cubicBezTo>
                <a:cubicBezTo>
                  <a:pt x="192" y="0"/>
                  <a:pt x="126" y="30"/>
                  <a:pt x="78" y="78"/>
                </a:cubicBezTo>
                <a:cubicBezTo>
                  <a:pt x="30" y="126"/>
                  <a:pt x="0" y="192"/>
                  <a:pt x="0" y="265"/>
                </a:cubicBezTo>
                <a:cubicBezTo>
                  <a:pt x="0" y="312"/>
                  <a:pt x="13" y="356"/>
                  <a:pt x="34" y="395"/>
                </a:cubicBezTo>
                <a:cubicBezTo>
                  <a:pt x="34" y="395"/>
                  <a:pt x="34" y="395"/>
                  <a:pt x="34" y="395"/>
                </a:cubicBezTo>
                <a:cubicBezTo>
                  <a:pt x="54" y="430"/>
                  <a:pt x="82" y="460"/>
                  <a:pt x="115" y="483"/>
                </a:cubicBezTo>
                <a:cubicBezTo>
                  <a:pt x="115" y="557"/>
                  <a:pt x="115" y="557"/>
                  <a:pt x="115" y="557"/>
                </a:cubicBezTo>
                <a:cubicBezTo>
                  <a:pt x="115" y="572"/>
                  <a:pt x="127" y="584"/>
                  <a:pt x="142" y="584"/>
                </a:cubicBezTo>
                <a:cubicBezTo>
                  <a:pt x="388" y="584"/>
                  <a:pt x="388" y="584"/>
                  <a:pt x="388" y="584"/>
                </a:cubicBezTo>
                <a:cubicBezTo>
                  <a:pt x="403" y="584"/>
                  <a:pt x="415" y="572"/>
                  <a:pt x="415" y="557"/>
                </a:cubicBezTo>
                <a:cubicBezTo>
                  <a:pt x="415" y="483"/>
                  <a:pt x="415" y="483"/>
                  <a:pt x="415" y="483"/>
                </a:cubicBezTo>
                <a:cubicBezTo>
                  <a:pt x="448" y="460"/>
                  <a:pt x="476" y="430"/>
                  <a:pt x="496" y="395"/>
                </a:cubicBezTo>
                <a:cubicBezTo>
                  <a:pt x="496" y="395"/>
                  <a:pt x="496" y="395"/>
                  <a:pt x="496" y="395"/>
                </a:cubicBezTo>
                <a:cubicBezTo>
                  <a:pt x="517" y="356"/>
                  <a:pt x="530" y="312"/>
                  <a:pt x="530" y="265"/>
                </a:cubicBezTo>
                <a:close/>
                <a:moveTo>
                  <a:pt x="449" y="368"/>
                </a:moveTo>
                <a:cubicBezTo>
                  <a:pt x="449" y="368"/>
                  <a:pt x="449" y="368"/>
                  <a:pt x="449" y="368"/>
                </a:cubicBezTo>
                <a:cubicBezTo>
                  <a:pt x="449" y="368"/>
                  <a:pt x="449" y="368"/>
                  <a:pt x="449" y="368"/>
                </a:cubicBezTo>
                <a:cubicBezTo>
                  <a:pt x="449" y="368"/>
                  <a:pt x="449" y="368"/>
                  <a:pt x="449" y="368"/>
                </a:cubicBezTo>
                <a:cubicBezTo>
                  <a:pt x="431" y="400"/>
                  <a:pt x="405" y="427"/>
                  <a:pt x="374" y="446"/>
                </a:cubicBezTo>
                <a:cubicBezTo>
                  <a:pt x="366" y="451"/>
                  <a:pt x="361" y="460"/>
                  <a:pt x="361" y="469"/>
                </a:cubicBezTo>
                <a:cubicBezTo>
                  <a:pt x="361" y="469"/>
                  <a:pt x="361" y="469"/>
                  <a:pt x="361" y="469"/>
                </a:cubicBezTo>
                <a:cubicBezTo>
                  <a:pt x="361" y="530"/>
                  <a:pt x="361" y="530"/>
                  <a:pt x="361" y="530"/>
                </a:cubicBezTo>
                <a:cubicBezTo>
                  <a:pt x="169" y="530"/>
                  <a:pt x="169" y="530"/>
                  <a:pt x="169" y="530"/>
                </a:cubicBezTo>
                <a:cubicBezTo>
                  <a:pt x="169" y="469"/>
                  <a:pt x="169" y="469"/>
                  <a:pt x="169" y="469"/>
                </a:cubicBezTo>
                <a:cubicBezTo>
                  <a:pt x="169" y="458"/>
                  <a:pt x="162" y="449"/>
                  <a:pt x="154" y="445"/>
                </a:cubicBezTo>
                <a:cubicBezTo>
                  <a:pt x="124" y="426"/>
                  <a:pt x="98" y="399"/>
                  <a:pt x="81" y="368"/>
                </a:cubicBezTo>
                <a:cubicBezTo>
                  <a:pt x="81" y="368"/>
                  <a:pt x="81" y="368"/>
                  <a:pt x="81" y="368"/>
                </a:cubicBezTo>
                <a:cubicBezTo>
                  <a:pt x="64" y="338"/>
                  <a:pt x="54" y="303"/>
                  <a:pt x="54" y="265"/>
                </a:cubicBezTo>
                <a:cubicBezTo>
                  <a:pt x="54" y="207"/>
                  <a:pt x="78" y="154"/>
                  <a:pt x="116" y="116"/>
                </a:cubicBezTo>
                <a:cubicBezTo>
                  <a:pt x="154" y="78"/>
                  <a:pt x="207" y="54"/>
                  <a:pt x="265" y="54"/>
                </a:cubicBezTo>
                <a:cubicBezTo>
                  <a:pt x="323" y="54"/>
                  <a:pt x="376" y="78"/>
                  <a:pt x="414" y="116"/>
                </a:cubicBezTo>
                <a:cubicBezTo>
                  <a:pt x="452" y="154"/>
                  <a:pt x="476" y="207"/>
                  <a:pt x="476" y="265"/>
                </a:cubicBezTo>
                <a:cubicBezTo>
                  <a:pt x="476" y="303"/>
                  <a:pt x="466" y="338"/>
                  <a:pt x="449" y="368"/>
                </a:cubicBezTo>
                <a:close/>
                <a:moveTo>
                  <a:pt x="336" y="655"/>
                </a:moveTo>
                <a:cubicBezTo>
                  <a:pt x="336" y="655"/>
                  <a:pt x="336" y="655"/>
                  <a:pt x="336" y="655"/>
                </a:cubicBezTo>
                <a:cubicBezTo>
                  <a:pt x="194" y="655"/>
                  <a:pt x="194" y="655"/>
                  <a:pt x="194" y="655"/>
                </a:cubicBezTo>
                <a:cubicBezTo>
                  <a:pt x="185" y="655"/>
                  <a:pt x="178" y="662"/>
                  <a:pt x="178" y="671"/>
                </a:cubicBezTo>
                <a:cubicBezTo>
                  <a:pt x="178" y="680"/>
                  <a:pt x="185" y="687"/>
                  <a:pt x="194" y="687"/>
                </a:cubicBezTo>
                <a:cubicBezTo>
                  <a:pt x="336" y="687"/>
                  <a:pt x="336" y="687"/>
                  <a:pt x="336" y="687"/>
                </a:cubicBezTo>
                <a:cubicBezTo>
                  <a:pt x="345" y="687"/>
                  <a:pt x="353" y="680"/>
                  <a:pt x="353" y="671"/>
                </a:cubicBezTo>
                <a:cubicBezTo>
                  <a:pt x="353" y="662"/>
                  <a:pt x="345" y="655"/>
                  <a:pt x="336" y="6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+mn-ea"/>
            </a:endParaRPr>
          </a:p>
        </p:txBody>
      </p:sp>
      <p:sp>
        <p:nvSpPr>
          <p:cNvPr id="23" name="Freeform 72"/>
          <p:cNvSpPr>
            <a:spLocks noEditPoints="1"/>
          </p:cNvSpPr>
          <p:nvPr/>
        </p:nvSpPr>
        <p:spPr bwMode="auto">
          <a:xfrm>
            <a:off x="3752876" y="2054977"/>
            <a:ext cx="346022" cy="347518"/>
          </a:xfrm>
          <a:custGeom>
            <a:avLst/>
            <a:gdLst>
              <a:gd name="T0" fmla="*/ 179 w 746"/>
              <a:gd name="T1" fmla="*/ 167 h 749"/>
              <a:gd name="T2" fmla="*/ 225 w 746"/>
              <a:gd name="T3" fmla="*/ 98 h 749"/>
              <a:gd name="T4" fmla="*/ 68 w 746"/>
              <a:gd name="T5" fmla="*/ 204 h 749"/>
              <a:gd name="T6" fmla="*/ 332 w 746"/>
              <a:gd name="T7" fmla="*/ 204 h 749"/>
              <a:gd name="T8" fmla="*/ 285 w 746"/>
              <a:gd name="T9" fmla="*/ 205 h 749"/>
              <a:gd name="T10" fmla="*/ 262 w 746"/>
              <a:gd name="T11" fmla="*/ 183 h 749"/>
              <a:gd name="T12" fmla="*/ 248 w 746"/>
              <a:gd name="T13" fmla="*/ 121 h 749"/>
              <a:gd name="T14" fmla="*/ 583 w 746"/>
              <a:gd name="T15" fmla="*/ 380 h 749"/>
              <a:gd name="T16" fmla="*/ 734 w 746"/>
              <a:gd name="T17" fmla="*/ 530 h 749"/>
              <a:gd name="T18" fmla="*/ 564 w 746"/>
              <a:gd name="T19" fmla="*/ 738 h 749"/>
              <a:gd name="T20" fmla="*/ 525 w 746"/>
              <a:gd name="T21" fmla="*/ 738 h 749"/>
              <a:gd name="T22" fmla="*/ 224 w 746"/>
              <a:gd name="T23" fmla="*/ 738 h 749"/>
              <a:gd name="T24" fmla="*/ 30 w 746"/>
              <a:gd name="T25" fmla="*/ 746 h 749"/>
              <a:gd name="T26" fmla="*/ 3 w 746"/>
              <a:gd name="T27" fmla="*/ 544 h 749"/>
              <a:gd name="T28" fmla="*/ 162 w 746"/>
              <a:gd name="T29" fmla="*/ 374 h 749"/>
              <a:gd name="T30" fmla="*/ 11 w 746"/>
              <a:gd name="T31" fmla="*/ 185 h 749"/>
              <a:gd name="T32" fmla="*/ 219 w 746"/>
              <a:gd name="T33" fmla="*/ 15 h 749"/>
              <a:gd name="T34" fmla="*/ 508 w 746"/>
              <a:gd name="T35" fmla="*/ 28 h 749"/>
              <a:gd name="T36" fmla="*/ 736 w 746"/>
              <a:gd name="T37" fmla="*/ 160 h 749"/>
              <a:gd name="T38" fmla="*/ 583 w 746"/>
              <a:gd name="T39" fmla="*/ 380 h 749"/>
              <a:gd name="T40" fmla="*/ 413 w 746"/>
              <a:gd name="T41" fmla="*/ 549 h 749"/>
              <a:gd name="T42" fmla="*/ 677 w 746"/>
              <a:gd name="T43" fmla="*/ 549 h 749"/>
              <a:gd name="T44" fmla="*/ 607 w 746"/>
              <a:gd name="T45" fmla="*/ 573 h 749"/>
              <a:gd name="T46" fmla="*/ 584 w 746"/>
              <a:gd name="T47" fmla="*/ 550 h 749"/>
              <a:gd name="T48" fmla="*/ 593 w 746"/>
              <a:gd name="T49" fmla="*/ 466 h 749"/>
              <a:gd name="T50" fmla="*/ 547 w 746"/>
              <a:gd name="T51" fmla="*/ 489 h 749"/>
              <a:gd name="T52" fmla="*/ 570 w 746"/>
              <a:gd name="T53" fmla="*/ 443 h 749"/>
              <a:gd name="T54" fmla="*/ 413 w 746"/>
              <a:gd name="T55" fmla="*/ 549 h 749"/>
              <a:gd name="T56" fmla="*/ 155 w 746"/>
              <a:gd name="T57" fmla="*/ 646 h 749"/>
              <a:gd name="T58" fmla="*/ 516 w 746"/>
              <a:gd name="T59" fmla="*/ 181 h 749"/>
              <a:gd name="T60" fmla="*/ 155 w 746"/>
              <a:gd name="T61" fmla="*/ 646 h 749"/>
              <a:gd name="T62" fmla="*/ 602 w 746"/>
              <a:gd name="T63" fmla="*/ 221 h 749"/>
              <a:gd name="T64" fmla="*/ 603 w 746"/>
              <a:gd name="T65" fmla="*/ 222 h 749"/>
              <a:gd name="T66" fmla="*/ 603 w 746"/>
              <a:gd name="T67" fmla="*/ 223 h 749"/>
              <a:gd name="T68" fmla="*/ 682 w 746"/>
              <a:gd name="T69" fmla="*/ 205 h 749"/>
              <a:gd name="T70" fmla="*/ 576 w 746"/>
              <a:gd name="T71" fmla="*/ 68 h 749"/>
              <a:gd name="T72" fmla="*/ 496 w 746"/>
              <a:gd name="T73" fmla="*/ 115 h 749"/>
              <a:gd name="T74" fmla="*/ 527 w 746"/>
              <a:gd name="T75" fmla="*/ 146 h 749"/>
              <a:gd name="T76" fmla="*/ 527 w 746"/>
              <a:gd name="T77" fmla="*/ 147 h 749"/>
              <a:gd name="T78" fmla="*/ 528 w 746"/>
              <a:gd name="T79" fmla="*/ 147 h 749"/>
              <a:gd name="T80" fmla="*/ 602 w 746"/>
              <a:gd name="T81" fmla="*/ 221 h 749"/>
              <a:gd name="T82" fmla="*/ 602 w 746"/>
              <a:gd name="T83" fmla="*/ 221 h 749"/>
              <a:gd name="T84" fmla="*/ 591 w 746"/>
              <a:gd name="T85" fmla="*/ 256 h 749"/>
              <a:gd name="T86" fmla="*/ 197 w 746"/>
              <a:gd name="T87" fmla="*/ 689 h 749"/>
              <a:gd name="T88" fmla="*/ 591 w 746"/>
              <a:gd name="T89" fmla="*/ 256 h 749"/>
              <a:gd name="T90" fmla="*/ 80 w 746"/>
              <a:gd name="T91" fmla="*/ 572 h 749"/>
              <a:gd name="T92" fmla="*/ 474 w 746"/>
              <a:gd name="T93" fmla="*/ 138 h 749"/>
              <a:gd name="T94" fmla="*/ 80 w 746"/>
              <a:gd name="T95" fmla="*/ 572 h 749"/>
              <a:gd name="T96" fmla="*/ 57 w 746"/>
              <a:gd name="T97" fmla="*/ 594 h 749"/>
              <a:gd name="T98" fmla="*/ 155 w 746"/>
              <a:gd name="T99" fmla="*/ 693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46" h="749">
                <a:moveTo>
                  <a:pt x="201" y="167"/>
                </a:moveTo>
                <a:cubicBezTo>
                  <a:pt x="195" y="174"/>
                  <a:pt x="185" y="174"/>
                  <a:pt x="179" y="167"/>
                </a:cubicBezTo>
                <a:cubicBezTo>
                  <a:pt x="172" y="161"/>
                  <a:pt x="172" y="151"/>
                  <a:pt x="179" y="145"/>
                </a:cubicBezTo>
                <a:cubicBezTo>
                  <a:pt x="225" y="98"/>
                  <a:pt x="225" y="98"/>
                  <a:pt x="225" y="98"/>
                </a:cubicBezTo>
                <a:cubicBezTo>
                  <a:pt x="200" y="72"/>
                  <a:pt x="200" y="72"/>
                  <a:pt x="200" y="72"/>
                </a:cubicBezTo>
                <a:cubicBezTo>
                  <a:pt x="68" y="204"/>
                  <a:pt x="68" y="204"/>
                  <a:pt x="68" y="204"/>
                </a:cubicBezTo>
                <a:cubicBezTo>
                  <a:pt x="200" y="336"/>
                  <a:pt x="200" y="336"/>
                  <a:pt x="200" y="336"/>
                </a:cubicBezTo>
                <a:cubicBezTo>
                  <a:pt x="332" y="204"/>
                  <a:pt x="332" y="204"/>
                  <a:pt x="332" y="204"/>
                </a:cubicBezTo>
                <a:cubicBezTo>
                  <a:pt x="309" y="181"/>
                  <a:pt x="309" y="181"/>
                  <a:pt x="309" y="181"/>
                </a:cubicBezTo>
                <a:cubicBezTo>
                  <a:pt x="285" y="205"/>
                  <a:pt x="285" y="205"/>
                  <a:pt x="285" y="205"/>
                </a:cubicBezTo>
                <a:cubicBezTo>
                  <a:pt x="279" y="212"/>
                  <a:pt x="269" y="212"/>
                  <a:pt x="262" y="205"/>
                </a:cubicBezTo>
                <a:cubicBezTo>
                  <a:pt x="256" y="199"/>
                  <a:pt x="256" y="189"/>
                  <a:pt x="262" y="183"/>
                </a:cubicBezTo>
                <a:cubicBezTo>
                  <a:pt x="286" y="159"/>
                  <a:pt x="286" y="159"/>
                  <a:pt x="286" y="159"/>
                </a:cubicBezTo>
                <a:cubicBezTo>
                  <a:pt x="248" y="121"/>
                  <a:pt x="248" y="121"/>
                  <a:pt x="248" y="121"/>
                </a:cubicBezTo>
                <a:cubicBezTo>
                  <a:pt x="201" y="167"/>
                  <a:pt x="201" y="167"/>
                  <a:pt x="201" y="167"/>
                </a:cubicBezTo>
                <a:close/>
                <a:moveTo>
                  <a:pt x="583" y="380"/>
                </a:moveTo>
                <a:cubicBezTo>
                  <a:pt x="583" y="380"/>
                  <a:pt x="583" y="380"/>
                  <a:pt x="583" y="380"/>
                </a:cubicBezTo>
                <a:cubicBezTo>
                  <a:pt x="734" y="530"/>
                  <a:pt x="734" y="530"/>
                  <a:pt x="734" y="530"/>
                </a:cubicBezTo>
                <a:cubicBezTo>
                  <a:pt x="744" y="541"/>
                  <a:pt x="744" y="558"/>
                  <a:pt x="734" y="568"/>
                </a:cubicBezTo>
                <a:cubicBezTo>
                  <a:pt x="564" y="738"/>
                  <a:pt x="564" y="738"/>
                  <a:pt x="564" y="738"/>
                </a:cubicBezTo>
                <a:cubicBezTo>
                  <a:pt x="554" y="749"/>
                  <a:pt x="536" y="749"/>
                  <a:pt x="526" y="738"/>
                </a:cubicBezTo>
                <a:cubicBezTo>
                  <a:pt x="525" y="738"/>
                  <a:pt x="525" y="738"/>
                  <a:pt x="525" y="738"/>
                </a:cubicBezTo>
                <a:cubicBezTo>
                  <a:pt x="375" y="587"/>
                  <a:pt x="375" y="587"/>
                  <a:pt x="375" y="587"/>
                </a:cubicBezTo>
                <a:cubicBezTo>
                  <a:pt x="224" y="738"/>
                  <a:pt x="224" y="738"/>
                  <a:pt x="224" y="738"/>
                </a:cubicBezTo>
                <a:cubicBezTo>
                  <a:pt x="219" y="743"/>
                  <a:pt x="212" y="746"/>
                  <a:pt x="205" y="746"/>
                </a:cubicBezTo>
                <a:cubicBezTo>
                  <a:pt x="30" y="746"/>
                  <a:pt x="30" y="746"/>
                  <a:pt x="30" y="746"/>
                </a:cubicBezTo>
                <a:cubicBezTo>
                  <a:pt x="14" y="746"/>
                  <a:pt x="3" y="734"/>
                  <a:pt x="3" y="719"/>
                </a:cubicBezTo>
                <a:cubicBezTo>
                  <a:pt x="3" y="660"/>
                  <a:pt x="3" y="602"/>
                  <a:pt x="3" y="544"/>
                </a:cubicBezTo>
                <a:cubicBezTo>
                  <a:pt x="3" y="537"/>
                  <a:pt x="6" y="530"/>
                  <a:pt x="11" y="525"/>
                </a:cubicBezTo>
                <a:cubicBezTo>
                  <a:pt x="162" y="374"/>
                  <a:pt x="162" y="374"/>
                  <a:pt x="162" y="374"/>
                </a:cubicBezTo>
                <a:cubicBezTo>
                  <a:pt x="11" y="223"/>
                  <a:pt x="11" y="223"/>
                  <a:pt x="11" y="223"/>
                </a:cubicBezTo>
                <a:cubicBezTo>
                  <a:pt x="0" y="213"/>
                  <a:pt x="0" y="196"/>
                  <a:pt x="11" y="185"/>
                </a:cubicBezTo>
                <a:cubicBezTo>
                  <a:pt x="181" y="15"/>
                  <a:pt x="181" y="15"/>
                  <a:pt x="181" y="15"/>
                </a:cubicBezTo>
                <a:cubicBezTo>
                  <a:pt x="191" y="5"/>
                  <a:pt x="208" y="5"/>
                  <a:pt x="219" y="15"/>
                </a:cubicBezTo>
                <a:cubicBezTo>
                  <a:pt x="370" y="166"/>
                  <a:pt x="370" y="166"/>
                  <a:pt x="370" y="166"/>
                </a:cubicBezTo>
                <a:cubicBezTo>
                  <a:pt x="508" y="28"/>
                  <a:pt x="508" y="28"/>
                  <a:pt x="508" y="28"/>
                </a:cubicBezTo>
                <a:cubicBezTo>
                  <a:pt x="538" y="0"/>
                  <a:pt x="586" y="1"/>
                  <a:pt x="614" y="30"/>
                </a:cubicBezTo>
                <a:cubicBezTo>
                  <a:pt x="647" y="62"/>
                  <a:pt x="720" y="119"/>
                  <a:pt x="736" y="160"/>
                </a:cubicBezTo>
                <a:cubicBezTo>
                  <a:pt x="746" y="189"/>
                  <a:pt x="742" y="220"/>
                  <a:pt x="720" y="243"/>
                </a:cubicBezTo>
                <a:cubicBezTo>
                  <a:pt x="583" y="380"/>
                  <a:pt x="583" y="380"/>
                  <a:pt x="583" y="380"/>
                </a:cubicBezTo>
                <a:close/>
                <a:moveTo>
                  <a:pt x="413" y="549"/>
                </a:moveTo>
                <a:cubicBezTo>
                  <a:pt x="413" y="549"/>
                  <a:pt x="413" y="549"/>
                  <a:pt x="413" y="549"/>
                </a:cubicBezTo>
                <a:cubicBezTo>
                  <a:pt x="545" y="682"/>
                  <a:pt x="545" y="682"/>
                  <a:pt x="545" y="682"/>
                </a:cubicBezTo>
                <a:cubicBezTo>
                  <a:pt x="677" y="549"/>
                  <a:pt x="677" y="549"/>
                  <a:pt x="677" y="549"/>
                </a:cubicBezTo>
                <a:cubicBezTo>
                  <a:pt x="654" y="526"/>
                  <a:pt x="654" y="526"/>
                  <a:pt x="654" y="526"/>
                </a:cubicBezTo>
                <a:cubicBezTo>
                  <a:pt x="607" y="573"/>
                  <a:pt x="607" y="573"/>
                  <a:pt x="607" y="573"/>
                </a:cubicBezTo>
                <a:cubicBezTo>
                  <a:pt x="601" y="580"/>
                  <a:pt x="591" y="580"/>
                  <a:pt x="584" y="573"/>
                </a:cubicBezTo>
                <a:cubicBezTo>
                  <a:pt x="578" y="567"/>
                  <a:pt x="578" y="557"/>
                  <a:pt x="584" y="550"/>
                </a:cubicBezTo>
                <a:cubicBezTo>
                  <a:pt x="631" y="504"/>
                  <a:pt x="631" y="504"/>
                  <a:pt x="631" y="504"/>
                </a:cubicBezTo>
                <a:cubicBezTo>
                  <a:pt x="593" y="466"/>
                  <a:pt x="593" y="466"/>
                  <a:pt x="593" y="466"/>
                </a:cubicBezTo>
                <a:cubicBezTo>
                  <a:pt x="569" y="489"/>
                  <a:pt x="569" y="489"/>
                  <a:pt x="569" y="489"/>
                </a:cubicBezTo>
                <a:cubicBezTo>
                  <a:pt x="563" y="496"/>
                  <a:pt x="553" y="496"/>
                  <a:pt x="547" y="489"/>
                </a:cubicBezTo>
                <a:cubicBezTo>
                  <a:pt x="540" y="483"/>
                  <a:pt x="540" y="473"/>
                  <a:pt x="547" y="466"/>
                </a:cubicBezTo>
                <a:cubicBezTo>
                  <a:pt x="570" y="443"/>
                  <a:pt x="570" y="443"/>
                  <a:pt x="570" y="443"/>
                </a:cubicBezTo>
                <a:cubicBezTo>
                  <a:pt x="545" y="417"/>
                  <a:pt x="545" y="417"/>
                  <a:pt x="545" y="417"/>
                </a:cubicBezTo>
                <a:cubicBezTo>
                  <a:pt x="413" y="549"/>
                  <a:pt x="413" y="549"/>
                  <a:pt x="413" y="549"/>
                </a:cubicBezTo>
                <a:close/>
                <a:moveTo>
                  <a:pt x="155" y="646"/>
                </a:moveTo>
                <a:cubicBezTo>
                  <a:pt x="155" y="646"/>
                  <a:pt x="155" y="646"/>
                  <a:pt x="155" y="646"/>
                </a:cubicBezTo>
                <a:cubicBezTo>
                  <a:pt x="293" y="509"/>
                  <a:pt x="431" y="371"/>
                  <a:pt x="568" y="233"/>
                </a:cubicBezTo>
                <a:cubicBezTo>
                  <a:pt x="551" y="216"/>
                  <a:pt x="533" y="198"/>
                  <a:pt x="516" y="181"/>
                </a:cubicBezTo>
                <a:cubicBezTo>
                  <a:pt x="103" y="594"/>
                  <a:pt x="103" y="594"/>
                  <a:pt x="103" y="594"/>
                </a:cubicBezTo>
                <a:cubicBezTo>
                  <a:pt x="155" y="646"/>
                  <a:pt x="155" y="646"/>
                  <a:pt x="155" y="646"/>
                </a:cubicBezTo>
                <a:close/>
                <a:moveTo>
                  <a:pt x="602" y="221"/>
                </a:moveTo>
                <a:cubicBezTo>
                  <a:pt x="602" y="221"/>
                  <a:pt x="602" y="221"/>
                  <a:pt x="602" y="221"/>
                </a:cubicBezTo>
                <a:cubicBezTo>
                  <a:pt x="603" y="222"/>
                  <a:pt x="603" y="222"/>
                  <a:pt x="603" y="222"/>
                </a:cubicBezTo>
                <a:cubicBezTo>
                  <a:pt x="603" y="222"/>
                  <a:pt x="603" y="222"/>
                  <a:pt x="603" y="222"/>
                </a:cubicBezTo>
                <a:cubicBezTo>
                  <a:pt x="603" y="222"/>
                  <a:pt x="603" y="222"/>
                  <a:pt x="603" y="222"/>
                </a:cubicBezTo>
                <a:cubicBezTo>
                  <a:pt x="603" y="223"/>
                  <a:pt x="603" y="223"/>
                  <a:pt x="603" y="223"/>
                </a:cubicBezTo>
                <a:cubicBezTo>
                  <a:pt x="634" y="253"/>
                  <a:pt x="634" y="253"/>
                  <a:pt x="634" y="253"/>
                </a:cubicBezTo>
                <a:cubicBezTo>
                  <a:pt x="682" y="205"/>
                  <a:pt x="682" y="205"/>
                  <a:pt x="682" y="205"/>
                </a:cubicBezTo>
                <a:cubicBezTo>
                  <a:pt x="690" y="197"/>
                  <a:pt x="690" y="181"/>
                  <a:pt x="682" y="173"/>
                </a:cubicBezTo>
                <a:cubicBezTo>
                  <a:pt x="647" y="138"/>
                  <a:pt x="611" y="103"/>
                  <a:pt x="576" y="68"/>
                </a:cubicBezTo>
                <a:cubicBezTo>
                  <a:pt x="568" y="59"/>
                  <a:pt x="554" y="59"/>
                  <a:pt x="545" y="67"/>
                </a:cubicBezTo>
                <a:cubicBezTo>
                  <a:pt x="496" y="115"/>
                  <a:pt x="496" y="115"/>
                  <a:pt x="496" y="115"/>
                </a:cubicBezTo>
                <a:cubicBezTo>
                  <a:pt x="527" y="146"/>
                  <a:pt x="527" y="146"/>
                  <a:pt x="527" y="146"/>
                </a:cubicBezTo>
                <a:cubicBezTo>
                  <a:pt x="527" y="146"/>
                  <a:pt x="527" y="146"/>
                  <a:pt x="527" y="146"/>
                </a:cubicBezTo>
                <a:cubicBezTo>
                  <a:pt x="527" y="146"/>
                  <a:pt x="527" y="146"/>
                  <a:pt x="527" y="146"/>
                </a:cubicBezTo>
                <a:cubicBezTo>
                  <a:pt x="527" y="147"/>
                  <a:pt x="527" y="147"/>
                  <a:pt x="527" y="147"/>
                </a:cubicBezTo>
                <a:cubicBezTo>
                  <a:pt x="528" y="147"/>
                  <a:pt x="528" y="147"/>
                  <a:pt x="528" y="147"/>
                </a:cubicBezTo>
                <a:cubicBezTo>
                  <a:pt x="528" y="147"/>
                  <a:pt x="528" y="147"/>
                  <a:pt x="528" y="147"/>
                </a:cubicBezTo>
                <a:cubicBezTo>
                  <a:pt x="528" y="148"/>
                  <a:pt x="528" y="148"/>
                  <a:pt x="528" y="148"/>
                </a:cubicBezTo>
                <a:cubicBezTo>
                  <a:pt x="602" y="221"/>
                  <a:pt x="602" y="221"/>
                  <a:pt x="602" y="221"/>
                </a:cubicBezTo>
                <a:cubicBezTo>
                  <a:pt x="602" y="221"/>
                  <a:pt x="602" y="221"/>
                  <a:pt x="602" y="221"/>
                </a:cubicBezTo>
                <a:cubicBezTo>
                  <a:pt x="602" y="221"/>
                  <a:pt x="602" y="221"/>
                  <a:pt x="602" y="221"/>
                </a:cubicBezTo>
                <a:close/>
                <a:moveTo>
                  <a:pt x="591" y="256"/>
                </a:moveTo>
                <a:cubicBezTo>
                  <a:pt x="591" y="256"/>
                  <a:pt x="591" y="256"/>
                  <a:pt x="591" y="256"/>
                </a:cubicBezTo>
                <a:cubicBezTo>
                  <a:pt x="453" y="394"/>
                  <a:pt x="315" y="531"/>
                  <a:pt x="178" y="669"/>
                </a:cubicBezTo>
                <a:cubicBezTo>
                  <a:pt x="197" y="689"/>
                  <a:pt x="197" y="689"/>
                  <a:pt x="197" y="689"/>
                </a:cubicBezTo>
                <a:cubicBezTo>
                  <a:pt x="611" y="276"/>
                  <a:pt x="611" y="276"/>
                  <a:pt x="611" y="276"/>
                </a:cubicBezTo>
                <a:cubicBezTo>
                  <a:pt x="591" y="256"/>
                  <a:pt x="591" y="256"/>
                  <a:pt x="591" y="256"/>
                </a:cubicBezTo>
                <a:close/>
                <a:moveTo>
                  <a:pt x="80" y="572"/>
                </a:moveTo>
                <a:cubicBezTo>
                  <a:pt x="80" y="572"/>
                  <a:pt x="80" y="572"/>
                  <a:pt x="80" y="572"/>
                </a:cubicBezTo>
                <a:cubicBezTo>
                  <a:pt x="493" y="158"/>
                  <a:pt x="493" y="158"/>
                  <a:pt x="493" y="158"/>
                </a:cubicBezTo>
                <a:cubicBezTo>
                  <a:pt x="474" y="138"/>
                  <a:pt x="474" y="138"/>
                  <a:pt x="474" y="138"/>
                </a:cubicBezTo>
                <a:cubicBezTo>
                  <a:pt x="60" y="551"/>
                  <a:pt x="60" y="551"/>
                  <a:pt x="60" y="551"/>
                </a:cubicBezTo>
                <a:cubicBezTo>
                  <a:pt x="80" y="572"/>
                  <a:pt x="80" y="572"/>
                  <a:pt x="80" y="572"/>
                </a:cubicBezTo>
                <a:close/>
                <a:moveTo>
                  <a:pt x="57" y="594"/>
                </a:moveTo>
                <a:cubicBezTo>
                  <a:pt x="57" y="594"/>
                  <a:pt x="57" y="594"/>
                  <a:pt x="57" y="594"/>
                </a:cubicBezTo>
                <a:cubicBezTo>
                  <a:pt x="57" y="627"/>
                  <a:pt x="57" y="659"/>
                  <a:pt x="57" y="693"/>
                </a:cubicBezTo>
                <a:cubicBezTo>
                  <a:pt x="155" y="693"/>
                  <a:pt x="155" y="693"/>
                  <a:pt x="155" y="693"/>
                </a:cubicBezTo>
                <a:cubicBezTo>
                  <a:pt x="57" y="594"/>
                  <a:pt x="57" y="594"/>
                  <a:pt x="57" y="5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+mn-ea"/>
            </a:endParaRPr>
          </a:p>
        </p:txBody>
      </p:sp>
      <p:sp>
        <p:nvSpPr>
          <p:cNvPr id="24" name="Freeform 76"/>
          <p:cNvSpPr>
            <a:spLocks noEditPoints="1"/>
          </p:cNvSpPr>
          <p:nvPr/>
        </p:nvSpPr>
        <p:spPr bwMode="auto">
          <a:xfrm>
            <a:off x="3765863" y="3304777"/>
            <a:ext cx="320048" cy="323858"/>
          </a:xfrm>
          <a:custGeom>
            <a:avLst/>
            <a:gdLst>
              <a:gd name="T0" fmla="*/ 431 w 690"/>
              <a:gd name="T1" fmla="*/ 0 h 698"/>
              <a:gd name="T2" fmla="*/ 443 w 690"/>
              <a:gd name="T3" fmla="*/ 0 h 698"/>
              <a:gd name="T4" fmla="*/ 501 w 690"/>
              <a:gd name="T5" fmla="*/ 27 h 698"/>
              <a:gd name="T6" fmla="*/ 469 w 690"/>
              <a:gd name="T7" fmla="*/ 53 h 698"/>
              <a:gd name="T8" fmla="*/ 672 w 690"/>
              <a:gd name="T9" fmla="*/ 626 h 698"/>
              <a:gd name="T10" fmla="*/ 631 w 690"/>
              <a:gd name="T11" fmla="*/ 698 h 698"/>
              <a:gd name="T12" fmla="*/ 60 w 690"/>
              <a:gd name="T13" fmla="*/ 698 h 698"/>
              <a:gd name="T14" fmla="*/ 19 w 690"/>
              <a:gd name="T15" fmla="*/ 624 h 698"/>
              <a:gd name="T16" fmla="*/ 221 w 690"/>
              <a:gd name="T17" fmla="*/ 53 h 698"/>
              <a:gd name="T18" fmla="*/ 189 w 690"/>
              <a:gd name="T19" fmla="*/ 27 h 698"/>
              <a:gd name="T20" fmla="*/ 247 w 690"/>
              <a:gd name="T21" fmla="*/ 0 h 698"/>
              <a:gd name="T22" fmla="*/ 249 w 690"/>
              <a:gd name="T23" fmla="*/ 0 h 698"/>
              <a:gd name="T24" fmla="*/ 177 w 690"/>
              <a:gd name="T25" fmla="*/ 565 h 698"/>
              <a:gd name="T26" fmla="*/ 193 w 690"/>
              <a:gd name="T27" fmla="*/ 581 h 698"/>
              <a:gd name="T28" fmla="*/ 161 w 690"/>
              <a:gd name="T29" fmla="*/ 581 h 698"/>
              <a:gd name="T30" fmla="*/ 261 w 690"/>
              <a:gd name="T31" fmla="*/ 518 h 698"/>
              <a:gd name="T32" fmla="*/ 277 w 690"/>
              <a:gd name="T33" fmla="*/ 534 h 698"/>
              <a:gd name="T34" fmla="*/ 245 w 690"/>
              <a:gd name="T35" fmla="*/ 534 h 698"/>
              <a:gd name="T36" fmla="*/ 237 w 690"/>
              <a:gd name="T37" fmla="*/ 410 h 698"/>
              <a:gd name="T38" fmla="*/ 253 w 690"/>
              <a:gd name="T39" fmla="*/ 426 h 698"/>
              <a:gd name="T40" fmla="*/ 221 w 690"/>
              <a:gd name="T41" fmla="*/ 426 h 698"/>
              <a:gd name="T42" fmla="*/ 240 w 690"/>
              <a:gd name="T43" fmla="*/ 573 h 698"/>
              <a:gd name="T44" fmla="*/ 267 w 690"/>
              <a:gd name="T45" fmla="*/ 599 h 698"/>
              <a:gd name="T46" fmla="*/ 213 w 690"/>
              <a:gd name="T47" fmla="*/ 599 h 698"/>
              <a:gd name="T48" fmla="*/ 206 w 690"/>
              <a:gd name="T49" fmla="*/ 470 h 698"/>
              <a:gd name="T50" fmla="*/ 232 w 690"/>
              <a:gd name="T51" fmla="*/ 497 h 698"/>
              <a:gd name="T52" fmla="*/ 179 w 690"/>
              <a:gd name="T53" fmla="*/ 497 h 698"/>
              <a:gd name="T54" fmla="*/ 239 w 690"/>
              <a:gd name="T55" fmla="*/ 346 h 698"/>
              <a:gd name="T56" fmla="*/ 451 w 690"/>
              <a:gd name="T57" fmla="*/ 346 h 698"/>
              <a:gd name="T58" fmla="*/ 415 w 690"/>
              <a:gd name="T59" fmla="*/ 276 h 698"/>
              <a:gd name="T60" fmla="*/ 275 w 690"/>
              <a:gd name="T61" fmla="*/ 53 h 698"/>
              <a:gd name="T62" fmla="*/ 275 w 690"/>
              <a:gd name="T63" fmla="*/ 276 h 698"/>
              <a:gd name="T64" fmla="*/ 239 w 690"/>
              <a:gd name="T65" fmla="*/ 346 h 698"/>
              <a:gd name="T66" fmla="*/ 469 w 690"/>
              <a:gd name="T67" fmla="*/ 378 h 698"/>
              <a:gd name="T68" fmla="*/ 69 w 690"/>
              <a:gd name="T69" fmla="*/ 644 h 698"/>
              <a:gd name="T70" fmla="*/ 469 w 690"/>
              <a:gd name="T71" fmla="*/ 378 h 698"/>
              <a:gd name="T72" fmla="*/ 316 w 690"/>
              <a:gd name="T73" fmla="*/ 593 h 698"/>
              <a:gd name="T74" fmla="*/ 316 w 690"/>
              <a:gd name="T75" fmla="*/ 561 h 698"/>
              <a:gd name="T76" fmla="*/ 391 w 690"/>
              <a:gd name="T77" fmla="*/ 577 h 698"/>
              <a:gd name="T78" fmla="*/ 316 w 690"/>
              <a:gd name="T79" fmla="*/ 593 h 698"/>
              <a:gd name="T80" fmla="*/ 332 w 690"/>
              <a:gd name="T81" fmla="*/ 507 h 698"/>
              <a:gd name="T82" fmla="*/ 332 w 690"/>
              <a:gd name="T83" fmla="*/ 475 h 698"/>
              <a:gd name="T84" fmla="*/ 374 w 690"/>
              <a:gd name="T85" fmla="*/ 491 h 698"/>
              <a:gd name="T86" fmla="*/ 332 w 690"/>
              <a:gd name="T87" fmla="*/ 507 h 698"/>
              <a:gd name="T88" fmla="*/ 332 w 690"/>
              <a:gd name="T89" fmla="*/ 335 h 698"/>
              <a:gd name="T90" fmla="*/ 332 w 690"/>
              <a:gd name="T91" fmla="*/ 303 h 698"/>
              <a:gd name="T92" fmla="*/ 374 w 690"/>
              <a:gd name="T93" fmla="*/ 319 h 698"/>
              <a:gd name="T94" fmla="*/ 332 w 690"/>
              <a:gd name="T95" fmla="*/ 335 h 698"/>
              <a:gd name="T96" fmla="*/ 316 w 690"/>
              <a:gd name="T97" fmla="*/ 421 h 698"/>
              <a:gd name="T98" fmla="*/ 316 w 690"/>
              <a:gd name="T99" fmla="*/ 389 h 698"/>
              <a:gd name="T100" fmla="*/ 391 w 690"/>
              <a:gd name="T101" fmla="*/ 405 h 698"/>
              <a:gd name="T102" fmla="*/ 316 w 690"/>
              <a:gd name="T103" fmla="*/ 421 h 698"/>
              <a:gd name="T104" fmla="*/ 316 w 690"/>
              <a:gd name="T105" fmla="*/ 249 h 698"/>
              <a:gd name="T106" fmla="*/ 316 w 690"/>
              <a:gd name="T107" fmla="*/ 217 h 698"/>
              <a:gd name="T108" fmla="*/ 391 w 690"/>
              <a:gd name="T109" fmla="*/ 234 h 698"/>
              <a:gd name="T110" fmla="*/ 316 w 690"/>
              <a:gd name="T111" fmla="*/ 249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90" h="698">
                <a:moveTo>
                  <a:pt x="259" y="0"/>
                </a:moveTo>
                <a:cubicBezTo>
                  <a:pt x="431" y="0"/>
                  <a:pt x="431" y="0"/>
                  <a:pt x="431" y="0"/>
                </a:cubicBezTo>
                <a:cubicBezTo>
                  <a:pt x="442" y="0"/>
                  <a:pt x="442" y="0"/>
                  <a:pt x="442" y="0"/>
                </a:cubicBezTo>
                <a:cubicBezTo>
                  <a:pt x="443" y="0"/>
                  <a:pt x="443" y="0"/>
                  <a:pt x="443" y="0"/>
                </a:cubicBezTo>
                <a:cubicBezTo>
                  <a:pt x="474" y="0"/>
                  <a:pt x="474" y="0"/>
                  <a:pt x="474" y="0"/>
                </a:cubicBezTo>
                <a:cubicBezTo>
                  <a:pt x="490" y="0"/>
                  <a:pt x="501" y="12"/>
                  <a:pt x="501" y="27"/>
                </a:cubicBezTo>
                <a:cubicBezTo>
                  <a:pt x="501" y="41"/>
                  <a:pt x="490" y="53"/>
                  <a:pt x="474" y="53"/>
                </a:cubicBezTo>
                <a:cubicBezTo>
                  <a:pt x="469" y="53"/>
                  <a:pt x="469" y="53"/>
                  <a:pt x="469" y="53"/>
                </a:cubicBezTo>
                <a:cubicBezTo>
                  <a:pt x="469" y="269"/>
                  <a:pt x="469" y="269"/>
                  <a:pt x="469" y="269"/>
                </a:cubicBezTo>
                <a:cubicBezTo>
                  <a:pt x="672" y="626"/>
                  <a:pt x="672" y="626"/>
                  <a:pt x="672" y="626"/>
                </a:cubicBezTo>
                <a:cubicBezTo>
                  <a:pt x="690" y="658"/>
                  <a:pt x="667" y="698"/>
                  <a:pt x="631" y="698"/>
                </a:cubicBezTo>
                <a:cubicBezTo>
                  <a:pt x="631" y="698"/>
                  <a:pt x="631" y="698"/>
                  <a:pt x="631" y="698"/>
                </a:cubicBezTo>
                <a:cubicBezTo>
                  <a:pt x="60" y="698"/>
                  <a:pt x="60" y="698"/>
                  <a:pt x="60" y="698"/>
                </a:cubicBezTo>
                <a:cubicBezTo>
                  <a:pt x="60" y="698"/>
                  <a:pt x="60" y="698"/>
                  <a:pt x="60" y="698"/>
                </a:cubicBezTo>
                <a:cubicBezTo>
                  <a:pt x="24" y="698"/>
                  <a:pt x="0" y="658"/>
                  <a:pt x="18" y="626"/>
                </a:cubicBezTo>
                <a:cubicBezTo>
                  <a:pt x="19" y="624"/>
                  <a:pt x="19" y="624"/>
                  <a:pt x="19" y="624"/>
                </a:cubicBezTo>
                <a:cubicBezTo>
                  <a:pt x="221" y="269"/>
                  <a:pt x="221" y="269"/>
                  <a:pt x="221" y="269"/>
                </a:cubicBezTo>
                <a:cubicBezTo>
                  <a:pt x="221" y="53"/>
                  <a:pt x="221" y="53"/>
                  <a:pt x="221" y="53"/>
                </a:cubicBezTo>
                <a:cubicBezTo>
                  <a:pt x="216" y="53"/>
                  <a:pt x="216" y="53"/>
                  <a:pt x="216" y="53"/>
                </a:cubicBezTo>
                <a:cubicBezTo>
                  <a:pt x="201" y="53"/>
                  <a:pt x="189" y="41"/>
                  <a:pt x="189" y="27"/>
                </a:cubicBezTo>
                <a:cubicBezTo>
                  <a:pt x="189" y="12"/>
                  <a:pt x="201" y="0"/>
                  <a:pt x="216" y="0"/>
                </a:cubicBezTo>
                <a:cubicBezTo>
                  <a:pt x="247" y="0"/>
                  <a:pt x="247" y="0"/>
                  <a:pt x="247" y="0"/>
                </a:cubicBezTo>
                <a:cubicBezTo>
                  <a:pt x="248" y="0"/>
                  <a:pt x="248" y="0"/>
                  <a:pt x="248" y="0"/>
                </a:cubicBezTo>
                <a:cubicBezTo>
                  <a:pt x="249" y="0"/>
                  <a:pt x="249" y="0"/>
                  <a:pt x="249" y="0"/>
                </a:cubicBezTo>
                <a:cubicBezTo>
                  <a:pt x="259" y="0"/>
                  <a:pt x="259" y="0"/>
                  <a:pt x="259" y="0"/>
                </a:cubicBezTo>
                <a:close/>
                <a:moveTo>
                  <a:pt x="177" y="565"/>
                </a:moveTo>
                <a:cubicBezTo>
                  <a:pt x="177" y="565"/>
                  <a:pt x="177" y="565"/>
                  <a:pt x="177" y="565"/>
                </a:cubicBezTo>
                <a:cubicBezTo>
                  <a:pt x="186" y="565"/>
                  <a:pt x="193" y="572"/>
                  <a:pt x="193" y="581"/>
                </a:cubicBezTo>
                <a:cubicBezTo>
                  <a:pt x="193" y="590"/>
                  <a:pt x="186" y="597"/>
                  <a:pt x="177" y="597"/>
                </a:cubicBezTo>
                <a:cubicBezTo>
                  <a:pt x="168" y="597"/>
                  <a:pt x="161" y="590"/>
                  <a:pt x="161" y="581"/>
                </a:cubicBezTo>
                <a:cubicBezTo>
                  <a:pt x="161" y="572"/>
                  <a:pt x="168" y="565"/>
                  <a:pt x="177" y="565"/>
                </a:cubicBezTo>
                <a:close/>
                <a:moveTo>
                  <a:pt x="261" y="518"/>
                </a:moveTo>
                <a:cubicBezTo>
                  <a:pt x="261" y="518"/>
                  <a:pt x="261" y="518"/>
                  <a:pt x="261" y="518"/>
                </a:cubicBezTo>
                <a:cubicBezTo>
                  <a:pt x="270" y="518"/>
                  <a:pt x="277" y="525"/>
                  <a:pt x="277" y="534"/>
                </a:cubicBezTo>
                <a:cubicBezTo>
                  <a:pt x="277" y="543"/>
                  <a:pt x="270" y="550"/>
                  <a:pt x="261" y="550"/>
                </a:cubicBezTo>
                <a:cubicBezTo>
                  <a:pt x="252" y="550"/>
                  <a:pt x="245" y="543"/>
                  <a:pt x="245" y="534"/>
                </a:cubicBezTo>
                <a:cubicBezTo>
                  <a:pt x="245" y="525"/>
                  <a:pt x="252" y="518"/>
                  <a:pt x="261" y="518"/>
                </a:cubicBezTo>
                <a:close/>
                <a:moveTo>
                  <a:pt x="237" y="410"/>
                </a:moveTo>
                <a:cubicBezTo>
                  <a:pt x="237" y="410"/>
                  <a:pt x="237" y="410"/>
                  <a:pt x="237" y="410"/>
                </a:cubicBezTo>
                <a:cubicBezTo>
                  <a:pt x="246" y="410"/>
                  <a:pt x="253" y="418"/>
                  <a:pt x="253" y="426"/>
                </a:cubicBezTo>
                <a:cubicBezTo>
                  <a:pt x="253" y="435"/>
                  <a:pt x="246" y="442"/>
                  <a:pt x="237" y="442"/>
                </a:cubicBezTo>
                <a:cubicBezTo>
                  <a:pt x="228" y="442"/>
                  <a:pt x="221" y="435"/>
                  <a:pt x="221" y="426"/>
                </a:cubicBezTo>
                <a:cubicBezTo>
                  <a:pt x="221" y="418"/>
                  <a:pt x="228" y="410"/>
                  <a:pt x="237" y="410"/>
                </a:cubicBezTo>
                <a:close/>
                <a:moveTo>
                  <a:pt x="240" y="573"/>
                </a:moveTo>
                <a:cubicBezTo>
                  <a:pt x="240" y="573"/>
                  <a:pt x="240" y="573"/>
                  <a:pt x="240" y="573"/>
                </a:cubicBezTo>
                <a:cubicBezTo>
                  <a:pt x="255" y="573"/>
                  <a:pt x="267" y="584"/>
                  <a:pt x="267" y="599"/>
                </a:cubicBezTo>
                <a:cubicBezTo>
                  <a:pt x="267" y="614"/>
                  <a:pt x="255" y="626"/>
                  <a:pt x="240" y="626"/>
                </a:cubicBezTo>
                <a:cubicBezTo>
                  <a:pt x="226" y="626"/>
                  <a:pt x="213" y="614"/>
                  <a:pt x="213" y="599"/>
                </a:cubicBezTo>
                <a:cubicBezTo>
                  <a:pt x="213" y="584"/>
                  <a:pt x="226" y="573"/>
                  <a:pt x="240" y="573"/>
                </a:cubicBezTo>
                <a:close/>
                <a:moveTo>
                  <a:pt x="206" y="470"/>
                </a:moveTo>
                <a:cubicBezTo>
                  <a:pt x="206" y="470"/>
                  <a:pt x="206" y="470"/>
                  <a:pt x="206" y="470"/>
                </a:cubicBezTo>
                <a:cubicBezTo>
                  <a:pt x="221" y="470"/>
                  <a:pt x="232" y="483"/>
                  <a:pt x="232" y="497"/>
                </a:cubicBezTo>
                <a:cubicBezTo>
                  <a:pt x="232" y="512"/>
                  <a:pt x="221" y="524"/>
                  <a:pt x="206" y="524"/>
                </a:cubicBezTo>
                <a:cubicBezTo>
                  <a:pt x="191" y="524"/>
                  <a:pt x="179" y="512"/>
                  <a:pt x="179" y="497"/>
                </a:cubicBezTo>
                <a:cubicBezTo>
                  <a:pt x="179" y="483"/>
                  <a:pt x="191" y="470"/>
                  <a:pt x="206" y="470"/>
                </a:cubicBezTo>
                <a:close/>
                <a:moveTo>
                  <a:pt x="239" y="346"/>
                </a:moveTo>
                <a:cubicBezTo>
                  <a:pt x="239" y="346"/>
                  <a:pt x="239" y="346"/>
                  <a:pt x="239" y="346"/>
                </a:cubicBezTo>
                <a:cubicBezTo>
                  <a:pt x="451" y="346"/>
                  <a:pt x="451" y="346"/>
                  <a:pt x="451" y="346"/>
                </a:cubicBezTo>
                <a:cubicBezTo>
                  <a:pt x="420" y="291"/>
                  <a:pt x="420" y="291"/>
                  <a:pt x="420" y="291"/>
                </a:cubicBezTo>
                <a:cubicBezTo>
                  <a:pt x="417" y="286"/>
                  <a:pt x="415" y="281"/>
                  <a:pt x="415" y="276"/>
                </a:cubicBezTo>
                <a:cubicBezTo>
                  <a:pt x="415" y="53"/>
                  <a:pt x="415" y="53"/>
                  <a:pt x="415" y="53"/>
                </a:cubicBezTo>
                <a:cubicBezTo>
                  <a:pt x="275" y="53"/>
                  <a:pt x="275" y="53"/>
                  <a:pt x="275" y="53"/>
                </a:cubicBezTo>
                <a:cubicBezTo>
                  <a:pt x="275" y="276"/>
                  <a:pt x="275" y="276"/>
                  <a:pt x="275" y="276"/>
                </a:cubicBezTo>
                <a:cubicBezTo>
                  <a:pt x="275" y="276"/>
                  <a:pt x="275" y="276"/>
                  <a:pt x="275" y="276"/>
                </a:cubicBezTo>
                <a:cubicBezTo>
                  <a:pt x="275" y="280"/>
                  <a:pt x="274" y="285"/>
                  <a:pt x="271" y="289"/>
                </a:cubicBezTo>
                <a:cubicBezTo>
                  <a:pt x="239" y="346"/>
                  <a:pt x="239" y="346"/>
                  <a:pt x="239" y="346"/>
                </a:cubicBezTo>
                <a:close/>
                <a:moveTo>
                  <a:pt x="469" y="378"/>
                </a:moveTo>
                <a:cubicBezTo>
                  <a:pt x="469" y="378"/>
                  <a:pt x="469" y="378"/>
                  <a:pt x="469" y="378"/>
                </a:cubicBezTo>
                <a:cubicBezTo>
                  <a:pt x="221" y="378"/>
                  <a:pt x="221" y="378"/>
                  <a:pt x="221" y="378"/>
                </a:cubicBezTo>
                <a:cubicBezTo>
                  <a:pt x="69" y="644"/>
                  <a:pt x="69" y="644"/>
                  <a:pt x="69" y="644"/>
                </a:cubicBezTo>
                <a:cubicBezTo>
                  <a:pt x="621" y="644"/>
                  <a:pt x="621" y="644"/>
                  <a:pt x="621" y="644"/>
                </a:cubicBezTo>
                <a:cubicBezTo>
                  <a:pt x="469" y="378"/>
                  <a:pt x="469" y="378"/>
                  <a:pt x="469" y="378"/>
                </a:cubicBezTo>
                <a:close/>
                <a:moveTo>
                  <a:pt x="316" y="593"/>
                </a:moveTo>
                <a:cubicBezTo>
                  <a:pt x="316" y="593"/>
                  <a:pt x="316" y="593"/>
                  <a:pt x="316" y="593"/>
                </a:cubicBezTo>
                <a:cubicBezTo>
                  <a:pt x="307" y="593"/>
                  <a:pt x="300" y="586"/>
                  <a:pt x="300" y="577"/>
                </a:cubicBezTo>
                <a:cubicBezTo>
                  <a:pt x="300" y="568"/>
                  <a:pt x="307" y="561"/>
                  <a:pt x="316" y="561"/>
                </a:cubicBezTo>
                <a:cubicBezTo>
                  <a:pt x="374" y="561"/>
                  <a:pt x="374" y="561"/>
                  <a:pt x="374" y="561"/>
                </a:cubicBezTo>
                <a:cubicBezTo>
                  <a:pt x="383" y="561"/>
                  <a:pt x="391" y="568"/>
                  <a:pt x="391" y="577"/>
                </a:cubicBezTo>
                <a:cubicBezTo>
                  <a:pt x="391" y="586"/>
                  <a:pt x="383" y="593"/>
                  <a:pt x="374" y="593"/>
                </a:cubicBezTo>
                <a:cubicBezTo>
                  <a:pt x="316" y="593"/>
                  <a:pt x="316" y="593"/>
                  <a:pt x="316" y="593"/>
                </a:cubicBezTo>
                <a:close/>
                <a:moveTo>
                  <a:pt x="332" y="507"/>
                </a:moveTo>
                <a:cubicBezTo>
                  <a:pt x="332" y="507"/>
                  <a:pt x="332" y="507"/>
                  <a:pt x="332" y="507"/>
                </a:cubicBezTo>
                <a:cubicBezTo>
                  <a:pt x="323" y="507"/>
                  <a:pt x="316" y="500"/>
                  <a:pt x="316" y="491"/>
                </a:cubicBezTo>
                <a:cubicBezTo>
                  <a:pt x="316" y="482"/>
                  <a:pt x="323" y="475"/>
                  <a:pt x="332" y="475"/>
                </a:cubicBezTo>
                <a:cubicBezTo>
                  <a:pt x="358" y="475"/>
                  <a:pt x="358" y="475"/>
                  <a:pt x="358" y="475"/>
                </a:cubicBezTo>
                <a:cubicBezTo>
                  <a:pt x="367" y="475"/>
                  <a:pt x="374" y="482"/>
                  <a:pt x="374" y="491"/>
                </a:cubicBezTo>
                <a:cubicBezTo>
                  <a:pt x="374" y="500"/>
                  <a:pt x="367" y="507"/>
                  <a:pt x="358" y="507"/>
                </a:cubicBezTo>
                <a:cubicBezTo>
                  <a:pt x="332" y="507"/>
                  <a:pt x="332" y="507"/>
                  <a:pt x="332" y="507"/>
                </a:cubicBezTo>
                <a:close/>
                <a:moveTo>
                  <a:pt x="332" y="335"/>
                </a:moveTo>
                <a:cubicBezTo>
                  <a:pt x="332" y="335"/>
                  <a:pt x="332" y="335"/>
                  <a:pt x="332" y="335"/>
                </a:cubicBezTo>
                <a:cubicBezTo>
                  <a:pt x="323" y="335"/>
                  <a:pt x="316" y="328"/>
                  <a:pt x="316" y="319"/>
                </a:cubicBezTo>
                <a:cubicBezTo>
                  <a:pt x="316" y="310"/>
                  <a:pt x="323" y="303"/>
                  <a:pt x="332" y="303"/>
                </a:cubicBezTo>
                <a:cubicBezTo>
                  <a:pt x="358" y="303"/>
                  <a:pt x="358" y="303"/>
                  <a:pt x="358" y="303"/>
                </a:cubicBezTo>
                <a:cubicBezTo>
                  <a:pt x="367" y="303"/>
                  <a:pt x="374" y="310"/>
                  <a:pt x="374" y="319"/>
                </a:cubicBezTo>
                <a:cubicBezTo>
                  <a:pt x="374" y="328"/>
                  <a:pt x="367" y="335"/>
                  <a:pt x="358" y="335"/>
                </a:cubicBezTo>
                <a:cubicBezTo>
                  <a:pt x="332" y="335"/>
                  <a:pt x="332" y="335"/>
                  <a:pt x="332" y="335"/>
                </a:cubicBezTo>
                <a:close/>
                <a:moveTo>
                  <a:pt x="316" y="421"/>
                </a:moveTo>
                <a:cubicBezTo>
                  <a:pt x="316" y="421"/>
                  <a:pt x="316" y="421"/>
                  <a:pt x="316" y="421"/>
                </a:cubicBezTo>
                <a:cubicBezTo>
                  <a:pt x="307" y="421"/>
                  <a:pt x="300" y="414"/>
                  <a:pt x="300" y="405"/>
                </a:cubicBezTo>
                <a:cubicBezTo>
                  <a:pt x="300" y="396"/>
                  <a:pt x="307" y="389"/>
                  <a:pt x="316" y="389"/>
                </a:cubicBezTo>
                <a:cubicBezTo>
                  <a:pt x="374" y="389"/>
                  <a:pt x="374" y="389"/>
                  <a:pt x="374" y="389"/>
                </a:cubicBezTo>
                <a:cubicBezTo>
                  <a:pt x="383" y="389"/>
                  <a:pt x="391" y="396"/>
                  <a:pt x="391" y="405"/>
                </a:cubicBezTo>
                <a:cubicBezTo>
                  <a:pt x="391" y="414"/>
                  <a:pt x="383" y="421"/>
                  <a:pt x="374" y="421"/>
                </a:cubicBezTo>
                <a:cubicBezTo>
                  <a:pt x="316" y="421"/>
                  <a:pt x="316" y="421"/>
                  <a:pt x="316" y="421"/>
                </a:cubicBezTo>
                <a:close/>
                <a:moveTo>
                  <a:pt x="316" y="249"/>
                </a:moveTo>
                <a:cubicBezTo>
                  <a:pt x="316" y="249"/>
                  <a:pt x="316" y="249"/>
                  <a:pt x="316" y="249"/>
                </a:cubicBezTo>
                <a:cubicBezTo>
                  <a:pt x="307" y="249"/>
                  <a:pt x="300" y="242"/>
                  <a:pt x="300" y="234"/>
                </a:cubicBezTo>
                <a:cubicBezTo>
                  <a:pt x="300" y="224"/>
                  <a:pt x="307" y="217"/>
                  <a:pt x="316" y="217"/>
                </a:cubicBezTo>
                <a:cubicBezTo>
                  <a:pt x="374" y="217"/>
                  <a:pt x="374" y="217"/>
                  <a:pt x="374" y="217"/>
                </a:cubicBezTo>
                <a:cubicBezTo>
                  <a:pt x="383" y="217"/>
                  <a:pt x="391" y="224"/>
                  <a:pt x="391" y="234"/>
                </a:cubicBezTo>
                <a:cubicBezTo>
                  <a:pt x="391" y="242"/>
                  <a:pt x="383" y="249"/>
                  <a:pt x="374" y="249"/>
                </a:cubicBezTo>
                <a:cubicBezTo>
                  <a:pt x="316" y="249"/>
                  <a:pt x="316" y="249"/>
                  <a:pt x="316" y="2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+mn-ea"/>
            </a:endParaRPr>
          </a:p>
        </p:txBody>
      </p:sp>
      <p:sp>
        <p:nvSpPr>
          <p:cNvPr id="25" name="Freeform 79"/>
          <p:cNvSpPr>
            <a:spLocks noEditPoints="1"/>
          </p:cNvSpPr>
          <p:nvPr/>
        </p:nvSpPr>
        <p:spPr bwMode="auto">
          <a:xfrm>
            <a:off x="4947856" y="2082800"/>
            <a:ext cx="302388" cy="353678"/>
          </a:xfrm>
          <a:custGeom>
            <a:avLst/>
            <a:gdLst>
              <a:gd name="T0" fmla="*/ 380 w 611"/>
              <a:gd name="T1" fmla="*/ 32 h 715"/>
              <a:gd name="T2" fmla="*/ 495 w 611"/>
              <a:gd name="T3" fmla="*/ 81 h 715"/>
              <a:gd name="T4" fmla="*/ 511 w 611"/>
              <a:gd name="T5" fmla="*/ 98 h 715"/>
              <a:gd name="T6" fmla="*/ 585 w 611"/>
              <a:gd name="T7" fmla="*/ 112 h 715"/>
              <a:gd name="T8" fmla="*/ 611 w 611"/>
              <a:gd name="T9" fmla="*/ 139 h 715"/>
              <a:gd name="T10" fmla="*/ 585 w 611"/>
              <a:gd name="T11" fmla="*/ 715 h 715"/>
              <a:gd name="T12" fmla="*/ 27 w 611"/>
              <a:gd name="T13" fmla="*/ 715 h 715"/>
              <a:gd name="T14" fmla="*/ 0 w 611"/>
              <a:gd name="T15" fmla="*/ 688 h 715"/>
              <a:gd name="T16" fmla="*/ 27 w 611"/>
              <a:gd name="T17" fmla="*/ 112 h 715"/>
              <a:gd name="T18" fmla="*/ 101 w 611"/>
              <a:gd name="T19" fmla="*/ 112 h 715"/>
              <a:gd name="T20" fmla="*/ 117 w 611"/>
              <a:gd name="T21" fmla="*/ 81 h 715"/>
              <a:gd name="T22" fmla="*/ 203 w 611"/>
              <a:gd name="T23" fmla="*/ 81 h 715"/>
              <a:gd name="T24" fmla="*/ 306 w 611"/>
              <a:gd name="T25" fmla="*/ 0 h 715"/>
              <a:gd name="T26" fmla="*/ 422 w 611"/>
              <a:gd name="T27" fmla="*/ 308 h 715"/>
              <a:gd name="T28" fmla="*/ 460 w 611"/>
              <a:gd name="T29" fmla="*/ 346 h 715"/>
              <a:gd name="T30" fmla="*/ 242 w 611"/>
              <a:gd name="T31" fmla="*/ 526 h 715"/>
              <a:gd name="T32" fmla="*/ 152 w 611"/>
              <a:gd name="T33" fmla="*/ 436 h 715"/>
              <a:gd name="T34" fmla="*/ 190 w 611"/>
              <a:gd name="T35" fmla="*/ 398 h 715"/>
              <a:gd name="T36" fmla="*/ 422 w 611"/>
              <a:gd name="T37" fmla="*/ 308 h 715"/>
              <a:gd name="T38" fmla="*/ 375 w 611"/>
              <a:gd name="T39" fmla="*/ 81 h 715"/>
              <a:gd name="T40" fmla="*/ 306 w 611"/>
              <a:gd name="T41" fmla="*/ 32 h 715"/>
              <a:gd name="T42" fmla="*/ 237 w 611"/>
              <a:gd name="T43" fmla="*/ 81 h 715"/>
              <a:gd name="T44" fmla="*/ 375 w 611"/>
              <a:gd name="T45" fmla="*/ 81 h 715"/>
              <a:gd name="T46" fmla="*/ 511 w 611"/>
              <a:gd name="T47" fmla="*/ 165 h 715"/>
              <a:gd name="T48" fmla="*/ 495 w 611"/>
              <a:gd name="T49" fmla="*/ 197 h 715"/>
              <a:gd name="T50" fmla="*/ 306 w 611"/>
              <a:gd name="T51" fmla="*/ 197 h 715"/>
              <a:gd name="T52" fmla="*/ 101 w 611"/>
              <a:gd name="T53" fmla="*/ 180 h 715"/>
              <a:gd name="T54" fmla="*/ 101 w 611"/>
              <a:gd name="T55" fmla="*/ 165 h 715"/>
              <a:gd name="T56" fmla="*/ 54 w 611"/>
              <a:gd name="T57" fmla="*/ 662 h 715"/>
              <a:gd name="T58" fmla="*/ 558 w 611"/>
              <a:gd name="T59" fmla="*/ 165 h 715"/>
              <a:gd name="T60" fmla="*/ 306 w 611"/>
              <a:gd name="T61" fmla="*/ 113 h 715"/>
              <a:gd name="T62" fmla="*/ 133 w 611"/>
              <a:gd name="T63" fmla="*/ 113 h 715"/>
              <a:gd name="T64" fmla="*/ 133 w 611"/>
              <a:gd name="T65" fmla="*/ 165 h 715"/>
              <a:gd name="T66" fmla="*/ 479 w 611"/>
              <a:gd name="T67" fmla="*/ 165 h 715"/>
              <a:gd name="T68" fmla="*/ 479 w 611"/>
              <a:gd name="T69" fmla="*/ 113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11" h="715">
                <a:moveTo>
                  <a:pt x="306" y="0"/>
                </a:moveTo>
                <a:cubicBezTo>
                  <a:pt x="335" y="0"/>
                  <a:pt x="361" y="12"/>
                  <a:pt x="380" y="32"/>
                </a:cubicBezTo>
                <a:cubicBezTo>
                  <a:pt x="394" y="45"/>
                  <a:pt x="404" y="62"/>
                  <a:pt x="408" y="81"/>
                </a:cubicBezTo>
                <a:cubicBezTo>
                  <a:pt x="495" y="81"/>
                  <a:pt x="495" y="81"/>
                  <a:pt x="495" y="81"/>
                </a:cubicBezTo>
                <a:cubicBezTo>
                  <a:pt x="504" y="81"/>
                  <a:pt x="511" y="88"/>
                  <a:pt x="511" y="97"/>
                </a:cubicBezTo>
                <a:cubicBezTo>
                  <a:pt x="511" y="98"/>
                  <a:pt x="511" y="98"/>
                  <a:pt x="511" y="98"/>
                </a:cubicBezTo>
                <a:cubicBezTo>
                  <a:pt x="511" y="112"/>
                  <a:pt x="511" y="112"/>
                  <a:pt x="511" y="112"/>
                </a:cubicBezTo>
                <a:cubicBezTo>
                  <a:pt x="585" y="112"/>
                  <a:pt x="585" y="112"/>
                  <a:pt x="585" y="112"/>
                </a:cubicBezTo>
                <a:cubicBezTo>
                  <a:pt x="599" y="112"/>
                  <a:pt x="611" y="124"/>
                  <a:pt x="611" y="139"/>
                </a:cubicBezTo>
                <a:cubicBezTo>
                  <a:pt x="611" y="139"/>
                  <a:pt x="611" y="139"/>
                  <a:pt x="611" y="139"/>
                </a:cubicBezTo>
                <a:cubicBezTo>
                  <a:pt x="611" y="688"/>
                  <a:pt x="611" y="688"/>
                  <a:pt x="611" y="688"/>
                </a:cubicBezTo>
                <a:cubicBezTo>
                  <a:pt x="611" y="704"/>
                  <a:pt x="599" y="715"/>
                  <a:pt x="585" y="715"/>
                </a:cubicBezTo>
                <a:cubicBezTo>
                  <a:pt x="584" y="715"/>
                  <a:pt x="584" y="715"/>
                  <a:pt x="584" y="715"/>
                </a:cubicBezTo>
                <a:cubicBezTo>
                  <a:pt x="27" y="715"/>
                  <a:pt x="27" y="715"/>
                  <a:pt x="27" y="715"/>
                </a:cubicBezTo>
                <a:cubicBezTo>
                  <a:pt x="12" y="715"/>
                  <a:pt x="0" y="704"/>
                  <a:pt x="0" y="688"/>
                </a:cubicBezTo>
                <a:cubicBezTo>
                  <a:pt x="0" y="688"/>
                  <a:pt x="0" y="688"/>
                  <a:pt x="0" y="688"/>
                </a:cubicBezTo>
                <a:cubicBezTo>
                  <a:pt x="0" y="139"/>
                  <a:pt x="0" y="139"/>
                  <a:pt x="0" y="139"/>
                </a:cubicBezTo>
                <a:cubicBezTo>
                  <a:pt x="0" y="124"/>
                  <a:pt x="12" y="112"/>
                  <a:pt x="27" y="112"/>
                </a:cubicBezTo>
                <a:cubicBezTo>
                  <a:pt x="28" y="112"/>
                  <a:pt x="28" y="112"/>
                  <a:pt x="28" y="112"/>
                </a:cubicBezTo>
                <a:cubicBezTo>
                  <a:pt x="101" y="112"/>
                  <a:pt x="101" y="112"/>
                  <a:pt x="101" y="112"/>
                </a:cubicBezTo>
                <a:cubicBezTo>
                  <a:pt x="101" y="97"/>
                  <a:pt x="101" y="97"/>
                  <a:pt x="101" y="97"/>
                </a:cubicBezTo>
                <a:cubicBezTo>
                  <a:pt x="101" y="88"/>
                  <a:pt x="108" y="81"/>
                  <a:pt x="117" y="81"/>
                </a:cubicBezTo>
                <a:cubicBezTo>
                  <a:pt x="117" y="81"/>
                  <a:pt x="117" y="81"/>
                  <a:pt x="117" y="81"/>
                </a:cubicBezTo>
                <a:cubicBezTo>
                  <a:pt x="203" y="81"/>
                  <a:pt x="203" y="81"/>
                  <a:pt x="203" y="81"/>
                </a:cubicBezTo>
                <a:cubicBezTo>
                  <a:pt x="208" y="62"/>
                  <a:pt x="218" y="45"/>
                  <a:pt x="231" y="32"/>
                </a:cubicBezTo>
                <a:cubicBezTo>
                  <a:pt x="250" y="12"/>
                  <a:pt x="277" y="0"/>
                  <a:pt x="306" y="0"/>
                </a:cubicBezTo>
                <a:close/>
                <a:moveTo>
                  <a:pt x="422" y="308"/>
                </a:moveTo>
                <a:cubicBezTo>
                  <a:pt x="422" y="308"/>
                  <a:pt x="422" y="308"/>
                  <a:pt x="422" y="308"/>
                </a:cubicBezTo>
                <a:cubicBezTo>
                  <a:pt x="432" y="298"/>
                  <a:pt x="449" y="298"/>
                  <a:pt x="460" y="308"/>
                </a:cubicBezTo>
                <a:cubicBezTo>
                  <a:pt x="470" y="319"/>
                  <a:pt x="470" y="336"/>
                  <a:pt x="460" y="346"/>
                </a:cubicBezTo>
                <a:cubicBezTo>
                  <a:pt x="280" y="526"/>
                  <a:pt x="280" y="526"/>
                  <a:pt x="280" y="526"/>
                </a:cubicBezTo>
                <a:cubicBezTo>
                  <a:pt x="269" y="537"/>
                  <a:pt x="252" y="537"/>
                  <a:pt x="242" y="526"/>
                </a:cubicBezTo>
                <a:cubicBezTo>
                  <a:pt x="241" y="526"/>
                  <a:pt x="241" y="526"/>
                  <a:pt x="241" y="526"/>
                </a:cubicBezTo>
                <a:cubicBezTo>
                  <a:pt x="152" y="436"/>
                  <a:pt x="152" y="436"/>
                  <a:pt x="152" y="436"/>
                </a:cubicBezTo>
                <a:cubicBezTo>
                  <a:pt x="141" y="426"/>
                  <a:pt x="141" y="409"/>
                  <a:pt x="152" y="398"/>
                </a:cubicBezTo>
                <a:cubicBezTo>
                  <a:pt x="162" y="388"/>
                  <a:pt x="179" y="388"/>
                  <a:pt x="190" y="398"/>
                </a:cubicBezTo>
                <a:cubicBezTo>
                  <a:pt x="261" y="469"/>
                  <a:pt x="261" y="469"/>
                  <a:pt x="261" y="469"/>
                </a:cubicBezTo>
                <a:cubicBezTo>
                  <a:pt x="422" y="308"/>
                  <a:pt x="422" y="308"/>
                  <a:pt x="422" y="308"/>
                </a:cubicBezTo>
                <a:close/>
                <a:moveTo>
                  <a:pt x="375" y="81"/>
                </a:moveTo>
                <a:cubicBezTo>
                  <a:pt x="375" y="81"/>
                  <a:pt x="375" y="81"/>
                  <a:pt x="375" y="81"/>
                </a:cubicBezTo>
                <a:cubicBezTo>
                  <a:pt x="371" y="71"/>
                  <a:pt x="365" y="62"/>
                  <a:pt x="358" y="54"/>
                </a:cubicBezTo>
                <a:cubicBezTo>
                  <a:pt x="344" y="41"/>
                  <a:pt x="326" y="32"/>
                  <a:pt x="306" y="32"/>
                </a:cubicBezTo>
                <a:cubicBezTo>
                  <a:pt x="285" y="32"/>
                  <a:pt x="267" y="41"/>
                  <a:pt x="254" y="54"/>
                </a:cubicBezTo>
                <a:cubicBezTo>
                  <a:pt x="246" y="62"/>
                  <a:pt x="240" y="71"/>
                  <a:pt x="237" y="81"/>
                </a:cubicBezTo>
                <a:cubicBezTo>
                  <a:pt x="306" y="81"/>
                  <a:pt x="306" y="81"/>
                  <a:pt x="306" y="81"/>
                </a:cubicBezTo>
                <a:cubicBezTo>
                  <a:pt x="375" y="81"/>
                  <a:pt x="375" y="81"/>
                  <a:pt x="375" y="81"/>
                </a:cubicBezTo>
                <a:close/>
                <a:moveTo>
                  <a:pt x="511" y="165"/>
                </a:moveTo>
                <a:cubicBezTo>
                  <a:pt x="511" y="165"/>
                  <a:pt x="511" y="165"/>
                  <a:pt x="511" y="165"/>
                </a:cubicBezTo>
                <a:cubicBezTo>
                  <a:pt x="511" y="180"/>
                  <a:pt x="511" y="180"/>
                  <a:pt x="511" y="180"/>
                </a:cubicBezTo>
                <a:cubicBezTo>
                  <a:pt x="511" y="189"/>
                  <a:pt x="504" y="197"/>
                  <a:pt x="495" y="197"/>
                </a:cubicBezTo>
                <a:cubicBezTo>
                  <a:pt x="494" y="197"/>
                  <a:pt x="494" y="197"/>
                  <a:pt x="494" y="197"/>
                </a:cubicBezTo>
                <a:cubicBezTo>
                  <a:pt x="306" y="197"/>
                  <a:pt x="306" y="197"/>
                  <a:pt x="306" y="197"/>
                </a:cubicBezTo>
                <a:cubicBezTo>
                  <a:pt x="117" y="197"/>
                  <a:pt x="117" y="197"/>
                  <a:pt x="117" y="197"/>
                </a:cubicBezTo>
                <a:cubicBezTo>
                  <a:pt x="108" y="197"/>
                  <a:pt x="101" y="189"/>
                  <a:pt x="101" y="180"/>
                </a:cubicBezTo>
                <a:cubicBezTo>
                  <a:pt x="101" y="180"/>
                  <a:pt x="101" y="180"/>
                  <a:pt x="101" y="180"/>
                </a:cubicBezTo>
                <a:cubicBezTo>
                  <a:pt x="101" y="165"/>
                  <a:pt x="101" y="165"/>
                  <a:pt x="101" y="165"/>
                </a:cubicBezTo>
                <a:cubicBezTo>
                  <a:pt x="54" y="165"/>
                  <a:pt x="54" y="165"/>
                  <a:pt x="54" y="165"/>
                </a:cubicBezTo>
                <a:cubicBezTo>
                  <a:pt x="54" y="662"/>
                  <a:pt x="54" y="662"/>
                  <a:pt x="54" y="662"/>
                </a:cubicBezTo>
                <a:cubicBezTo>
                  <a:pt x="558" y="662"/>
                  <a:pt x="558" y="662"/>
                  <a:pt x="558" y="662"/>
                </a:cubicBezTo>
                <a:cubicBezTo>
                  <a:pt x="558" y="165"/>
                  <a:pt x="558" y="165"/>
                  <a:pt x="558" y="165"/>
                </a:cubicBezTo>
                <a:cubicBezTo>
                  <a:pt x="511" y="165"/>
                  <a:pt x="511" y="165"/>
                  <a:pt x="511" y="165"/>
                </a:cubicBezTo>
                <a:close/>
                <a:moveTo>
                  <a:pt x="306" y="113"/>
                </a:moveTo>
                <a:cubicBezTo>
                  <a:pt x="306" y="113"/>
                  <a:pt x="306" y="113"/>
                  <a:pt x="306" y="113"/>
                </a:cubicBezTo>
                <a:cubicBezTo>
                  <a:pt x="133" y="113"/>
                  <a:pt x="133" y="113"/>
                  <a:pt x="133" y="113"/>
                </a:cubicBezTo>
                <a:cubicBezTo>
                  <a:pt x="133" y="139"/>
                  <a:pt x="133" y="139"/>
                  <a:pt x="133" y="139"/>
                </a:cubicBezTo>
                <a:cubicBezTo>
                  <a:pt x="133" y="165"/>
                  <a:pt x="133" y="165"/>
                  <a:pt x="133" y="165"/>
                </a:cubicBezTo>
                <a:cubicBezTo>
                  <a:pt x="306" y="165"/>
                  <a:pt x="306" y="165"/>
                  <a:pt x="306" y="165"/>
                </a:cubicBezTo>
                <a:cubicBezTo>
                  <a:pt x="479" y="165"/>
                  <a:pt x="479" y="165"/>
                  <a:pt x="479" y="165"/>
                </a:cubicBezTo>
                <a:cubicBezTo>
                  <a:pt x="479" y="139"/>
                  <a:pt x="479" y="139"/>
                  <a:pt x="479" y="139"/>
                </a:cubicBezTo>
                <a:cubicBezTo>
                  <a:pt x="479" y="113"/>
                  <a:pt x="479" y="113"/>
                  <a:pt x="479" y="113"/>
                </a:cubicBezTo>
                <a:cubicBezTo>
                  <a:pt x="306" y="113"/>
                  <a:pt x="306" y="113"/>
                  <a:pt x="306" y="1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+mn-ea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0461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23925" y="1468438"/>
            <a:ext cx="466725" cy="469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23925" y="2312988"/>
            <a:ext cx="466725" cy="468312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23925" y="3154363"/>
            <a:ext cx="466725" cy="4683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923925" y="3995738"/>
            <a:ext cx="466725" cy="468312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813300" y="1468438"/>
            <a:ext cx="466725" cy="469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813300" y="2312988"/>
            <a:ext cx="466725" cy="468312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813300" y="3154363"/>
            <a:ext cx="466725" cy="4683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813300" y="3995738"/>
            <a:ext cx="466725" cy="468312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065213" y="1581150"/>
            <a:ext cx="190500" cy="242888"/>
            <a:chOff x="0" y="0"/>
            <a:chExt cx="120" cy="153"/>
          </a:xfrm>
        </p:grpSpPr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0" y="0"/>
              <a:ext cx="116" cy="116"/>
            </a:xfrm>
            <a:custGeom>
              <a:avLst/>
              <a:gdLst>
                <a:gd name="T0" fmla="*/ 10 w 66"/>
                <a:gd name="T1" fmla="*/ 57 h 66"/>
                <a:gd name="T2" fmla="*/ 9 w 66"/>
                <a:gd name="T3" fmla="*/ 64 h 66"/>
                <a:gd name="T4" fmla="*/ 7 w 66"/>
                <a:gd name="T5" fmla="*/ 57 h 66"/>
                <a:gd name="T6" fmla="*/ 12 w 66"/>
                <a:gd name="T7" fmla="*/ 52 h 66"/>
                <a:gd name="T8" fmla="*/ 53 w 66"/>
                <a:gd name="T9" fmla="*/ 12 h 66"/>
                <a:gd name="T10" fmla="*/ 57 w 66"/>
                <a:gd name="T11" fmla="*/ 2 h 66"/>
                <a:gd name="T12" fmla="*/ 59 w 66"/>
                <a:gd name="T13" fmla="*/ 10 h 66"/>
                <a:gd name="T14" fmla="*/ 57 w 66"/>
                <a:gd name="T15" fmla="*/ 12 h 66"/>
                <a:gd name="T16" fmla="*/ 56 w 66"/>
                <a:gd name="T17" fmla="*/ 13 h 66"/>
                <a:gd name="T18" fmla="*/ 54 w 66"/>
                <a:gd name="T19" fmla="*/ 14 h 66"/>
                <a:gd name="T20" fmla="*/ 56 w 66"/>
                <a:gd name="T21" fmla="*/ 21 h 66"/>
                <a:gd name="T22" fmla="*/ 53 w 66"/>
                <a:gd name="T23" fmla="*/ 16 h 66"/>
                <a:gd name="T24" fmla="*/ 43 w 66"/>
                <a:gd name="T25" fmla="*/ 25 h 66"/>
                <a:gd name="T26" fmla="*/ 46 w 66"/>
                <a:gd name="T27" fmla="*/ 31 h 66"/>
                <a:gd name="T28" fmla="*/ 35 w 66"/>
                <a:gd name="T29" fmla="*/ 33 h 66"/>
                <a:gd name="T30" fmla="*/ 38 w 66"/>
                <a:gd name="T31" fmla="*/ 39 h 66"/>
                <a:gd name="T32" fmla="*/ 27 w 66"/>
                <a:gd name="T33" fmla="*/ 41 h 66"/>
                <a:gd name="T34" fmla="*/ 29 w 66"/>
                <a:gd name="T35" fmla="*/ 48 h 66"/>
                <a:gd name="T36" fmla="*/ 16 w 66"/>
                <a:gd name="T37" fmla="*/ 52 h 66"/>
                <a:gd name="T38" fmla="*/ 21 w 66"/>
                <a:gd name="T39" fmla="*/ 56 h 66"/>
                <a:gd name="T40" fmla="*/ 14 w 66"/>
                <a:gd name="T41" fmla="*/ 54 h 66"/>
                <a:gd name="T42" fmla="*/ 13 w 66"/>
                <a:gd name="T43" fmla="*/ 55 h 66"/>
                <a:gd name="T44" fmla="*/ 16 w 66"/>
                <a:gd name="T45" fmla="*/ 61 h 66"/>
                <a:gd name="T46" fmla="*/ 32 w 66"/>
                <a:gd name="T47" fmla="*/ 17 h 66"/>
                <a:gd name="T48" fmla="*/ 25 w 66"/>
                <a:gd name="T49" fmla="*/ 24 h 66"/>
                <a:gd name="T50" fmla="*/ 39 w 66"/>
                <a:gd name="T51" fmla="*/ 26 h 66"/>
                <a:gd name="T52" fmla="*/ 29 w 66"/>
                <a:gd name="T53" fmla="*/ 8 h 66"/>
                <a:gd name="T54" fmla="*/ 16 w 66"/>
                <a:gd name="T55" fmla="*/ 15 h 66"/>
                <a:gd name="T56" fmla="*/ 31 w 66"/>
                <a:gd name="T57" fmla="*/ 16 h 66"/>
                <a:gd name="T58" fmla="*/ 33 w 66"/>
                <a:gd name="T59" fmla="*/ 13 h 66"/>
                <a:gd name="T60" fmla="*/ 45 w 66"/>
                <a:gd name="T61" fmla="*/ 10 h 66"/>
                <a:gd name="T62" fmla="*/ 35 w 66"/>
                <a:gd name="T63" fmla="*/ 17 h 66"/>
                <a:gd name="T64" fmla="*/ 50 w 66"/>
                <a:gd name="T65" fmla="*/ 15 h 66"/>
                <a:gd name="T66" fmla="*/ 36 w 66"/>
                <a:gd name="T67" fmla="*/ 15 h 66"/>
                <a:gd name="T68" fmla="*/ 14 w 66"/>
                <a:gd name="T69" fmla="*/ 32 h 66"/>
                <a:gd name="T70" fmla="*/ 21 w 66"/>
                <a:gd name="T71" fmla="*/ 23 h 66"/>
                <a:gd name="T72" fmla="*/ 7 w 66"/>
                <a:gd name="T73" fmla="*/ 28 h 66"/>
                <a:gd name="T74" fmla="*/ 10 w 66"/>
                <a:gd name="T75" fmla="*/ 46 h 66"/>
                <a:gd name="T76" fmla="*/ 13 w 66"/>
                <a:gd name="T77" fmla="*/ 34 h 66"/>
                <a:gd name="T78" fmla="*/ 17 w 66"/>
                <a:gd name="T79" fmla="*/ 34 h 66"/>
                <a:gd name="T80" fmla="*/ 31 w 66"/>
                <a:gd name="T81" fmla="*/ 34 h 66"/>
                <a:gd name="T82" fmla="*/ 22 w 66"/>
                <a:gd name="T83" fmla="*/ 25 h 66"/>
                <a:gd name="T84" fmla="*/ 23 w 66"/>
                <a:gd name="T85" fmla="*/ 41 h 66"/>
                <a:gd name="T86" fmla="*/ 13 w 66"/>
                <a:gd name="T87" fmla="*/ 50 h 66"/>
                <a:gd name="T88" fmla="*/ 23 w 66"/>
                <a:gd name="T89" fmla="*/ 4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6" h="66">
                  <a:moveTo>
                    <a:pt x="16" y="61"/>
                  </a:moveTo>
                  <a:cubicBezTo>
                    <a:pt x="14" y="60"/>
                    <a:pt x="13" y="59"/>
                    <a:pt x="11" y="57"/>
                  </a:cubicBezTo>
                  <a:cubicBezTo>
                    <a:pt x="11" y="57"/>
                    <a:pt x="11" y="57"/>
                    <a:pt x="10" y="57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9" y="58"/>
                    <a:pt x="9" y="59"/>
                    <a:pt x="9" y="59"/>
                  </a:cubicBezTo>
                  <a:cubicBezTo>
                    <a:pt x="10" y="61"/>
                    <a:pt x="10" y="63"/>
                    <a:pt x="9" y="64"/>
                  </a:cubicBezTo>
                  <a:cubicBezTo>
                    <a:pt x="7" y="66"/>
                    <a:pt x="4" y="66"/>
                    <a:pt x="2" y="64"/>
                  </a:cubicBezTo>
                  <a:cubicBezTo>
                    <a:pt x="0" y="63"/>
                    <a:pt x="0" y="60"/>
                    <a:pt x="2" y="58"/>
                  </a:cubicBezTo>
                  <a:cubicBezTo>
                    <a:pt x="3" y="56"/>
                    <a:pt x="6" y="56"/>
                    <a:pt x="7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9" y="55"/>
                    <a:pt x="11" y="54"/>
                    <a:pt x="12" y="53"/>
                  </a:cubicBezTo>
                  <a:cubicBezTo>
                    <a:pt x="12" y="53"/>
                    <a:pt x="12" y="52"/>
                    <a:pt x="12" y="52"/>
                  </a:cubicBezTo>
                  <a:cubicBezTo>
                    <a:pt x="2" y="41"/>
                    <a:pt x="2" y="24"/>
                    <a:pt x="13" y="13"/>
                  </a:cubicBezTo>
                  <a:cubicBezTo>
                    <a:pt x="24" y="2"/>
                    <a:pt x="41" y="3"/>
                    <a:pt x="52" y="12"/>
                  </a:cubicBezTo>
                  <a:cubicBezTo>
                    <a:pt x="52" y="12"/>
                    <a:pt x="53" y="12"/>
                    <a:pt x="53" y="12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6"/>
                    <a:pt x="56" y="4"/>
                    <a:pt x="57" y="2"/>
                  </a:cubicBezTo>
                  <a:cubicBezTo>
                    <a:pt x="59" y="0"/>
                    <a:pt x="62" y="0"/>
                    <a:pt x="64" y="2"/>
                  </a:cubicBezTo>
                  <a:cubicBezTo>
                    <a:pt x="66" y="4"/>
                    <a:pt x="66" y="7"/>
                    <a:pt x="64" y="9"/>
                  </a:cubicBezTo>
                  <a:cubicBezTo>
                    <a:pt x="63" y="10"/>
                    <a:pt x="60" y="11"/>
                    <a:pt x="59" y="10"/>
                  </a:cubicBezTo>
                  <a:cubicBezTo>
                    <a:pt x="58" y="10"/>
                    <a:pt x="58" y="10"/>
                    <a:pt x="58" y="10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7" y="11"/>
                    <a:pt x="57" y="11"/>
                    <a:pt x="57" y="12"/>
                  </a:cubicBezTo>
                  <a:cubicBezTo>
                    <a:pt x="58" y="13"/>
                    <a:pt x="60" y="15"/>
                    <a:pt x="61" y="16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58" y="16"/>
                    <a:pt x="57" y="15"/>
                    <a:pt x="56" y="13"/>
                  </a:cubicBezTo>
                  <a:cubicBezTo>
                    <a:pt x="56" y="13"/>
                    <a:pt x="55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4"/>
                    <a:pt x="54" y="14"/>
                    <a:pt x="54" y="15"/>
                  </a:cubicBezTo>
                  <a:cubicBezTo>
                    <a:pt x="55" y="16"/>
                    <a:pt x="57" y="18"/>
                    <a:pt x="57" y="19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4" y="21"/>
                    <a:pt x="54" y="18"/>
                    <a:pt x="53" y="16"/>
                  </a:cubicBezTo>
                  <a:cubicBezTo>
                    <a:pt x="53" y="16"/>
                    <a:pt x="52" y="16"/>
                    <a:pt x="52" y="16"/>
                  </a:cubicBezTo>
                  <a:cubicBezTo>
                    <a:pt x="52" y="16"/>
                    <a:pt x="52" y="16"/>
                    <a:pt x="51" y="16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6"/>
                    <a:pt x="45" y="28"/>
                    <a:pt x="47" y="29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4" y="30"/>
                    <a:pt x="43" y="29"/>
                    <a:pt x="42" y="27"/>
                  </a:cubicBezTo>
                  <a:cubicBezTo>
                    <a:pt x="41" y="27"/>
                    <a:pt x="41" y="27"/>
                    <a:pt x="40" y="2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3"/>
                    <a:pt x="35" y="34"/>
                    <a:pt x="35" y="34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3" y="35"/>
                    <a:pt x="33" y="35"/>
                    <a:pt x="32" y="35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1"/>
                    <a:pt x="27" y="42"/>
                    <a:pt x="27" y="42"/>
                  </a:cubicBezTo>
                  <a:cubicBezTo>
                    <a:pt x="28" y="43"/>
                    <a:pt x="30" y="45"/>
                    <a:pt x="31" y="46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8" y="46"/>
                    <a:pt x="27" y="45"/>
                    <a:pt x="26" y="43"/>
                  </a:cubicBezTo>
                  <a:cubicBezTo>
                    <a:pt x="25" y="43"/>
                    <a:pt x="25" y="43"/>
                    <a:pt x="24" y="43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3"/>
                    <a:pt x="16" y="53"/>
                  </a:cubicBezTo>
                  <a:cubicBezTo>
                    <a:pt x="18" y="54"/>
                    <a:pt x="21" y="54"/>
                    <a:pt x="23" y="54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7" y="57"/>
                    <a:pt x="16" y="56"/>
                    <a:pt x="14" y="54"/>
                  </a:cubicBezTo>
                  <a:cubicBezTo>
                    <a:pt x="14" y="54"/>
                    <a:pt x="14" y="54"/>
                    <a:pt x="13" y="55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4" y="57"/>
                    <a:pt x="16" y="58"/>
                    <a:pt x="17" y="59"/>
                  </a:cubicBezTo>
                  <a:lnTo>
                    <a:pt x="16" y="61"/>
                  </a:lnTo>
                  <a:close/>
                  <a:moveTo>
                    <a:pt x="39" y="25"/>
                  </a:moveTo>
                  <a:cubicBezTo>
                    <a:pt x="37" y="22"/>
                    <a:pt x="35" y="20"/>
                    <a:pt x="33" y="18"/>
                  </a:cubicBezTo>
                  <a:cubicBezTo>
                    <a:pt x="33" y="17"/>
                    <a:pt x="33" y="17"/>
                    <a:pt x="32" y="17"/>
                  </a:cubicBezTo>
                  <a:cubicBezTo>
                    <a:pt x="30" y="19"/>
                    <a:pt x="27" y="21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3" y="32"/>
                    <a:pt x="33" y="32"/>
                    <a:pt x="34" y="31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5"/>
                    <a:pt x="39" y="25"/>
                  </a:cubicBezTo>
                  <a:close/>
                  <a:moveTo>
                    <a:pt x="32" y="14"/>
                  </a:moveTo>
                  <a:cubicBezTo>
                    <a:pt x="31" y="12"/>
                    <a:pt x="30" y="10"/>
                    <a:pt x="29" y="8"/>
                  </a:cubicBezTo>
                  <a:cubicBezTo>
                    <a:pt x="29" y="8"/>
                    <a:pt x="29" y="7"/>
                    <a:pt x="28" y="8"/>
                  </a:cubicBezTo>
                  <a:cubicBezTo>
                    <a:pt x="24" y="8"/>
                    <a:pt x="19" y="10"/>
                    <a:pt x="16" y="13"/>
                  </a:cubicBezTo>
                  <a:cubicBezTo>
                    <a:pt x="15" y="14"/>
                    <a:pt x="15" y="14"/>
                    <a:pt x="16" y="15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2"/>
                    <a:pt x="23" y="22"/>
                    <a:pt x="24" y="21"/>
                  </a:cubicBezTo>
                  <a:cubicBezTo>
                    <a:pt x="26" y="19"/>
                    <a:pt x="29" y="17"/>
                    <a:pt x="31" y="16"/>
                  </a:cubicBezTo>
                  <a:cubicBezTo>
                    <a:pt x="32" y="15"/>
                    <a:pt x="32" y="15"/>
                    <a:pt x="32" y="14"/>
                  </a:cubicBezTo>
                  <a:close/>
                  <a:moveTo>
                    <a:pt x="31" y="8"/>
                  </a:moveTo>
                  <a:cubicBezTo>
                    <a:pt x="32" y="10"/>
                    <a:pt x="32" y="12"/>
                    <a:pt x="33" y="13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8" y="12"/>
                    <a:pt x="42" y="11"/>
                    <a:pt x="45" y="11"/>
                  </a:cubicBezTo>
                  <a:cubicBezTo>
                    <a:pt x="45" y="11"/>
                    <a:pt x="46" y="10"/>
                    <a:pt x="45" y="10"/>
                  </a:cubicBezTo>
                  <a:cubicBezTo>
                    <a:pt x="41" y="8"/>
                    <a:pt x="37" y="7"/>
                    <a:pt x="32" y="7"/>
                  </a:cubicBezTo>
                  <a:cubicBezTo>
                    <a:pt x="31" y="7"/>
                    <a:pt x="31" y="8"/>
                    <a:pt x="31" y="8"/>
                  </a:cubicBezTo>
                  <a:close/>
                  <a:moveTo>
                    <a:pt x="35" y="17"/>
                  </a:moveTo>
                  <a:cubicBezTo>
                    <a:pt x="37" y="19"/>
                    <a:pt x="38" y="21"/>
                    <a:pt x="40" y="23"/>
                  </a:cubicBezTo>
                  <a:cubicBezTo>
                    <a:pt x="41" y="24"/>
                    <a:pt x="41" y="24"/>
                    <a:pt x="42" y="23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5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6" y="11"/>
                    <a:pt x="40" y="13"/>
                    <a:pt x="36" y="15"/>
                  </a:cubicBezTo>
                  <a:cubicBezTo>
                    <a:pt x="35" y="16"/>
                    <a:pt x="35" y="16"/>
                    <a:pt x="35" y="17"/>
                  </a:cubicBezTo>
                  <a:close/>
                  <a:moveTo>
                    <a:pt x="8" y="29"/>
                  </a:moveTo>
                  <a:cubicBezTo>
                    <a:pt x="10" y="30"/>
                    <a:pt x="12" y="31"/>
                    <a:pt x="14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7" y="29"/>
                    <a:pt x="19" y="26"/>
                    <a:pt x="21" y="24"/>
                  </a:cubicBezTo>
                  <a:cubicBezTo>
                    <a:pt x="21" y="24"/>
                    <a:pt x="21" y="23"/>
                    <a:pt x="21" y="2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4" y="16"/>
                    <a:pt x="13" y="16"/>
                  </a:cubicBezTo>
                  <a:cubicBezTo>
                    <a:pt x="10" y="20"/>
                    <a:pt x="8" y="24"/>
                    <a:pt x="7" y="28"/>
                  </a:cubicBezTo>
                  <a:cubicBezTo>
                    <a:pt x="7" y="29"/>
                    <a:pt x="7" y="29"/>
                    <a:pt x="8" y="29"/>
                  </a:cubicBezTo>
                  <a:close/>
                  <a:moveTo>
                    <a:pt x="7" y="32"/>
                  </a:moveTo>
                  <a:cubicBezTo>
                    <a:pt x="7" y="37"/>
                    <a:pt x="8" y="41"/>
                    <a:pt x="10" y="46"/>
                  </a:cubicBezTo>
                  <a:cubicBezTo>
                    <a:pt x="10" y="46"/>
                    <a:pt x="10" y="46"/>
                    <a:pt x="10" y="45"/>
                  </a:cubicBezTo>
                  <a:cubicBezTo>
                    <a:pt x="10" y="42"/>
                    <a:pt x="12" y="38"/>
                    <a:pt x="13" y="35"/>
                  </a:cubicBezTo>
                  <a:cubicBezTo>
                    <a:pt x="14" y="34"/>
                    <a:pt x="14" y="34"/>
                    <a:pt x="13" y="34"/>
                  </a:cubicBezTo>
                  <a:cubicBezTo>
                    <a:pt x="11" y="33"/>
                    <a:pt x="10" y="32"/>
                    <a:pt x="8" y="31"/>
                  </a:cubicBezTo>
                  <a:cubicBezTo>
                    <a:pt x="7" y="31"/>
                    <a:pt x="7" y="32"/>
                    <a:pt x="7" y="32"/>
                  </a:cubicBezTo>
                  <a:close/>
                  <a:moveTo>
                    <a:pt x="17" y="34"/>
                  </a:moveTo>
                  <a:cubicBezTo>
                    <a:pt x="20" y="35"/>
                    <a:pt x="22" y="37"/>
                    <a:pt x="24" y="39"/>
                  </a:cubicBezTo>
                  <a:cubicBezTo>
                    <a:pt x="25" y="40"/>
                    <a:pt x="25" y="40"/>
                    <a:pt x="26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3"/>
                    <a:pt x="31" y="33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3" y="25"/>
                    <a:pt x="23" y="25"/>
                    <a:pt x="22" y="25"/>
                  </a:cubicBezTo>
                  <a:cubicBezTo>
                    <a:pt x="20" y="28"/>
                    <a:pt x="18" y="30"/>
                    <a:pt x="17" y="33"/>
                  </a:cubicBezTo>
                  <a:cubicBezTo>
                    <a:pt x="17" y="33"/>
                    <a:pt x="17" y="33"/>
                    <a:pt x="17" y="34"/>
                  </a:cubicBezTo>
                  <a:close/>
                  <a:moveTo>
                    <a:pt x="23" y="41"/>
                  </a:moveTo>
                  <a:cubicBezTo>
                    <a:pt x="21" y="39"/>
                    <a:pt x="19" y="37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3" y="40"/>
                    <a:pt x="11" y="46"/>
                    <a:pt x="13" y="50"/>
                  </a:cubicBezTo>
                  <a:cubicBezTo>
                    <a:pt x="13" y="51"/>
                    <a:pt x="14" y="51"/>
                    <a:pt x="15" y="50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3" y="42"/>
                    <a:pt x="23" y="41"/>
                    <a:pt x="23" y="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8" y="28"/>
              <a:ext cx="102" cy="125"/>
            </a:xfrm>
            <a:custGeom>
              <a:avLst/>
              <a:gdLst>
                <a:gd name="T0" fmla="*/ 34 w 58"/>
                <a:gd name="T1" fmla="*/ 29 h 71"/>
                <a:gd name="T2" fmla="*/ 25 w 58"/>
                <a:gd name="T3" fmla="*/ 35 h 71"/>
                <a:gd name="T4" fmla="*/ 27 w 58"/>
                <a:gd name="T5" fmla="*/ 42 h 71"/>
                <a:gd name="T6" fmla="*/ 40 w 58"/>
                <a:gd name="T7" fmla="*/ 37 h 71"/>
                <a:gd name="T8" fmla="*/ 6 w 58"/>
                <a:gd name="T9" fmla="*/ 45 h 71"/>
                <a:gd name="T10" fmla="*/ 44 w 58"/>
                <a:gd name="T11" fmla="*/ 39 h 71"/>
                <a:gd name="T12" fmla="*/ 51 w 58"/>
                <a:gd name="T13" fmla="*/ 0 h 71"/>
                <a:gd name="T14" fmla="*/ 26 w 58"/>
                <a:gd name="T15" fmla="*/ 50 h 71"/>
                <a:gd name="T16" fmla="*/ 25 w 58"/>
                <a:gd name="T17" fmla="*/ 52 h 71"/>
                <a:gd name="T18" fmla="*/ 25 w 58"/>
                <a:gd name="T19" fmla="*/ 61 h 71"/>
                <a:gd name="T20" fmla="*/ 25 w 58"/>
                <a:gd name="T21" fmla="*/ 63 h 71"/>
                <a:gd name="T22" fmla="*/ 45 w 58"/>
                <a:gd name="T23" fmla="*/ 69 h 71"/>
                <a:gd name="T24" fmla="*/ 1 w 58"/>
                <a:gd name="T25" fmla="*/ 71 h 71"/>
                <a:gd name="T26" fmla="*/ 20 w 58"/>
                <a:gd name="T27" fmla="*/ 63 h 71"/>
                <a:gd name="T28" fmla="*/ 21 w 58"/>
                <a:gd name="T29" fmla="*/ 61 h 71"/>
                <a:gd name="T30" fmla="*/ 21 w 58"/>
                <a:gd name="T31" fmla="*/ 52 h 71"/>
                <a:gd name="T32" fmla="*/ 21 w 58"/>
                <a:gd name="T33" fmla="*/ 50 h 71"/>
                <a:gd name="T34" fmla="*/ 6 w 58"/>
                <a:gd name="T35" fmla="*/ 45 h 71"/>
                <a:gd name="T36" fmla="*/ 11 w 58"/>
                <a:gd name="T37" fmla="*/ 40 h 71"/>
                <a:gd name="T38" fmla="*/ 24 w 58"/>
                <a:gd name="T39" fmla="*/ 43 h 71"/>
                <a:gd name="T40" fmla="*/ 23 w 58"/>
                <a:gd name="T41" fmla="*/ 37 h 71"/>
                <a:gd name="T42" fmla="*/ 11 w 58"/>
                <a:gd name="T43" fmla="*/ 40 h 71"/>
                <a:gd name="T44" fmla="*/ 13 w 58"/>
                <a:gd name="T45" fmla="*/ 38 h 71"/>
                <a:gd name="T46" fmla="*/ 21 w 58"/>
                <a:gd name="T47" fmla="*/ 34 h 71"/>
                <a:gd name="T48" fmla="*/ 21 w 58"/>
                <a:gd name="T49" fmla="*/ 30 h 71"/>
                <a:gd name="T50" fmla="*/ 24 w 58"/>
                <a:gd name="T51" fmla="*/ 33 h 71"/>
                <a:gd name="T52" fmla="*/ 31 w 58"/>
                <a:gd name="T53" fmla="*/ 27 h 71"/>
                <a:gd name="T54" fmla="*/ 29 w 58"/>
                <a:gd name="T55" fmla="*/ 22 h 71"/>
                <a:gd name="T56" fmla="*/ 33 w 58"/>
                <a:gd name="T57" fmla="*/ 25 h 71"/>
                <a:gd name="T58" fmla="*/ 39 w 58"/>
                <a:gd name="T59" fmla="*/ 18 h 71"/>
                <a:gd name="T60" fmla="*/ 36 w 58"/>
                <a:gd name="T61" fmla="*/ 15 h 71"/>
                <a:gd name="T62" fmla="*/ 40 w 58"/>
                <a:gd name="T63" fmla="*/ 15 h 71"/>
                <a:gd name="T64" fmla="*/ 43 w 58"/>
                <a:gd name="T65" fmla="*/ 7 h 71"/>
                <a:gd name="T66" fmla="*/ 46 w 58"/>
                <a:gd name="T67" fmla="*/ 5 h 71"/>
                <a:gd name="T68" fmla="*/ 43 w 58"/>
                <a:gd name="T69" fmla="*/ 17 h 71"/>
                <a:gd name="T70" fmla="*/ 49 w 58"/>
                <a:gd name="T71" fmla="*/ 18 h 71"/>
                <a:gd name="T72" fmla="*/ 46 w 58"/>
                <a:gd name="T73" fmla="*/ 5 h 71"/>
                <a:gd name="T74" fmla="*/ 43 w 58"/>
                <a:gd name="T75" fmla="*/ 37 h 71"/>
                <a:gd name="T76" fmla="*/ 48 w 58"/>
                <a:gd name="T77" fmla="*/ 21 h 71"/>
                <a:gd name="T78" fmla="*/ 41 w 58"/>
                <a:gd name="T79" fmla="*/ 19 h 71"/>
                <a:gd name="T80" fmla="*/ 35 w 58"/>
                <a:gd name="T81" fmla="*/ 28 h 71"/>
                <a:gd name="T82" fmla="*/ 42 w 58"/>
                <a:gd name="T83" fmla="*/ 35 h 71"/>
                <a:gd name="T84" fmla="*/ 49 w 58"/>
                <a:gd name="T85" fmla="*/ 2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" h="71">
                  <a:moveTo>
                    <a:pt x="40" y="36"/>
                  </a:moveTo>
                  <a:cubicBezTo>
                    <a:pt x="34" y="29"/>
                    <a:pt x="34" y="29"/>
                    <a:pt x="34" y="29"/>
                  </a:cubicBezTo>
                  <a:cubicBezTo>
                    <a:pt x="33" y="29"/>
                    <a:pt x="33" y="29"/>
                    <a:pt x="32" y="29"/>
                  </a:cubicBezTo>
                  <a:cubicBezTo>
                    <a:pt x="30" y="32"/>
                    <a:pt x="27" y="33"/>
                    <a:pt x="25" y="35"/>
                  </a:cubicBezTo>
                  <a:cubicBezTo>
                    <a:pt x="24" y="35"/>
                    <a:pt x="24" y="36"/>
                    <a:pt x="24" y="36"/>
                  </a:cubicBezTo>
                  <a:cubicBezTo>
                    <a:pt x="26" y="38"/>
                    <a:pt x="26" y="40"/>
                    <a:pt x="27" y="42"/>
                  </a:cubicBezTo>
                  <a:cubicBezTo>
                    <a:pt x="27" y="43"/>
                    <a:pt x="27" y="43"/>
                    <a:pt x="28" y="43"/>
                  </a:cubicBezTo>
                  <a:cubicBezTo>
                    <a:pt x="32" y="42"/>
                    <a:pt x="37" y="40"/>
                    <a:pt x="40" y="37"/>
                  </a:cubicBezTo>
                  <a:cubicBezTo>
                    <a:pt x="41" y="37"/>
                    <a:pt x="41" y="36"/>
                    <a:pt x="40" y="36"/>
                  </a:cubicBezTo>
                  <a:close/>
                  <a:moveTo>
                    <a:pt x="6" y="45"/>
                  </a:moveTo>
                  <a:cubicBezTo>
                    <a:pt x="7" y="43"/>
                    <a:pt x="7" y="43"/>
                    <a:pt x="7" y="43"/>
                  </a:cubicBezTo>
                  <a:cubicBezTo>
                    <a:pt x="19" y="50"/>
                    <a:pt x="34" y="49"/>
                    <a:pt x="44" y="39"/>
                  </a:cubicBezTo>
                  <a:cubicBezTo>
                    <a:pt x="54" y="29"/>
                    <a:pt x="56" y="13"/>
                    <a:pt x="49" y="2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8" y="13"/>
                    <a:pt x="57" y="29"/>
                    <a:pt x="46" y="40"/>
                  </a:cubicBezTo>
                  <a:cubicBezTo>
                    <a:pt x="40" y="46"/>
                    <a:pt x="33" y="49"/>
                    <a:pt x="26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9" y="54"/>
                    <a:pt x="29" y="59"/>
                    <a:pt x="25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63"/>
                    <a:pt x="25" y="63"/>
                    <a:pt x="25" y="63"/>
                  </a:cubicBezTo>
                  <a:cubicBezTo>
                    <a:pt x="25" y="63"/>
                    <a:pt x="25" y="63"/>
                    <a:pt x="26" y="63"/>
                  </a:cubicBezTo>
                  <a:cubicBezTo>
                    <a:pt x="32" y="64"/>
                    <a:pt x="40" y="66"/>
                    <a:pt x="45" y="69"/>
                  </a:cubicBezTo>
                  <a:cubicBezTo>
                    <a:pt x="46" y="70"/>
                    <a:pt x="46" y="71"/>
                    <a:pt x="45" y="71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71"/>
                    <a:pt x="0" y="70"/>
                    <a:pt x="1" y="69"/>
                  </a:cubicBezTo>
                  <a:cubicBezTo>
                    <a:pt x="6" y="66"/>
                    <a:pt x="14" y="64"/>
                    <a:pt x="20" y="63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17" y="59"/>
                    <a:pt x="17" y="54"/>
                    <a:pt x="21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1" y="50"/>
                    <a:pt x="21" y="50"/>
                    <a:pt x="20" y="50"/>
                  </a:cubicBezTo>
                  <a:cubicBezTo>
                    <a:pt x="15" y="49"/>
                    <a:pt x="10" y="48"/>
                    <a:pt x="6" y="45"/>
                  </a:cubicBezTo>
                  <a:close/>
                  <a:moveTo>
                    <a:pt x="9" y="42"/>
                  </a:move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5" y="43"/>
                    <a:pt x="19" y="44"/>
                    <a:pt x="24" y="43"/>
                  </a:cubicBezTo>
                  <a:cubicBezTo>
                    <a:pt x="25" y="43"/>
                    <a:pt x="25" y="43"/>
                    <a:pt x="25" y="42"/>
                  </a:cubicBezTo>
                  <a:cubicBezTo>
                    <a:pt x="24" y="41"/>
                    <a:pt x="24" y="39"/>
                    <a:pt x="23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18" y="39"/>
                    <a:pt x="15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6" y="37"/>
                    <a:pt x="18" y="36"/>
                    <a:pt x="20" y="35"/>
                  </a:cubicBezTo>
                  <a:cubicBezTo>
                    <a:pt x="21" y="35"/>
                    <a:pt x="21" y="34"/>
                    <a:pt x="21" y="34"/>
                  </a:cubicBezTo>
                  <a:cubicBezTo>
                    <a:pt x="20" y="33"/>
                    <a:pt x="20" y="32"/>
                    <a:pt x="19" y="32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1"/>
                    <a:pt x="22" y="32"/>
                    <a:pt x="23" y="33"/>
                  </a:cubicBezTo>
                  <a:cubicBezTo>
                    <a:pt x="23" y="33"/>
                    <a:pt x="23" y="34"/>
                    <a:pt x="24" y="33"/>
                  </a:cubicBezTo>
                  <a:cubicBezTo>
                    <a:pt x="26" y="32"/>
                    <a:pt x="29" y="30"/>
                    <a:pt x="31" y="28"/>
                  </a:cubicBezTo>
                  <a:cubicBezTo>
                    <a:pt x="31" y="28"/>
                    <a:pt x="31" y="27"/>
                    <a:pt x="31" y="27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5"/>
                    <a:pt x="33" y="25"/>
                    <a:pt x="34" y="25"/>
                  </a:cubicBezTo>
                  <a:cubicBezTo>
                    <a:pt x="36" y="23"/>
                    <a:pt x="38" y="20"/>
                    <a:pt x="39" y="18"/>
                  </a:cubicBezTo>
                  <a:cubicBezTo>
                    <a:pt x="39" y="18"/>
                    <a:pt x="39" y="17"/>
                    <a:pt x="39" y="17"/>
                  </a:cubicBezTo>
                  <a:cubicBezTo>
                    <a:pt x="38" y="16"/>
                    <a:pt x="37" y="16"/>
                    <a:pt x="36" y="15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8" y="14"/>
                    <a:pt x="39" y="15"/>
                    <a:pt x="40" y="15"/>
                  </a:cubicBezTo>
                  <a:cubicBezTo>
                    <a:pt x="40" y="15"/>
                    <a:pt x="41" y="15"/>
                    <a:pt x="41" y="15"/>
                  </a:cubicBezTo>
                  <a:cubicBezTo>
                    <a:pt x="42" y="13"/>
                    <a:pt x="43" y="10"/>
                    <a:pt x="43" y="7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9"/>
                    <a:pt x="44" y="13"/>
                    <a:pt x="43" y="16"/>
                  </a:cubicBezTo>
                  <a:cubicBezTo>
                    <a:pt x="42" y="16"/>
                    <a:pt x="43" y="17"/>
                    <a:pt x="43" y="17"/>
                  </a:cubicBezTo>
                  <a:cubicBezTo>
                    <a:pt x="45" y="18"/>
                    <a:pt x="46" y="19"/>
                    <a:pt x="48" y="19"/>
                  </a:cubicBezTo>
                  <a:cubicBezTo>
                    <a:pt x="49" y="19"/>
                    <a:pt x="49" y="19"/>
                    <a:pt x="49" y="18"/>
                  </a:cubicBezTo>
                  <a:cubicBezTo>
                    <a:pt x="49" y="14"/>
                    <a:pt x="48" y="9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53" y="14"/>
                    <a:pt x="52" y="28"/>
                    <a:pt x="43" y="37"/>
                  </a:cubicBezTo>
                  <a:cubicBezTo>
                    <a:pt x="34" y="46"/>
                    <a:pt x="20" y="48"/>
                    <a:pt x="9" y="42"/>
                  </a:cubicBezTo>
                  <a:close/>
                  <a:moveTo>
                    <a:pt x="48" y="21"/>
                  </a:moveTo>
                  <a:cubicBezTo>
                    <a:pt x="46" y="21"/>
                    <a:pt x="44" y="20"/>
                    <a:pt x="42" y="19"/>
                  </a:cubicBezTo>
                  <a:cubicBezTo>
                    <a:pt x="42" y="18"/>
                    <a:pt x="41" y="19"/>
                    <a:pt x="41" y="19"/>
                  </a:cubicBezTo>
                  <a:cubicBezTo>
                    <a:pt x="39" y="22"/>
                    <a:pt x="37" y="24"/>
                    <a:pt x="35" y="27"/>
                  </a:cubicBezTo>
                  <a:cubicBezTo>
                    <a:pt x="35" y="27"/>
                    <a:pt x="35" y="27"/>
                    <a:pt x="35" y="28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5"/>
                    <a:pt x="43" y="35"/>
                    <a:pt x="43" y="34"/>
                  </a:cubicBezTo>
                  <a:cubicBezTo>
                    <a:pt x="46" y="31"/>
                    <a:pt x="48" y="27"/>
                    <a:pt x="49" y="22"/>
                  </a:cubicBezTo>
                  <a:cubicBezTo>
                    <a:pt x="49" y="22"/>
                    <a:pt x="49" y="21"/>
                    <a:pt x="48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926013" y="2436813"/>
            <a:ext cx="238125" cy="231775"/>
            <a:chOff x="0" y="0"/>
            <a:chExt cx="150" cy="146"/>
          </a:xfrm>
          <a:solidFill>
            <a:schemeClr val="bg1"/>
          </a:solidFill>
        </p:grpSpPr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0" y="0"/>
              <a:ext cx="96" cy="88"/>
            </a:xfrm>
            <a:custGeom>
              <a:avLst/>
              <a:gdLst>
                <a:gd name="T0" fmla="*/ 54 w 54"/>
                <a:gd name="T1" fmla="*/ 34 h 50"/>
                <a:gd name="T2" fmla="*/ 2 w 54"/>
                <a:gd name="T3" fmla="*/ 34 h 50"/>
                <a:gd name="T4" fmla="*/ 1 w 54"/>
                <a:gd name="T5" fmla="*/ 36 h 50"/>
                <a:gd name="T6" fmla="*/ 19 w 54"/>
                <a:gd name="T7" fmla="*/ 50 h 50"/>
                <a:gd name="T8" fmla="*/ 38 w 54"/>
                <a:gd name="T9" fmla="*/ 50 h 50"/>
                <a:gd name="T10" fmla="*/ 42 w 54"/>
                <a:gd name="T11" fmla="*/ 47 h 50"/>
                <a:gd name="T12" fmla="*/ 40 w 54"/>
                <a:gd name="T13" fmla="*/ 42 h 50"/>
                <a:gd name="T14" fmla="*/ 40 w 54"/>
                <a:gd name="T15" fmla="*/ 40 h 50"/>
                <a:gd name="T16" fmla="*/ 41 w 54"/>
                <a:gd name="T17" fmla="*/ 40 h 50"/>
                <a:gd name="T18" fmla="*/ 45 w 54"/>
                <a:gd name="T19" fmla="*/ 43 h 50"/>
                <a:gd name="T20" fmla="*/ 47 w 54"/>
                <a:gd name="T21" fmla="*/ 42 h 50"/>
                <a:gd name="T22" fmla="*/ 42 w 54"/>
                <a:gd name="T23" fmla="*/ 38 h 50"/>
                <a:gd name="T24" fmla="*/ 43 w 54"/>
                <a:gd name="T25" fmla="*/ 37 h 50"/>
                <a:gd name="T26" fmla="*/ 45 w 54"/>
                <a:gd name="T27" fmla="*/ 36 h 50"/>
                <a:gd name="T28" fmla="*/ 50 w 54"/>
                <a:gd name="T29" fmla="*/ 39 h 50"/>
                <a:gd name="T30" fmla="*/ 54 w 54"/>
                <a:gd name="T31" fmla="*/ 34 h 50"/>
                <a:gd name="T32" fmla="*/ 35 w 54"/>
                <a:gd name="T33" fmla="*/ 31 h 50"/>
                <a:gd name="T34" fmla="*/ 27 w 54"/>
                <a:gd name="T35" fmla="*/ 3 h 50"/>
                <a:gd name="T36" fmla="*/ 29 w 54"/>
                <a:gd name="T37" fmla="*/ 1 h 50"/>
                <a:gd name="T38" fmla="*/ 47 w 54"/>
                <a:gd name="T39" fmla="*/ 15 h 50"/>
                <a:gd name="T40" fmla="*/ 51 w 54"/>
                <a:gd name="T41" fmla="*/ 30 h 50"/>
                <a:gd name="T42" fmla="*/ 49 w 54"/>
                <a:gd name="T43" fmla="*/ 32 h 50"/>
                <a:gd name="T44" fmla="*/ 36 w 54"/>
                <a:gd name="T45" fmla="*/ 32 h 50"/>
                <a:gd name="T46" fmla="*/ 35 w 54"/>
                <a:gd name="T47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50">
                  <a:moveTo>
                    <a:pt x="54" y="34"/>
                  </a:moveTo>
                  <a:cubicBezTo>
                    <a:pt x="2" y="34"/>
                    <a:pt x="2" y="34"/>
                    <a:pt x="2" y="34"/>
                  </a:cubicBezTo>
                  <a:cubicBezTo>
                    <a:pt x="1" y="34"/>
                    <a:pt x="0" y="35"/>
                    <a:pt x="1" y="36"/>
                  </a:cubicBezTo>
                  <a:cubicBezTo>
                    <a:pt x="2" y="45"/>
                    <a:pt x="11" y="50"/>
                    <a:pt x="19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1" y="45"/>
                    <a:pt x="40" y="44"/>
                    <a:pt x="40" y="42"/>
                  </a:cubicBezTo>
                  <a:cubicBezTo>
                    <a:pt x="40" y="41"/>
                    <a:pt x="40" y="41"/>
                    <a:pt x="40" y="40"/>
                  </a:cubicBezTo>
                  <a:cubicBezTo>
                    <a:pt x="40" y="40"/>
                    <a:pt x="41" y="39"/>
                    <a:pt x="41" y="40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42" y="38"/>
                    <a:pt x="42" y="37"/>
                    <a:pt x="43" y="37"/>
                  </a:cubicBezTo>
                  <a:cubicBezTo>
                    <a:pt x="43" y="36"/>
                    <a:pt x="44" y="36"/>
                    <a:pt x="45" y="36"/>
                  </a:cubicBezTo>
                  <a:cubicBezTo>
                    <a:pt x="47" y="36"/>
                    <a:pt x="49" y="37"/>
                    <a:pt x="50" y="39"/>
                  </a:cubicBezTo>
                  <a:lnTo>
                    <a:pt x="54" y="34"/>
                  </a:lnTo>
                  <a:close/>
                  <a:moveTo>
                    <a:pt x="35" y="31"/>
                  </a:move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8" y="1"/>
                    <a:pt x="29" y="1"/>
                  </a:cubicBezTo>
                  <a:cubicBezTo>
                    <a:pt x="37" y="0"/>
                    <a:pt x="45" y="7"/>
                    <a:pt x="47" y="15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31"/>
                    <a:pt x="51" y="32"/>
                    <a:pt x="49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2"/>
                    <a:pt x="35" y="32"/>
                    <a:pt x="3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67" y="60"/>
              <a:ext cx="83" cy="86"/>
            </a:xfrm>
            <a:custGeom>
              <a:avLst/>
              <a:gdLst>
                <a:gd name="T0" fmla="*/ 46 w 47"/>
                <a:gd name="T1" fmla="*/ 0 h 49"/>
                <a:gd name="T2" fmla="*/ 16 w 47"/>
                <a:gd name="T3" fmla="*/ 0 h 49"/>
                <a:gd name="T4" fmla="*/ 12 w 47"/>
                <a:gd name="T5" fmla="*/ 5 h 49"/>
                <a:gd name="T6" fmla="*/ 13 w 47"/>
                <a:gd name="T7" fmla="*/ 8 h 49"/>
                <a:gd name="T8" fmla="*/ 13 w 47"/>
                <a:gd name="T9" fmla="*/ 9 h 49"/>
                <a:gd name="T10" fmla="*/ 12 w 47"/>
                <a:gd name="T11" fmla="*/ 10 h 49"/>
                <a:gd name="T12" fmla="*/ 9 w 47"/>
                <a:gd name="T13" fmla="*/ 8 h 49"/>
                <a:gd name="T14" fmla="*/ 7 w 47"/>
                <a:gd name="T15" fmla="*/ 9 h 49"/>
                <a:gd name="T16" fmla="*/ 11 w 47"/>
                <a:gd name="T17" fmla="*/ 11 h 49"/>
                <a:gd name="T18" fmla="*/ 10 w 47"/>
                <a:gd name="T19" fmla="*/ 13 h 49"/>
                <a:gd name="T20" fmla="*/ 7 w 47"/>
                <a:gd name="T21" fmla="*/ 14 h 49"/>
                <a:gd name="T22" fmla="*/ 4 w 47"/>
                <a:gd name="T23" fmla="*/ 13 h 49"/>
                <a:gd name="T24" fmla="*/ 0 w 47"/>
                <a:gd name="T25" fmla="*/ 16 h 49"/>
                <a:gd name="T26" fmla="*/ 46 w 47"/>
                <a:gd name="T27" fmla="*/ 16 h 49"/>
                <a:gd name="T28" fmla="*/ 47 w 47"/>
                <a:gd name="T29" fmla="*/ 14 h 49"/>
                <a:gd name="T30" fmla="*/ 47 w 47"/>
                <a:gd name="T31" fmla="*/ 2 h 49"/>
                <a:gd name="T32" fmla="*/ 46 w 47"/>
                <a:gd name="T33" fmla="*/ 0 h 49"/>
                <a:gd name="T34" fmla="*/ 10 w 47"/>
                <a:gd name="T35" fmla="*/ 48 h 49"/>
                <a:gd name="T36" fmla="*/ 3 w 47"/>
                <a:gd name="T37" fmla="*/ 20 h 49"/>
                <a:gd name="T38" fmla="*/ 4 w 47"/>
                <a:gd name="T39" fmla="*/ 18 h 49"/>
                <a:gd name="T40" fmla="*/ 17 w 47"/>
                <a:gd name="T41" fmla="*/ 18 h 49"/>
                <a:gd name="T42" fmla="*/ 19 w 47"/>
                <a:gd name="T43" fmla="*/ 19 h 49"/>
                <a:gd name="T44" fmla="*/ 26 w 47"/>
                <a:gd name="T45" fmla="*/ 43 h 49"/>
                <a:gd name="T46" fmla="*/ 24 w 47"/>
                <a:gd name="T47" fmla="*/ 46 h 49"/>
                <a:gd name="T48" fmla="*/ 12 w 47"/>
                <a:gd name="T49" fmla="*/ 49 h 49"/>
                <a:gd name="T50" fmla="*/ 10 w 47"/>
                <a:gd name="T51" fmla="*/ 48 h 49"/>
                <a:gd name="T52" fmla="*/ 15 w 47"/>
                <a:gd name="T53" fmla="*/ 45 h 49"/>
                <a:gd name="T54" fmla="*/ 20 w 47"/>
                <a:gd name="T55" fmla="*/ 43 h 49"/>
                <a:gd name="T56" fmla="*/ 21 w 47"/>
                <a:gd name="T57" fmla="*/ 41 h 49"/>
                <a:gd name="T58" fmla="*/ 17 w 47"/>
                <a:gd name="T59" fmla="*/ 25 h 49"/>
                <a:gd name="T60" fmla="*/ 15 w 47"/>
                <a:gd name="T61" fmla="*/ 24 h 49"/>
                <a:gd name="T62" fmla="*/ 10 w 47"/>
                <a:gd name="T63" fmla="*/ 25 h 49"/>
                <a:gd name="T64" fmla="*/ 8 w 47"/>
                <a:gd name="T65" fmla="*/ 27 h 49"/>
                <a:gd name="T66" fmla="*/ 13 w 47"/>
                <a:gd name="T67" fmla="*/ 43 h 49"/>
                <a:gd name="T68" fmla="*/ 15 w 47"/>
                <a:gd name="T69" fmla="*/ 45 h 49"/>
                <a:gd name="T70" fmla="*/ 44 w 47"/>
                <a:gd name="T71" fmla="*/ 5 h 49"/>
                <a:gd name="T72" fmla="*/ 44 w 47"/>
                <a:gd name="T73" fmla="*/ 11 h 49"/>
                <a:gd name="T74" fmla="*/ 42 w 47"/>
                <a:gd name="T75" fmla="*/ 13 h 49"/>
                <a:gd name="T76" fmla="*/ 26 w 47"/>
                <a:gd name="T77" fmla="*/ 13 h 49"/>
                <a:gd name="T78" fmla="*/ 24 w 47"/>
                <a:gd name="T79" fmla="*/ 11 h 49"/>
                <a:gd name="T80" fmla="*/ 24 w 47"/>
                <a:gd name="T81" fmla="*/ 5 h 49"/>
                <a:gd name="T82" fmla="*/ 26 w 47"/>
                <a:gd name="T83" fmla="*/ 4 h 49"/>
                <a:gd name="T84" fmla="*/ 42 w 47"/>
                <a:gd name="T85" fmla="*/ 4 h 49"/>
                <a:gd name="T86" fmla="*/ 44 w 47"/>
                <a:gd name="T87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" h="49">
                  <a:moveTo>
                    <a:pt x="4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3" y="7"/>
                    <a:pt x="13" y="8"/>
                  </a:cubicBezTo>
                  <a:cubicBezTo>
                    <a:pt x="13" y="8"/>
                    <a:pt x="13" y="9"/>
                    <a:pt x="13" y="9"/>
                  </a:cubicBezTo>
                  <a:cubicBezTo>
                    <a:pt x="13" y="10"/>
                    <a:pt x="12" y="10"/>
                    <a:pt x="12" y="10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2"/>
                    <a:pt x="11" y="12"/>
                    <a:pt x="10" y="13"/>
                  </a:cubicBezTo>
                  <a:cubicBezTo>
                    <a:pt x="10" y="13"/>
                    <a:pt x="9" y="14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7" y="16"/>
                    <a:pt x="47" y="15"/>
                    <a:pt x="47" y="14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7" y="1"/>
                    <a:pt x="47" y="0"/>
                    <a:pt x="46" y="0"/>
                  </a:cubicBezTo>
                  <a:close/>
                  <a:moveTo>
                    <a:pt x="10" y="48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2" y="19"/>
                    <a:pt x="3" y="18"/>
                    <a:pt x="4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8"/>
                    <a:pt x="19" y="18"/>
                    <a:pt x="19" y="19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44"/>
                    <a:pt x="25" y="45"/>
                    <a:pt x="24" y="46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1" y="49"/>
                    <a:pt x="10" y="48"/>
                    <a:pt x="10" y="48"/>
                  </a:cubicBezTo>
                  <a:close/>
                  <a:moveTo>
                    <a:pt x="15" y="45"/>
                  </a:moveTo>
                  <a:cubicBezTo>
                    <a:pt x="20" y="43"/>
                    <a:pt x="20" y="43"/>
                    <a:pt x="20" y="43"/>
                  </a:cubicBezTo>
                  <a:cubicBezTo>
                    <a:pt x="21" y="43"/>
                    <a:pt x="22" y="42"/>
                    <a:pt x="21" y="41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4"/>
                    <a:pt x="16" y="23"/>
                    <a:pt x="15" y="24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9" y="25"/>
                    <a:pt x="8" y="26"/>
                    <a:pt x="8" y="27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4"/>
                    <a:pt x="14" y="45"/>
                    <a:pt x="15" y="45"/>
                  </a:cubicBezTo>
                  <a:close/>
                  <a:moveTo>
                    <a:pt x="44" y="5"/>
                  </a:move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3" y="13"/>
                    <a:pt x="42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5" y="13"/>
                    <a:pt x="24" y="12"/>
                    <a:pt x="24" y="11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4"/>
                    <a:pt x="25" y="4"/>
                    <a:pt x="26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4" y="4"/>
                    <a:pt x="4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</p:grpSp>
      <p:sp>
        <p:nvSpPr>
          <p:cNvPr id="19" name="Freeform 18"/>
          <p:cNvSpPr>
            <a:spLocks/>
          </p:cNvSpPr>
          <p:nvPr/>
        </p:nvSpPr>
        <p:spPr bwMode="auto">
          <a:xfrm>
            <a:off x="4968875" y="1608138"/>
            <a:ext cx="155575" cy="188912"/>
          </a:xfrm>
          <a:custGeom>
            <a:avLst/>
            <a:gdLst>
              <a:gd name="T0" fmla="*/ 54 w 56"/>
              <a:gd name="T1" fmla="*/ 67 h 67"/>
              <a:gd name="T2" fmla="*/ 8 w 56"/>
              <a:gd name="T3" fmla="*/ 67 h 67"/>
              <a:gd name="T4" fmla="*/ 0 w 56"/>
              <a:gd name="T5" fmla="*/ 60 h 67"/>
              <a:gd name="T6" fmla="*/ 0 w 56"/>
              <a:gd name="T7" fmla="*/ 8 h 67"/>
              <a:gd name="T8" fmla="*/ 8 w 56"/>
              <a:gd name="T9" fmla="*/ 0 h 67"/>
              <a:gd name="T10" fmla="*/ 54 w 56"/>
              <a:gd name="T11" fmla="*/ 0 h 67"/>
              <a:gd name="T12" fmla="*/ 56 w 56"/>
              <a:gd name="T13" fmla="*/ 2 h 67"/>
              <a:gd name="T14" fmla="*/ 56 w 56"/>
              <a:gd name="T15" fmla="*/ 11 h 67"/>
              <a:gd name="T16" fmla="*/ 55 w 56"/>
              <a:gd name="T17" fmla="*/ 12 h 67"/>
              <a:gd name="T18" fmla="*/ 54 w 56"/>
              <a:gd name="T19" fmla="*/ 12 h 67"/>
              <a:gd name="T20" fmla="*/ 53 w 56"/>
              <a:gd name="T21" fmla="*/ 11 h 67"/>
              <a:gd name="T22" fmla="*/ 53 w 56"/>
              <a:gd name="T23" fmla="*/ 5 h 67"/>
              <a:gd name="T24" fmla="*/ 51 w 56"/>
              <a:gd name="T25" fmla="*/ 3 h 67"/>
              <a:gd name="T26" fmla="*/ 8 w 56"/>
              <a:gd name="T27" fmla="*/ 3 h 67"/>
              <a:gd name="T28" fmla="*/ 8 w 56"/>
              <a:gd name="T29" fmla="*/ 14 h 67"/>
              <a:gd name="T30" fmla="*/ 54 w 56"/>
              <a:gd name="T31" fmla="*/ 14 h 67"/>
              <a:gd name="T32" fmla="*/ 56 w 56"/>
              <a:gd name="T33" fmla="*/ 16 h 67"/>
              <a:gd name="T34" fmla="*/ 56 w 56"/>
              <a:gd name="T35" fmla="*/ 66 h 67"/>
              <a:gd name="T36" fmla="*/ 54 w 56"/>
              <a:gd name="T37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" h="67">
                <a:moveTo>
                  <a:pt x="54" y="67"/>
                </a:moveTo>
                <a:cubicBezTo>
                  <a:pt x="8" y="67"/>
                  <a:pt x="8" y="67"/>
                  <a:pt x="8" y="67"/>
                </a:cubicBezTo>
                <a:cubicBezTo>
                  <a:pt x="4" y="67"/>
                  <a:pt x="0" y="64"/>
                  <a:pt x="0" y="60"/>
                </a:cubicBezTo>
                <a:cubicBezTo>
                  <a:pt x="0" y="42"/>
                  <a:pt x="0" y="25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24" y="0"/>
                  <a:pt x="38" y="0"/>
                  <a:pt x="54" y="0"/>
                </a:cubicBezTo>
                <a:cubicBezTo>
                  <a:pt x="55" y="0"/>
                  <a:pt x="56" y="1"/>
                  <a:pt x="56" y="2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2"/>
                  <a:pt x="55" y="12"/>
                  <a:pt x="55" y="12"/>
                </a:cubicBezTo>
                <a:cubicBezTo>
                  <a:pt x="54" y="12"/>
                  <a:pt x="54" y="12"/>
                  <a:pt x="54" y="12"/>
                </a:cubicBezTo>
                <a:cubicBezTo>
                  <a:pt x="54" y="12"/>
                  <a:pt x="53" y="12"/>
                  <a:pt x="53" y="11"/>
                </a:cubicBezTo>
                <a:cubicBezTo>
                  <a:pt x="53" y="5"/>
                  <a:pt x="53" y="5"/>
                  <a:pt x="53" y="5"/>
                </a:cubicBezTo>
                <a:cubicBezTo>
                  <a:pt x="53" y="4"/>
                  <a:pt x="52" y="3"/>
                  <a:pt x="51" y="3"/>
                </a:cubicBezTo>
                <a:cubicBezTo>
                  <a:pt x="8" y="3"/>
                  <a:pt x="8" y="3"/>
                  <a:pt x="8" y="3"/>
                </a:cubicBezTo>
                <a:cubicBezTo>
                  <a:pt x="2" y="3"/>
                  <a:pt x="1" y="14"/>
                  <a:pt x="8" y="14"/>
                </a:cubicBezTo>
                <a:cubicBezTo>
                  <a:pt x="54" y="14"/>
                  <a:pt x="54" y="14"/>
                  <a:pt x="54" y="14"/>
                </a:cubicBezTo>
                <a:cubicBezTo>
                  <a:pt x="55" y="14"/>
                  <a:pt x="56" y="15"/>
                  <a:pt x="56" y="16"/>
                </a:cubicBezTo>
                <a:cubicBezTo>
                  <a:pt x="56" y="32"/>
                  <a:pt x="56" y="49"/>
                  <a:pt x="56" y="66"/>
                </a:cubicBezTo>
                <a:cubicBezTo>
                  <a:pt x="56" y="67"/>
                  <a:pt x="55" y="67"/>
                  <a:pt x="54" y="6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0" name="Freeform 19"/>
          <p:cNvSpPr>
            <a:spLocks noEditPoints="1"/>
          </p:cNvSpPr>
          <p:nvPr/>
        </p:nvSpPr>
        <p:spPr bwMode="auto">
          <a:xfrm>
            <a:off x="1042988" y="2427288"/>
            <a:ext cx="200025" cy="234950"/>
          </a:xfrm>
          <a:custGeom>
            <a:avLst/>
            <a:gdLst>
              <a:gd name="T0" fmla="*/ 24 w 72"/>
              <a:gd name="T1" fmla="*/ 71 h 85"/>
              <a:gd name="T2" fmla="*/ 30 w 72"/>
              <a:gd name="T3" fmla="*/ 73 h 85"/>
              <a:gd name="T4" fmla="*/ 18 w 72"/>
              <a:gd name="T5" fmla="*/ 30 h 85"/>
              <a:gd name="T6" fmla="*/ 18 w 72"/>
              <a:gd name="T7" fmla="*/ 32 h 85"/>
              <a:gd name="T8" fmla="*/ 4 w 72"/>
              <a:gd name="T9" fmla="*/ 55 h 85"/>
              <a:gd name="T10" fmla="*/ 3 w 72"/>
              <a:gd name="T11" fmla="*/ 55 h 85"/>
              <a:gd name="T12" fmla="*/ 17 w 72"/>
              <a:gd name="T13" fmla="*/ 29 h 85"/>
              <a:gd name="T14" fmla="*/ 18 w 72"/>
              <a:gd name="T15" fmla="*/ 30 h 85"/>
              <a:gd name="T16" fmla="*/ 68 w 72"/>
              <a:gd name="T17" fmla="*/ 59 h 85"/>
              <a:gd name="T18" fmla="*/ 54 w 72"/>
              <a:gd name="T19" fmla="*/ 82 h 85"/>
              <a:gd name="T20" fmla="*/ 54 w 72"/>
              <a:gd name="T21" fmla="*/ 84 h 85"/>
              <a:gd name="T22" fmla="*/ 55 w 72"/>
              <a:gd name="T23" fmla="*/ 84 h 85"/>
              <a:gd name="T24" fmla="*/ 69 w 72"/>
              <a:gd name="T25" fmla="*/ 59 h 85"/>
              <a:gd name="T26" fmla="*/ 60 w 72"/>
              <a:gd name="T27" fmla="*/ 59 h 85"/>
              <a:gd name="T28" fmla="*/ 59 w 72"/>
              <a:gd name="T29" fmla="*/ 59 h 85"/>
              <a:gd name="T30" fmla="*/ 50 w 72"/>
              <a:gd name="T31" fmla="*/ 75 h 85"/>
              <a:gd name="T32" fmla="*/ 50 w 72"/>
              <a:gd name="T33" fmla="*/ 76 h 85"/>
              <a:gd name="T34" fmla="*/ 51 w 72"/>
              <a:gd name="T35" fmla="*/ 78 h 85"/>
              <a:gd name="T36" fmla="*/ 60 w 72"/>
              <a:gd name="T37" fmla="*/ 59 h 85"/>
              <a:gd name="T38" fmla="*/ 22 w 72"/>
              <a:gd name="T39" fmla="*/ 37 h 85"/>
              <a:gd name="T40" fmla="*/ 22 w 72"/>
              <a:gd name="T41" fmla="*/ 39 h 85"/>
              <a:gd name="T42" fmla="*/ 13 w 72"/>
              <a:gd name="T43" fmla="*/ 54 h 85"/>
              <a:gd name="T44" fmla="*/ 12 w 72"/>
              <a:gd name="T45" fmla="*/ 55 h 85"/>
              <a:gd name="T46" fmla="*/ 21 w 72"/>
              <a:gd name="T47" fmla="*/ 36 h 85"/>
              <a:gd name="T48" fmla="*/ 51 w 72"/>
              <a:gd name="T49" fmla="*/ 57 h 85"/>
              <a:gd name="T50" fmla="*/ 46 w 72"/>
              <a:gd name="T51" fmla="*/ 76 h 85"/>
              <a:gd name="T52" fmla="*/ 14 w 72"/>
              <a:gd name="T53" fmla="*/ 62 h 85"/>
              <a:gd name="T54" fmla="*/ 22 w 72"/>
              <a:gd name="T55" fmla="*/ 53 h 85"/>
              <a:gd name="T56" fmla="*/ 41 w 72"/>
              <a:gd name="T57" fmla="*/ 38 h 85"/>
              <a:gd name="T58" fmla="*/ 45 w 72"/>
              <a:gd name="T59" fmla="*/ 33 h 85"/>
              <a:gd name="T60" fmla="*/ 52 w 72"/>
              <a:gd name="T61" fmla="*/ 35 h 85"/>
              <a:gd name="T62" fmla="*/ 51 w 72"/>
              <a:gd name="T63" fmla="*/ 37 h 85"/>
              <a:gd name="T64" fmla="*/ 51 w 72"/>
              <a:gd name="T65" fmla="*/ 57 h 85"/>
              <a:gd name="T66" fmla="*/ 59 w 72"/>
              <a:gd name="T67" fmla="*/ 7 h 85"/>
              <a:gd name="T68" fmla="*/ 67 w 72"/>
              <a:gd name="T69" fmla="*/ 11 h 85"/>
              <a:gd name="T70" fmla="*/ 54 w 72"/>
              <a:gd name="T71" fmla="*/ 34 h 85"/>
              <a:gd name="T72" fmla="*/ 47 w 72"/>
              <a:gd name="T73" fmla="*/ 31 h 85"/>
              <a:gd name="T74" fmla="*/ 61 w 72"/>
              <a:gd name="T75" fmla="*/ 5 h 85"/>
              <a:gd name="T76" fmla="*/ 68 w 72"/>
              <a:gd name="T77" fmla="*/ 9 h 85"/>
              <a:gd name="T78" fmla="*/ 61 w 72"/>
              <a:gd name="T79" fmla="*/ 6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2" h="85">
                <a:moveTo>
                  <a:pt x="30" y="74"/>
                </a:moveTo>
                <a:cubicBezTo>
                  <a:pt x="27" y="78"/>
                  <a:pt x="22" y="74"/>
                  <a:pt x="24" y="71"/>
                </a:cubicBezTo>
                <a:cubicBezTo>
                  <a:pt x="24" y="70"/>
                  <a:pt x="24" y="70"/>
                  <a:pt x="25" y="70"/>
                </a:cubicBezTo>
                <a:cubicBezTo>
                  <a:pt x="30" y="73"/>
                  <a:pt x="30" y="73"/>
                  <a:pt x="30" y="73"/>
                </a:cubicBezTo>
                <a:cubicBezTo>
                  <a:pt x="31" y="73"/>
                  <a:pt x="31" y="74"/>
                  <a:pt x="30" y="74"/>
                </a:cubicBezTo>
                <a:close/>
                <a:moveTo>
                  <a:pt x="18" y="30"/>
                </a:moveTo>
                <a:cubicBezTo>
                  <a:pt x="19" y="30"/>
                  <a:pt x="19" y="30"/>
                  <a:pt x="19" y="30"/>
                </a:cubicBezTo>
                <a:cubicBezTo>
                  <a:pt x="19" y="31"/>
                  <a:pt x="18" y="32"/>
                  <a:pt x="18" y="32"/>
                </a:cubicBezTo>
                <a:cubicBezTo>
                  <a:pt x="9" y="35"/>
                  <a:pt x="3" y="44"/>
                  <a:pt x="5" y="54"/>
                </a:cubicBezTo>
                <a:cubicBezTo>
                  <a:pt x="5" y="54"/>
                  <a:pt x="5" y="55"/>
                  <a:pt x="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5"/>
                  <a:pt x="3" y="55"/>
                  <a:pt x="3" y="55"/>
                </a:cubicBezTo>
                <a:cubicBezTo>
                  <a:pt x="3" y="55"/>
                  <a:pt x="3" y="55"/>
                  <a:pt x="3" y="54"/>
                </a:cubicBezTo>
                <a:cubicBezTo>
                  <a:pt x="0" y="43"/>
                  <a:pt x="7" y="33"/>
                  <a:pt x="17" y="29"/>
                </a:cubicBezTo>
                <a:cubicBezTo>
                  <a:pt x="17" y="29"/>
                  <a:pt x="18" y="29"/>
                  <a:pt x="18" y="29"/>
                </a:cubicBezTo>
                <a:cubicBezTo>
                  <a:pt x="18" y="29"/>
                  <a:pt x="18" y="30"/>
                  <a:pt x="18" y="30"/>
                </a:cubicBezTo>
                <a:close/>
                <a:moveTo>
                  <a:pt x="68" y="59"/>
                </a:moveTo>
                <a:cubicBezTo>
                  <a:pt x="68" y="59"/>
                  <a:pt x="68" y="59"/>
                  <a:pt x="68" y="59"/>
                </a:cubicBezTo>
                <a:cubicBezTo>
                  <a:pt x="67" y="59"/>
                  <a:pt x="67" y="59"/>
                  <a:pt x="67" y="60"/>
                </a:cubicBezTo>
                <a:cubicBezTo>
                  <a:pt x="69" y="69"/>
                  <a:pt x="63" y="79"/>
                  <a:pt x="54" y="82"/>
                </a:cubicBezTo>
                <a:cubicBezTo>
                  <a:pt x="54" y="82"/>
                  <a:pt x="53" y="83"/>
                  <a:pt x="53" y="83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85"/>
                  <a:pt x="55" y="85"/>
                  <a:pt x="55" y="84"/>
                </a:cubicBezTo>
                <a:cubicBezTo>
                  <a:pt x="65" y="81"/>
                  <a:pt x="72" y="70"/>
                  <a:pt x="69" y="59"/>
                </a:cubicBezTo>
                <a:cubicBezTo>
                  <a:pt x="69" y="59"/>
                  <a:pt x="69" y="59"/>
                  <a:pt x="69" y="59"/>
                </a:cubicBezTo>
                <a:cubicBezTo>
                  <a:pt x="69" y="59"/>
                  <a:pt x="68" y="59"/>
                  <a:pt x="68" y="59"/>
                </a:cubicBezTo>
                <a:close/>
                <a:moveTo>
                  <a:pt x="60" y="59"/>
                </a:moveTo>
                <a:cubicBezTo>
                  <a:pt x="60" y="59"/>
                  <a:pt x="60" y="59"/>
                  <a:pt x="60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60"/>
                  <a:pt x="59" y="60"/>
                  <a:pt x="59" y="60"/>
                </a:cubicBezTo>
                <a:cubicBezTo>
                  <a:pt x="61" y="67"/>
                  <a:pt x="57" y="74"/>
                  <a:pt x="50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50" y="76"/>
                  <a:pt x="50" y="76"/>
                  <a:pt x="50" y="76"/>
                </a:cubicBezTo>
                <a:cubicBezTo>
                  <a:pt x="50" y="77"/>
                  <a:pt x="50" y="77"/>
                  <a:pt x="50" y="77"/>
                </a:cubicBezTo>
                <a:cubicBezTo>
                  <a:pt x="50" y="77"/>
                  <a:pt x="50" y="78"/>
                  <a:pt x="51" y="78"/>
                </a:cubicBezTo>
                <a:cubicBezTo>
                  <a:pt x="59" y="76"/>
                  <a:pt x="64" y="67"/>
                  <a:pt x="61" y="59"/>
                </a:cubicBezTo>
                <a:cubicBezTo>
                  <a:pt x="61" y="59"/>
                  <a:pt x="61" y="59"/>
                  <a:pt x="60" y="59"/>
                </a:cubicBezTo>
                <a:close/>
                <a:moveTo>
                  <a:pt x="22" y="37"/>
                </a:moveTo>
                <a:cubicBezTo>
                  <a:pt x="22" y="37"/>
                  <a:pt x="22" y="37"/>
                  <a:pt x="22" y="37"/>
                </a:cubicBezTo>
                <a:cubicBezTo>
                  <a:pt x="22" y="38"/>
                  <a:pt x="22" y="38"/>
                  <a:pt x="22" y="38"/>
                </a:cubicBezTo>
                <a:cubicBezTo>
                  <a:pt x="22" y="38"/>
                  <a:pt x="22" y="39"/>
                  <a:pt x="22" y="39"/>
                </a:cubicBezTo>
                <a:cubicBezTo>
                  <a:pt x="15" y="40"/>
                  <a:pt x="11" y="47"/>
                  <a:pt x="13" y="53"/>
                </a:cubicBezTo>
                <a:cubicBezTo>
                  <a:pt x="13" y="54"/>
                  <a:pt x="13" y="54"/>
                  <a:pt x="13" y="54"/>
                </a:cubicBezTo>
                <a:cubicBezTo>
                  <a:pt x="13" y="55"/>
                  <a:pt x="13" y="55"/>
                  <a:pt x="12" y="55"/>
                </a:cubicBezTo>
                <a:cubicBezTo>
                  <a:pt x="12" y="55"/>
                  <a:pt x="12" y="55"/>
                  <a:pt x="12" y="55"/>
                </a:cubicBezTo>
                <a:cubicBezTo>
                  <a:pt x="11" y="55"/>
                  <a:pt x="11" y="55"/>
                  <a:pt x="11" y="54"/>
                </a:cubicBezTo>
                <a:cubicBezTo>
                  <a:pt x="8" y="46"/>
                  <a:pt x="13" y="38"/>
                  <a:pt x="21" y="36"/>
                </a:cubicBezTo>
                <a:cubicBezTo>
                  <a:pt x="22" y="36"/>
                  <a:pt x="22" y="36"/>
                  <a:pt x="22" y="37"/>
                </a:cubicBezTo>
                <a:close/>
                <a:moveTo>
                  <a:pt x="51" y="57"/>
                </a:moveTo>
                <a:cubicBezTo>
                  <a:pt x="48" y="62"/>
                  <a:pt x="47" y="65"/>
                  <a:pt x="46" y="68"/>
                </a:cubicBezTo>
                <a:cubicBezTo>
                  <a:pt x="46" y="70"/>
                  <a:pt x="46" y="72"/>
                  <a:pt x="46" y="76"/>
                </a:cubicBezTo>
                <a:cubicBezTo>
                  <a:pt x="46" y="79"/>
                  <a:pt x="45" y="80"/>
                  <a:pt x="42" y="79"/>
                </a:cubicBezTo>
                <a:cubicBezTo>
                  <a:pt x="33" y="73"/>
                  <a:pt x="23" y="68"/>
                  <a:pt x="14" y="62"/>
                </a:cubicBezTo>
                <a:cubicBezTo>
                  <a:pt x="12" y="61"/>
                  <a:pt x="12" y="59"/>
                  <a:pt x="14" y="58"/>
                </a:cubicBezTo>
                <a:cubicBezTo>
                  <a:pt x="18" y="56"/>
                  <a:pt x="20" y="55"/>
                  <a:pt x="22" y="53"/>
                </a:cubicBezTo>
                <a:cubicBezTo>
                  <a:pt x="24" y="51"/>
                  <a:pt x="25" y="49"/>
                  <a:pt x="28" y="44"/>
                </a:cubicBezTo>
                <a:cubicBezTo>
                  <a:pt x="31" y="38"/>
                  <a:pt x="37" y="37"/>
                  <a:pt x="41" y="38"/>
                </a:cubicBezTo>
                <a:cubicBezTo>
                  <a:pt x="44" y="38"/>
                  <a:pt x="44" y="37"/>
                  <a:pt x="45" y="34"/>
                </a:cubicBezTo>
                <a:cubicBezTo>
                  <a:pt x="45" y="34"/>
                  <a:pt x="45" y="33"/>
                  <a:pt x="45" y="33"/>
                </a:cubicBezTo>
                <a:cubicBezTo>
                  <a:pt x="46" y="32"/>
                  <a:pt x="46" y="32"/>
                  <a:pt x="47" y="32"/>
                </a:cubicBezTo>
                <a:cubicBezTo>
                  <a:pt x="52" y="35"/>
                  <a:pt x="52" y="35"/>
                  <a:pt x="52" y="35"/>
                </a:cubicBezTo>
                <a:cubicBezTo>
                  <a:pt x="53" y="36"/>
                  <a:pt x="53" y="36"/>
                  <a:pt x="52" y="37"/>
                </a:cubicBezTo>
                <a:cubicBezTo>
                  <a:pt x="52" y="37"/>
                  <a:pt x="52" y="37"/>
                  <a:pt x="51" y="37"/>
                </a:cubicBezTo>
                <a:cubicBezTo>
                  <a:pt x="49" y="40"/>
                  <a:pt x="49" y="41"/>
                  <a:pt x="50" y="43"/>
                </a:cubicBezTo>
                <a:cubicBezTo>
                  <a:pt x="53" y="46"/>
                  <a:pt x="54" y="52"/>
                  <a:pt x="51" y="57"/>
                </a:cubicBezTo>
                <a:close/>
                <a:moveTo>
                  <a:pt x="46" y="30"/>
                </a:moveTo>
                <a:cubicBezTo>
                  <a:pt x="49" y="23"/>
                  <a:pt x="54" y="13"/>
                  <a:pt x="59" y="7"/>
                </a:cubicBezTo>
                <a:cubicBezTo>
                  <a:pt x="59" y="7"/>
                  <a:pt x="60" y="7"/>
                  <a:pt x="60" y="7"/>
                </a:cubicBezTo>
                <a:cubicBezTo>
                  <a:pt x="67" y="11"/>
                  <a:pt x="67" y="11"/>
                  <a:pt x="67" y="11"/>
                </a:cubicBezTo>
                <a:cubicBezTo>
                  <a:pt x="68" y="11"/>
                  <a:pt x="68" y="11"/>
                  <a:pt x="68" y="12"/>
                </a:cubicBezTo>
                <a:cubicBezTo>
                  <a:pt x="65" y="19"/>
                  <a:pt x="59" y="29"/>
                  <a:pt x="54" y="34"/>
                </a:cubicBezTo>
                <a:cubicBezTo>
                  <a:pt x="54" y="35"/>
                  <a:pt x="54" y="35"/>
                  <a:pt x="53" y="35"/>
                </a:cubicBezTo>
                <a:cubicBezTo>
                  <a:pt x="47" y="31"/>
                  <a:pt x="47" y="31"/>
                  <a:pt x="47" y="31"/>
                </a:cubicBezTo>
                <a:cubicBezTo>
                  <a:pt x="46" y="31"/>
                  <a:pt x="46" y="30"/>
                  <a:pt x="46" y="30"/>
                </a:cubicBezTo>
                <a:close/>
                <a:moveTo>
                  <a:pt x="61" y="5"/>
                </a:moveTo>
                <a:cubicBezTo>
                  <a:pt x="64" y="2"/>
                  <a:pt x="66" y="0"/>
                  <a:pt x="68" y="1"/>
                </a:cubicBezTo>
                <a:cubicBezTo>
                  <a:pt x="70" y="2"/>
                  <a:pt x="70" y="5"/>
                  <a:pt x="68" y="9"/>
                </a:cubicBezTo>
                <a:cubicBezTo>
                  <a:pt x="68" y="10"/>
                  <a:pt x="68" y="10"/>
                  <a:pt x="67" y="10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6"/>
                  <a:pt x="61" y="5"/>
                  <a:pt x="61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1" name="Freeform 20"/>
          <p:cNvSpPr>
            <a:spLocks noEditPoints="1"/>
          </p:cNvSpPr>
          <p:nvPr/>
        </p:nvSpPr>
        <p:spPr bwMode="auto">
          <a:xfrm>
            <a:off x="1087438" y="3309938"/>
            <a:ext cx="168275" cy="187325"/>
          </a:xfrm>
          <a:custGeom>
            <a:avLst/>
            <a:gdLst>
              <a:gd name="T0" fmla="*/ 6 w 60"/>
              <a:gd name="T1" fmla="*/ 52 h 67"/>
              <a:gd name="T2" fmla="*/ 0 w 60"/>
              <a:gd name="T3" fmla="*/ 6 h 67"/>
              <a:gd name="T4" fmla="*/ 42 w 60"/>
              <a:gd name="T5" fmla="*/ 0 h 67"/>
              <a:gd name="T6" fmla="*/ 43 w 60"/>
              <a:gd name="T7" fmla="*/ 8 h 67"/>
              <a:gd name="T8" fmla="*/ 42 w 60"/>
              <a:gd name="T9" fmla="*/ 9 h 67"/>
              <a:gd name="T10" fmla="*/ 41 w 60"/>
              <a:gd name="T11" fmla="*/ 3 h 67"/>
              <a:gd name="T12" fmla="*/ 6 w 60"/>
              <a:gd name="T13" fmla="*/ 1 h 67"/>
              <a:gd name="T14" fmla="*/ 42 w 60"/>
              <a:gd name="T15" fmla="*/ 10 h 67"/>
              <a:gd name="T16" fmla="*/ 43 w 60"/>
              <a:gd name="T17" fmla="*/ 12 h 67"/>
              <a:gd name="T18" fmla="*/ 22 w 60"/>
              <a:gd name="T19" fmla="*/ 13 h 67"/>
              <a:gd name="T20" fmla="*/ 15 w 60"/>
              <a:gd name="T21" fmla="*/ 51 h 67"/>
              <a:gd name="T22" fmla="*/ 58 w 60"/>
              <a:gd name="T23" fmla="*/ 67 h 67"/>
              <a:gd name="T24" fmla="*/ 16 w 60"/>
              <a:gd name="T25" fmla="*/ 61 h 67"/>
              <a:gd name="T26" fmla="*/ 22 w 60"/>
              <a:gd name="T27" fmla="*/ 14 h 67"/>
              <a:gd name="T28" fmla="*/ 60 w 60"/>
              <a:gd name="T29" fmla="*/ 16 h 67"/>
              <a:gd name="T30" fmla="*/ 59 w 60"/>
              <a:gd name="T31" fmla="*/ 24 h 67"/>
              <a:gd name="T32" fmla="*/ 57 w 60"/>
              <a:gd name="T33" fmla="*/ 23 h 67"/>
              <a:gd name="T34" fmla="*/ 56 w 60"/>
              <a:gd name="T35" fmla="*/ 16 h 67"/>
              <a:gd name="T36" fmla="*/ 22 w 60"/>
              <a:gd name="T37" fmla="*/ 25 h 67"/>
              <a:gd name="T38" fmla="*/ 60 w 60"/>
              <a:gd name="T39" fmla="*/ 27 h 67"/>
              <a:gd name="T40" fmla="*/ 58 w 60"/>
              <a:gd name="T41" fmla="*/ 67 h 67"/>
              <a:gd name="T42" fmla="*/ 23 w 60"/>
              <a:gd name="T43" fmla="*/ 18 h 67"/>
              <a:gd name="T44" fmla="*/ 22 w 60"/>
              <a:gd name="T45" fmla="*/ 17 h 67"/>
              <a:gd name="T46" fmla="*/ 55 w 60"/>
              <a:gd name="T47" fmla="*/ 16 h 67"/>
              <a:gd name="T48" fmla="*/ 56 w 60"/>
              <a:gd name="T49" fmla="*/ 17 h 67"/>
              <a:gd name="T50" fmla="*/ 55 w 60"/>
              <a:gd name="T51" fmla="*/ 20 h 67"/>
              <a:gd name="T52" fmla="*/ 22 w 60"/>
              <a:gd name="T53" fmla="*/ 19 h 67"/>
              <a:gd name="T54" fmla="*/ 23 w 60"/>
              <a:gd name="T55" fmla="*/ 18 h 67"/>
              <a:gd name="T56" fmla="*/ 56 w 60"/>
              <a:gd name="T57" fmla="*/ 19 h 67"/>
              <a:gd name="T58" fmla="*/ 55 w 60"/>
              <a:gd name="T59" fmla="*/ 20 h 67"/>
              <a:gd name="T60" fmla="*/ 23 w 60"/>
              <a:gd name="T61" fmla="*/ 22 h 67"/>
              <a:gd name="T62" fmla="*/ 22 w 60"/>
              <a:gd name="T63" fmla="*/ 21 h 67"/>
              <a:gd name="T64" fmla="*/ 55 w 60"/>
              <a:gd name="T65" fmla="*/ 21 h 67"/>
              <a:gd name="T66" fmla="*/ 56 w 60"/>
              <a:gd name="T67" fmla="*/ 22 h 67"/>
              <a:gd name="T68" fmla="*/ 55 w 60"/>
              <a:gd name="T69" fmla="*/ 25 h 67"/>
              <a:gd name="T70" fmla="*/ 22 w 60"/>
              <a:gd name="T71" fmla="*/ 24 h 67"/>
              <a:gd name="T72" fmla="*/ 23 w 60"/>
              <a:gd name="T73" fmla="*/ 23 h 67"/>
              <a:gd name="T74" fmla="*/ 56 w 60"/>
              <a:gd name="T75" fmla="*/ 24 h 67"/>
              <a:gd name="T76" fmla="*/ 55 w 60"/>
              <a:gd name="T77" fmla="*/ 25 h 67"/>
              <a:gd name="T78" fmla="*/ 7 w 60"/>
              <a:gd name="T79" fmla="*/ 3 h 67"/>
              <a:gd name="T80" fmla="*/ 6 w 60"/>
              <a:gd name="T81" fmla="*/ 2 h 67"/>
              <a:gd name="T82" fmla="*/ 39 w 60"/>
              <a:gd name="T83" fmla="*/ 2 h 67"/>
              <a:gd name="T84" fmla="*/ 40 w 60"/>
              <a:gd name="T85" fmla="*/ 2 h 67"/>
              <a:gd name="T86" fmla="*/ 39 w 60"/>
              <a:gd name="T87" fmla="*/ 5 h 67"/>
              <a:gd name="T88" fmla="*/ 6 w 60"/>
              <a:gd name="T89" fmla="*/ 5 h 67"/>
              <a:gd name="T90" fmla="*/ 7 w 60"/>
              <a:gd name="T91" fmla="*/ 4 h 67"/>
              <a:gd name="T92" fmla="*/ 40 w 60"/>
              <a:gd name="T93" fmla="*/ 5 h 67"/>
              <a:gd name="T94" fmla="*/ 39 w 60"/>
              <a:gd name="T95" fmla="*/ 5 h 67"/>
              <a:gd name="T96" fmla="*/ 7 w 60"/>
              <a:gd name="T97" fmla="*/ 8 h 67"/>
              <a:gd name="T98" fmla="*/ 6 w 60"/>
              <a:gd name="T99" fmla="*/ 7 h 67"/>
              <a:gd name="T100" fmla="*/ 39 w 60"/>
              <a:gd name="T101" fmla="*/ 6 h 67"/>
              <a:gd name="T102" fmla="*/ 40 w 60"/>
              <a:gd name="T103" fmla="*/ 7 h 67"/>
              <a:gd name="T104" fmla="*/ 39 w 60"/>
              <a:gd name="T105" fmla="*/ 10 h 67"/>
              <a:gd name="T106" fmla="*/ 6 w 60"/>
              <a:gd name="T107" fmla="*/ 9 h 67"/>
              <a:gd name="T108" fmla="*/ 7 w 60"/>
              <a:gd name="T109" fmla="*/ 8 h 67"/>
              <a:gd name="T110" fmla="*/ 40 w 60"/>
              <a:gd name="T111" fmla="*/ 9 h 67"/>
              <a:gd name="T112" fmla="*/ 39 w 60"/>
              <a:gd name="T113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0" h="67">
                <a:moveTo>
                  <a:pt x="14" y="52"/>
                </a:moveTo>
                <a:cubicBezTo>
                  <a:pt x="6" y="52"/>
                  <a:pt x="6" y="52"/>
                  <a:pt x="6" y="52"/>
                </a:cubicBezTo>
                <a:cubicBezTo>
                  <a:pt x="3" y="52"/>
                  <a:pt x="0" y="49"/>
                  <a:pt x="0" y="46"/>
                </a:cubicBezTo>
                <a:cubicBezTo>
                  <a:pt x="0" y="32"/>
                  <a:pt x="0" y="19"/>
                  <a:pt x="0" y="6"/>
                </a:cubicBezTo>
                <a:cubicBezTo>
                  <a:pt x="0" y="2"/>
                  <a:pt x="3" y="0"/>
                  <a:pt x="6" y="0"/>
                </a:cubicBezTo>
                <a:cubicBezTo>
                  <a:pt x="18" y="0"/>
                  <a:pt x="30" y="0"/>
                  <a:pt x="42" y="0"/>
                </a:cubicBezTo>
                <a:cubicBezTo>
                  <a:pt x="43" y="0"/>
                  <a:pt x="43" y="0"/>
                  <a:pt x="43" y="1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8"/>
                  <a:pt x="43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9"/>
                  <a:pt x="41" y="8"/>
                  <a:pt x="41" y="8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2"/>
                  <a:pt x="41" y="1"/>
                  <a:pt x="40" y="1"/>
                </a:cubicBezTo>
                <a:cubicBezTo>
                  <a:pt x="6" y="1"/>
                  <a:pt x="6" y="1"/>
                  <a:pt x="6" y="1"/>
                </a:cubicBezTo>
                <a:cubicBezTo>
                  <a:pt x="0" y="1"/>
                  <a:pt x="0" y="10"/>
                  <a:pt x="6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3" y="10"/>
                  <a:pt x="43" y="11"/>
                  <a:pt x="43" y="11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3"/>
                  <a:pt x="43" y="13"/>
                  <a:pt x="42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18" y="13"/>
                  <a:pt x="15" y="16"/>
                  <a:pt x="15" y="20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2"/>
                  <a:pt x="14" y="52"/>
                </a:cubicBezTo>
                <a:close/>
                <a:moveTo>
                  <a:pt x="58" y="67"/>
                </a:moveTo>
                <a:cubicBezTo>
                  <a:pt x="22" y="67"/>
                  <a:pt x="22" y="67"/>
                  <a:pt x="22" y="67"/>
                </a:cubicBezTo>
                <a:cubicBezTo>
                  <a:pt x="19" y="67"/>
                  <a:pt x="16" y="64"/>
                  <a:pt x="16" y="61"/>
                </a:cubicBezTo>
                <a:cubicBezTo>
                  <a:pt x="16" y="47"/>
                  <a:pt x="16" y="34"/>
                  <a:pt x="16" y="20"/>
                </a:cubicBezTo>
                <a:cubicBezTo>
                  <a:pt x="16" y="17"/>
                  <a:pt x="19" y="14"/>
                  <a:pt x="22" y="14"/>
                </a:cubicBezTo>
                <a:cubicBezTo>
                  <a:pt x="35" y="14"/>
                  <a:pt x="46" y="14"/>
                  <a:pt x="58" y="14"/>
                </a:cubicBezTo>
                <a:cubicBezTo>
                  <a:pt x="59" y="14"/>
                  <a:pt x="60" y="15"/>
                  <a:pt x="60" y="16"/>
                </a:cubicBezTo>
                <a:cubicBezTo>
                  <a:pt x="60" y="23"/>
                  <a:pt x="60" y="23"/>
                  <a:pt x="60" y="23"/>
                </a:cubicBezTo>
                <a:cubicBezTo>
                  <a:pt x="60" y="23"/>
                  <a:pt x="59" y="24"/>
                  <a:pt x="59" y="24"/>
                </a:cubicBezTo>
                <a:cubicBezTo>
                  <a:pt x="59" y="24"/>
                  <a:pt x="59" y="24"/>
                  <a:pt x="59" y="24"/>
                </a:cubicBezTo>
                <a:cubicBezTo>
                  <a:pt x="58" y="24"/>
                  <a:pt x="57" y="23"/>
                  <a:pt x="57" y="23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6"/>
                  <a:pt x="57" y="16"/>
                  <a:pt x="56" y="16"/>
                </a:cubicBezTo>
                <a:cubicBezTo>
                  <a:pt x="22" y="16"/>
                  <a:pt x="22" y="16"/>
                  <a:pt x="22" y="16"/>
                </a:cubicBezTo>
                <a:cubicBezTo>
                  <a:pt x="16" y="16"/>
                  <a:pt x="16" y="25"/>
                  <a:pt x="22" y="25"/>
                </a:cubicBezTo>
                <a:cubicBezTo>
                  <a:pt x="58" y="25"/>
                  <a:pt x="58" y="25"/>
                  <a:pt x="58" y="25"/>
                </a:cubicBezTo>
                <a:cubicBezTo>
                  <a:pt x="59" y="25"/>
                  <a:pt x="60" y="26"/>
                  <a:pt x="60" y="27"/>
                </a:cubicBezTo>
                <a:cubicBezTo>
                  <a:pt x="60" y="39"/>
                  <a:pt x="60" y="52"/>
                  <a:pt x="60" y="65"/>
                </a:cubicBezTo>
                <a:cubicBezTo>
                  <a:pt x="60" y="66"/>
                  <a:pt x="59" y="67"/>
                  <a:pt x="58" y="67"/>
                </a:cubicBezTo>
                <a:close/>
                <a:moveTo>
                  <a:pt x="55" y="18"/>
                </a:moveTo>
                <a:cubicBezTo>
                  <a:pt x="23" y="18"/>
                  <a:pt x="23" y="18"/>
                  <a:pt x="23" y="18"/>
                </a:cubicBezTo>
                <a:cubicBezTo>
                  <a:pt x="22" y="18"/>
                  <a:pt x="22" y="17"/>
                  <a:pt x="22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2" y="17"/>
                  <a:pt x="22" y="16"/>
                  <a:pt x="23" y="16"/>
                </a:cubicBezTo>
                <a:cubicBezTo>
                  <a:pt x="55" y="16"/>
                  <a:pt x="55" y="16"/>
                  <a:pt x="55" y="16"/>
                </a:cubicBezTo>
                <a:cubicBezTo>
                  <a:pt x="56" y="16"/>
                  <a:pt x="56" y="17"/>
                  <a:pt x="56" y="17"/>
                </a:cubicBezTo>
                <a:cubicBezTo>
                  <a:pt x="56" y="17"/>
                  <a:pt x="56" y="17"/>
                  <a:pt x="56" y="17"/>
                </a:cubicBezTo>
                <a:cubicBezTo>
                  <a:pt x="56" y="17"/>
                  <a:pt x="56" y="18"/>
                  <a:pt x="55" y="18"/>
                </a:cubicBezTo>
                <a:close/>
                <a:moveTo>
                  <a:pt x="55" y="20"/>
                </a:moveTo>
                <a:cubicBezTo>
                  <a:pt x="23" y="20"/>
                  <a:pt x="23" y="20"/>
                  <a:pt x="23" y="20"/>
                </a:cubicBezTo>
                <a:cubicBezTo>
                  <a:pt x="22" y="20"/>
                  <a:pt x="22" y="20"/>
                  <a:pt x="22" y="19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2" y="18"/>
                  <a:pt x="23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6" y="18"/>
                  <a:pt x="56" y="19"/>
                  <a:pt x="56" y="19"/>
                </a:cubicBezTo>
                <a:cubicBezTo>
                  <a:pt x="56" y="19"/>
                  <a:pt x="56" y="19"/>
                  <a:pt x="56" y="19"/>
                </a:cubicBezTo>
                <a:cubicBezTo>
                  <a:pt x="56" y="20"/>
                  <a:pt x="56" y="20"/>
                  <a:pt x="55" y="20"/>
                </a:cubicBezTo>
                <a:close/>
                <a:moveTo>
                  <a:pt x="55" y="22"/>
                </a:moveTo>
                <a:cubicBezTo>
                  <a:pt x="23" y="22"/>
                  <a:pt x="23" y="22"/>
                  <a:pt x="23" y="22"/>
                </a:cubicBezTo>
                <a:cubicBezTo>
                  <a:pt x="22" y="22"/>
                  <a:pt x="22" y="22"/>
                  <a:pt x="22" y="22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2" y="21"/>
                  <a:pt x="23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5" y="22"/>
                </a:cubicBezTo>
                <a:close/>
                <a:moveTo>
                  <a:pt x="55" y="25"/>
                </a:moveTo>
                <a:cubicBezTo>
                  <a:pt x="23" y="25"/>
                  <a:pt x="23" y="25"/>
                  <a:pt x="23" y="25"/>
                </a:cubicBezTo>
                <a:cubicBezTo>
                  <a:pt x="22" y="25"/>
                  <a:pt x="22" y="24"/>
                  <a:pt x="22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3"/>
                  <a:pt x="22" y="23"/>
                  <a:pt x="23" y="23"/>
                </a:cubicBezTo>
                <a:cubicBezTo>
                  <a:pt x="55" y="23"/>
                  <a:pt x="55" y="23"/>
                  <a:pt x="55" y="23"/>
                </a:cubicBezTo>
                <a:cubicBezTo>
                  <a:pt x="56" y="23"/>
                  <a:pt x="56" y="23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5"/>
                  <a:pt x="55" y="25"/>
                </a:cubicBezTo>
                <a:close/>
                <a:moveTo>
                  <a:pt x="39" y="3"/>
                </a:move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7" y="2"/>
                </a:cubicBezTo>
                <a:cubicBezTo>
                  <a:pt x="39" y="2"/>
                  <a:pt x="39" y="2"/>
                  <a:pt x="39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40" y="3"/>
                  <a:pt x="40" y="3"/>
                  <a:pt x="39" y="3"/>
                </a:cubicBezTo>
                <a:close/>
                <a:moveTo>
                  <a:pt x="39" y="5"/>
                </a:moveTo>
                <a:cubicBezTo>
                  <a:pt x="7" y="5"/>
                  <a:pt x="7" y="5"/>
                  <a:pt x="7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5"/>
                  <a:pt x="6" y="5"/>
                  <a:pt x="6" y="5"/>
                </a:cubicBezTo>
                <a:cubicBezTo>
                  <a:pt x="6" y="4"/>
                  <a:pt x="6" y="4"/>
                  <a:pt x="7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39" y="5"/>
                </a:cubicBezTo>
                <a:close/>
                <a:moveTo>
                  <a:pt x="39" y="8"/>
                </a:moveTo>
                <a:cubicBezTo>
                  <a:pt x="7" y="8"/>
                  <a:pt x="7" y="8"/>
                  <a:pt x="7" y="8"/>
                </a:cubicBezTo>
                <a:cubicBezTo>
                  <a:pt x="6" y="8"/>
                  <a:pt x="6" y="7"/>
                  <a:pt x="6" y="7"/>
                </a:cubicBezTo>
                <a:cubicBezTo>
                  <a:pt x="6" y="7"/>
                  <a:pt x="6" y="7"/>
                  <a:pt x="6" y="7"/>
                </a:cubicBezTo>
                <a:cubicBezTo>
                  <a:pt x="6" y="6"/>
                  <a:pt x="6" y="6"/>
                  <a:pt x="7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40" y="6"/>
                  <a:pt x="40" y="6"/>
                  <a:pt x="40" y="7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8"/>
                  <a:pt x="39" y="8"/>
                </a:cubicBezTo>
                <a:close/>
                <a:moveTo>
                  <a:pt x="39" y="10"/>
                </a:moveTo>
                <a:cubicBezTo>
                  <a:pt x="7" y="10"/>
                  <a:pt x="7" y="10"/>
                  <a:pt x="7" y="10"/>
                </a:cubicBezTo>
                <a:cubicBezTo>
                  <a:pt x="6" y="10"/>
                  <a:pt x="6" y="10"/>
                  <a:pt x="6" y="9"/>
                </a:cubicBezTo>
                <a:cubicBezTo>
                  <a:pt x="6" y="9"/>
                  <a:pt x="6" y="9"/>
                  <a:pt x="6" y="9"/>
                </a:cubicBezTo>
                <a:cubicBezTo>
                  <a:pt x="6" y="9"/>
                  <a:pt x="6" y="8"/>
                  <a:pt x="7" y="8"/>
                </a:cubicBezTo>
                <a:cubicBezTo>
                  <a:pt x="39" y="8"/>
                  <a:pt x="39" y="8"/>
                  <a:pt x="39" y="8"/>
                </a:cubicBezTo>
                <a:cubicBezTo>
                  <a:pt x="40" y="8"/>
                  <a:pt x="40" y="9"/>
                  <a:pt x="40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10"/>
                  <a:pt x="40" y="10"/>
                  <a:pt x="39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2" name="Freeform 21"/>
          <p:cNvSpPr>
            <a:spLocks noEditPoints="1"/>
          </p:cNvSpPr>
          <p:nvPr/>
        </p:nvSpPr>
        <p:spPr bwMode="auto">
          <a:xfrm>
            <a:off x="4972050" y="4122738"/>
            <a:ext cx="152400" cy="217487"/>
          </a:xfrm>
          <a:custGeom>
            <a:avLst/>
            <a:gdLst>
              <a:gd name="T0" fmla="*/ 6 w 55"/>
              <a:gd name="T1" fmla="*/ 68 h 78"/>
              <a:gd name="T2" fmla="*/ 3 w 55"/>
              <a:gd name="T3" fmla="*/ 51 h 78"/>
              <a:gd name="T4" fmla="*/ 0 w 55"/>
              <a:gd name="T5" fmla="*/ 44 h 78"/>
              <a:gd name="T6" fmla="*/ 5 w 55"/>
              <a:gd name="T7" fmla="*/ 36 h 78"/>
              <a:gd name="T8" fmla="*/ 21 w 55"/>
              <a:gd name="T9" fmla="*/ 16 h 78"/>
              <a:gd name="T10" fmla="*/ 17 w 55"/>
              <a:gd name="T11" fmla="*/ 8 h 78"/>
              <a:gd name="T12" fmla="*/ 15 w 55"/>
              <a:gd name="T13" fmla="*/ 8 h 78"/>
              <a:gd name="T14" fmla="*/ 15 w 55"/>
              <a:gd name="T15" fmla="*/ 5 h 78"/>
              <a:gd name="T16" fmla="*/ 26 w 55"/>
              <a:gd name="T17" fmla="*/ 1 h 78"/>
              <a:gd name="T18" fmla="*/ 28 w 55"/>
              <a:gd name="T19" fmla="*/ 1 h 78"/>
              <a:gd name="T20" fmla="*/ 29 w 55"/>
              <a:gd name="T21" fmla="*/ 4 h 78"/>
              <a:gd name="T22" fmla="*/ 28 w 55"/>
              <a:gd name="T23" fmla="*/ 5 h 78"/>
              <a:gd name="T24" fmla="*/ 41 w 55"/>
              <a:gd name="T25" fmla="*/ 42 h 78"/>
              <a:gd name="T26" fmla="*/ 41 w 55"/>
              <a:gd name="T27" fmla="*/ 43 h 78"/>
              <a:gd name="T28" fmla="*/ 40 w 55"/>
              <a:gd name="T29" fmla="*/ 47 h 78"/>
              <a:gd name="T30" fmla="*/ 35 w 55"/>
              <a:gd name="T31" fmla="*/ 46 h 78"/>
              <a:gd name="T32" fmla="*/ 33 w 55"/>
              <a:gd name="T33" fmla="*/ 45 h 78"/>
              <a:gd name="T34" fmla="*/ 32 w 55"/>
              <a:gd name="T35" fmla="*/ 45 h 78"/>
              <a:gd name="T36" fmla="*/ 23 w 55"/>
              <a:gd name="T37" fmla="*/ 27 h 78"/>
              <a:gd name="T38" fmla="*/ 14 w 55"/>
              <a:gd name="T39" fmla="*/ 41 h 78"/>
              <a:gd name="T40" fmla="*/ 13 w 55"/>
              <a:gd name="T41" fmla="*/ 49 h 78"/>
              <a:gd name="T42" fmla="*/ 23 w 55"/>
              <a:gd name="T43" fmla="*/ 68 h 78"/>
              <a:gd name="T44" fmla="*/ 50 w 55"/>
              <a:gd name="T45" fmla="*/ 68 h 78"/>
              <a:gd name="T46" fmla="*/ 54 w 55"/>
              <a:gd name="T47" fmla="*/ 74 h 78"/>
              <a:gd name="T48" fmla="*/ 6 w 55"/>
              <a:gd name="T49" fmla="*/ 78 h 78"/>
              <a:gd name="T50" fmla="*/ 3 w 55"/>
              <a:gd name="T51" fmla="*/ 72 h 78"/>
              <a:gd name="T52" fmla="*/ 7 w 55"/>
              <a:gd name="T53" fmla="*/ 41 h 78"/>
              <a:gd name="T54" fmla="*/ 7 w 55"/>
              <a:gd name="T55" fmla="*/ 48 h 78"/>
              <a:gd name="T56" fmla="*/ 7 w 55"/>
              <a:gd name="T57" fmla="*/ 41 h 78"/>
              <a:gd name="T58" fmla="*/ 51 w 55"/>
              <a:gd name="T59" fmla="*/ 45 h 78"/>
              <a:gd name="T60" fmla="*/ 54 w 55"/>
              <a:gd name="T61" fmla="*/ 48 h 78"/>
              <a:gd name="T62" fmla="*/ 31 w 55"/>
              <a:gd name="T63" fmla="*/ 59 h 78"/>
              <a:gd name="T64" fmla="*/ 27 w 55"/>
              <a:gd name="T65" fmla="*/ 57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78">
                <a:moveTo>
                  <a:pt x="6" y="68"/>
                </a:moveTo>
                <a:cubicBezTo>
                  <a:pt x="6" y="68"/>
                  <a:pt x="6" y="68"/>
                  <a:pt x="6" y="68"/>
                </a:cubicBezTo>
                <a:cubicBezTo>
                  <a:pt x="8" y="68"/>
                  <a:pt x="8" y="67"/>
                  <a:pt x="8" y="66"/>
                </a:cubicBezTo>
                <a:cubicBezTo>
                  <a:pt x="5" y="61"/>
                  <a:pt x="3" y="56"/>
                  <a:pt x="3" y="51"/>
                </a:cubicBezTo>
                <a:cubicBezTo>
                  <a:pt x="3" y="51"/>
                  <a:pt x="2" y="50"/>
                  <a:pt x="2" y="49"/>
                </a:cubicBezTo>
                <a:cubicBezTo>
                  <a:pt x="0" y="48"/>
                  <a:pt x="0" y="46"/>
                  <a:pt x="0" y="44"/>
                </a:cubicBezTo>
                <a:cubicBezTo>
                  <a:pt x="0" y="41"/>
                  <a:pt x="1" y="39"/>
                  <a:pt x="3" y="38"/>
                </a:cubicBezTo>
                <a:cubicBezTo>
                  <a:pt x="4" y="37"/>
                  <a:pt x="4" y="37"/>
                  <a:pt x="5" y="36"/>
                </a:cubicBezTo>
                <a:cubicBezTo>
                  <a:pt x="7" y="28"/>
                  <a:pt x="13" y="22"/>
                  <a:pt x="20" y="18"/>
                </a:cubicBezTo>
                <a:cubicBezTo>
                  <a:pt x="21" y="17"/>
                  <a:pt x="21" y="17"/>
                  <a:pt x="21" y="16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8"/>
                  <a:pt x="17" y="8"/>
                  <a:pt x="17" y="8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5" y="9"/>
                  <a:pt x="15" y="8"/>
                </a:cubicBezTo>
                <a:cubicBezTo>
                  <a:pt x="14" y="6"/>
                  <a:pt x="14" y="6"/>
                  <a:pt x="14" y="6"/>
                </a:cubicBezTo>
                <a:cubicBezTo>
                  <a:pt x="14" y="6"/>
                  <a:pt x="14" y="5"/>
                  <a:pt x="15" y="5"/>
                </a:cubicBezTo>
                <a:cubicBezTo>
                  <a:pt x="16" y="4"/>
                  <a:pt x="16" y="4"/>
                  <a:pt x="16" y="4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27" y="0"/>
                  <a:pt x="27" y="0"/>
                </a:cubicBezTo>
                <a:cubicBezTo>
                  <a:pt x="28" y="0"/>
                  <a:pt x="28" y="0"/>
                  <a:pt x="28" y="1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3"/>
                  <a:pt x="29" y="4"/>
                  <a:pt x="29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28" y="4"/>
                  <a:pt x="27" y="5"/>
                  <a:pt x="28" y="5"/>
                </a:cubicBezTo>
                <a:cubicBezTo>
                  <a:pt x="42" y="41"/>
                  <a:pt x="42" y="41"/>
                  <a:pt x="42" y="41"/>
                </a:cubicBezTo>
                <a:cubicBezTo>
                  <a:pt x="42" y="41"/>
                  <a:pt x="42" y="42"/>
                  <a:pt x="41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1" y="42"/>
                  <a:pt x="41" y="43"/>
                  <a:pt x="41" y="43"/>
                </a:cubicBezTo>
                <a:cubicBezTo>
                  <a:pt x="41" y="44"/>
                  <a:pt x="41" y="44"/>
                  <a:pt x="41" y="44"/>
                </a:cubicBezTo>
                <a:cubicBezTo>
                  <a:pt x="42" y="45"/>
                  <a:pt x="41" y="46"/>
                  <a:pt x="40" y="47"/>
                </a:cubicBezTo>
                <a:cubicBezTo>
                  <a:pt x="37" y="48"/>
                  <a:pt x="37" y="48"/>
                  <a:pt x="37" y="48"/>
                </a:cubicBezTo>
                <a:cubicBezTo>
                  <a:pt x="36" y="48"/>
                  <a:pt x="35" y="47"/>
                  <a:pt x="35" y="46"/>
                </a:cubicBezTo>
                <a:cubicBezTo>
                  <a:pt x="34" y="45"/>
                  <a:pt x="34" y="45"/>
                  <a:pt x="34" y="45"/>
                </a:cubicBezTo>
                <a:cubicBezTo>
                  <a:pt x="34" y="45"/>
                  <a:pt x="34" y="45"/>
                  <a:pt x="33" y="45"/>
                </a:cubicBezTo>
                <a:cubicBezTo>
                  <a:pt x="33" y="45"/>
                  <a:pt x="33" y="45"/>
                  <a:pt x="33" y="45"/>
                </a:cubicBezTo>
                <a:cubicBezTo>
                  <a:pt x="33" y="45"/>
                  <a:pt x="32" y="45"/>
                  <a:pt x="32" y="45"/>
                </a:cubicBezTo>
                <a:cubicBezTo>
                  <a:pt x="26" y="28"/>
                  <a:pt x="26" y="28"/>
                  <a:pt x="26" y="28"/>
                </a:cubicBezTo>
                <a:cubicBezTo>
                  <a:pt x="25" y="27"/>
                  <a:pt x="24" y="27"/>
                  <a:pt x="23" y="27"/>
                </a:cubicBezTo>
                <a:cubicBezTo>
                  <a:pt x="19" y="30"/>
                  <a:pt x="16" y="34"/>
                  <a:pt x="14" y="38"/>
                </a:cubicBezTo>
                <a:cubicBezTo>
                  <a:pt x="14" y="39"/>
                  <a:pt x="14" y="40"/>
                  <a:pt x="14" y="41"/>
                </a:cubicBezTo>
                <a:cubicBezTo>
                  <a:pt x="15" y="42"/>
                  <a:pt x="15" y="43"/>
                  <a:pt x="15" y="44"/>
                </a:cubicBezTo>
                <a:cubicBezTo>
                  <a:pt x="15" y="46"/>
                  <a:pt x="14" y="48"/>
                  <a:pt x="13" y="49"/>
                </a:cubicBezTo>
                <a:cubicBezTo>
                  <a:pt x="13" y="50"/>
                  <a:pt x="12" y="51"/>
                  <a:pt x="13" y="52"/>
                </a:cubicBezTo>
                <a:cubicBezTo>
                  <a:pt x="14" y="58"/>
                  <a:pt x="17" y="64"/>
                  <a:pt x="23" y="68"/>
                </a:cubicBezTo>
                <a:cubicBezTo>
                  <a:pt x="24" y="68"/>
                  <a:pt x="24" y="68"/>
                  <a:pt x="25" y="68"/>
                </a:cubicBezTo>
                <a:cubicBezTo>
                  <a:pt x="50" y="68"/>
                  <a:pt x="50" y="68"/>
                  <a:pt x="50" y="68"/>
                </a:cubicBezTo>
                <a:cubicBezTo>
                  <a:pt x="52" y="68"/>
                  <a:pt x="54" y="70"/>
                  <a:pt x="54" y="72"/>
                </a:cubicBezTo>
                <a:cubicBezTo>
                  <a:pt x="54" y="74"/>
                  <a:pt x="54" y="74"/>
                  <a:pt x="54" y="74"/>
                </a:cubicBezTo>
                <a:cubicBezTo>
                  <a:pt x="54" y="76"/>
                  <a:pt x="52" y="78"/>
                  <a:pt x="50" y="78"/>
                </a:cubicBezTo>
                <a:cubicBezTo>
                  <a:pt x="6" y="78"/>
                  <a:pt x="6" y="78"/>
                  <a:pt x="6" y="78"/>
                </a:cubicBezTo>
                <a:cubicBezTo>
                  <a:pt x="4" y="78"/>
                  <a:pt x="3" y="76"/>
                  <a:pt x="3" y="74"/>
                </a:cubicBezTo>
                <a:cubicBezTo>
                  <a:pt x="3" y="72"/>
                  <a:pt x="3" y="72"/>
                  <a:pt x="3" y="72"/>
                </a:cubicBezTo>
                <a:cubicBezTo>
                  <a:pt x="3" y="70"/>
                  <a:pt x="4" y="68"/>
                  <a:pt x="6" y="68"/>
                </a:cubicBezTo>
                <a:close/>
                <a:moveTo>
                  <a:pt x="7" y="41"/>
                </a:moveTo>
                <a:cubicBezTo>
                  <a:pt x="9" y="41"/>
                  <a:pt x="11" y="42"/>
                  <a:pt x="11" y="44"/>
                </a:cubicBezTo>
                <a:cubicBezTo>
                  <a:pt x="11" y="46"/>
                  <a:pt x="9" y="48"/>
                  <a:pt x="7" y="48"/>
                </a:cubicBezTo>
                <a:cubicBezTo>
                  <a:pt x="5" y="48"/>
                  <a:pt x="4" y="46"/>
                  <a:pt x="4" y="44"/>
                </a:cubicBezTo>
                <a:cubicBezTo>
                  <a:pt x="4" y="42"/>
                  <a:pt x="5" y="41"/>
                  <a:pt x="7" y="41"/>
                </a:cubicBezTo>
                <a:close/>
                <a:moveTo>
                  <a:pt x="28" y="54"/>
                </a:moveTo>
                <a:cubicBezTo>
                  <a:pt x="51" y="45"/>
                  <a:pt x="51" y="45"/>
                  <a:pt x="51" y="45"/>
                </a:cubicBezTo>
                <a:cubicBezTo>
                  <a:pt x="52" y="45"/>
                  <a:pt x="53" y="45"/>
                  <a:pt x="54" y="46"/>
                </a:cubicBezTo>
                <a:cubicBezTo>
                  <a:pt x="54" y="48"/>
                  <a:pt x="54" y="48"/>
                  <a:pt x="54" y="48"/>
                </a:cubicBezTo>
                <a:cubicBezTo>
                  <a:pt x="55" y="49"/>
                  <a:pt x="54" y="50"/>
                  <a:pt x="53" y="50"/>
                </a:cubicBezTo>
                <a:cubicBezTo>
                  <a:pt x="31" y="59"/>
                  <a:pt x="31" y="59"/>
                  <a:pt x="31" y="59"/>
                </a:cubicBezTo>
                <a:cubicBezTo>
                  <a:pt x="30" y="60"/>
                  <a:pt x="28" y="59"/>
                  <a:pt x="28" y="58"/>
                </a:cubicBezTo>
                <a:cubicBezTo>
                  <a:pt x="27" y="57"/>
                  <a:pt x="27" y="57"/>
                  <a:pt x="27" y="57"/>
                </a:cubicBezTo>
                <a:cubicBezTo>
                  <a:pt x="27" y="56"/>
                  <a:pt x="27" y="55"/>
                  <a:pt x="28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3" name="Freeform 22"/>
          <p:cNvSpPr>
            <a:spLocks noEditPoints="1"/>
          </p:cNvSpPr>
          <p:nvPr/>
        </p:nvSpPr>
        <p:spPr bwMode="auto">
          <a:xfrm>
            <a:off x="4930775" y="3287713"/>
            <a:ext cx="230188" cy="236537"/>
          </a:xfrm>
          <a:custGeom>
            <a:avLst/>
            <a:gdLst>
              <a:gd name="T0" fmla="*/ 58 w 83"/>
              <a:gd name="T1" fmla="*/ 28 h 85"/>
              <a:gd name="T2" fmla="*/ 35 w 83"/>
              <a:gd name="T3" fmla="*/ 14 h 85"/>
              <a:gd name="T4" fmla="*/ 20 w 83"/>
              <a:gd name="T5" fmla="*/ 34 h 85"/>
              <a:gd name="T6" fmla="*/ 33 w 83"/>
              <a:gd name="T7" fmla="*/ 15 h 85"/>
              <a:gd name="T8" fmla="*/ 34 w 83"/>
              <a:gd name="T9" fmla="*/ 16 h 85"/>
              <a:gd name="T10" fmla="*/ 23 w 83"/>
              <a:gd name="T11" fmla="*/ 41 h 85"/>
              <a:gd name="T12" fmla="*/ 35 w 83"/>
              <a:gd name="T13" fmla="*/ 56 h 85"/>
              <a:gd name="T14" fmla="*/ 23 w 83"/>
              <a:gd name="T15" fmla="*/ 55 h 85"/>
              <a:gd name="T16" fmla="*/ 20 w 83"/>
              <a:gd name="T17" fmla="*/ 52 h 85"/>
              <a:gd name="T18" fmla="*/ 44 w 83"/>
              <a:gd name="T19" fmla="*/ 64 h 85"/>
              <a:gd name="T20" fmla="*/ 22 w 83"/>
              <a:gd name="T21" fmla="*/ 63 h 85"/>
              <a:gd name="T22" fmla="*/ 22 w 83"/>
              <a:gd name="T23" fmla="*/ 57 h 85"/>
              <a:gd name="T24" fmla="*/ 67 w 83"/>
              <a:gd name="T25" fmla="*/ 41 h 85"/>
              <a:gd name="T26" fmla="*/ 65 w 83"/>
              <a:gd name="T27" fmla="*/ 46 h 85"/>
              <a:gd name="T28" fmla="*/ 54 w 83"/>
              <a:gd name="T29" fmla="*/ 50 h 85"/>
              <a:gd name="T30" fmla="*/ 40 w 83"/>
              <a:gd name="T31" fmla="*/ 11 h 85"/>
              <a:gd name="T32" fmla="*/ 57 w 83"/>
              <a:gd name="T33" fmla="*/ 24 h 85"/>
              <a:gd name="T34" fmla="*/ 52 w 83"/>
              <a:gd name="T35" fmla="*/ 40 h 85"/>
              <a:gd name="T36" fmla="*/ 52 w 83"/>
              <a:gd name="T37" fmla="*/ 40 h 85"/>
              <a:gd name="T38" fmla="*/ 34 w 83"/>
              <a:gd name="T39" fmla="*/ 43 h 85"/>
              <a:gd name="T40" fmla="*/ 58 w 83"/>
              <a:gd name="T41" fmla="*/ 61 h 85"/>
              <a:gd name="T42" fmla="*/ 9 w 83"/>
              <a:gd name="T43" fmla="*/ 34 h 85"/>
              <a:gd name="T44" fmla="*/ 33 w 83"/>
              <a:gd name="T45" fmla="*/ 10 h 85"/>
              <a:gd name="T46" fmla="*/ 66 w 83"/>
              <a:gd name="T47" fmla="*/ 18 h 85"/>
              <a:gd name="T48" fmla="*/ 76 w 83"/>
              <a:gd name="T49" fmla="*/ 47 h 85"/>
              <a:gd name="T50" fmla="*/ 75 w 83"/>
              <a:gd name="T51" fmla="*/ 47 h 85"/>
              <a:gd name="T52" fmla="*/ 73 w 83"/>
              <a:gd name="T53" fmla="*/ 39 h 85"/>
              <a:gd name="T54" fmla="*/ 68 w 83"/>
              <a:gd name="T55" fmla="*/ 25 h 85"/>
              <a:gd name="T56" fmla="*/ 68 w 83"/>
              <a:gd name="T57" fmla="*/ 37 h 85"/>
              <a:gd name="T58" fmla="*/ 52 w 83"/>
              <a:gd name="T59" fmla="*/ 71 h 85"/>
              <a:gd name="T60" fmla="*/ 58 w 83"/>
              <a:gd name="T61" fmla="*/ 66 h 85"/>
              <a:gd name="T62" fmla="*/ 70 w 83"/>
              <a:gd name="T63" fmla="*/ 53 h 85"/>
              <a:gd name="T64" fmla="*/ 58 w 83"/>
              <a:gd name="T65" fmla="*/ 61 h 85"/>
              <a:gd name="T66" fmla="*/ 17 w 83"/>
              <a:gd name="T67" fmla="*/ 49 h 85"/>
              <a:gd name="T68" fmla="*/ 12 w 83"/>
              <a:gd name="T69" fmla="*/ 38 h 85"/>
              <a:gd name="T70" fmla="*/ 15 w 83"/>
              <a:gd name="T71" fmla="*/ 5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3" h="85">
                <a:moveTo>
                  <a:pt x="58" y="27"/>
                </a:moveTo>
                <a:cubicBezTo>
                  <a:pt x="58" y="27"/>
                  <a:pt x="58" y="28"/>
                  <a:pt x="58" y="28"/>
                </a:cubicBezTo>
                <a:cubicBezTo>
                  <a:pt x="58" y="29"/>
                  <a:pt x="58" y="29"/>
                  <a:pt x="57" y="29"/>
                </a:cubicBezTo>
                <a:cubicBezTo>
                  <a:pt x="51" y="22"/>
                  <a:pt x="44" y="17"/>
                  <a:pt x="35" y="14"/>
                </a:cubicBezTo>
                <a:cubicBezTo>
                  <a:pt x="21" y="10"/>
                  <a:pt x="12" y="19"/>
                  <a:pt x="19" y="34"/>
                </a:cubicBezTo>
                <a:cubicBezTo>
                  <a:pt x="19" y="35"/>
                  <a:pt x="20" y="35"/>
                  <a:pt x="20" y="34"/>
                </a:cubicBezTo>
                <a:cubicBezTo>
                  <a:pt x="22" y="28"/>
                  <a:pt x="25" y="22"/>
                  <a:pt x="30" y="16"/>
                </a:cubicBezTo>
                <a:cubicBezTo>
                  <a:pt x="30" y="15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6"/>
                  <a:pt x="34" y="16"/>
                </a:cubicBezTo>
                <a:cubicBezTo>
                  <a:pt x="28" y="22"/>
                  <a:pt x="25" y="31"/>
                  <a:pt x="22" y="38"/>
                </a:cubicBezTo>
                <a:cubicBezTo>
                  <a:pt x="22" y="39"/>
                  <a:pt x="22" y="40"/>
                  <a:pt x="23" y="41"/>
                </a:cubicBezTo>
                <a:cubicBezTo>
                  <a:pt x="26" y="46"/>
                  <a:pt x="30" y="51"/>
                  <a:pt x="35" y="55"/>
                </a:cubicBezTo>
                <a:cubicBezTo>
                  <a:pt x="35" y="55"/>
                  <a:pt x="35" y="56"/>
                  <a:pt x="35" y="56"/>
                </a:cubicBezTo>
                <a:cubicBezTo>
                  <a:pt x="31" y="56"/>
                  <a:pt x="28" y="56"/>
                  <a:pt x="25" y="56"/>
                </a:cubicBezTo>
                <a:cubicBezTo>
                  <a:pt x="24" y="56"/>
                  <a:pt x="24" y="55"/>
                  <a:pt x="23" y="55"/>
                </a:cubicBezTo>
                <a:cubicBezTo>
                  <a:pt x="22" y="54"/>
                  <a:pt x="22" y="53"/>
                  <a:pt x="21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19" y="72"/>
                  <a:pt x="32" y="78"/>
                  <a:pt x="45" y="65"/>
                </a:cubicBezTo>
                <a:cubicBezTo>
                  <a:pt x="45" y="65"/>
                  <a:pt x="45" y="64"/>
                  <a:pt x="44" y="64"/>
                </a:cubicBezTo>
                <a:cubicBezTo>
                  <a:pt x="37" y="66"/>
                  <a:pt x="30" y="66"/>
                  <a:pt x="25" y="65"/>
                </a:cubicBezTo>
                <a:cubicBezTo>
                  <a:pt x="24" y="65"/>
                  <a:pt x="23" y="64"/>
                  <a:pt x="22" y="63"/>
                </a:cubicBezTo>
                <a:cubicBezTo>
                  <a:pt x="22" y="61"/>
                  <a:pt x="21" y="59"/>
                  <a:pt x="21" y="57"/>
                </a:cubicBezTo>
                <a:cubicBezTo>
                  <a:pt x="21" y="57"/>
                  <a:pt x="21" y="56"/>
                  <a:pt x="22" y="57"/>
                </a:cubicBezTo>
                <a:cubicBezTo>
                  <a:pt x="36" y="60"/>
                  <a:pt x="59" y="54"/>
                  <a:pt x="69" y="44"/>
                </a:cubicBezTo>
                <a:cubicBezTo>
                  <a:pt x="68" y="43"/>
                  <a:pt x="68" y="42"/>
                  <a:pt x="67" y="41"/>
                </a:cubicBezTo>
                <a:cubicBezTo>
                  <a:pt x="67" y="41"/>
                  <a:pt x="66" y="41"/>
                  <a:pt x="66" y="41"/>
                </a:cubicBezTo>
                <a:cubicBezTo>
                  <a:pt x="66" y="43"/>
                  <a:pt x="65" y="44"/>
                  <a:pt x="65" y="46"/>
                </a:cubicBezTo>
                <a:cubicBezTo>
                  <a:pt x="62" y="48"/>
                  <a:pt x="59" y="49"/>
                  <a:pt x="55" y="51"/>
                </a:cubicBezTo>
                <a:cubicBezTo>
                  <a:pt x="55" y="51"/>
                  <a:pt x="54" y="50"/>
                  <a:pt x="54" y="50"/>
                </a:cubicBezTo>
                <a:cubicBezTo>
                  <a:pt x="55" y="49"/>
                  <a:pt x="55" y="48"/>
                  <a:pt x="56" y="46"/>
                </a:cubicBezTo>
                <a:cubicBezTo>
                  <a:pt x="67" y="17"/>
                  <a:pt x="54" y="2"/>
                  <a:pt x="40" y="11"/>
                </a:cubicBezTo>
                <a:cubicBezTo>
                  <a:pt x="39" y="11"/>
                  <a:pt x="39" y="12"/>
                  <a:pt x="40" y="12"/>
                </a:cubicBezTo>
                <a:cubicBezTo>
                  <a:pt x="46" y="15"/>
                  <a:pt x="52" y="19"/>
                  <a:pt x="57" y="24"/>
                </a:cubicBezTo>
                <a:cubicBezTo>
                  <a:pt x="58" y="25"/>
                  <a:pt x="58" y="26"/>
                  <a:pt x="58" y="27"/>
                </a:cubicBezTo>
                <a:close/>
                <a:moveTo>
                  <a:pt x="52" y="40"/>
                </a:moveTo>
                <a:cubicBezTo>
                  <a:pt x="53" y="55"/>
                  <a:pt x="31" y="55"/>
                  <a:pt x="31" y="41"/>
                </a:cubicBezTo>
                <a:cubicBezTo>
                  <a:pt x="31" y="28"/>
                  <a:pt x="51" y="27"/>
                  <a:pt x="52" y="40"/>
                </a:cubicBezTo>
                <a:close/>
                <a:moveTo>
                  <a:pt x="44" y="43"/>
                </a:moveTo>
                <a:cubicBezTo>
                  <a:pt x="44" y="49"/>
                  <a:pt x="34" y="50"/>
                  <a:pt x="34" y="43"/>
                </a:cubicBezTo>
                <a:cubicBezTo>
                  <a:pt x="34" y="37"/>
                  <a:pt x="43" y="37"/>
                  <a:pt x="44" y="43"/>
                </a:cubicBezTo>
                <a:close/>
                <a:moveTo>
                  <a:pt x="58" y="61"/>
                </a:moveTo>
                <a:cubicBezTo>
                  <a:pt x="44" y="85"/>
                  <a:pt x="22" y="83"/>
                  <a:pt x="17" y="63"/>
                </a:cubicBezTo>
                <a:cubicBezTo>
                  <a:pt x="4" y="58"/>
                  <a:pt x="0" y="45"/>
                  <a:pt x="9" y="34"/>
                </a:cubicBezTo>
                <a:cubicBezTo>
                  <a:pt x="10" y="33"/>
                  <a:pt x="10" y="32"/>
                  <a:pt x="10" y="31"/>
                </a:cubicBezTo>
                <a:cubicBezTo>
                  <a:pt x="7" y="16"/>
                  <a:pt x="18" y="7"/>
                  <a:pt x="33" y="10"/>
                </a:cubicBezTo>
                <a:cubicBezTo>
                  <a:pt x="34" y="10"/>
                  <a:pt x="35" y="10"/>
                  <a:pt x="36" y="9"/>
                </a:cubicBezTo>
                <a:cubicBezTo>
                  <a:pt x="48" y="0"/>
                  <a:pt x="62" y="4"/>
                  <a:pt x="66" y="18"/>
                </a:cubicBezTo>
                <a:cubicBezTo>
                  <a:pt x="67" y="19"/>
                  <a:pt x="67" y="19"/>
                  <a:pt x="68" y="20"/>
                </a:cubicBezTo>
                <a:cubicBezTo>
                  <a:pt x="80" y="25"/>
                  <a:pt x="83" y="37"/>
                  <a:pt x="76" y="47"/>
                </a:cubicBezTo>
                <a:cubicBezTo>
                  <a:pt x="76" y="47"/>
                  <a:pt x="75" y="47"/>
                  <a:pt x="75" y="47"/>
                </a:cubicBezTo>
                <a:cubicBezTo>
                  <a:pt x="75" y="47"/>
                  <a:pt x="75" y="47"/>
                  <a:pt x="75" y="47"/>
                </a:cubicBezTo>
                <a:cubicBezTo>
                  <a:pt x="74" y="45"/>
                  <a:pt x="73" y="43"/>
                  <a:pt x="73" y="42"/>
                </a:cubicBezTo>
                <a:cubicBezTo>
                  <a:pt x="72" y="41"/>
                  <a:pt x="72" y="40"/>
                  <a:pt x="73" y="39"/>
                </a:cubicBezTo>
                <a:cubicBezTo>
                  <a:pt x="75" y="33"/>
                  <a:pt x="74" y="28"/>
                  <a:pt x="69" y="24"/>
                </a:cubicBezTo>
                <a:cubicBezTo>
                  <a:pt x="68" y="24"/>
                  <a:pt x="68" y="24"/>
                  <a:pt x="68" y="25"/>
                </a:cubicBezTo>
                <a:cubicBezTo>
                  <a:pt x="68" y="27"/>
                  <a:pt x="68" y="30"/>
                  <a:pt x="67" y="34"/>
                </a:cubicBezTo>
                <a:cubicBezTo>
                  <a:pt x="67" y="35"/>
                  <a:pt x="67" y="36"/>
                  <a:pt x="68" y="37"/>
                </a:cubicBezTo>
                <a:cubicBezTo>
                  <a:pt x="82" y="58"/>
                  <a:pt x="71" y="76"/>
                  <a:pt x="52" y="72"/>
                </a:cubicBezTo>
                <a:cubicBezTo>
                  <a:pt x="52" y="72"/>
                  <a:pt x="51" y="72"/>
                  <a:pt x="52" y="71"/>
                </a:cubicBezTo>
                <a:cubicBezTo>
                  <a:pt x="53" y="70"/>
                  <a:pt x="54" y="68"/>
                  <a:pt x="55" y="67"/>
                </a:cubicBezTo>
                <a:cubicBezTo>
                  <a:pt x="56" y="66"/>
                  <a:pt x="57" y="66"/>
                  <a:pt x="58" y="66"/>
                </a:cubicBezTo>
                <a:cubicBezTo>
                  <a:pt x="66" y="66"/>
                  <a:pt x="71" y="61"/>
                  <a:pt x="71" y="54"/>
                </a:cubicBezTo>
                <a:cubicBezTo>
                  <a:pt x="71" y="53"/>
                  <a:pt x="70" y="53"/>
                  <a:pt x="70" y="53"/>
                </a:cubicBezTo>
                <a:cubicBezTo>
                  <a:pt x="67" y="55"/>
                  <a:pt x="64" y="57"/>
                  <a:pt x="60" y="59"/>
                </a:cubicBezTo>
                <a:cubicBezTo>
                  <a:pt x="59" y="60"/>
                  <a:pt x="58" y="60"/>
                  <a:pt x="58" y="61"/>
                </a:cubicBezTo>
                <a:close/>
                <a:moveTo>
                  <a:pt x="16" y="53"/>
                </a:moveTo>
                <a:cubicBezTo>
                  <a:pt x="16" y="52"/>
                  <a:pt x="16" y="50"/>
                  <a:pt x="17" y="49"/>
                </a:cubicBezTo>
                <a:cubicBezTo>
                  <a:pt x="17" y="48"/>
                  <a:pt x="17" y="47"/>
                  <a:pt x="16" y="46"/>
                </a:cubicBezTo>
                <a:cubicBezTo>
                  <a:pt x="14" y="43"/>
                  <a:pt x="13" y="40"/>
                  <a:pt x="12" y="38"/>
                </a:cubicBezTo>
                <a:cubicBezTo>
                  <a:pt x="12" y="37"/>
                  <a:pt x="11" y="37"/>
                  <a:pt x="11" y="38"/>
                </a:cubicBezTo>
                <a:cubicBezTo>
                  <a:pt x="7" y="44"/>
                  <a:pt x="9" y="50"/>
                  <a:pt x="15" y="54"/>
                </a:cubicBezTo>
                <a:cubicBezTo>
                  <a:pt x="16" y="54"/>
                  <a:pt x="16" y="54"/>
                  <a:pt x="16" y="5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4" name="Freeform 23"/>
          <p:cNvSpPr>
            <a:spLocks noEditPoints="1"/>
          </p:cNvSpPr>
          <p:nvPr/>
        </p:nvSpPr>
        <p:spPr bwMode="auto">
          <a:xfrm>
            <a:off x="1042988" y="4116388"/>
            <a:ext cx="228600" cy="228600"/>
          </a:xfrm>
          <a:custGeom>
            <a:avLst/>
            <a:gdLst>
              <a:gd name="T0" fmla="*/ 82 w 82"/>
              <a:gd name="T1" fmla="*/ 41 h 82"/>
              <a:gd name="T2" fmla="*/ 0 w 82"/>
              <a:gd name="T3" fmla="*/ 41 h 82"/>
              <a:gd name="T4" fmla="*/ 63 w 82"/>
              <a:gd name="T5" fmla="*/ 43 h 82"/>
              <a:gd name="T6" fmla="*/ 67 w 82"/>
              <a:gd name="T7" fmla="*/ 35 h 82"/>
              <a:gd name="T8" fmla="*/ 74 w 82"/>
              <a:gd name="T9" fmla="*/ 39 h 82"/>
              <a:gd name="T10" fmla="*/ 76 w 82"/>
              <a:gd name="T11" fmla="*/ 33 h 82"/>
              <a:gd name="T12" fmla="*/ 76 w 82"/>
              <a:gd name="T13" fmla="*/ 41 h 82"/>
              <a:gd name="T14" fmla="*/ 76 w 82"/>
              <a:gd name="T15" fmla="*/ 44 h 82"/>
              <a:gd name="T16" fmla="*/ 76 w 82"/>
              <a:gd name="T17" fmla="*/ 46 h 82"/>
              <a:gd name="T18" fmla="*/ 75 w 82"/>
              <a:gd name="T19" fmla="*/ 46 h 82"/>
              <a:gd name="T20" fmla="*/ 72 w 82"/>
              <a:gd name="T21" fmla="*/ 44 h 82"/>
              <a:gd name="T22" fmla="*/ 72 w 82"/>
              <a:gd name="T23" fmla="*/ 47 h 82"/>
              <a:gd name="T24" fmla="*/ 75 w 82"/>
              <a:gd name="T25" fmla="*/ 49 h 82"/>
              <a:gd name="T26" fmla="*/ 41 w 82"/>
              <a:gd name="T27" fmla="*/ 76 h 82"/>
              <a:gd name="T28" fmla="*/ 41 w 82"/>
              <a:gd name="T29" fmla="*/ 5 h 82"/>
              <a:gd name="T30" fmla="*/ 52 w 82"/>
              <a:gd name="T31" fmla="*/ 8 h 82"/>
              <a:gd name="T32" fmla="*/ 37 w 82"/>
              <a:gd name="T33" fmla="*/ 15 h 82"/>
              <a:gd name="T34" fmla="*/ 30 w 82"/>
              <a:gd name="T35" fmla="*/ 17 h 82"/>
              <a:gd name="T36" fmla="*/ 29 w 82"/>
              <a:gd name="T37" fmla="*/ 24 h 82"/>
              <a:gd name="T38" fmla="*/ 26 w 82"/>
              <a:gd name="T39" fmla="*/ 29 h 82"/>
              <a:gd name="T40" fmla="*/ 24 w 82"/>
              <a:gd name="T41" fmla="*/ 31 h 82"/>
              <a:gd name="T42" fmla="*/ 26 w 82"/>
              <a:gd name="T43" fmla="*/ 33 h 82"/>
              <a:gd name="T44" fmla="*/ 29 w 82"/>
              <a:gd name="T45" fmla="*/ 32 h 82"/>
              <a:gd name="T46" fmla="*/ 33 w 82"/>
              <a:gd name="T47" fmla="*/ 28 h 82"/>
              <a:gd name="T48" fmla="*/ 38 w 82"/>
              <a:gd name="T49" fmla="*/ 30 h 82"/>
              <a:gd name="T50" fmla="*/ 41 w 82"/>
              <a:gd name="T51" fmla="*/ 34 h 82"/>
              <a:gd name="T52" fmla="*/ 35 w 82"/>
              <a:gd name="T53" fmla="*/ 34 h 82"/>
              <a:gd name="T54" fmla="*/ 32 w 82"/>
              <a:gd name="T55" fmla="*/ 32 h 82"/>
              <a:gd name="T56" fmla="*/ 25 w 82"/>
              <a:gd name="T57" fmla="*/ 37 h 82"/>
              <a:gd name="T58" fmla="*/ 23 w 82"/>
              <a:gd name="T59" fmla="*/ 46 h 82"/>
              <a:gd name="T60" fmla="*/ 28 w 82"/>
              <a:gd name="T61" fmla="*/ 51 h 82"/>
              <a:gd name="T62" fmla="*/ 35 w 82"/>
              <a:gd name="T63" fmla="*/ 51 h 82"/>
              <a:gd name="T64" fmla="*/ 43 w 82"/>
              <a:gd name="T65" fmla="*/ 70 h 82"/>
              <a:gd name="T66" fmla="*/ 49 w 82"/>
              <a:gd name="T67" fmla="*/ 57 h 82"/>
              <a:gd name="T68" fmla="*/ 49 w 82"/>
              <a:gd name="T69" fmla="*/ 44 h 82"/>
              <a:gd name="T70" fmla="*/ 44 w 82"/>
              <a:gd name="T71" fmla="*/ 38 h 82"/>
              <a:gd name="T72" fmla="*/ 47 w 82"/>
              <a:gd name="T73" fmla="*/ 41 h 82"/>
              <a:gd name="T74" fmla="*/ 53 w 82"/>
              <a:gd name="T75" fmla="*/ 37 h 82"/>
              <a:gd name="T76" fmla="*/ 50 w 82"/>
              <a:gd name="T77" fmla="*/ 34 h 82"/>
              <a:gd name="T78" fmla="*/ 55 w 82"/>
              <a:gd name="T79" fmla="*/ 34 h 82"/>
              <a:gd name="T80" fmla="*/ 62 w 82"/>
              <a:gd name="T81" fmla="*/ 43 h 82"/>
              <a:gd name="T82" fmla="*/ 51 w 82"/>
              <a:gd name="T83" fmla="*/ 58 h 82"/>
              <a:gd name="T84" fmla="*/ 49 w 82"/>
              <a:gd name="T85" fmla="*/ 63 h 82"/>
              <a:gd name="T86" fmla="*/ 52 w 82"/>
              <a:gd name="T87" fmla="*/ 58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2" h="82">
                <a:moveTo>
                  <a:pt x="41" y="0"/>
                </a:moveTo>
                <a:cubicBezTo>
                  <a:pt x="64" y="0"/>
                  <a:pt x="82" y="18"/>
                  <a:pt x="82" y="41"/>
                </a:cubicBezTo>
                <a:cubicBezTo>
                  <a:pt x="82" y="63"/>
                  <a:pt x="64" y="82"/>
                  <a:pt x="41" y="82"/>
                </a:cubicBezTo>
                <a:cubicBezTo>
                  <a:pt x="18" y="82"/>
                  <a:pt x="0" y="63"/>
                  <a:pt x="0" y="41"/>
                </a:cubicBezTo>
                <a:cubicBezTo>
                  <a:pt x="0" y="18"/>
                  <a:pt x="18" y="0"/>
                  <a:pt x="41" y="0"/>
                </a:cubicBezTo>
                <a:close/>
                <a:moveTo>
                  <a:pt x="63" y="43"/>
                </a:moveTo>
                <a:cubicBezTo>
                  <a:pt x="64" y="40"/>
                  <a:pt x="64" y="38"/>
                  <a:pt x="65" y="35"/>
                </a:cubicBezTo>
                <a:cubicBezTo>
                  <a:pt x="65" y="34"/>
                  <a:pt x="65" y="34"/>
                  <a:pt x="67" y="35"/>
                </a:cubicBezTo>
                <a:cubicBezTo>
                  <a:pt x="68" y="37"/>
                  <a:pt x="70" y="38"/>
                  <a:pt x="72" y="40"/>
                </a:cubicBezTo>
                <a:cubicBezTo>
                  <a:pt x="73" y="41"/>
                  <a:pt x="74" y="41"/>
                  <a:pt x="74" y="39"/>
                </a:cubicBezTo>
                <a:cubicBezTo>
                  <a:pt x="74" y="37"/>
                  <a:pt x="74" y="35"/>
                  <a:pt x="75" y="33"/>
                </a:cubicBezTo>
                <a:cubicBezTo>
                  <a:pt x="75" y="32"/>
                  <a:pt x="75" y="32"/>
                  <a:pt x="76" y="33"/>
                </a:cubicBezTo>
                <a:cubicBezTo>
                  <a:pt x="76" y="36"/>
                  <a:pt x="76" y="38"/>
                  <a:pt x="76" y="41"/>
                </a:cubicBezTo>
                <a:cubicBezTo>
                  <a:pt x="76" y="41"/>
                  <a:pt x="77" y="41"/>
                  <a:pt x="76" y="41"/>
                </a:cubicBezTo>
                <a:cubicBezTo>
                  <a:pt x="75" y="43"/>
                  <a:pt x="75" y="43"/>
                  <a:pt x="75" y="43"/>
                </a:cubicBezTo>
                <a:cubicBezTo>
                  <a:pt x="75" y="44"/>
                  <a:pt x="75" y="44"/>
                  <a:pt x="76" y="44"/>
                </a:cubicBezTo>
                <a:cubicBezTo>
                  <a:pt x="76" y="44"/>
                  <a:pt x="76" y="45"/>
                  <a:pt x="76" y="45"/>
                </a:cubicBezTo>
                <a:cubicBezTo>
                  <a:pt x="76" y="45"/>
                  <a:pt x="76" y="46"/>
                  <a:pt x="76" y="46"/>
                </a:cubicBezTo>
                <a:cubicBezTo>
                  <a:pt x="76" y="46"/>
                  <a:pt x="76" y="47"/>
                  <a:pt x="76" y="47"/>
                </a:cubicBezTo>
                <a:cubicBezTo>
                  <a:pt x="75" y="47"/>
                  <a:pt x="75" y="46"/>
                  <a:pt x="75" y="46"/>
                </a:cubicBezTo>
                <a:cubicBezTo>
                  <a:pt x="74" y="46"/>
                  <a:pt x="74" y="47"/>
                  <a:pt x="73" y="45"/>
                </a:cubicBezTo>
                <a:cubicBezTo>
                  <a:pt x="73" y="45"/>
                  <a:pt x="73" y="45"/>
                  <a:pt x="72" y="44"/>
                </a:cubicBezTo>
                <a:cubicBezTo>
                  <a:pt x="70" y="39"/>
                  <a:pt x="70" y="39"/>
                  <a:pt x="71" y="45"/>
                </a:cubicBezTo>
                <a:cubicBezTo>
                  <a:pt x="72" y="46"/>
                  <a:pt x="72" y="47"/>
                  <a:pt x="72" y="47"/>
                </a:cubicBezTo>
                <a:cubicBezTo>
                  <a:pt x="72" y="49"/>
                  <a:pt x="73" y="49"/>
                  <a:pt x="74" y="49"/>
                </a:cubicBezTo>
                <a:cubicBezTo>
                  <a:pt x="74" y="49"/>
                  <a:pt x="75" y="49"/>
                  <a:pt x="75" y="49"/>
                </a:cubicBezTo>
                <a:cubicBezTo>
                  <a:pt x="75" y="49"/>
                  <a:pt x="76" y="49"/>
                  <a:pt x="75" y="49"/>
                </a:cubicBezTo>
                <a:cubicBezTo>
                  <a:pt x="72" y="65"/>
                  <a:pt x="58" y="76"/>
                  <a:pt x="41" y="76"/>
                </a:cubicBezTo>
                <a:cubicBezTo>
                  <a:pt x="21" y="76"/>
                  <a:pt x="6" y="60"/>
                  <a:pt x="6" y="41"/>
                </a:cubicBezTo>
                <a:cubicBezTo>
                  <a:pt x="6" y="21"/>
                  <a:pt x="21" y="5"/>
                  <a:pt x="41" y="5"/>
                </a:cubicBezTo>
                <a:cubicBezTo>
                  <a:pt x="45" y="5"/>
                  <a:pt x="48" y="6"/>
                  <a:pt x="52" y="7"/>
                </a:cubicBezTo>
                <a:cubicBezTo>
                  <a:pt x="52" y="7"/>
                  <a:pt x="52" y="8"/>
                  <a:pt x="52" y="8"/>
                </a:cubicBezTo>
                <a:cubicBezTo>
                  <a:pt x="48" y="10"/>
                  <a:pt x="44" y="12"/>
                  <a:pt x="41" y="14"/>
                </a:cubicBezTo>
                <a:cubicBezTo>
                  <a:pt x="39" y="15"/>
                  <a:pt x="39" y="15"/>
                  <a:pt x="37" y="15"/>
                </a:cubicBezTo>
                <a:cubicBezTo>
                  <a:pt x="36" y="15"/>
                  <a:pt x="34" y="16"/>
                  <a:pt x="32" y="16"/>
                </a:cubicBezTo>
                <a:cubicBezTo>
                  <a:pt x="31" y="16"/>
                  <a:pt x="31" y="16"/>
                  <a:pt x="30" y="17"/>
                </a:cubicBezTo>
                <a:cubicBezTo>
                  <a:pt x="30" y="19"/>
                  <a:pt x="30" y="20"/>
                  <a:pt x="30" y="22"/>
                </a:cubicBezTo>
                <a:cubicBezTo>
                  <a:pt x="29" y="23"/>
                  <a:pt x="29" y="23"/>
                  <a:pt x="29" y="24"/>
                </a:cubicBezTo>
                <a:cubicBezTo>
                  <a:pt x="28" y="26"/>
                  <a:pt x="28" y="27"/>
                  <a:pt x="27" y="28"/>
                </a:cubicBezTo>
                <a:cubicBezTo>
                  <a:pt x="27" y="29"/>
                  <a:pt x="27" y="29"/>
                  <a:pt x="26" y="29"/>
                </a:cubicBezTo>
                <a:cubicBezTo>
                  <a:pt x="26" y="29"/>
                  <a:pt x="25" y="30"/>
                  <a:pt x="25" y="30"/>
                </a:cubicBezTo>
                <a:cubicBezTo>
                  <a:pt x="24" y="30"/>
                  <a:pt x="24" y="30"/>
                  <a:pt x="24" y="31"/>
                </a:cubicBezTo>
                <a:cubicBezTo>
                  <a:pt x="24" y="31"/>
                  <a:pt x="24" y="32"/>
                  <a:pt x="25" y="32"/>
                </a:cubicBezTo>
                <a:cubicBezTo>
                  <a:pt x="25" y="33"/>
                  <a:pt x="25" y="33"/>
                  <a:pt x="26" y="33"/>
                </a:cubicBezTo>
                <a:cubicBezTo>
                  <a:pt x="26" y="33"/>
                  <a:pt x="26" y="33"/>
                  <a:pt x="27" y="33"/>
                </a:cubicBezTo>
                <a:cubicBezTo>
                  <a:pt x="28" y="33"/>
                  <a:pt x="28" y="33"/>
                  <a:pt x="29" y="32"/>
                </a:cubicBezTo>
                <a:cubicBezTo>
                  <a:pt x="29" y="31"/>
                  <a:pt x="30" y="30"/>
                  <a:pt x="31" y="29"/>
                </a:cubicBezTo>
                <a:cubicBezTo>
                  <a:pt x="31" y="28"/>
                  <a:pt x="32" y="28"/>
                  <a:pt x="33" y="28"/>
                </a:cubicBezTo>
                <a:cubicBezTo>
                  <a:pt x="34" y="29"/>
                  <a:pt x="35" y="29"/>
                  <a:pt x="36" y="29"/>
                </a:cubicBezTo>
                <a:cubicBezTo>
                  <a:pt x="37" y="30"/>
                  <a:pt x="37" y="30"/>
                  <a:pt x="38" y="30"/>
                </a:cubicBezTo>
                <a:cubicBezTo>
                  <a:pt x="39" y="31"/>
                  <a:pt x="40" y="32"/>
                  <a:pt x="41" y="33"/>
                </a:cubicBezTo>
                <a:cubicBezTo>
                  <a:pt x="42" y="33"/>
                  <a:pt x="41" y="34"/>
                  <a:pt x="41" y="34"/>
                </a:cubicBezTo>
                <a:cubicBezTo>
                  <a:pt x="39" y="34"/>
                  <a:pt x="38" y="34"/>
                  <a:pt x="37" y="34"/>
                </a:cubicBezTo>
                <a:cubicBezTo>
                  <a:pt x="36" y="35"/>
                  <a:pt x="36" y="34"/>
                  <a:pt x="35" y="34"/>
                </a:cubicBezTo>
                <a:cubicBezTo>
                  <a:pt x="35" y="33"/>
                  <a:pt x="34" y="33"/>
                  <a:pt x="33" y="32"/>
                </a:cubicBezTo>
                <a:cubicBezTo>
                  <a:pt x="33" y="32"/>
                  <a:pt x="32" y="32"/>
                  <a:pt x="32" y="32"/>
                </a:cubicBezTo>
                <a:cubicBezTo>
                  <a:pt x="30" y="33"/>
                  <a:pt x="28" y="34"/>
                  <a:pt x="26" y="35"/>
                </a:cubicBezTo>
                <a:cubicBezTo>
                  <a:pt x="25" y="35"/>
                  <a:pt x="25" y="36"/>
                  <a:pt x="25" y="37"/>
                </a:cubicBezTo>
                <a:cubicBezTo>
                  <a:pt x="24" y="39"/>
                  <a:pt x="24" y="42"/>
                  <a:pt x="23" y="44"/>
                </a:cubicBezTo>
                <a:cubicBezTo>
                  <a:pt x="22" y="45"/>
                  <a:pt x="22" y="45"/>
                  <a:pt x="23" y="46"/>
                </a:cubicBezTo>
                <a:cubicBezTo>
                  <a:pt x="24" y="48"/>
                  <a:pt x="25" y="49"/>
                  <a:pt x="26" y="51"/>
                </a:cubicBezTo>
                <a:cubicBezTo>
                  <a:pt x="27" y="52"/>
                  <a:pt x="27" y="52"/>
                  <a:pt x="28" y="51"/>
                </a:cubicBezTo>
                <a:cubicBezTo>
                  <a:pt x="30" y="51"/>
                  <a:pt x="32" y="51"/>
                  <a:pt x="33" y="50"/>
                </a:cubicBezTo>
                <a:cubicBezTo>
                  <a:pt x="34" y="50"/>
                  <a:pt x="35" y="50"/>
                  <a:pt x="35" y="51"/>
                </a:cubicBezTo>
                <a:cubicBezTo>
                  <a:pt x="37" y="57"/>
                  <a:pt x="39" y="63"/>
                  <a:pt x="41" y="69"/>
                </a:cubicBezTo>
                <a:cubicBezTo>
                  <a:pt x="42" y="71"/>
                  <a:pt x="42" y="71"/>
                  <a:pt x="43" y="70"/>
                </a:cubicBezTo>
                <a:cubicBezTo>
                  <a:pt x="45" y="67"/>
                  <a:pt x="46" y="64"/>
                  <a:pt x="48" y="61"/>
                </a:cubicBezTo>
                <a:cubicBezTo>
                  <a:pt x="49" y="59"/>
                  <a:pt x="49" y="59"/>
                  <a:pt x="49" y="57"/>
                </a:cubicBezTo>
                <a:cubicBezTo>
                  <a:pt x="50" y="53"/>
                  <a:pt x="50" y="50"/>
                  <a:pt x="51" y="46"/>
                </a:cubicBezTo>
                <a:cubicBezTo>
                  <a:pt x="51" y="44"/>
                  <a:pt x="51" y="44"/>
                  <a:pt x="49" y="44"/>
                </a:cubicBezTo>
                <a:cubicBezTo>
                  <a:pt x="48" y="45"/>
                  <a:pt x="48" y="44"/>
                  <a:pt x="47" y="43"/>
                </a:cubicBezTo>
                <a:cubicBezTo>
                  <a:pt x="46" y="41"/>
                  <a:pt x="45" y="39"/>
                  <a:pt x="44" y="38"/>
                </a:cubicBezTo>
                <a:cubicBezTo>
                  <a:pt x="43" y="36"/>
                  <a:pt x="43" y="36"/>
                  <a:pt x="44" y="37"/>
                </a:cubicBezTo>
                <a:cubicBezTo>
                  <a:pt x="45" y="38"/>
                  <a:pt x="46" y="40"/>
                  <a:pt x="47" y="41"/>
                </a:cubicBezTo>
                <a:cubicBezTo>
                  <a:pt x="49" y="42"/>
                  <a:pt x="49" y="42"/>
                  <a:pt x="50" y="41"/>
                </a:cubicBezTo>
                <a:cubicBezTo>
                  <a:pt x="51" y="40"/>
                  <a:pt x="52" y="38"/>
                  <a:pt x="53" y="37"/>
                </a:cubicBezTo>
                <a:cubicBezTo>
                  <a:pt x="54" y="36"/>
                  <a:pt x="54" y="36"/>
                  <a:pt x="52" y="35"/>
                </a:cubicBezTo>
                <a:cubicBezTo>
                  <a:pt x="51" y="35"/>
                  <a:pt x="51" y="34"/>
                  <a:pt x="50" y="34"/>
                </a:cubicBezTo>
                <a:cubicBezTo>
                  <a:pt x="49" y="33"/>
                  <a:pt x="48" y="33"/>
                  <a:pt x="50" y="34"/>
                </a:cubicBezTo>
                <a:cubicBezTo>
                  <a:pt x="52" y="34"/>
                  <a:pt x="53" y="34"/>
                  <a:pt x="55" y="34"/>
                </a:cubicBezTo>
                <a:cubicBezTo>
                  <a:pt x="57" y="35"/>
                  <a:pt x="57" y="35"/>
                  <a:pt x="58" y="36"/>
                </a:cubicBezTo>
                <a:cubicBezTo>
                  <a:pt x="59" y="39"/>
                  <a:pt x="60" y="41"/>
                  <a:pt x="62" y="43"/>
                </a:cubicBezTo>
                <a:cubicBezTo>
                  <a:pt x="62" y="45"/>
                  <a:pt x="63" y="44"/>
                  <a:pt x="63" y="43"/>
                </a:cubicBezTo>
                <a:close/>
                <a:moveTo>
                  <a:pt x="51" y="58"/>
                </a:moveTo>
                <a:cubicBezTo>
                  <a:pt x="51" y="58"/>
                  <a:pt x="50" y="59"/>
                  <a:pt x="50" y="59"/>
                </a:cubicBezTo>
                <a:cubicBezTo>
                  <a:pt x="49" y="61"/>
                  <a:pt x="49" y="61"/>
                  <a:pt x="49" y="63"/>
                </a:cubicBezTo>
                <a:cubicBezTo>
                  <a:pt x="50" y="66"/>
                  <a:pt x="50" y="66"/>
                  <a:pt x="51" y="63"/>
                </a:cubicBezTo>
                <a:cubicBezTo>
                  <a:pt x="51" y="61"/>
                  <a:pt x="52" y="60"/>
                  <a:pt x="52" y="58"/>
                </a:cubicBezTo>
                <a:cubicBezTo>
                  <a:pt x="53" y="55"/>
                  <a:pt x="53" y="55"/>
                  <a:pt x="51" y="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501775" y="1470025"/>
            <a:ext cx="2808288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501775" y="2320925"/>
            <a:ext cx="2808288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501775" y="3152775"/>
            <a:ext cx="2808288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501775" y="4010025"/>
            <a:ext cx="2808288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389563" y="1470025"/>
            <a:ext cx="2808287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389563" y="2320925"/>
            <a:ext cx="2808287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389563" y="3152775"/>
            <a:ext cx="2808287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389563" y="4010025"/>
            <a:ext cx="2808287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>
                <a:solidFill>
                  <a:schemeClr val="bg1">
                    <a:lumMod val="50000"/>
                  </a:schemeClr>
                </a:solidFill>
                <a:latin typeface="+mn-ea"/>
              </a:rPr>
              <a:t>templates</a:t>
            </a: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69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徐威方\Desktop\psefan.com-Succulent-mix-RB-15\bw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206500"/>
            <a:ext cx="2873376" cy="287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74948" y="2119968"/>
            <a:ext cx="1167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ln w="6350">
                  <a:noFill/>
                </a:ln>
                <a:solidFill>
                  <a:schemeClr val="accent1"/>
                </a:solidFill>
                <a:latin typeface="+mn-ea"/>
              </a:rPr>
              <a:t>04</a:t>
            </a:r>
          </a:p>
        </p:txBody>
      </p:sp>
      <p:sp>
        <p:nvSpPr>
          <p:cNvPr id="5" name="矩形 4"/>
          <p:cNvSpPr/>
          <p:nvPr/>
        </p:nvSpPr>
        <p:spPr>
          <a:xfrm>
            <a:off x="2174948" y="2664269"/>
            <a:ext cx="1167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200" dirty="0">
                <a:ln w="63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PART FOUR</a:t>
            </a:r>
            <a:endParaRPr lang="zh-CN" altLang="en-US" sz="1200" dirty="0">
              <a:ln w="6350"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174947" y="2675425"/>
            <a:ext cx="116770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174947" y="2927837"/>
            <a:ext cx="116770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795988" y="2473714"/>
            <a:ext cx="2800348" cy="75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研究目标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成果形式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应用前景</a:t>
            </a:r>
          </a:p>
        </p:txBody>
      </p:sp>
      <p:sp>
        <p:nvSpPr>
          <p:cNvPr id="12" name="矩形 11"/>
          <p:cNvSpPr/>
          <p:nvPr/>
        </p:nvSpPr>
        <p:spPr>
          <a:xfrm>
            <a:off x="4788024" y="1981468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ln w="6350">
                  <a:noFill/>
                </a:ln>
                <a:solidFill>
                  <a:schemeClr val="accent1"/>
                </a:solidFill>
                <a:latin typeface="+mn-ea"/>
              </a:rPr>
              <a:t>研究成果与应用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4860032" y="2437934"/>
            <a:ext cx="1511952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14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21"/>
          <p:cNvSpPr>
            <a:spLocks/>
          </p:cNvSpPr>
          <p:nvPr/>
        </p:nvSpPr>
        <p:spPr bwMode="auto">
          <a:xfrm>
            <a:off x="3446463" y="3265140"/>
            <a:ext cx="1081087" cy="963612"/>
          </a:xfrm>
          <a:custGeom>
            <a:avLst/>
            <a:gdLst>
              <a:gd name="T0" fmla="*/ 0 w 288"/>
              <a:gd name="T1" fmla="*/ 91 h 257"/>
              <a:gd name="T2" fmla="*/ 288 w 288"/>
              <a:gd name="T3" fmla="*/ 257 h 257"/>
              <a:gd name="T4" fmla="*/ 288 w 288"/>
              <a:gd name="T5" fmla="*/ 76 h 257"/>
              <a:gd name="T6" fmla="*/ 157 w 288"/>
              <a:gd name="T7" fmla="*/ 0 h 257"/>
              <a:gd name="T8" fmla="*/ 0 w 288"/>
              <a:gd name="T9" fmla="*/ 91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" h="257">
                <a:moveTo>
                  <a:pt x="0" y="91"/>
                </a:moveTo>
                <a:cubicBezTo>
                  <a:pt x="60" y="188"/>
                  <a:pt x="166" y="253"/>
                  <a:pt x="288" y="257"/>
                </a:cubicBezTo>
                <a:cubicBezTo>
                  <a:pt x="288" y="76"/>
                  <a:pt x="288" y="76"/>
                  <a:pt x="288" y="76"/>
                </a:cubicBezTo>
                <a:cubicBezTo>
                  <a:pt x="157" y="0"/>
                  <a:pt x="157" y="0"/>
                  <a:pt x="157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>
            <a:off x="3244850" y="2279302"/>
            <a:ext cx="746125" cy="1247775"/>
          </a:xfrm>
          <a:custGeom>
            <a:avLst/>
            <a:gdLst>
              <a:gd name="T0" fmla="*/ 42 w 199"/>
              <a:gd name="T1" fmla="*/ 0 h 333"/>
              <a:gd name="T2" fmla="*/ 0 w 199"/>
              <a:gd name="T3" fmla="*/ 167 h 333"/>
              <a:gd name="T4" fmla="*/ 42 w 199"/>
              <a:gd name="T5" fmla="*/ 333 h 333"/>
              <a:gd name="T6" fmla="*/ 199 w 199"/>
              <a:gd name="T7" fmla="*/ 242 h 333"/>
              <a:gd name="T8" fmla="*/ 199 w 199"/>
              <a:gd name="T9" fmla="*/ 91 h 333"/>
              <a:gd name="T10" fmla="*/ 42 w 199"/>
              <a:gd name="T11" fmla="*/ 0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" h="333">
                <a:moveTo>
                  <a:pt x="42" y="0"/>
                </a:moveTo>
                <a:cubicBezTo>
                  <a:pt x="15" y="50"/>
                  <a:pt x="0" y="106"/>
                  <a:pt x="0" y="167"/>
                </a:cubicBezTo>
                <a:cubicBezTo>
                  <a:pt x="0" y="227"/>
                  <a:pt x="15" y="283"/>
                  <a:pt x="42" y="333"/>
                </a:cubicBezTo>
                <a:cubicBezTo>
                  <a:pt x="199" y="242"/>
                  <a:pt x="199" y="242"/>
                  <a:pt x="199" y="242"/>
                </a:cubicBezTo>
                <a:cubicBezTo>
                  <a:pt x="199" y="91"/>
                  <a:pt x="199" y="91"/>
                  <a:pt x="199" y="91"/>
                </a:cubicBezTo>
                <a:lnTo>
                  <a:pt x="42" y="0"/>
                </a:lnTo>
                <a:close/>
              </a:path>
            </a:pathLst>
          </a:custGeom>
          <a:solidFill>
            <a:schemeClr val="accent6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7" name="Freeform 23"/>
          <p:cNvSpPr>
            <a:spLocks/>
          </p:cNvSpPr>
          <p:nvPr/>
        </p:nvSpPr>
        <p:spPr bwMode="auto">
          <a:xfrm>
            <a:off x="4616450" y="3265140"/>
            <a:ext cx="1079500" cy="963612"/>
          </a:xfrm>
          <a:custGeom>
            <a:avLst/>
            <a:gdLst>
              <a:gd name="T0" fmla="*/ 0 w 288"/>
              <a:gd name="T1" fmla="*/ 257 h 257"/>
              <a:gd name="T2" fmla="*/ 288 w 288"/>
              <a:gd name="T3" fmla="*/ 91 h 257"/>
              <a:gd name="T4" fmla="*/ 131 w 288"/>
              <a:gd name="T5" fmla="*/ 0 h 257"/>
              <a:gd name="T6" fmla="*/ 0 w 288"/>
              <a:gd name="T7" fmla="*/ 76 h 257"/>
              <a:gd name="T8" fmla="*/ 0 w 288"/>
              <a:gd name="T9" fmla="*/ 257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" h="257">
                <a:moveTo>
                  <a:pt x="0" y="257"/>
                </a:moveTo>
                <a:cubicBezTo>
                  <a:pt x="122" y="253"/>
                  <a:pt x="228" y="188"/>
                  <a:pt x="288" y="91"/>
                </a:cubicBezTo>
                <a:cubicBezTo>
                  <a:pt x="131" y="0"/>
                  <a:pt x="131" y="0"/>
                  <a:pt x="131" y="0"/>
                </a:cubicBezTo>
                <a:cubicBezTo>
                  <a:pt x="0" y="76"/>
                  <a:pt x="0" y="76"/>
                  <a:pt x="0" y="76"/>
                </a:cubicBezTo>
                <a:lnTo>
                  <a:pt x="0" y="257"/>
                </a:lnTo>
                <a:close/>
              </a:path>
            </a:pathLst>
          </a:custGeom>
          <a:solidFill>
            <a:schemeClr val="accent4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8" name="Freeform 24"/>
          <p:cNvSpPr>
            <a:spLocks/>
          </p:cNvSpPr>
          <p:nvPr/>
        </p:nvSpPr>
        <p:spPr bwMode="auto">
          <a:xfrm>
            <a:off x="3446463" y="1577627"/>
            <a:ext cx="1081087" cy="963613"/>
          </a:xfrm>
          <a:custGeom>
            <a:avLst/>
            <a:gdLst>
              <a:gd name="T0" fmla="*/ 288 w 288"/>
              <a:gd name="T1" fmla="*/ 0 h 257"/>
              <a:gd name="T2" fmla="*/ 0 w 288"/>
              <a:gd name="T3" fmla="*/ 166 h 257"/>
              <a:gd name="T4" fmla="*/ 157 w 288"/>
              <a:gd name="T5" fmla="*/ 257 h 257"/>
              <a:gd name="T6" fmla="*/ 288 w 288"/>
              <a:gd name="T7" fmla="*/ 181 h 257"/>
              <a:gd name="T8" fmla="*/ 288 w 288"/>
              <a:gd name="T9" fmla="*/ 0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" h="257">
                <a:moveTo>
                  <a:pt x="288" y="0"/>
                </a:moveTo>
                <a:cubicBezTo>
                  <a:pt x="166" y="4"/>
                  <a:pt x="60" y="69"/>
                  <a:pt x="0" y="166"/>
                </a:cubicBezTo>
                <a:cubicBezTo>
                  <a:pt x="157" y="257"/>
                  <a:pt x="157" y="257"/>
                  <a:pt x="157" y="257"/>
                </a:cubicBezTo>
                <a:cubicBezTo>
                  <a:pt x="288" y="181"/>
                  <a:pt x="288" y="181"/>
                  <a:pt x="288" y="181"/>
                </a:cubicBezTo>
                <a:lnTo>
                  <a:pt x="28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9" name="Freeform 25"/>
          <p:cNvSpPr>
            <a:spLocks/>
          </p:cNvSpPr>
          <p:nvPr/>
        </p:nvSpPr>
        <p:spPr bwMode="auto">
          <a:xfrm>
            <a:off x="5153025" y="2279302"/>
            <a:ext cx="746125" cy="1247775"/>
          </a:xfrm>
          <a:custGeom>
            <a:avLst/>
            <a:gdLst>
              <a:gd name="T0" fmla="*/ 157 w 199"/>
              <a:gd name="T1" fmla="*/ 333 h 333"/>
              <a:gd name="T2" fmla="*/ 199 w 199"/>
              <a:gd name="T3" fmla="*/ 167 h 333"/>
              <a:gd name="T4" fmla="*/ 157 w 199"/>
              <a:gd name="T5" fmla="*/ 0 h 333"/>
              <a:gd name="T6" fmla="*/ 0 w 199"/>
              <a:gd name="T7" fmla="*/ 91 h 333"/>
              <a:gd name="T8" fmla="*/ 0 w 199"/>
              <a:gd name="T9" fmla="*/ 242 h 333"/>
              <a:gd name="T10" fmla="*/ 157 w 199"/>
              <a:gd name="T11" fmla="*/ 33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9" h="333">
                <a:moveTo>
                  <a:pt x="157" y="333"/>
                </a:moveTo>
                <a:cubicBezTo>
                  <a:pt x="184" y="283"/>
                  <a:pt x="199" y="227"/>
                  <a:pt x="199" y="167"/>
                </a:cubicBezTo>
                <a:cubicBezTo>
                  <a:pt x="199" y="106"/>
                  <a:pt x="184" y="50"/>
                  <a:pt x="157" y="0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42"/>
                  <a:pt x="0" y="242"/>
                  <a:pt x="0" y="242"/>
                </a:cubicBezTo>
                <a:lnTo>
                  <a:pt x="157" y="3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0" name="Freeform 26"/>
          <p:cNvSpPr>
            <a:spLocks/>
          </p:cNvSpPr>
          <p:nvPr/>
        </p:nvSpPr>
        <p:spPr bwMode="auto">
          <a:xfrm>
            <a:off x="4616450" y="1577627"/>
            <a:ext cx="1079500" cy="963613"/>
          </a:xfrm>
          <a:custGeom>
            <a:avLst/>
            <a:gdLst>
              <a:gd name="T0" fmla="*/ 288 w 288"/>
              <a:gd name="T1" fmla="*/ 166 h 257"/>
              <a:gd name="T2" fmla="*/ 0 w 288"/>
              <a:gd name="T3" fmla="*/ 0 h 257"/>
              <a:gd name="T4" fmla="*/ 0 w 288"/>
              <a:gd name="T5" fmla="*/ 181 h 257"/>
              <a:gd name="T6" fmla="*/ 131 w 288"/>
              <a:gd name="T7" fmla="*/ 257 h 257"/>
              <a:gd name="T8" fmla="*/ 288 w 288"/>
              <a:gd name="T9" fmla="*/ 166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" h="257">
                <a:moveTo>
                  <a:pt x="288" y="166"/>
                </a:moveTo>
                <a:cubicBezTo>
                  <a:pt x="228" y="69"/>
                  <a:pt x="122" y="4"/>
                  <a:pt x="0" y="0"/>
                </a:cubicBezTo>
                <a:cubicBezTo>
                  <a:pt x="0" y="181"/>
                  <a:pt x="0" y="181"/>
                  <a:pt x="0" y="181"/>
                </a:cubicBezTo>
                <a:cubicBezTo>
                  <a:pt x="131" y="257"/>
                  <a:pt x="131" y="257"/>
                  <a:pt x="131" y="257"/>
                </a:cubicBezTo>
                <a:lnTo>
                  <a:pt x="288" y="166"/>
                </a:lnTo>
                <a:close/>
              </a:path>
            </a:pathLst>
          </a:custGeom>
          <a:solidFill>
            <a:schemeClr val="accent2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1" name="Freeform 27"/>
          <p:cNvSpPr>
            <a:spLocks noEditPoints="1"/>
          </p:cNvSpPr>
          <p:nvPr/>
        </p:nvSpPr>
        <p:spPr bwMode="auto">
          <a:xfrm>
            <a:off x="3473450" y="2773015"/>
            <a:ext cx="288925" cy="258762"/>
          </a:xfrm>
          <a:custGeom>
            <a:avLst/>
            <a:gdLst>
              <a:gd name="T0" fmla="*/ 6 w 77"/>
              <a:gd name="T1" fmla="*/ 61 h 69"/>
              <a:gd name="T2" fmla="*/ 4 w 77"/>
              <a:gd name="T3" fmla="*/ 59 h 69"/>
              <a:gd name="T4" fmla="*/ 6 w 77"/>
              <a:gd name="T5" fmla="*/ 58 h 69"/>
              <a:gd name="T6" fmla="*/ 9 w 77"/>
              <a:gd name="T7" fmla="*/ 58 h 69"/>
              <a:gd name="T8" fmla="*/ 9 w 77"/>
              <a:gd name="T9" fmla="*/ 24 h 69"/>
              <a:gd name="T10" fmla="*/ 3 w 77"/>
              <a:gd name="T11" fmla="*/ 24 h 69"/>
              <a:gd name="T12" fmla="*/ 0 w 77"/>
              <a:gd name="T13" fmla="*/ 21 h 69"/>
              <a:gd name="T14" fmla="*/ 2 w 77"/>
              <a:gd name="T15" fmla="*/ 18 h 69"/>
              <a:gd name="T16" fmla="*/ 37 w 77"/>
              <a:gd name="T17" fmla="*/ 0 h 69"/>
              <a:gd name="T18" fmla="*/ 40 w 77"/>
              <a:gd name="T19" fmla="*/ 0 h 69"/>
              <a:gd name="T20" fmla="*/ 75 w 77"/>
              <a:gd name="T21" fmla="*/ 18 h 69"/>
              <a:gd name="T22" fmla="*/ 77 w 77"/>
              <a:gd name="T23" fmla="*/ 22 h 69"/>
              <a:gd name="T24" fmla="*/ 74 w 77"/>
              <a:gd name="T25" fmla="*/ 24 h 69"/>
              <a:gd name="T26" fmla="*/ 74 w 77"/>
              <a:gd name="T27" fmla="*/ 24 h 69"/>
              <a:gd name="T28" fmla="*/ 67 w 77"/>
              <a:gd name="T29" fmla="*/ 24 h 69"/>
              <a:gd name="T30" fmla="*/ 67 w 77"/>
              <a:gd name="T31" fmla="*/ 58 h 69"/>
              <a:gd name="T32" fmla="*/ 71 w 77"/>
              <a:gd name="T33" fmla="*/ 58 h 69"/>
              <a:gd name="T34" fmla="*/ 73 w 77"/>
              <a:gd name="T35" fmla="*/ 59 h 69"/>
              <a:gd name="T36" fmla="*/ 71 w 77"/>
              <a:gd name="T37" fmla="*/ 61 h 69"/>
              <a:gd name="T38" fmla="*/ 6 w 77"/>
              <a:gd name="T39" fmla="*/ 61 h 69"/>
              <a:gd name="T40" fmla="*/ 16 w 77"/>
              <a:gd name="T41" fmla="*/ 24 h 69"/>
              <a:gd name="T42" fmla="*/ 16 w 77"/>
              <a:gd name="T43" fmla="*/ 24 h 69"/>
              <a:gd name="T44" fmla="*/ 16 w 77"/>
              <a:gd name="T45" fmla="*/ 58 h 69"/>
              <a:gd name="T46" fmla="*/ 27 w 77"/>
              <a:gd name="T47" fmla="*/ 58 h 69"/>
              <a:gd name="T48" fmla="*/ 27 w 77"/>
              <a:gd name="T49" fmla="*/ 24 h 69"/>
              <a:gd name="T50" fmla="*/ 16 w 77"/>
              <a:gd name="T51" fmla="*/ 24 h 69"/>
              <a:gd name="T52" fmla="*/ 33 w 77"/>
              <a:gd name="T53" fmla="*/ 24 h 69"/>
              <a:gd name="T54" fmla="*/ 33 w 77"/>
              <a:gd name="T55" fmla="*/ 24 h 69"/>
              <a:gd name="T56" fmla="*/ 33 w 77"/>
              <a:gd name="T57" fmla="*/ 58 h 69"/>
              <a:gd name="T58" fmla="*/ 44 w 77"/>
              <a:gd name="T59" fmla="*/ 58 h 69"/>
              <a:gd name="T60" fmla="*/ 44 w 77"/>
              <a:gd name="T61" fmla="*/ 24 h 69"/>
              <a:gd name="T62" fmla="*/ 33 w 77"/>
              <a:gd name="T63" fmla="*/ 24 h 69"/>
              <a:gd name="T64" fmla="*/ 50 w 77"/>
              <a:gd name="T65" fmla="*/ 24 h 69"/>
              <a:gd name="T66" fmla="*/ 50 w 77"/>
              <a:gd name="T67" fmla="*/ 24 h 69"/>
              <a:gd name="T68" fmla="*/ 50 w 77"/>
              <a:gd name="T69" fmla="*/ 58 h 69"/>
              <a:gd name="T70" fmla="*/ 61 w 77"/>
              <a:gd name="T71" fmla="*/ 58 h 69"/>
              <a:gd name="T72" fmla="*/ 61 w 77"/>
              <a:gd name="T73" fmla="*/ 24 h 69"/>
              <a:gd name="T74" fmla="*/ 50 w 77"/>
              <a:gd name="T75" fmla="*/ 24 h 69"/>
              <a:gd name="T76" fmla="*/ 61 w 77"/>
              <a:gd name="T77" fmla="*/ 17 h 69"/>
              <a:gd name="T78" fmla="*/ 61 w 77"/>
              <a:gd name="T79" fmla="*/ 17 h 69"/>
              <a:gd name="T80" fmla="*/ 38 w 77"/>
              <a:gd name="T81" fmla="*/ 6 h 69"/>
              <a:gd name="T82" fmla="*/ 16 w 77"/>
              <a:gd name="T83" fmla="*/ 17 h 69"/>
              <a:gd name="T84" fmla="*/ 61 w 77"/>
              <a:gd name="T85" fmla="*/ 17 h 69"/>
              <a:gd name="T86" fmla="*/ 3 w 77"/>
              <a:gd name="T87" fmla="*/ 69 h 69"/>
              <a:gd name="T88" fmla="*/ 3 w 77"/>
              <a:gd name="T89" fmla="*/ 69 h 69"/>
              <a:gd name="T90" fmla="*/ 0 w 77"/>
              <a:gd name="T91" fmla="*/ 66 h 69"/>
              <a:gd name="T92" fmla="*/ 3 w 77"/>
              <a:gd name="T93" fmla="*/ 63 h 69"/>
              <a:gd name="T94" fmla="*/ 74 w 77"/>
              <a:gd name="T95" fmla="*/ 63 h 69"/>
              <a:gd name="T96" fmla="*/ 77 w 77"/>
              <a:gd name="T97" fmla="*/ 66 h 69"/>
              <a:gd name="T98" fmla="*/ 74 w 77"/>
              <a:gd name="T99" fmla="*/ 69 h 69"/>
              <a:gd name="T100" fmla="*/ 3 w 77"/>
              <a:gd name="T101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" h="69">
                <a:moveTo>
                  <a:pt x="6" y="61"/>
                </a:moveTo>
                <a:cubicBezTo>
                  <a:pt x="5" y="61"/>
                  <a:pt x="4" y="60"/>
                  <a:pt x="4" y="59"/>
                </a:cubicBezTo>
                <a:cubicBezTo>
                  <a:pt x="4" y="58"/>
                  <a:pt x="5" y="58"/>
                  <a:pt x="6" y="58"/>
                </a:cubicBezTo>
                <a:cubicBezTo>
                  <a:pt x="9" y="58"/>
                  <a:pt x="9" y="58"/>
                  <a:pt x="9" y="58"/>
                </a:cubicBezTo>
                <a:cubicBezTo>
                  <a:pt x="9" y="24"/>
                  <a:pt x="9" y="24"/>
                  <a:pt x="9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1" y="24"/>
                  <a:pt x="0" y="22"/>
                  <a:pt x="0" y="21"/>
                </a:cubicBezTo>
                <a:cubicBezTo>
                  <a:pt x="0" y="19"/>
                  <a:pt x="1" y="18"/>
                  <a:pt x="2" y="18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0"/>
                  <a:pt x="39" y="0"/>
                  <a:pt x="40" y="0"/>
                </a:cubicBezTo>
                <a:cubicBezTo>
                  <a:pt x="75" y="18"/>
                  <a:pt x="75" y="18"/>
                  <a:pt x="75" y="18"/>
                </a:cubicBezTo>
                <a:cubicBezTo>
                  <a:pt x="77" y="19"/>
                  <a:pt x="77" y="20"/>
                  <a:pt x="77" y="22"/>
                </a:cubicBezTo>
                <a:cubicBezTo>
                  <a:pt x="76" y="23"/>
                  <a:pt x="75" y="24"/>
                  <a:pt x="74" y="24"/>
                </a:cubicBezTo>
                <a:cubicBezTo>
                  <a:pt x="74" y="24"/>
                  <a:pt x="74" y="24"/>
                  <a:pt x="74" y="24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58"/>
                  <a:pt x="67" y="58"/>
                  <a:pt x="67" y="58"/>
                </a:cubicBezTo>
                <a:cubicBezTo>
                  <a:pt x="71" y="58"/>
                  <a:pt x="71" y="58"/>
                  <a:pt x="71" y="58"/>
                </a:cubicBezTo>
                <a:cubicBezTo>
                  <a:pt x="72" y="58"/>
                  <a:pt x="73" y="58"/>
                  <a:pt x="73" y="59"/>
                </a:cubicBezTo>
                <a:cubicBezTo>
                  <a:pt x="73" y="60"/>
                  <a:pt x="72" y="61"/>
                  <a:pt x="71" y="61"/>
                </a:cubicBezTo>
                <a:cubicBezTo>
                  <a:pt x="6" y="61"/>
                  <a:pt x="6" y="61"/>
                  <a:pt x="6" y="61"/>
                </a:cubicBezTo>
                <a:close/>
                <a:moveTo>
                  <a:pt x="16" y="24"/>
                </a:moveTo>
                <a:cubicBezTo>
                  <a:pt x="16" y="24"/>
                  <a:pt x="16" y="24"/>
                  <a:pt x="16" y="24"/>
                </a:cubicBezTo>
                <a:cubicBezTo>
                  <a:pt x="16" y="58"/>
                  <a:pt x="16" y="58"/>
                  <a:pt x="16" y="58"/>
                </a:cubicBezTo>
                <a:cubicBezTo>
                  <a:pt x="27" y="58"/>
                  <a:pt x="27" y="58"/>
                  <a:pt x="27" y="58"/>
                </a:cubicBezTo>
                <a:cubicBezTo>
                  <a:pt x="27" y="24"/>
                  <a:pt x="27" y="24"/>
                  <a:pt x="27" y="24"/>
                </a:cubicBezTo>
                <a:cubicBezTo>
                  <a:pt x="16" y="24"/>
                  <a:pt x="16" y="24"/>
                  <a:pt x="16" y="24"/>
                </a:cubicBezTo>
                <a:close/>
                <a:moveTo>
                  <a:pt x="33" y="24"/>
                </a:moveTo>
                <a:cubicBezTo>
                  <a:pt x="33" y="24"/>
                  <a:pt x="33" y="24"/>
                  <a:pt x="33" y="24"/>
                </a:cubicBezTo>
                <a:cubicBezTo>
                  <a:pt x="33" y="58"/>
                  <a:pt x="33" y="58"/>
                  <a:pt x="33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4" y="24"/>
                  <a:pt x="44" y="24"/>
                  <a:pt x="44" y="24"/>
                </a:cubicBezTo>
                <a:cubicBezTo>
                  <a:pt x="33" y="24"/>
                  <a:pt x="33" y="24"/>
                  <a:pt x="33" y="24"/>
                </a:cubicBezTo>
                <a:close/>
                <a:moveTo>
                  <a:pt x="50" y="24"/>
                </a:moveTo>
                <a:cubicBezTo>
                  <a:pt x="50" y="24"/>
                  <a:pt x="50" y="24"/>
                  <a:pt x="50" y="24"/>
                </a:cubicBezTo>
                <a:cubicBezTo>
                  <a:pt x="50" y="58"/>
                  <a:pt x="50" y="58"/>
                  <a:pt x="50" y="58"/>
                </a:cubicBezTo>
                <a:cubicBezTo>
                  <a:pt x="61" y="58"/>
                  <a:pt x="61" y="58"/>
                  <a:pt x="61" y="58"/>
                </a:cubicBezTo>
                <a:cubicBezTo>
                  <a:pt x="61" y="24"/>
                  <a:pt x="61" y="24"/>
                  <a:pt x="61" y="24"/>
                </a:cubicBezTo>
                <a:cubicBezTo>
                  <a:pt x="50" y="24"/>
                  <a:pt x="50" y="24"/>
                  <a:pt x="50" y="24"/>
                </a:cubicBezTo>
                <a:close/>
                <a:moveTo>
                  <a:pt x="61" y="17"/>
                </a:moveTo>
                <a:cubicBezTo>
                  <a:pt x="61" y="17"/>
                  <a:pt x="61" y="17"/>
                  <a:pt x="61" y="17"/>
                </a:cubicBezTo>
                <a:cubicBezTo>
                  <a:pt x="38" y="6"/>
                  <a:pt x="38" y="6"/>
                  <a:pt x="38" y="6"/>
                </a:cubicBezTo>
                <a:cubicBezTo>
                  <a:pt x="16" y="17"/>
                  <a:pt x="16" y="17"/>
                  <a:pt x="16" y="17"/>
                </a:cubicBezTo>
                <a:cubicBezTo>
                  <a:pt x="61" y="17"/>
                  <a:pt x="61" y="17"/>
                  <a:pt x="61" y="17"/>
                </a:cubicBezTo>
                <a:close/>
                <a:moveTo>
                  <a:pt x="3" y="69"/>
                </a:moveTo>
                <a:cubicBezTo>
                  <a:pt x="3" y="69"/>
                  <a:pt x="3" y="69"/>
                  <a:pt x="3" y="69"/>
                </a:cubicBezTo>
                <a:cubicBezTo>
                  <a:pt x="1" y="69"/>
                  <a:pt x="0" y="68"/>
                  <a:pt x="0" y="66"/>
                </a:cubicBezTo>
                <a:cubicBezTo>
                  <a:pt x="0" y="64"/>
                  <a:pt x="1" y="63"/>
                  <a:pt x="3" y="63"/>
                </a:cubicBezTo>
                <a:cubicBezTo>
                  <a:pt x="74" y="63"/>
                  <a:pt x="74" y="63"/>
                  <a:pt x="74" y="63"/>
                </a:cubicBezTo>
                <a:cubicBezTo>
                  <a:pt x="76" y="63"/>
                  <a:pt x="77" y="64"/>
                  <a:pt x="77" y="66"/>
                </a:cubicBezTo>
                <a:cubicBezTo>
                  <a:pt x="77" y="68"/>
                  <a:pt x="76" y="69"/>
                  <a:pt x="74" y="69"/>
                </a:cubicBezTo>
                <a:cubicBezTo>
                  <a:pt x="3" y="69"/>
                  <a:pt x="3" y="69"/>
                  <a:pt x="3" y="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2" name="Freeform 28"/>
          <p:cNvSpPr>
            <a:spLocks noEditPoints="1"/>
          </p:cNvSpPr>
          <p:nvPr/>
        </p:nvSpPr>
        <p:spPr bwMode="auto">
          <a:xfrm>
            <a:off x="5411788" y="2755552"/>
            <a:ext cx="228600" cy="295275"/>
          </a:xfrm>
          <a:custGeom>
            <a:avLst/>
            <a:gdLst>
              <a:gd name="T0" fmla="*/ 41 w 61"/>
              <a:gd name="T1" fmla="*/ 29 h 79"/>
              <a:gd name="T2" fmla="*/ 31 w 61"/>
              <a:gd name="T3" fmla="*/ 33 h 79"/>
              <a:gd name="T4" fmla="*/ 25 w 61"/>
              <a:gd name="T5" fmla="*/ 32 h 79"/>
              <a:gd name="T6" fmla="*/ 21 w 61"/>
              <a:gd name="T7" fmla="*/ 29 h 79"/>
              <a:gd name="T8" fmla="*/ 18 w 61"/>
              <a:gd name="T9" fmla="*/ 29 h 79"/>
              <a:gd name="T10" fmla="*/ 18 w 61"/>
              <a:gd name="T11" fmla="*/ 31 h 79"/>
              <a:gd name="T12" fmla="*/ 24 w 61"/>
              <a:gd name="T13" fmla="*/ 35 h 79"/>
              <a:gd name="T14" fmla="*/ 31 w 61"/>
              <a:gd name="T15" fmla="*/ 37 h 79"/>
              <a:gd name="T16" fmla="*/ 43 w 61"/>
              <a:gd name="T17" fmla="*/ 31 h 79"/>
              <a:gd name="T18" fmla="*/ 43 w 61"/>
              <a:gd name="T19" fmla="*/ 29 h 79"/>
              <a:gd name="T20" fmla="*/ 41 w 61"/>
              <a:gd name="T21" fmla="*/ 29 h 79"/>
              <a:gd name="T22" fmla="*/ 45 w 61"/>
              <a:gd name="T23" fmla="*/ 69 h 79"/>
              <a:gd name="T24" fmla="*/ 45 w 61"/>
              <a:gd name="T25" fmla="*/ 69 h 79"/>
              <a:gd name="T26" fmla="*/ 16 w 61"/>
              <a:gd name="T27" fmla="*/ 69 h 79"/>
              <a:gd name="T28" fmla="*/ 14 w 61"/>
              <a:gd name="T29" fmla="*/ 71 h 79"/>
              <a:gd name="T30" fmla="*/ 16 w 61"/>
              <a:gd name="T31" fmla="*/ 73 h 79"/>
              <a:gd name="T32" fmla="*/ 45 w 61"/>
              <a:gd name="T33" fmla="*/ 73 h 79"/>
              <a:gd name="T34" fmla="*/ 47 w 61"/>
              <a:gd name="T35" fmla="*/ 71 h 79"/>
              <a:gd name="T36" fmla="*/ 45 w 61"/>
              <a:gd name="T37" fmla="*/ 69 h 79"/>
              <a:gd name="T38" fmla="*/ 61 w 61"/>
              <a:gd name="T39" fmla="*/ 30 h 79"/>
              <a:gd name="T40" fmla="*/ 61 w 61"/>
              <a:gd name="T41" fmla="*/ 30 h 79"/>
              <a:gd name="T42" fmla="*/ 52 w 61"/>
              <a:gd name="T43" fmla="*/ 9 h 79"/>
              <a:gd name="T44" fmla="*/ 31 w 61"/>
              <a:gd name="T45" fmla="*/ 0 h 79"/>
              <a:gd name="T46" fmla="*/ 9 w 61"/>
              <a:gd name="T47" fmla="*/ 9 h 79"/>
              <a:gd name="T48" fmla="*/ 0 w 61"/>
              <a:gd name="T49" fmla="*/ 30 h 79"/>
              <a:gd name="T50" fmla="*/ 4 w 61"/>
              <a:gd name="T51" fmla="*/ 46 h 79"/>
              <a:gd name="T52" fmla="*/ 4 w 61"/>
              <a:gd name="T53" fmla="*/ 46 h 79"/>
              <a:gd name="T54" fmla="*/ 13 w 61"/>
              <a:gd name="T55" fmla="*/ 56 h 79"/>
              <a:gd name="T56" fmla="*/ 13 w 61"/>
              <a:gd name="T57" fmla="*/ 64 h 79"/>
              <a:gd name="T58" fmla="*/ 16 w 61"/>
              <a:gd name="T59" fmla="*/ 67 h 79"/>
              <a:gd name="T60" fmla="*/ 45 w 61"/>
              <a:gd name="T61" fmla="*/ 67 h 79"/>
              <a:gd name="T62" fmla="*/ 48 w 61"/>
              <a:gd name="T63" fmla="*/ 64 h 79"/>
              <a:gd name="T64" fmla="*/ 48 w 61"/>
              <a:gd name="T65" fmla="*/ 56 h 79"/>
              <a:gd name="T66" fmla="*/ 57 w 61"/>
              <a:gd name="T67" fmla="*/ 46 h 79"/>
              <a:gd name="T68" fmla="*/ 57 w 61"/>
              <a:gd name="T69" fmla="*/ 46 h 79"/>
              <a:gd name="T70" fmla="*/ 61 w 61"/>
              <a:gd name="T71" fmla="*/ 30 h 79"/>
              <a:gd name="T72" fmla="*/ 52 w 61"/>
              <a:gd name="T73" fmla="*/ 42 h 79"/>
              <a:gd name="T74" fmla="*/ 52 w 61"/>
              <a:gd name="T75" fmla="*/ 42 h 79"/>
              <a:gd name="T76" fmla="*/ 52 w 61"/>
              <a:gd name="T77" fmla="*/ 42 h 79"/>
              <a:gd name="T78" fmla="*/ 52 w 61"/>
              <a:gd name="T79" fmla="*/ 42 h 79"/>
              <a:gd name="T80" fmla="*/ 43 w 61"/>
              <a:gd name="T81" fmla="*/ 51 h 79"/>
              <a:gd name="T82" fmla="*/ 42 w 61"/>
              <a:gd name="T83" fmla="*/ 54 h 79"/>
              <a:gd name="T84" fmla="*/ 42 w 61"/>
              <a:gd name="T85" fmla="*/ 54 h 79"/>
              <a:gd name="T86" fmla="*/ 42 w 61"/>
              <a:gd name="T87" fmla="*/ 61 h 79"/>
              <a:gd name="T88" fmla="*/ 19 w 61"/>
              <a:gd name="T89" fmla="*/ 61 h 79"/>
              <a:gd name="T90" fmla="*/ 19 w 61"/>
              <a:gd name="T91" fmla="*/ 54 h 79"/>
              <a:gd name="T92" fmla="*/ 18 w 61"/>
              <a:gd name="T93" fmla="*/ 51 h 79"/>
              <a:gd name="T94" fmla="*/ 9 w 61"/>
              <a:gd name="T95" fmla="*/ 42 h 79"/>
              <a:gd name="T96" fmla="*/ 9 w 61"/>
              <a:gd name="T97" fmla="*/ 42 h 79"/>
              <a:gd name="T98" fmla="*/ 6 w 61"/>
              <a:gd name="T99" fmla="*/ 30 h 79"/>
              <a:gd name="T100" fmla="*/ 13 w 61"/>
              <a:gd name="T101" fmla="*/ 13 h 79"/>
              <a:gd name="T102" fmla="*/ 31 w 61"/>
              <a:gd name="T103" fmla="*/ 6 h 79"/>
              <a:gd name="T104" fmla="*/ 48 w 61"/>
              <a:gd name="T105" fmla="*/ 13 h 79"/>
              <a:gd name="T106" fmla="*/ 55 w 61"/>
              <a:gd name="T107" fmla="*/ 30 h 79"/>
              <a:gd name="T108" fmla="*/ 52 w 61"/>
              <a:gd name="T109" fmla="*/ 42 h 79"/>
              <a:gd name="T110" fmla="*/ 39 w 61"/>
              <a:gd name="T111" fmla="*/ 76 h 79"/>
              <a:gd name="T112" fmla="*/ 39 w 61"/>
              <a:gd name="T113" fmla="*/ 76 h 79"/>
              <a:gd name="T114" fmla="*/ 22 w 61"/>
              <a:gd name="T115" fmla="*/ 76 h 79"/>
              <a:gd name="T116" fmla="*/ 20 w 61"/>
              <a:gd name="T117" fmla="*/ 78 h 79"/>
              <a:gd name="T118" fmla="*/ 22 w 61"/>
              <a:gd name="T119" fmla="*/ 79 h 79"/>
              <a:gd name="T120" fmla="*/ 39 w 61"/>
              <a:gd name="T121" fmla="*/ 79 h 79"/>
              <a:gd name="T122" fmla="*/ 41 w 61"/>
              <a:gd name="T123" fmla="*/ 78 h 79"/>
              <a:gd name="T124" fmla="*/ 39 w 61"/>
              <a:gd name="T125" fmla="*/ 7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1" h="79">
                <a:moveTo>
                  <a:pt x="41" y="29"/>
                </a:moveTo>
                <a:cubicBezTo>
                  <a:pt x="38" y="31"/>
                  <a:pt x="34" y="33"/>
                  <a:pt x="31" y="33"/>
                </a:cubicBezTo>
                <a:cubicBezTo>
                  <a:pt x="29" y="33"/>
                  <a:pt x="27" y="32"/>
                  <a:pt x="25" y="32"/>
                </a:cubicBezTo>
                <a:cubicBezTo>
                  <a:pt x="24" y="31"/>
                  <a:pt x="22" y="30"/>
                  <a:pt x="21" y="29"/>
                </a:cubicBezTo>
                <a:cubicBezTo>
                  <a:pt x="20" y="28"/>
                  <a:pt x="19" y="28"/>
                  <a:pt x="18" y="29"/>
                </a:cubicBezTo>
                <a:cubicBezTo>
                  <a:pt x="17" y="29"/>
                  <a:pt x="17" y="31"/>
                  <a:pt x="18" y="31"/>
                </a:cubicBezTo>
                <a:cubicBezTo>
                  <a:pt x="20" y="33"/>
                  <a:pt x="22" y="34"/>
                  <a:pt x="24" y="35"/>
                </a:cubicBezTo>
                <a:cubicBezTo>
                  <a:pt x="26" y="36"/>
                  <a:pt x="28" y="37"/>
                  <a:pt x="31" y="37"/>
                </a:cubicBezTo>
                <a:cubicBezTo>
                  <a:pt x="36" y="37"/>
                  <a:pt x="40" y="35"/>
                  <a:pt x="43" y="31"/>
                </a:cubicBezTo>
                <a:cubicBezTo>
                  <a:pt x="44" y="31"/>
                  <a:pt x="44" y="29"/>
                  <a:pt x="43" y="29"/>
                </a:cubicBezTo>
                <a:cubicBezTo>
                  <a:pt x="42" y="28"/>
                  <a:pt x="41" y="28"/>
                  <a:pt x="41" y="29"/>
                </a:cubicBezTo>
                <a:close/>
                <a:moveTo>
                  <a:pt x="45" y="69"/>
                </a:moveTo>
                <a:cubicBezTo>
                  <a:pt x="45" y="69"/>
                  <a:pt x="45" y="69"/>
                  <a:pt x="45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5" y="69"/>
                  <a:pt x="14" y="70"/>
                  <a:pt x="14" y="71"/>
                </a:cubicBezTo>
                <a:cubicBezTo>
                  <a:pt x="14" y="72"/>
                  <a:pt x="15" y="73"/>
                  <a:pt x="16" y="73"/>
                </a:cubicBezTo>
                <a:cubicBezTo>
                  <a:pt x="45" y="73"/>
                  <a:pt x="45" y="73"/>
                  <a:pt x="45" y="73"/>
                </a:cubicBezTo>
                <a:cubicBezTo>
                  <a:pt x="46" y="73"/>
                  <a:pt x="47" y="72"/>
                  <a:pt x="47" y="71"/>
                </a:cubicBezTo>
                <a:cubicBezTo>
                  <a:pt x="47" y="70"/>
                  <a:pt x="46" y="69"/>
                  <a:pt x="45" y="69"/>
                </a:cubicBezTo>
                <a:close/>
                <a:moveTo>
                  <a:pt x="61" y="30"/>
                </a:moveTo>
                <a:cubicBezTo>
                  <a:pt x="61" y="30"/>
                  <a:pt x="61" y="30"/>
                  <a:pt x="61" y="30"/>
                </a:cubicBezTo>
                <a:cubicBezTo>
                  <a:pt x="61" y="22"/>
                  <a:pt x="58" y="14"/>
                  <a:pt x="52" y="9"/>
                </a:cubicBezTo>
                <a:cubicBezTo>
                  <a:pt x="47" y="3"/>
                  <a:pt x="39" y="0"/>
                  <a:pt x="31" y="0"/>
                </a:cubicBezTo>
                <a:cubicBezTo>
                  <a:pt x="22" y="0"/>
                  <a:pt x="14" y="3"/>
                  <a:pt x="9" y="9"/>
                </a:cubicBezTo>
                <a:cubicBezTo>
                  <a:pt x="3" y="14"/>
                  <a:pt x="0" y="22"/>
                  <a:pt x="0" y="30"/>
                </a:cubicBezTo>
                <a:cubicBezTo>
                  <a:pt x="0" y="36"/>
                  <a:pt x="1" y="41"/>
                  <a:pt x="4" y="46"/>
                </a:cubicBezTo>
                <a:cubicBezTo>
                  <a:pt x="4" y="46"/>
                  <a:pt x="4" y="46"/>
                  <a:pt x="4" y="46"/>
                </a:cubicBezTo>
                <a:cubicBezTo>
                  <a:pt x="6" y="50"/>
                  <a:pt x="9" y="53"/>
                  <a:pt x="13" y="56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66"/>
                  <a:pt x="15" y="67"/>
                  <a:pt x="16" y="67"/>
                </a:cubicBezTo>
                <a:cubicBezTo>
                  <a:pt x="45" y="67"/>
                  <a:pt x="45" y="67"/>
                  <a:pt x="45" y="67"/>
                </a:cubicBezTo>
                <a:cubicBezTo>
                  <a:pt x="47" y="67"/>
                  <a:pt x="48" y="66"/>
                  <a:pt x="48" y="64"/>
                </a:cubicBezTo>
                <a:cubicBezTo>
                  <a:pt x="48" y="56"/>
                  <a:pt x="48" y="56"/>
                  <a:pt x="48" y="56"/>
                </a:cubicBezTo>
                <a:cubicBezTo>
                  <a:pt x="52" y="53"/>
                  <a:pt x="55" y="50"/>
                  <a:pt x="57" y="46"/>
                </a:cubicBezTo>
                <a:cubicBezTo>
                  <a:pt x="57" y="46"/>
                  <a:pt x="57" y="46"/>
                  <a:pt x="57" y="46"/>
                </a:cubicBezTo>
                <a:cubicBezTo>
                  <a:pt x="60" y="41"/>
                  <a:pt x="61" y="36"/>
                  <a:pt x="61" y="30"/>
                </a:cubicBezTo>
                <a:close/>
                <a:moveTo>
                  <a:pt x="52" y="42"/>
                </a:move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6"/>
                  <a:pt x="47" y="49"/>
                  <a:pt x="43" y="51"/>
                </a:cubicBezTo>
                <a:cubicBezTo>
                  <a:pt x="42" y="52"/>
                  <a:pt x="42" y="53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61"/>
                  <a:pt x="42" y="61"/>
                  <a:pt x="42" y="61"/>
                </a:cubicBezTo>
                <a:cubicBezTo>
                  <a:pt x="19" y="61"/>
                  <a:pt x="19" y="61"/>
                  <a:pt x="19" y="61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3"/>
                  <a:pt x="19" y="52"/>
                  <a:pt x="18" y="51"/>
                </a:cubicBezTo>
                <a:cubicBezTo>
                  <a:pt x="14" y="49"/>
                  <a:pt x="11" y="46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7" y="39"/>
                  <a:pt x="6" y="35"/>
                  <a:pt x="6" y="30"/>
                </a:cubicBezTo>
                <a:cubicBezTo>
                  <a:pt x="6" y="24"/>
                  <a:pt x="9" y="17"/>
                  <a:pt x="13" y="13"/>
                </a:cubicBezTo>
                <a:cubicBezTo>
                  <a:pt x="18" y="9"/>
                  <a:pt x="24" y="6"/>
                  <a:pt x="31" y="6"/>
                </a:cubicBezTo>
                <a:cubicBezTo>
                  <a:pt x="37" y="6"/>
                  <a:pt x="43" y="9"/>
                  <a:pt x="48" y="13"/>
                </a:cubicBezTo>
                <a:cubicBezTo>
                  <a:pt x="52" y="17"/>
                  <a:pt x="55" y="24"/>
                  <a:pt x="55" y="30"/>
                </a:cubicBezTo>
                <a:cubicBezTo>
                  <a:pt x="55" y="35"/>
                  <a:pt x="54" y="39"/>
                  <a:pt x="52" y="42"/>
                </a:cubicBezTo>
                <a:close/>
                <a:moveTo>
                  <a:pt x="39" y="76"/>
                </a:moveTo>
                <a:cubicBezTo>
                  <a:pt x="39" y="76"/>
                  <a:pt x="39" y="76"/>
                  <a:pt x="39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1" y="76"/>
                  <a:pt x="20" y="77"/>
                  <a:pt x="20" y="78"/>
                </a:cubicBezTo>
                <a:cubicBezTo>
                  <a:pt x="20" y="79"/>
                  <a:pt x="21" y="79"/>
                  <a:pt x="22" y="79"/>
                </a:cubicBezTo>
                <a:cubicBezTo>
                  <a:pt x="39" y="79"/>
                  <a:pt x="39" y="79"/>
                  <a:pt x="39" y="79"/>
                </a:cubicBezTo>
                <a:cubicBezTo>
                  <a:pt x="40" y="79"/>
                  <a:pt x="41" y="79"/>
                  <a:pt x="41" y="78"/>
                </a:cubicBezTo>
                <a:cubicBezTo>
                  <a:pt x="41" y="77"/>
                  <a:pt x="40" y="76"/>
                  <a:pt x="39" y="7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3" name="Freeform 29"/>
          <p:cNvSpPr>
            <a:spLocks noEditPoints="1"/>
          </p:cNvSpPr>
          <p:nvPr/>
        </p:nvSpPr>
        <p:spPr bwMode="auto">
          <a:xfrm>
            <a:off x="3933825" y="1907827"/>
            <a:ext cx="304800" cy="303213"/>
          </a:xfrm>
          <a:custGeom>
            <a:avLst/>
            <a:gdLst>
              <a:gd name="T0" fmla="*/ 35 w 81"/>
              <a:gd name="T1" fmla="*/ 26 h 81"/>
              <a:gd name="T2" fmla="*/ 39 w 81"/>
              <a:gd name="T3" fmla="*/ 15 h 81"/>
              <a:gd name="T4" fmla="*/ 45 w 81"/>
              <a:gd name="T5" fmla="*/ 10 h 81"/>
              <a:gd name="T6" fmla="*/ 56 w 81"/>
              <a:gd name="T7" fmla="*/ 1 h 81"/>
              <a:gd name="T8" fmla="*/ 71 w 81"/>
              <a:gd name="T9" fmla="*/ 4 h 81"/>
              <a:gd name="T10" fmla="*/ 74 w 81"/>
              <a:gd name="T11" fmla="*/ 7 h 81"/>
              <a:gd name="T12" fmla="*/ 80 w 81"/>
              <a:gd name="T13" fmla="*/ 14 h 81"/>
              <a:gd name="T14" fmla="*/ 77 w 81"/>
              <a:gd name="T15" fmla="*/ 30 h 81"/>
              <a:gd name="T16" fmla="*/ 65 w 81"/>
              <a:gd name="T17" fmla="*/ 41 h 81"/>
              <a:gd name="T18" fmla="*/ 52 w 81"/>
              <a:gd name="T19" fmla="*/ 42 h 81"/>
              <a:gd name="T20" fmla="*/ 61 w 81"/>
              <a:gd name="T21" fmla="*/ 37 h 81"/>
              <a:gd name="T22" fmla="*/ 66 w 81"/>
              <a:gd name="T23" fmla="*/ 31 h 81"/>
              <a:gd name="T24" fmla="*/ 74 w 81"/>
              <a:gd name="T25" fmla="*/ 20 h 81"/>
              <a:gd name="T26" fmla="*/ 72 w 81"/>
              <a:gd name="T27" fmla="*/ 14 h 81"/>
              <a:gd name="T28" fmla="*/ 67 w 81"/>
              <a:gd name="T29" fmla="*/ 9 h 81"/>
              <a:gd name="T30" fmla="*/ 61 w 81"/>
              <a:gd name="T31" fmla="*/ 6 h 81"/>
              <a:gd name="T32" fmla="*/ 55 w 81"/>
              <a:gd name="T33" fmla="*/ 8 h 81"/>
              <a:gd name="T34" fmla="*/ 50 w 81"/>
              <a:gd name="T35" fmla="*/ 14 h 81"/>
              <a:gd name="T36" fmla="*/ 42 w 81"/>
              <a:gd name="T37" fmla="*/ 22 h 81"/>
              <a:gd name="T38" fmla="*/ 60 w 81"/>
              <a:gd name="T39" fmla="*/ 53 h 81"/>
              <a:gd name="T40" fmla="*/ 70 w 81"/>
              <a:gd name="T41" fmla="*/ 49 h 81"/>
              <a:gd name="T42" fmla="*/ 60 w 81"/>
              <a:gd name="T43" fmla="*/ 53 h 81"/>
              <a:gd name="T44" fmla="*/ 24 w 81"/>
              <a:gd name="T45" fmla="*/ 24 h 81"/>
              <a:gd name="T46" fmla="*/ 15 w 81"/>
              <a:gd name="T47" fmla="*/ 15 h 81"/>
              <a:gd name="T48" fmla="*/ 56 w 81"/>
              <a:gd name="T49" fmla="*/ 59 h 81"/>
              <a:gd name="T50" fmla="*/ 59 w 81"/>
              <a:gd name="T51" fmla="*/ 56 h 81"/>
              <a:gd name="T52" fmla="*/ 63 w 81"/>
              <a:gd name="T53" fmla="*/ 66 h 81"/>
              <a:gd name="T54" fmla="*/ 31 w 81"/>
              <a:gd name="T55" fmla="*/ 20 h 81"/>
              <a:gd name="T56" fmla="*/ 28 w 81"/>
              <a:gd name="T57" fmla="*/ 10 h 81"/>
              <a:gd name="T58" fmla="*/ 31 w 81"/>
              <a:gd name="T59" fmla="*/ 20 h 81"/>
              <a:gd name="T60" fmla="*/ 51 w 81"/>
              <a:gd name="T61" fmla="*/ 58 h 81"/>
              <a:gd name="T62" fmla="*/ 51 w 81"/>
              <a:gd name="T63" fmla="*/ 72 h 81"/>
              <a:gd name="T64" fmla="*/ 20 w 81"/>
              <a:gd name="T65" fmla="*/ 28 h 81"/>
              <a:gd name="T66" fmla="*/ 20 w 81"/>
              <a:gd name="T67" fmla="*/ 32 h 81"/>
              <a:gd name="T68" fmla="*/ 10 w 81"/>
              <a:gd name="T69" fmla="*/ 28 h 81"/>
              <a:gd name="T70" fmla="*/ 39 w 81"/>
              <a:gd name="T71" fmla="*/ 55 h 81"/>
              <a:gd name="T72" fmla="*/ 31 w 81"/>
              <a:gd name="T73" fmla="*/ 67 h 81"/>
              <a:gd name="T74" fmla="*/ 25 w 81"/>
              <a:gd name="T75" fmla="*/ 72 h 81"/>
              <a:gd name="T76" fmla="*/ 16 w 81"/>
              <a:gd name="T77" fmla="*/ 74 h 81"/>
              <a:gd name="T78" fmla="*/ 14 w 81"/>
              <a:gd name="T79" fmla="*/ 72 h 81"/>
              <a:gd name="T80" fmla="*/ 8 w 81"/>
              <a:gd name="T81" fmla="*/ 67 h 81"/>
              <a:gd name="T82" fmla="*/ 6 w 81"/>
              <a:gd name="T83" fmla="*/ 58 h 81"/>
              <a:gd name="T84" fmla="*/ 20 w 81"/>
              <a:gd name="T85" fmla="*/ 44 h 81"/>
              <a:gd name="T86" fmla="*/ 25 w 81"/>
              <a:gd name="T87" fmla="*/ 42 h 81"/>
              <a:gd name="T88" fmla="*/ 20 w 81"/>
              <a:gd name="T89" fmla="*/ 37 h 81"/>
              <a:gd name="T90" fmla="*/ 10 w 81"/>
              <a:gd name="T91" fmla="*/ 45 h 81"/>
              <a:gd name="T92" fmla="*/ 0 w 81"/>
              <a:gd name="T93" fmla="*/ 61 h 81"/>
              <a:gd name="T94" fmla="*/ 4 w 81"/>
              <a:gd name="T95" fmla="*/ 71 h 81"/>
              <a:gd name="T96" fmla="*/ 9 w 81"/>
              <a:gd name="T97" fmla="*/ 77 h 81"/>
              <a:gd name="T98" fmla="*/ 25 w 81"/>
              <a:gd name="T99" fmla="*/ 80 h 81"/>
              <a:gd name="T100" fmla="*/ 35 w 81"/>
              <a:gd name="T101" fmla="*/ 71 h 81"/>
              <a:gd name="T102" fmla="*/ 44 w 81"/>
              <a:gd name="T103" fmla="*/ 61 h 81"/>
              <a:gd name="T104" fmla="*/ 39 w 81"/>
              <a:gd name="T105" fmla="*/ 5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1" h="81">
                <a:moveTo>
                  <a:pt x="41" y="26"/>
                </a:moveTo>
                <a:cubicBezTo>
                  <a:pt x="41" y="27"/>
                  <a:pt x="40" y="29"/>
                  <a:pt x="38" y="29"/>
                </a:cubicBezTo>
                <a:cubicBezTo>
                  <a:pt x="37" y="29"/>
                  <a:pt x="35" y="27"/>
                  <a:pt x="35" y="26"/>
                </a:cubicBezTo>
                <a:cubicBezTo>
                  <a:pt x="35" y="24"/>
                  <a:pt x="36" y="22"/>
                  <a:pt x="36" y="20"/>
                </a:cubicBezTo>
                <a:cubicBezTo>
                  <a:pt x="37" y="18"/>
                  <a:pt x="38" y="17"/>
                  <a:pt x="39" y="15"/>
                </a:cubicBezTo>
                <a:cubicBezTo>
                  <a:pt x="39" y="15"/>
                  <a:pt x="39" y="15"/>
                  <a:pt x="39" y="15"/>
                </a:cubicBezTo>
                <a:cubicBezTo>
                  <a:pt x="39" y="15"/>
                  <a:pt x="39" y="15"/>
                  <a:pt x="39" y="15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51" y="4"/>
                  <a:pt x="51" y="4"/>
                  <a:pt x="51" y="4"/>
                </a:cubicBezTo>
                <a:cubicBezTo>
                  <a:pt x="51" y="4"/>
                  <a:pt x="51" y="4"/>
                  <a:pt x="51" y="4"/>
                </a:cubicBezTo>
                <a:cubicBezTo>
                  <a:pt x="52" y="3"/>
                  <a:pt x="54" y="2"/>
                  <a:pt x="56" y="1"/>
                </a:cubicBezTo>
                <a:cubicBezTo>
                  <a:pt x="57" y="0"/>
                  <a:pt x="59" y="0"/>
                  <a:pt x="61" y="0"/>
                </a:cubicBezTo>
                <a:cubicBezTo>
                  <a:pt x="63" y="0"/>
                  <a:pt x="65" y="0"/>
                  <a:pt x="67" y="1"/>
                </a:cubicBezTo>
                <a:cubicBezTo>
                  <a:pt x="68" y="2"/>
                  <a:pt x="70" y="3"/>
                  <a:pt x="71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4" y="7"/>
                  <a:pt x="74" y="7"/>
                  <a:pt x="74" y="7"/>
                </a:cubicBezTo>
                <a:cubicBezTo>
                  <a:pt x="74" y="7"/>
                  <a:pt x="74" y="7"/>
                  <a:pt x="74" y="7"/>
                </a:cubicBezTo>
                <a:cubicBezTo>
                  <a:pt x="77" y="9"/>
                  <a:pt x="77" y="9"/>
                  <a:pt x="77" y="9"/>
                </a:cubicBezTo>
                <a:cubicBezTo>
                  <a:pt x="77" y="10"/>
                  <a:pt x="77" y="10"/>
                  <a:pt x="77" y="10"/>
                </a:cubicBezTo>
                <a:cubicBezTo>
                  <a:pt x="78" y="11"/>
                  <a:pt x="79" y="12"/>
                  <a:pt x="80" y="14"/>
                </a:cubicBezTo>
                <a:cubicBezTo>
                  <a:pt x="80" y="16"/>
                  <a:pt x="81" y="18"/>
                  <a:pt x="81" y="20"/>
                </a:cubicBezTo>
                <a:cubicBezTo>
                  <a:pt x="81" y="21"/>
                  <a:pt x="80" y="23"/>
                  <a:pt x="80" y="25"/>
                </a:cubicBezTo>
                <a:cubicBezTo>
                  <a:pt x="79" y="27"/>
                  <a:pt x="78" y="28"/>
                  <a:pt x="77" y="30"/>
                </a:cubicBezTo>
                <a:cubicBezTo>
                  <a:pt x="71" y="35"/>
                  <a:pt x="71" y="35"/>
                  <a:pt x="71" y="35"/>
                </a:cubicBezTo>
                <a:cubicBezTo>
                  <a:pt x="65" y="41"/>
                  <a:pt x="65" y="41"/>
                  <a:pt x="65" y="41"/>
                </a:cubicBezTo>
                <a:cubicBezTo>
                  <a:pt x="65" y="41"/>
                  <a:pt x="65" y="41"/>
                  <a:pt x="65" y="41"/>
                </a:cubicBezTo>
                <a:cubicBezTo>
                  <a:pt x="64" y="43"/>
                  <a:pt x="62" y="44"/>
                  <a:pt x="60" y="44"/>
                </a:cubicBezTo>
                <a:cubicBezTo>
                  <a:pt x="59" y="45"/>
                  <a:pt x="57" y="45"/>
                  <a:pt x="55" y="45"/>
                </a:cubicBezTo>
                <a:cubicBezTo>
                  <a:pt x="53" y="45"/>
                  <a:pt x="52" y="44"/>
                  <a:pt x="52" y="42"/>
                </a:cubicBezTo>
                <a:cubicBezTo>
                  <a:pt x="52" y="40"/>
                  <a:pt x="53" y="39"/>
                  <a:pt x="55" y="39"/>
                </a:cubicBezTo>
                <a:cubicBezTo>
                  <a:pt x="56" y="39"/>
                  <a:pt x="57" y="39"/>
                  <a:pt x="58" y="38"/>
                </a:cubicBezTo>
                <a:cubicBezTo>
                  <a:pt x="59" y="38"/>
                  <a:pt x="60" y="38"/>
                  <a:pt x="61" y="37"/>
                </a:cubicBezTo>
                <a:cubicBezTo>
                  <a:pt x="61" y="37"/>
                  <a:pt x="61" y="37"/>
                  <a:pt x="61" y="37"/>
                </a:cubicBezTo>
                <a:cubicBezTo>
                  <a:pt x="66" y="31"/>
                  <a:pt x="66" y="31"/>
                  <a:pt x="66" y="31"/>
                </a:cubicBezTo>
                <a:cubicBezTo>
                  <a:pt x="66" y="31"/>
                  <a:pt x="66" y="31"/>
                  <a:pt x="66" y="31"/>
                </a:cubicBezTo>
                <a:cubicBezTo>
                  <a:pt x="72" y="25"/>
                  <a:pt x="72" y="25"/>
                  <a:pt x="72" y="25"/>
                </a:cubicBezTo>
                <a:cubicBezTo>
                  <a:pt x="73" y="25"/>
                  <a:pt x="74" y="24"/>
                  <a:pt x="74" y="23"/>
                </a:cubicBezTo>
                <a:cubicBezTo>
                  <a:pt x="74" y="22"/>
                  <a:pt x="74" y="21"/>
                  <a:pt x="74" y="20"/>
                </a:cubicBezTo>
                <a:cubicBezTo>
                  <a:pt x="74" y="18"/>
                  <a:pt x="74" y="17"/>
                  <a:pt x="74" y="16"/>
                </a:cubicBezTo>
                <a:cubicBezTo>
                  <a:pt x="74" y="15"/>
                  <a:pt x="73" y="15"/>
                  <a:pt x="72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69" y="11"/>
                  <a:pt x="69" y="11"/>
                  <a:pt x="69" y="11"/>
                </a:cubicBezTo>
                <a:cubicBezTo>
                  <a:pt x="69" y="11"/>
                  <a:pt x="69" y="11"/>
                  <a:pt x="69" y="11"/>
                </a:cubicBezTo>
                <a:cubicBezTo>
                  <a:pt x="67" y="9"/>
                  <a:pt x="67" y="9"/>
                  <a:pt x="67" y="9"/>
                </a:cubicBezTo>
                <a:cubicBezTo>
                  <a:pt x="67" y="8"/>
                  <a:pt x="67" y="8"/>
                  <a:pt x="67" y="8"/>
                </a:cubicBezTo>
                <a:cubicBezTo>
                  <a:pt x="66" y="8"/>
                  <a:pt x="65" y="7"/>
                  <a:pt x="64" y="7"/>
                </a:cubicBezTo>
                <a:cubicBezTo>
                  <a:pt x="63" y="6"/>
                  <a:pt x="62" y="6"/>
                  <a:pt x="61" y="6"/>
                </a:cubicBezTo>
                <a:cubicBezTo>
                  <a:pt x="60" y="6"/>
                  <a:pt x="59" y="6"/>
                  <a:pt x="58" y="7"/>
                </a:cubicBezTo>
                <a:cubicBezTo>
                  <a:pt x="57" y="7"/>
                  <a:pt x="56" y="8"/>
                  <a:pt x="55" y="8"/>
                </a:cubicBezTo>
                <a:cubicBezTo>
                  <a:pt x="55" y="8"/>
                  <a:pt x="55" y="8"/>
                  <a:pt x="55" y="8"/>
                </a:cubicBezTo>
                <a:cubicBezTo>
                  <a:pt x="55" y="8"/>
                  <a:pt x="55" y="8"/>
                  <a:pt x="55" y="8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44" y="20"/>
                  <a:pt x="44" y="20"/>
                  <a:pt x="44" y="20"/>
                </a:cubicBezTo>
                <a:cubicBezTo>
                  <a:pt x="44" y="20"/>
                  <a:pt x="44" y="20"/>
                  <a:pt x="44" y="20"/>
                </a:cubicBezTo>
                <a:cubicBezTo>
                  <a:pt x="43" y="21"/>
                  <a:pt x="42" y="22"/>
                  <a:pt x="42" y="22"/>
                </a:cubicBezTo>
                <a:cubicBezTo>
                  <a:pt x="42" y="23"/>
                  <a:pt x="41" y="25"/>
                  <a:pt x="41" y="26"/>
                </a:cubicBezTo>
                <a:close/>
                <a:moveTo>
                  <a:pt x="60" y="53"/>
                </a:moveTo>
                <a:cubicBezTo>
                  <a:pt x="60" y="53"/>
                  <a:pt x="60" y="53"/>
                  <a:pt x="60" y="53"/>
                </a:cubicBezTo>
                <a:cubicBezTo>
                  <a:pt x="59" y="53"/>
                  <a:pt x="58" y="52"/>
                  <a:pt x="58" y="51"/>
                </a:cubicBezTo>
                <a:cubicBezTo>
                  <a:pt x="58" y="50"/>
                  <a:pt x="59" y="49"/>
                  <a:pt x="60" y="49"/>
                </a:cubicBezTo>
                <a:cubicBezTo>
                  <a:pt x="70" y="49"/>
                  <a:pt x="70" y="49"/>
                  <a:pt x="70" y="49"/>
                </a:cubicBezTo>
                <a:cubicBezTo>
                  <a:pt x="71" y="49"/>
                  <a:pt x="72" y="50"/>
                  <a:pt x="72" y="51"/>
                </a:cubicBezTo>
                <a:cubicBezTo>
                  <a:pt x="72" y="52"/>
                  <a:pt x="71" y="53"/>
                  <a:pt x="70" y="53"/>
                </a:cubicBezTo>
                <a:cubicBezTo>
                  <a:pt x="60" y="53"/>
                  <a:pt x="60" y="53"/>
                  <a:pt x="60" y="53"/>
                </a:cubicBezTo>
                <a:close/>
                <a:moveTo>
                  <a:pt x="24" y="22"/>
                </a:moveTo>
                <a:cubicBezTo>
                  <a:pt x="24" y="22"/>
                  <a:pt x="24" y="22"/>
                  <a:pt x="24" y="22"/>
                </a:cubicBezTo>
                <a:cubicBezTo>
                  <a:pt x="25" y="23"/>
                  <a:pt x="25" y="24"/>
                  <a:pt x="24" y="24"/>
                </a:cubicBezTo>
                <a:cubicBezTo>
                  <a:pt x="24" y="25"/>
                  <a:pt x="22" y="25"/>
                  <a:pt x="22" y="24"/>
                </a:cubicBezTo>
                <a:cubicBezTo>
                  <a:pt x="15" y="17"/>
                  <a:pt x="15" y="17"/>
                  <a:pt x="15" y="17"/>
                </a:cubicBezTo>
                <a:cubicBezTo>
                  <a:pt x="14" y="17"/>
                  <a:pt x="14" y="15"/>
                  <a:pt x="15" y="15"/>
                </a:cubicBezTo>
                <a:cubicBezTo>
                  <a:pt x="15" y="14"/>
                  <a:pt x="16" y="14"/>
                  <a:pt x="17" y="15"/>
                </a:cubicBezTo>
                <a:cubicBezTo>
                  <a:pt x="24" y="22"/>
                  <a:pt x="24" y="22"/>
                  <a:pt x="24" y="22"/>
                </a:cubicBezTo>
                <a:close/>
                <a:moveTo>
                  <a:pt x="56" y="59"/>
                </a:moveTo>
                <a:cubicBezTo>
                  <a:pt x="56" y="59"/>
                  <a:pt x="56" y="59"/>
                  <a:pt x="56" y="59"/>
                </a:cubicBezTo>
                <a:cubicBezTo>
                  <a:pt x="55" y="58"/>
                  <a:pt x="55" y="57"/>
                  <a:pt x="56" y="56"/>
                </a:cubicBezTo>
                <a:cubicBezTo>
                  <a:pt x="57" y="55"/>
                  <a:pt x="58" y="55"/>
                  <a:pt x="59" y="56"/>
                </a:cubicBezTo>
                <a:cubicBezTo>
                  <a:pt x="66" y="63"/>
                  <a:pt x="66" y="63"/>
                  <a:pt x="66" y="63"/>
                </a:cubicBezTo>
                <a:cubicBezTo>
                  <a:pt x="67" y="64"/>
                  <a:pt x="67" y="65"/>
                  <a:pt x="66" y="66"/>
                </a:cubicBezTo>
                <a:cubicBezTo>
                  <a:pt x="65" y="67"/>
                  <a:pt x="64" y="67"/>
                  <a:pt x="63" y="66"/>
                </a:cubicBezTo>
                <a:cubicBezTo>
                  <a:pt x="56" y="59"/>
                  <a:pt x="56" y="59"/>
                  <a:pt x="56" y="59"/>
                </a:cubicBezTo>
                <a:close/>
                <a:moveTo>
                  <a:pt x="31" y="20"/>
                </a:moveTo>
                <a:cubicBezTo>
                  <a:pt x="31" y="20"/>
                  <a:pt x="31" y="20"/>
                  <a:pt x="31" y="20"/>
                </a:cubicBezTo>
                <a:cubicBezTo>
                  <a:pt x="31" y="21"/>
                  <a:pt x="31" y="22"/>
                  <a:pt x="30" y="22"/>
                </a:cubicBezTo>
                <a:cubicBezTo>
                  <a:pt x="29" y="22"/>
                  <a:pt x="28" y="21"/>
                  <a:pt x="28" y="20"/>
                </a:cubicBezTo>
                <a:cubicBezTo>
                  <a:pt x="28" y="10"/>
                  <a:pt x="28" y="10"/>
                  <a:pt x="28" y="10"/>
                </a:cubicBezTo>
                <a:cubicBezTo>
                  <a:pt x="28" y="9"/>
                  <a:pt x="29" y="9"/>
                  <a:pt x="30" y="9"/>
                </a:cubicBezTo>
                <a:cubicBezTo>
                  <a:pt x="31" y="9"/>
                  <a:pt x="31" y="9"/>
                  <a:pt x="31" y="10"/>
                </a:cubicBezTo>
                <a:cubicBezTo>
                  <a:pt x="31" y="20"/>
                  <a:pt x="31" y="20"/>
                  <a:pt x="31" y="20"/>
                </a:cubicBezTo>
                <a:close/>
                <a:moveTo>
                  <a:pt x="49" y="60"/>
                </a:moveTo>
                <a:cubicBezTo>
                  <a:pt x="49" y="60"/>
                  <a:pt x="49" y="60"/>
                  <a:pt x="49" y="60"/>
                </a:cubicBezTo>
                <a:cubicBezTo>
                  <a:pt x="49" y="59"/>
                  <a:pt x="50" y="58"/>
                  <a:pt x="51" y="58"/>
                </a:cubicBezTo>
                <a:cubicBezTo>
                  <a:pt x="52" y="58"/>
                  <a:pt x="53" y="59"/>
                  <a:pt x="53" y="60"/>
                </a:cubicBezTo>
                <a:cubicBezTo>
                  <a:pt x="53" y="70"/>
                  <a:pt x="53" y="70"/>
                  <a:pt x="53" y="70"/>
                </a:cubicBezTo>
                <a:cubicBezTo>
                  <a:pt x="53" y="71"/>
                  <a:pt x="52" y="72"/>
                  <a:pt x="51" y="72"/>
                </a:cubicBezTo>
                <a:cubicBezTo>
                  <a:pt x="50" y="72"/>
                  <a:pt x="49" y="71"/>
                  <a:pt x="49" y="70"/>
                </a:cubicBezTo>
                <a:cubicBezTo>
                  <a:pt x="49" y="60"/>
                  <a:pt x="49" y="60"/>
                  <a:pt x="49" y="60"/>
                </a:cubicBezTo>
                <a:close/>
                <a:moveTo>
                  <a:pt x="20" y="28"/>
                </a:moveTo>
                <a:cubicBezTo>
                  <a:pt x="20" y="28"/>
                  <a:pt x="20" y="28"/>
                  <a:pt x="20" y="28"/>
                </a:cubicBezTo>
                <a:cubicBezTo>
                  <a:pt x="21" y="28"/>
                  <a:pt x="22" y="29"/>
                  <a:pt x="22" y="30"/>
                </a:cubicBezTo>
                <a:cubicBezTo>
                  <a:pt x="22" y="31"/>
                  <a:pt x="21" y="32"/>
                  <a:pt x="20" y="32"/>
                </a:cubicBezTo>
                <a:cubicBezTo>
                  <a:pt x="10" y="32"/>
                  <a:pt x="10" y="32"/>
                  <a:pt x="10" y="32"/>
                </a:cubicBezTo>
                <a:cubicBezTo>
                  <a:pt x="9" y="32"/>
                  <a:pt x="8" y="31"/>
                  <a:pt x="8" y="30"/>
                </a:cubicBezTo>
                <a:cubicBezTo>
                  <a:pt x="8" y="29"/>
                  <a:pt x="9" y="28"/>
                  <a:pt x="10" y="28"/>
                </a:cubicBezTo>
                <a:cubicBezTo>
                  <a:pt x="20" y="28"/>
                  <a:pt x="20" y="28"/>
                  <a:pt x="20" y="28"/>
                </a:cubicBezTo>
                <a:close/>
                <a:moveTo>
                  <a:pt x="39" y="55"/>
                </a:moveTo>
                <a:cubicBezTo>
                  <a:pt x="39" y="55"/>
                  <a:pt x="39" y="55"/>
                  <a:pt x="39" y="55"/>
                </a:cubicBezTo>
                <a:cubicBezTo>
                  <a:pt x="39" y="56"/>
                  <a:pt x="39" y="57"/>
                  <a:pt x="38" y="58"/>
                </a:cubicBezTo>
                <a:cubicBezTo>
                  <a:pt x="38" y="59"/>
                  <a:pt x="37" y="60"/>
                  <a:pt x="37" y="61"/>
                </a:cubicBezTo>
                <a:cubicBezTo>
                  <a:pt x="31" y="67"/>
                  <a:pt x="31" y="67"/>
                  <a:pt x="31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25" y="72"/>
                  <a:pt x="25" y="72"/>
                  <a:pt x="25" y="72"/>
                </a:cubicBezTo>
                <a:cubicBezTo>
                  <a:pt x="25" y="72"/>
                  <a:pt x="25" y="72"/>
                  <a:pt x="25" y="72"/>
                </a:cubicBezTo>
                <a:cubicBezTo>
                  <a:pt x="24" y="73"/>
                  <a:pt x="23" y="74"/>
                  <a:pt x="23" y="74"/>
                </a:cubicBezTo>
                <a:cubicBezTo>
                  <a:pt x="21" y="74"/>
                  <a:pt x="20" y="75"/>
                  <a:pt x="19" y="75"/>
                </a:cubicBezTo>
                <a:cubicBezTo>
                  <a:pt x="18" y="75"/>
                  <a:pt x="17" y="74"/>
                  <a:pt x="16" y="74"/>
                </a:cubicBezTo>
                <a:cubicBezTo>
                  <a:pt x="15" y="74"/>
                  <a:pt x="14" y="73"/>
                  <a:pt x="14" y="72"/>
                </a:cubicBezTo>
                <a:cubicBezTo>
                  <a:pt x="14" y="72"/>
                  <a:pt x="14" y="72"/>
                  <a:pt x="14" y="72"/>
                </a:cubicBezTo>
                <a:cubicBezTo>
                  <a:pt x="14" y="72"/>
                  <a:pt x="14" y="72"/>
                  <a:pt x="14" y="72"/>
                </a:cubicBezTo>
                <a:cubicBezTo>
                  <a:pt x="11" y="70"/>
                  <a:pt x="11" y="70"/>
                  <a:pt x="11" y="70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7"/>
                  <a:pt x="8" y="67"/>
                  <a:pt x="8" y="67"/>
                </a:cubicBezTo>
                <a:cubicBezTo>
                  <a:pt x="7" y="66"/>
                  <a:pt x="7" y="65"/>
                  <a:pt x="6" y="64"/>
                </a:cubicBezTo>
                <a:cubicBezTo>
                  <a:pt x="6" y="63"/>
                  <a:pt x="6" y="62"/>
                  <a:pt x="6" y="61"/>
                </a:cubicBezTo>
                <a:cubicBezTo>
                  <a:pt x="6" y="60"/>
                  <a:pt x="6" y="59"/>
                  <a:pt x="6" y="58"/>
                </a:cubicBezTo>
                <a:cubicBezTo>
                  <a:pt x="7" y="57"/>
                  <a:pt x="7" y="56"/>
                  <a:pt x="8" y="55"/>
                </a:cubicBezTo>
                <a:cubicBezTo>
                  <a:pt x="14" y="50"/>
                  <a:pt x="14" y="50"/>
                  <a:pt x="14" y="50"/>
                </a:cubicBezTo>
                <a:cubicBezTo>
                  <a:pt x="20" y="44"/>
                  <a:pt x="20" y="44"/>
                  <a:pt x="20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1" y="43"/>
                  <a:pt x="21" y="43"/>
                  <a:pt x="22" y="42"/>
                </a:cubicBezTo>
                <a:cubicBezTo>
                  <a:pt x="23" y="42"/>
                  <a:pt x="24" y="42"/>
                  <a:pt x="25" y="42"/>
                </a:cubicBezTo>
                <a:cubicBezTo>
                  <a:pt x="27" y="42"/>
                  <a:pt x="29" y="40"/>
                  <a:pt x="29" y="39"/>
                </a:cubicBezTo>
                <a:cubicBezTo>
                  <a:pt x="29" y="37"/>
                  <a:pt x="27" y="35"/>
                  <a:pt x="25" y="35"/>
                </a:cubicBezTo>
                <a:cubicBezTo>
                  <a:pt x="24" y="35"/>
                  <a:pt x="22" y="36"/>
                  <a:pt x="20" y="37"/>
                </a:cubicBezTo>
                <a:cubicBezTo>
                  <a:pt x="18" y="37"/>
                  <a:pt x="17" y="38"/>
                  <a:pt x="15" y="39"/>
                </a:cubicBezTo>
                <a:cubicBezTo>
                  <a:pt x="15" y="40"/>
                  <a:pt x="15" y="40"/>
                  <a:pt x="15" y="40"/>
                </a:cubicBezTo>
                <a:cubicBezTo>
                  <a:pt x="10" y="45"/>
                  <a:pt x="10" y="45"/>
                  <a:pt x="10" y="45"/>
                </a:cubicBezTo>
                <a:cubicBezTo>
                  <a:pt x="4" y="51"/>
                  <a:pt x="4" y="51"/>
                  <a:pt x="4" y="51"/>
                </a:cubicBezTo>
                <a:cubicBezTo>
                  <a:pt x="2" y="52"/>
                  <a:pt x="1" y="54"/>
                  <a:pt x="1" y="56"/>
                </a:cubicBezTo>
                <a:cubicBezTo>
                  <a:pt x="0" y="57"/>
                  <a:pt x="0" y="59"/>
                  <a:pt x="0" y="61"/>
                </a:cubicBezTo>
                <a:cubicBezTo>
                  <a:pt x="0" y="63"/>
                  <a:pt x="0" y="65"/>
                  <a:pt x="1" y="67"/>
                </a:cubicBezTo>
                <a:cubicBezTo>
                  <a:pt x="1" y="68"/>
                  <a:pt x="2" y="70"/>
                  <a:pt x="4" y="71"/>
                </a:cubicBezTo>
                <a:cubicBezTo>
                  <a:pt x="4" y="71"/>
                  <a:pt x="4" y="71"/>
                  <a:pt x="4" y="71"/>
                </a:cubicBezTo>
                <a:cubicBezTo>
                  <a:pt x="7" y="74"/>
                  <a:pt x="7" y="74"/>
                  <a:pt x="7" y="74"/>
                </a:cubicBezTo>
                <a:cubicBezTo>
                  <a:pt x="9" y="77"/>
                  <a:pt x="9" y="77"/>
                  <a:pt x="9" y="77"/>
                </a:cubicBezTo>
                <a:cubicBezTo>
                  <a:pt x="9" y="77"/>
                  <a:pt x="9" y="77"/>
                  <a:pt x="9" y="77"/>
                </a:cubicBezTo>
                <a:cubicBezTo>
                  <a:pt x="11" y="78"/>
                  <a:pt x="12" y="79"/>
                  <a:pt x="14" y="80"/>
                </a:cubicBezTo>
                <a:cubicBezTo>
                  <a:pt x="16" y="81"/>
                  <a:pt x="17" y="81"/>
                  <a:pt x="19" y="81"/>
                </a:cubicBezTo>
                <a:cubicBezTo>
                  <a:pt x="21" y="81"/>
                  <a:pt x="23" y="81"/>
                  <a:pt x="25" y="80"/>
                </a:cubicBezTo>
                <a:cubicBezTo>
                  <a:pt x="27" y="79"/>
                  <a:pt x="28" y="78"/>
                  <a:pt x="29" y="77"/>
                </a:cubicBezTo>
                <a:cubicBezTo>
                  <a:pt x="29" y="77"/>
                  <a:pt x="29" y="77"/>
                  <a:pt x="29" y="77"/>
                </a:cubicBezTo>
                <a:cubicBezTo>
                  <a:pt x="35" y="71"/>
                  <a:pt x="35" y="71"/>
                  <a:pt x="35" y="71"/>
                </a:cubicBezTo>
                <a:cubicBezTo>
                  <a:pt x="35" y="71"/>
                  <a:pt x="35" y="71"/>
                  <a:pt x="35" y="71"/>
                </a:cubicBezTo>
                <a:cubicBezTo>
                  <a:pt x="41" y="65"/>
                  <a:pt x="41" y="65"/>
                  <a:pt x="41" y="65"/>
                </a:cubicBezTo>
                <a:cubicBezTo>
                  <a:pt x="42" y="64"/>
                  <a:pt x="43" y="62"/>
                  <a:pt x="44" y="61"/>
                </a:cubicBezTo>
                <a:cubicBezTo>
                  <a:pt x="45" y="59"/>
                  <a:pt x="45" y="57"/>
                  <a:pt x="45" y="55"/>
                </a:cubicBezTo>
                <a:cubicBezTo>
                  <a:pt x="45" y="53"/>
                  <a:pt x="44" y="52"/>
                  <a:pt x="42" y="52"/>
                </a:cubicBezTo>
                <a:cubicBezTo>
                  <a:pt x="40" y="52"/>
                  <a:pt x="39" y="53"/>
                  <a:pt x="39" y="5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4" name="Freeform 30"/>
          <p:cNvSpPr>
            <a:spLocks noEditPoints="1"/>
          </p:cNvSpPr>
          <p:nvPr/>
        </p:nvSpPr>
        <p:spPr bwMode="auto">
          <a:xfrm>
            <a:off x="4908550" y="3595340"/>
            <a:ext cx="304800" cy="303212"/>
          </a:xfrm>
          <a:custGeom>
            <a:avLst/>
            <a:gdLst>
              <a:gd name="T0" fmla="*/ 9 w 81"/>
              <a:gd name="T1" fmla="*/ 72 h 81"/>
              <a:gd name="T2" fmla="*/ 0 w 81"/>
              <a:gd name="T3" fmla="*/ 48 h 81"/>
              <a:gd name="T4" fmla="*/ 9 w 81"/>
              <a:gd name="T5" fmla="*/ 25 h 81"/>
              <a:gd name="T6" fmla="*/ 9 w 81"/>
              <a:gd name="T7" fmla="*/ 25 h 81"/>
              <a:gd name="T8" fmla="*/ 9 w 81"/>
              <a:gd name="T9" fmla="*/ 25 h 81"/>
              <a:gd name="T10" fmla="*/ 34 w 81"/>
              <a:gd name="T11" fmla="*/ 1 h 81"/>
              <a:gd name="T12" fmla="*/ 38 w 81"/>
              <a:gd name="T13" fmla="*/ 1 h 81"/>
              <a:gd name="T14" fmla="*/ 50 w 81"/>
              <a:gd name="T15" fmla="*/ 13 h 81"/>
              <a:gd name="T16" fmla="*/ 50 w 81"/>
              <a:gd name="T17" fmla="*/ 17 h 81"/>
              <a:gd name="T18" fmla="*/ 50 w 81"/>
              <a:gd name="T19" fmla="*/ 17 h 81"/>
              <a:gd name="T20" fmla="*/ 26 w 81"/>
              <a:gd name="T21" fmla="*/ 42 h 81"/>
              <a:gd name="T22" fmla="*/ 26 w 81"/>
              <a:gd name="T23" fmla="*/ 42 h 81"/>
              <a:gd name="T24" fmla="*/ 23 w 81"/>
              <a:gd name="T25" fmla="*/ 48 h 81"/>
              <a:gd name="T26" fmla="*/ 26 w 81"/>
              <a:gd name="T27" fmla="*/ 55 h 81"/>
              <a:gd name="T28" fmla="*/ 33 w 81"/>
              <a:gd name="T29" fmla="*/ 58 h 81"/>
              <a:gd name="T30" fmla="*/ 39 w 81"/>
              <a:gd name="T31" fmla="*/ 55 h 81"/>
              <a:gd name="T32" fmla="*/ 64 w 81"/>
              <a:gd name="T33" fmla="*/ 31 h 81"/>
              <a:gd name="T34" fmla="*/ 68 w 81"/>
              <a:gd name="T35" fmla="*/ 31 h 81"/>
              <a:gd name="T36" fmla="*/ 68 w 81"/>
              <a:gd name="T37" fmla="*/ 31 h 81"/>
              <a:gd name="T38" fmla="*/ 80 w 81"/>
              <a:gd name="T39" fmla="*/ 43 h 81"/>
              <a:gd name="T40" fmla="*/ 80 w 81"/>
              <a:gd name="T41" fmla="*/ 48 h 81"/>
              <a:gd name="T42" fmla="*/ 80 w 81"/>
              <a:gd name="T43" fmla="*/ 48 h 81"/>
              <a:gd name="T44" fmla="*/ 56 w 81"/>
              <a:gd name="T45" fmla="*/ 72 h 81"/>
              <a:gd name="T46" fmla="*/ 33 w 81"/>
              <a:gd name="T47" fmla="*/ 81 h 81"/>
              <a:gd name="T48" fmla="*/ 9 w 81"/>
              <a:gd name="T49" fmla="*/ 72 h 81"/>
              <a:gd name="T50" fmla="*/ 32 w 81"/>
              <a:gd name="T51" fmla="*/ 26 h 81"/>
              <a:gd name="T52" fmla="*/ 32 w 81"/>
              <a:gd name="T53" fmla="*/ 26 h 81"/>
              <a:gd name="T54" fmla="*/ 25 w 81"/>
              <a:gd name="T55" fmla="*/ 19 h 81"/>
              <a:gd name="T56" fmla="*/ 14 w 81"/>
              <a:gd name="T57" fmla="*/ 30 h 81"/>
              <a:gd name="T58" fmla="*/ 14 w 81"/>
              <a:gd name="T59" fmla="*/ 30 h 81"/>
              <a:gd name="T60" fmla="*/ 6 w 81"/>
              <a:gd name="T61" fmla="*/ 48 h 81"/>
              <a:gd name="T62" fmla="*/ 14 w 81"/>
              <a:gd name="T63" fmla="*/ 67 h 81"/>
              <a:gd name="T64" fmla="*/ 33 w 81"/>
              <a:gd name="T65" fmla="*/ 75 h 81"/>
              <a:gd name="T66" fmla="*/ 51 w 81"/>
              <a:gd name="T67" fmla="*/ 67 h 81"/>
              <a:gd name="T68" fmla="*/ 62 w 81"/>
              <a:gd name="T69" fmla="*/ 56 h 81"/>
              <a:gd name="T70" fmla="*/ 55 w 81"/>
              <a:gd name="T71" fmla="*/ 49 h 81"/>
              <a:gd name="T72" fmla="*/ 44 w 81"/>
              <a:gd name="T73" fmla="*/ 60 h 81"/>
              <a:gd name="T74" fmla="*/ 33 w 81"/>
              <a:gd name="T75" fmla="*/ 64 h 81"/>
              <a:gd name="T76" fmla="*/ 21 w 81"/>
              <a:gd name="T77" fmla="*/ 60 h 81"/>
              <a:gd name="T78" fmla="*/ 17 w 81"/>
              <a:gd name="T79" fmla="*/ 48 h 81"/>
              <a:gd name="T80" fmla="*/ 21 w 81"/>
              <a:gd name="T81" fmla="*/ 37 h 81"/>
              <a:gd name="T82" fmla="*/ 21 w 81"/>
              <a:gd name="T83" fmla="*/ 37 h 81"/>
              <a:gd name="T84" fmla="*/ 32 w 81"/>
              <a:gd name="T85" fmla="*/ 26 h 81"/>
              <a:gd name="T86" fmla="*/ 27 w 81"/>
              <a:gd name="T87" fmla="*/ 16 h 81"/>
              <a:gd name="T88" fmla="*/ 27 w 81"/>
              <a:gd name="T89" fmla="*/ 16 h 81"/>
              <a:gd name="T90" fmla="*/ 35 w 81"/>
              <a:gd name="T91" fmla="*/ 23 h 81"/>
              <a:gd name="T92" fmla="*/ 43 w 81"/>
              <a:gd name="T93" fmla="*/ 15 h 81"/>
              <a:gd name="T94" fmla="*/ 36 w 81"/>
              <a:gd name="T95" fmla="*/ 8 h 81"/>
              <a:gd name="T96" fmla="*/ 27 w 81"/>
              <a:gd name="T97" fmla="*/ 16 h 81"/>
              <a:gd name="T98" fmla="*/ 65 w 81"/>
              <a:gd name="T99" fmla="*/ 54 h 81"/>
              <a:gd name="T100" fmla="*/ 65 w 81"/>
              <a:gd name="T101" fmla="*/ 54 h 81"/>
              <a:gd name="T102" fmla="*/ 73 w 81"/>
              <a:gd name="T103" fmla="*/ 45 h 81"/>
              <a:gd name="T104" fmla="*/ 66 w 81"/>
              <a:gd name="T105" fmla="*/ 38 h 81"/>
              <a:gd name="T106" fmla="*/ 58 w 81"/>
              <a:gd name="T107" fmla="*/ 46 h 81"/>
              <a:gd name="T108" fmla="*/ 65 w 81"/>
              <a:gd name="T109" fmla="*/ 54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1" h="81">
                <a:moveTo>
                  <a:pt x="9" y="72"/>
                </a:moveTo>
                <a:cubicBezTo>
                  <a:pt x="3" y="65"/>
                  <a:pt x="0" y="57"/>
                  <a:pt x="0" y="48"/>
                </a:cubicBezTo>
                <a:cubicBezTo>
                  <a:pt x="0" y="40"/>
                  <a:pt x="3" y="32"/>
                  <a:pt x="9" y="25"/>
                </a:cubicBezTo>
                <a:cubicBezTo>
                  <a:pt x="9" y="25"/>
                  <a:pt x="9" y="25"/>
                  <a:pt x="9" y="25"/>
                </a:cubicBezTo>
                <a:cubicBezTo>
                  <a:pt x="9" y="25"/>
                  <a:pt x="9" y="25"/>
                  <a:pt x="9" y="25"/>
                </a:cubicBezTo>
                <a:cubicBezTo>
                  <a:pt x="34" y="1"/>
                  <a:pt x="34" y="1"/>
                  <a:pt x="34" y="1"/>
                </a:cubicBezTo>
                <a:cubicBezTo>
                  <a:pt x="35" y="0"/>
                  <a:pt x="37" y="0"/>
                  <a:pt x="38" y="1"/>
                </a:cubicBezTo>
                <a:cubicBezTo>
                  <a:pt x="50" y="13"/>
                  <a:pt x="50" y="13"/>
                  <a:pt x="50" y="13"/>
                </a:cubicBezTo>
                <a:cubicBezTo>
                  <a:pt x="51" y="14"/>
                  <a:pt x="51" y="16"/>
                  <a:pt x="50" y="17"/>
                </a:cubicBezTo>
                <a:cubicBezTo>
                  <a:pt x="50" y="17"/>
                  <a:pt x="50" y="17"/>
                  <a:pt x="50" y="17"/>
                </a:cubicBezTo>
                <a:cubicBezTo>
                  <a:pt x="26" y="42"/>
                  <a:pt x="26" y="42"/>
                  <a:pt x="26" y="42"/>
                </a:cubicBezTo>
                <a:cubicBezTo>
                  <a:pt x="26" y="42"/>
                  <a:pt x="26" y="42"/>
                  <a:pt x="26" y="42"/>
                </a:cubicBezTo>
                <a:cubicBezTo>
                  <a:pt x="24" y="44"/>
                  <a:pt x="23" y="46"/>
                  <a:pt x="23" y="48"/>
                </a:cubicBezTo>
                <a:cubicBezTo>
                  <a:pt x="23" y="51"/>
                  <a:pt x="24" y="53"/>
                  <a:pt x="26" y="55"/>
                </a:cubicBezTo>
                <a:cubicBezTo>
                  <a:pt x="28" y="57"/>
                  <a:pt x="30" y="58"/>
                  <a:pt x="33" y="58"/>
                </a:cubicBezTo>
                <a:cubicBezTo>
                  <a:pt x="35" y="58"/>
                  <a:pt x="38" y="57"/>
                  <a:pt x="39" y="55"/>
                </a:cubicBezTo>
                <a:cubicBezTo>
                  <a:pt x="64" y="31"/>
                  <a:pt x="64" y="31"/>
                  <a:pt x="64" y="31"/>
                </a:cubicBezTo>
                <a:cubicBezTo>
                  <a:pt x="65" y="30"/>
                  <a:pt x="67" y="30"/>
                  <a:pt x="68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80" y="43"/>
                  <a:pt x="80" y="43"/>
                  <a:pt x="80" y="43"/>
                </a:cubicBezTo>
                <a:cubicBezTo>
                  <a:pt x="81" y="44"/>
                  <a:pt x="81" y="46"/>
                  <a:pt x="80" y="48"/>
                </a:cubicBezTo>
                <a:cubicBezTo>
                  <a:pt x="80" y="48"/>
                  <a:pt x="80" y="48"/>
                  <a:pt x="80" y="48"/>
                </a:cubicBezTo>
                <a:cubicBezTo>
                  <a:pt x="56" y="72"/>
                  <a:pt x="56" y="72"/>
                  <a:pt x="56" y="72"/>
                </a:cubicBezTo>
                <a:cubicBezTo>
                  <a:pt x="49" y="78"/>
                  <a:pt x="41" y="81"/>
                  <a:pt x="33" y="81"/>
                </a:cubicBezTo>
                <a:cubicBezTo>
                  <a:pt x="24" y="81"/>
                  <a:pt x="16" y="78"/>
                  <a:pt x="9" y="72"/>
                </a:cubicBezTo>
                <a:close/>
                <a:moveTo>
                  <a:pt x="32" y="26"/>
                </a:moveTo>
                <a:cubicBezTo>
                  <a:pt x="32" y="26"/>
                  <a:pt x="32" y="26"/>
                  <a:pt x="32" y="26"/>
                </a:cubicBezTo>
                <a:cubicBezTo>
                  <a:pt x="25" y="19"/>
                  <a:pt x="25" y="19"/>
                  <a:pt x="25" y="19"/>
                </a:cubicBezTo>
                <a:cubicBezTo>
                  <a:pt x="14" y="30"/>
                  <a:pt x="14" y="30"/>
                  <a:pt x="14" y="30"/>
                </a:cubicBezTo>
                <a:cubicBezTo>
                  <a:pt x="14" y="30"/>
                  <a:pt x="14" y="30"/>
                  <a:pt x="14" y="30"/>
                </a:cubicBezTo>
                <a:cubicBezTo>
                  <a:pt x="9" y="35"/>
                  <a:pt x="6" y="42"/>
                  <a:pt x="6" y="48"/>
                </a:cubicBezTo>
                <a:cubicBezTo>
                  <a:pt x="6" y="55"/>
                  <a:pt x="9" y="62"/>
                  <a:pt x="14" y="67"/>
                </a:cubicBezTo>
                <a:cubicBezTo>
                  <a:pt x="19" y="72"/>
                  <a:pt x="26" y="75"/>
                  <a:pt x="33" y="75"/>
                </a:cubicBezTo>
                <a:cubicBezTo>
                  <a:pt x="39" y="75"/>
                  <a:pt x="46" y="72"/>
                  <a:pt x="51" y="67"/>
                </a:cubicBezTo>
                <a:cubicBezTo>
                  <a:pt x="62" y="56"/>
                  <a:pt x="62" y="56"/>
                  <a:pt x="62" y="56"/>
                </a:cubicBezTo>
                <a:cubicBezTo>
                  <a:pt x="55" y="49"/>
                  <a:pt x="55" y="49"/>
                  <a:pt x="55" y="49"/>
                </a:cubicBezTo>
                <a:cubicBezTo>
                  <a:pt x="44" y="60"/>
                  <a:pt x="44" y="60"/>
                  <a:pt x="44" y="60"/>
                </a:cubicBezTo>
                <a:cubicBezTo>
                  <a:pt x="41" y="63"/>
                  <a:pt x="37" y="64"/>
                  <a:pt x="33" y="64"/>
                </a:cubicBezTo>
                <a:cubicBezTo>
                  <a:pt x="29" y="64"/>
                  <a:pt x="24" y="63"/>
                  <a:pt x="21" y="60"/>
                </a:cubicBezTo>
                <a:cubicBezTo>
                  <a:pt x="18" y="57"/>
                  <a:pt x="17" y="52"/>
                  <a:pt x="17" y="48"/>
                </a:cubicBezTo>
                <a:cubicBezTo>
                  <a:pt x="17" y="44"/>
                  <a:pt x="18" y="40"/>
                  <a:pt x="21" y="37"/>
                </a:cubicBezTo>
                <a:cubicBezTo>
                  <a:pt x="21" y="37"/>
                  <a:pt x="21" y="37"/>
                  <a:pt x="21" y="37"/>
                </a:cubicBezTo>
                <a:cubicBezTo>
                  <a:pt x="32" y="26"/>
                  <a:pt x="32" y="26"/>
                  <a:pt x="32" y="26"/>
                </a:cubicBezTo>
                <a:close/>
                <a:moveTo>
                  <a:pt x="27" y="16"/>
                </a:moveTo>
                <a:cubicBezTo>
                  <a:pt x="27" y="16"/>
                  <a:pt x="27" y="16"/>
                  <a:pt x="27" y="16"/>
                </a:cubicBezTo>
                <a:cubicBezTo>
                  <a:pt x="35" y="23"/>
                  <a:pt x="35" y="23"/>
                  <a:pt x="35" y="23"/>
                </a:cubicBezTo>
                <a:cubicBezTo>
                  <a:pt x="43" y="15"/>
                  <a:pt x="43" y="15"/>
                  <a:pt x="43" y="15"/>
                </a:cubicBezTo>
                <a:cubicBezTo>
                  <a:pt x="36" y="8"/>
                  <a:pt x="36" y="8"/>
                  <a:pt x="36" y="8"/>
                </a:cubicBezTo>
                <a:cubicBezTo>
                  <a:pt x="27" y="16"/>
                  <a:pt x="27" y="16"/>
                  <a:pt x="27" y="16"/>
                </a:cubicBezTo>
                <a:close/>
                <a:moveTo>
                  <a:pt x="65" y="54"/>
                </a:moveTo>
                <a:cubicBezTo>
                  <a:pt x="65" y="54"/>
                  <a:pt x="65" y="54"/>
                  <a:pt x="65" y="54"/>
                </a:cubicBezTo>
                <a:cubicBezTo>
                  <a:pt x="73" y="45"/>
                  <a:pt x="73" y="45"/>
                  <a:pt x="73" y="45"/>
                </a:cubicBezTo>
                <a:cubicBezTo>
                  <a:pt x="66" y="38"/>
                  <a:pt x="66" y="38"/>
                  <a:pt x="66" y="38"/>
                </a:cubicBezTo>
                <a:cubicBezTo>
                  <a:pt x="58" y="46"/>
                  <a:pt x="58" y="46"/>
                  <a:pt x="58" y="46"/>
                </a:cubicBezTo>
                <a:cubicBezTo>
                  <a:pt x="65" y="54"/>
                  <a:pt x="65" y="54"/>
                  <a:pt x="65" y="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5" name="Freeform 31"/>
          <p:cNvSpPr>
            <a:spLocks noEditPoints="1"/>
          </p:cNvSpPr>
          <p:nvPr/>
        </p:nvSpPr>
        <p:spPr bwMode="auto">
          <a:xfrm>
            <a:off x="3946525" y="3560415"/>
            <a:ext cx="325438" cy="327025"/>
          </a:xfrm>
          <a:custGeom>
            <a:avLst/>
            <a:gdLst>
              <a:gd name="T0" fmla="*/ 21 w 87"/>
              <a:gd name="T1" fmla="*/ 19 h 87"/>
              <a:gd name="T2" fmla="*/ 27 w 87"/>
              <a:gd name="T3" fmla="*/ 11 h 87"/>
              <a:gd name="T4" fmla="*/ 8 w 87"/>
              <a:gd name="T5" fmla="*/ 24 h 87"/>
              <a:gd name="T6" fmla="*/ 39 w 87"/>
              <a:gd name="T7" fmla="*/ 24 h 87"/>
              <a:gd name="T8" fmla="*/ 34 w 87"/>
              <a:gd name="T9" fmla="*/ 24 h 87"/>
              <a:gd name="T10" fmla="*/ 31 w 87"/>
              <a:gd name="T11" fmla="*/ 21 h 87"/>
              <a:gd name="T12" fmla="*/ 29 w 87"/>
              <a:gd name="T13" fmla="*/ 14 h 87"/>
              <a:gd name="T14" fmla="*/ 68 w 87"/>
              <a:gd name="T15" fmla="*/ 44 h 87"/>
              <a:gd name="T16" fmla="*/ 86 w 87"/>
              <a:gd name="T17" fmla="*/ 62 h 87"/>
              <a:gd name="T18" fmla="*/ 66 w 87"/>
              <a:gd name="T19" fmla="*/ 86 h 87"/>
              <a:gd name="T20" fmla="*/ 62 w 87"/>
              <a:gd name="T21" fmla="*/ 86 h 87"/>
              <a:gd name="T22" fmla="*/ 27 w 87"/>
              <a:gd name="T23" fmla="*/ 86 h 87"/>
              <a:gd name="T24" fmla="*/ 4 w 87"/>
              <a:gd name="T25" fmla="*/ 87 h 87"/>
              <a:gd name="T26" fmla="*/ 1 w 87"/>
              <a:gd name="T27" fmla="*/ 63 h 87"/>
              <a:gd name="T28" fmla="*/ 19 w 87"/>
              <a:gd name="T29" fmla="*/ 43 h 87"/>
              <a:gd name="T30" fmla="*/ 2 w 87"/>
              <a:gd name="T31" fmla="*/ 21 h 87"/>
              <a:gd name="T32" fmla="*/ 26 w 87"/>
              <a:gd name="T33" fmla="*/ 2 h 87"/>
              <a:gd name="T34" fmla="*/ 59 w 87"/>
              <a:gd name="T35" fmla="*/ 3 h 87"/>
              <a:gd name="T36" fmla="*/ 86 w 87"/>
              <a:gd name="T37" fmla="*/ 18 h 87"/>
              <a:gd name="T38" fmla="*/ 68 w 87"/>
              <a:gd name="T39" fmla="*/ 44 h 87"/>
              <a:gd name="T40" fmla="*/ 48 w 87"/>
              <a:gd name="T41" fmla="*/ 64 h 87"/>
              <a:gd name="T42" fmla="*/ 79 w 87"/>
              <a:gd name="T43" fmla="*/ 64 h 87"/>
              <a:gd name="T44" fmla="*/ 71 w 87"/>
              <a:gd name="T45" fmla="*/ 67 h 87"/>
              <a:gd name="T46" fmla="*/ 68 w 87"/>
              <a:gd name="T47" fmla="*/ 64 h 87"/>
              <a:gd name="T48" fmla="*/ 69 w 87"/>
              <a:gd name="T49" fmla="*/ 54 h 87"/>
              <a:gd name="T50" fmla="*/ 64 w 87"/>
              <a:gd name="T51" fmla="*/ 57 h 87"/>
              <a:gd name="T52" fmla="*/ 67 w 87"/>
              <a:gd name="T53" fmla="*/ 51 h 87"/>
              <a:gd name="T54" fmla="*/ 48 w 87"/>
              <a:gd name="T55" fmla="*/ 64 h 87"/>
              <a:gd name="T56" fmla="*/ 18 w 87"/>
              <a:gd name="T57" fmla="*/ 75 h 87"/>
              <a:gd name="T58" fmla="*/ 60 w 87"/>
              <a:gd name="T59" fmla="*/ 21 h 87"/>
              <a:gd name="T60" fmla="*/ 18 w 87"/>
              <a:gd name="T61" fmla="*/ 75 h 87"/>
              <a:gd name="T62" fmla="*/ 70 w 87"/>
              <a:gd name="T63" fmla="*/ 26 h 87"/>
              <a:gd name="T64" fmla="*/ 71 w 87"/>
              <a:gd name="T65" fmla="*/ 26 h 87"/>
              <a:gd name="T66" fmla="*/ 71 w 87"/>
              <a:gd name="T67" fmla="*/ 26 h 87"/>
              <a:gd name="T68" fmla="*/ 80 w 87"/>
              <a:gd name="T69" fmla="*/ 24 h 87"/>
              <a:gd name="T70" fmla="*/ 67 w 87"/>
              <a:gd name="T71" fmla="*/ 8 h 87"/>
              <a:gd name="T72" fmla="*/ 58 w 87"/>
              <a:gd name="T73" fmla="*/ 13 h 87"/>
              <a:gd name="T74" fmla="*/ 62 w 87"/>
              <a:gd name="T75" fmla="*/ 17 h 87"/>
              <a:gd name="T76" fmla="*/ 62 w 87"/>
              <a:gd name="T77" fmla="*/ 17 h 87"/>
              <a:gd name="T78" fmla="*/ 62 w 87"/>
              <a:gd name="T79" fmla="*/ 17 h 87"/>
              <a:gd name="T80" fmla="*/ 70 w 87"/>
              <a:gd name="T81" fmla="*/ 26 h 87"/>
              <a:gd name="T82" fmla="*/ 70 w 87"/>
              <a:gd name="T83" fmla="*/ 26 h 87"/>
              <a:gd name="T84" fmla="*/ 69 w 87"/>
              <a:gd name="T85" fmla="*/ 30 h 87"/>
              <a:gd name="T86" fmla="*/ 23 w 87"/>
              <a:gd name="T87" fmla="*/ 80 h 87"/>
              <a:gd name="T88" fmla="*/ 69 w 87"/>
              <a:gd name="T89" fmla="*/ 30 h 87"/>
              <a:gd name="T90" fmla="*/ 10 w 87"/>
              <a:gd name="T91" fmla="*/ 66 h 87"/>
              <a:gd name="T92" fmla="*/ 55 w 87"/>
              <a:gd name="T93" fmla="*/ 16 h 87"/>
              <a:gd name="T94" fmla="*/ 10 w 87"/>
              <a:gd name="T95" fmla="*/ 66 h 87"/>
              <a:gd name="T96" fmla="*/ 7 w 87"/>
              <a:gd name="T97" fmla="*/ 69 h 87"/>
              <a:gd name="T98" fmla="*/ 19 w 87"/>
              <a:gd name="T99" fmla="*/ 8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7" h="87">
                <a:moveTo>
                  <a:pt x="24" y="19"/>
                </a:moveTo>
                <a:cubicBezTo>
                  <a:pt x="23" y="20"/>
                  <a:pt x="22" y="20"/>
                  <a:pt x="21" y="19"/>
                </a:cubicBezTo>
                <a:cubicBezTo>
                  <a:pt x="20" y="19"/>
                  <a:pt x="20" y="17"/>
                  <a:pt x="21" y="17"/>
                </a:cubicBezTo>
                <a:cubicBezTo>
                  <a:pt x="27" y="11"/>
                  <a:pt x="27" y="11"/>
                  <a:pt x="27" y="11"/>
                </a:cubicBezTo>
                <a:cubicBezTo>
                  <a:pt x="24" y="8"/>
                  <a:pt x="24" y="8"/>
                  <a:pt x="24" y="8"/>
                </a:cubicBezTo>
                <a:cubicBezTo>
                  <a:pt x="8" y="24"/>
                  <a:pt x="8" y="24"/>
                  <a:pt x="8" y="24"/>
                </a:cubicBezTo>
                <a:cubicBezTo>
                  <a:pt x="24" y="39"/>
                  <a:pt x="24" y="39"/>
                  <a:pt x="24" y="39"/>
                </a:cubicBezTo>
                <a:cubicBezTo>
                  <a:pt x="39" y="24"/>
                  <a:pt x="39" y="24"/>
                  <a:pt x="39" y="24"/>
                </a:cubicBezTo>
                <a:cubicBezTo>
                  <a:pt x="36" y="21"/>
                  <a:pt x="36" y="21"/>
                  <a:pt x="36" y="21"/>
                </a:cubicBezTo>
                <a:cubicBezTo>
                  <a:pt x="34" y="24"/>
                  <a:pt x="34" y="24"/>
                  <a:pt x="34" y="24"/>
                </a:cubicBezTo>
                <a:cubicBezTo>
                  <a:pt x="33" y="24"/>
                  <a:pt x="32" y="24"/>
                  <a:pt x="31" y="24"/>
                </a:cubicBezTo>
                <a:cubicBezTo>
                  <a:pt x="30" y="23"/>
                  <a:pt x="30" y="22"/>
                  <a:pt x="31" y="21"/>
                </a:cubicBezTo>
                <a:cubicBezTo>
                  <a:pt x="34" y="18"/>
                  <a:pt x="34" y="18"/>
                  <a:pt x="34" y="18"/>
                </a:cubicBezTo>
                <a:cubicBezTo>
                  <a:pt x="29" y="14"/>
                  <a:pt x="29" y="14"/>
                  <a:pt x="29" y="14"/>
                </a:cubicBezTo>
                <a:cubicBezTo>
                  <a:pt x="24" y="19"/>
                  <a:pt x="24" y="19"/>
                  <a:pt x="24" y="19"/>
                </a:cubicBezTo>
                <a:close/>
                <a:moveTo>
                  <a:pt x="68" y="44"/>
                </a:moveTo>
                <a:cubicBezTo>
                  <a:pt x="68" y="44"/>
                  <a:pt x="68" y="44"/>
                  <a:pt x="68" y="44"/>
                </a:cubicBezTo>
                <a:cubicBezTo>
                  <a:pt x="86" y="62"/>
                  <a:pt x="86" y="62"/>
                  <a:pt x="86" y="62"/>
                </a:cubicBezTo>
                <a:cubicBezTo>
                  <a:pt x="87" y="63"/>
                  <a:pt x="87" y="65"/>
                  <a:pt x="86" y="66"/>
                </a:cubicBezTo>
                <a:cubicBezTo>
                  <a:pt x="66" y="86"/>
                  <a:pt x="66" y="86"/>
                  <a:pt x="66" y="86"/>
                </a:cubicBezTo>
                <a:cubicBezTo>
                  <a:pt x="65" y="87"/>
                  <a:pt x="63" y="87"/>
                  <a:pt x="62" y="86"/>
                </a:cubicBezTo>
                <a:cubicBezTo>
                  <a:pt x="62" y="86"/>
                  <a:pt x="62" y="86"/>
                  <a:pt x="62" y="86"/>
                </a:cubicBezTo>
                <a:cubicBezTo>
                  <a:pt x="44" y="68"/>
                  <a:pt x="44" y="68"/>
                  <a:pt x="44" y="68"/>
                </a:cubicBezTo>
                <a:cubicBezTo>
                  <a:pt x="27" y="86"/>
                  <a:pt x="27" y="86"/>
                  <a:pt x="27" y="86"/>
                </a:cubicBezTo>
                <a:cubicBezTo>
                  <a:pt x="26" y="86"/>
                  <a:pt x="25" y="87"/>
                  <a:pt x="24" y="87"/>
                </a:cubicBezTo>
                <a:cubicBezTo>
                  <a:pt x="4" y="87"/>
                  <a:pt x="4" y="87"/>
                  <a:pt x="4" y="87"/>
                </a:cubicBezTo>
                <a:cubicBezTo>
                  <a:pt x="2" y="87"/>
                  <a:pt x="1" y="85"/>
                  <a:pt x="1" y="83"/>
                </a:cubicBezTo>
                <a:cubicBezTo>
                  <a:pt x="1" y="77"/>
                  <a:pt x="1" y="70"/>
                  <a:pt x="1" y="63"/>
                </a:cubicBezTo>
                <a:cubicBezTo>
                  <a:pt x="1" y="62"/>
                  <a:pt x="1" y="61"/>
                  <a:pt x="2" y="61"/>
                </a:cubicBezTo>
                <a:cubicBezTo>
                  <a:pt x="19" y="43"/>
                  <a:pt x="19" y="43"/>
                  <a:pt x="19" y="43"/>
                </a:cubicBezTo>
                <a:cubicBezTo>
                  <a:pt x="2" y="26"/>
                  <a:pt x="2" y="26"/>
                  <a:pt x="2" y="26"/>
                </a:cubicBezTo>
                <a:cubicBezTo>
                  <a:pt x="0" y="25"/>
                  <a:pt x="0" y="23"/>
                  <a:pt x="2" y="21"/>
                </a:cubicBezTo>
                <a:cubicBezTo>
                  <a:pt x="21" y="2"/>
                  <a:pt x="21" y="2"/>
                  <a:pt x="21" y="2"/>
                </a:cubicBezTo>
                <a:cubicBezTo>
                  <a:pt x="23" y="0"/>
                  <a:pt x="25" y="0"/>
                  <a:pt x="26" y="2"/>
                </a:cubicBezTo>
                <a:cubicBezTo>
                  <a:pt x="43" y="19"/>
                  <a:pt x="43" y="19"/>
                  <a:pt x="43" y="19"/>
                </a:cubicBezTo>
                <a:cubicBezTo>
                  <a:pt x="59" y="3"/>
                  <a:pt x="59" y="3"/>
                  <a:pt x="59" y="3"/>
                </a:cubicBezTo>
                <a:cubicBezTo>
                  <a:pt x="63" y="0"/>
                  <a:pt x="68" y="0"/>
                  <a:pt x="72" y="3"/>
                </a:cubicBezTo>
                <a:cubicBezTo>
                  <a:pt x="76" y="7"/>
                  <a:pt x="84" y="14"/>
                  <a:pt x="86" y="18"/>
                </a:cubicBezTo>
                <a:cubicBezTo>
                  <a:pt x="87" y="22"/>
                  <a:pt x="87" y="25"/>
                  <a:pt x="84" y="28"/>
                </a:cubicBezTo>
                <a:cubicBezTo>
                  <a:pt x="68" y="44"/>
                  <a:pt x="68" y="44"/>
                  <a:pt x="68" y="44"/>
                </a:cubicBezTo>
                <a:close/>
                <a:moveTo>
                  <a:pt x="48" y="64"/>
                </a:moveTo>
                <a:cubicBezTo>
                  <a:pt x="48" y="64"/>
                  <a:pt x="48" y="64"/>
                  <a:pt x="48" y="64"/>
                </a:cubicBezTo>
                <a:cubicBezTo>
                  <a:pt x="64" y="79"/>
                  <a:pt x="64" y="79"/>
                  <a:pt x="64" y="79"/>
                </a:cubicBezTo>
                <a:cubicBezTo>
                  <a:pt x="79" y="64"/>
                  <a:pt x="79" y="64"/>
                  <a:pt x="79" y="64"/>
                </a:cubicBezTo>
                <a:cubicBezTo>
                  <a:pt x="76" y="61"/>
                  <a:pt x="76" y="61"/>
                  <a:pt x="76" y="61"/>
                </a:cubicBezTo>
                <a:cubicBezTo>
                  <a:pt x="71" y="67"/>
                  <a:pt x="71" y="67"/>
                  <a:pt x="71" y="67"/>
                </a:cubicBezTo>
                <a:cubicBezTo>
                  <a:pt x="70" y="67"/>
                  <a:pt x="69" y="67"/>
                  <a:pt x="68" y="67"/>
                </a:cubicBezTo>
                <a:cubicBezTo>
                  <a:pt x="68" y="66"/>
                  <a:pt x="68" y="65"/>
                  <a:pt x="68" y="64"/>
                </a:cubicBezTo>
                <a:cubicBezTo>
                  <a:pt x="74" y="58"/>
                  <a:pt x="74" y="58"/>
                  <a:pt x="74" y="58"/>
                </a:cubicBezTo>
                <a:cubicBezTo>
                  <a:pt x="69" y="54"/>
                  <a:pt x="69" y="54"/>
                  <a:pt x="69" y="54"/>
                </a:cubicBezTo>
                <a:cubicBezTo>
                  <a:pt x="67" y="57"/>
                  <a:pt x="67" y="57"/>
                  <a:pt x="67" y="57"/>
                </a:cubicBezTo>
                <a:cubicBezTo>
                  <a:pt x="66" y="57"/>
                  <a:pt x="65" y="57"/>
                  <a:pt x="64" y="57"/>
                </a:cubicBezTo>
                <a:cubicBezTo>
                  <a:pt x="63" y="56"/>
                  <a:pt x="63" y="55"/>
                  <a:pt x="64" y="54"/>
                </a:cubicBezTo>
                <a:cubicBezTo>
                  <a:pt x="67" y="51"/>
                  <a:pt x="67" y="51"/>
                  <a:pt x="67" y="51"/>
                </a:cubicBezTo>
                <a:cubicBezTo>
                  <a:pt x="64" y="48"/>
                  <a:pt x="64" y="48"/>
                  <a:pt x="64" y="48"/>
                </a:cubicBezTo>
                <a:cubicBezTo>
                  <a:pt x="48" y="64"/>
                  <a:pt x="48" y="64"/>
                  <a:pt x="48" y="64"/>
                </a:cubicBezTo>
                <a:close/>
                <a:moveTo>
                  <a:pt x="18" y="75"/>
                </a:moveTo>
                <a:cubicBezTo>
                  <a:pt x="18" y="75"/>
                  <a:pt x="18" y="75"/>
                  <a:pt x="18" y="75"/>
                </a:cubicBezTo>
                <a:cubicBezTo>
                  <a:pt x="34" y="59"/>
                  <a:pt x="50" y="43"/>
                  <a:pt x="67" y="27"/>
                </a:cubicBezTo>
                <a:cubicBezTo>
                  <a:pt x="64" y="25"/>
                  <a:pt x="62" y="23"/>
                  <a:pt x="60" y="21"/>
                </a:cubicBezTo>
                <a:cubicBezTo>
                  <a:pt x="12" y="69"/>
                  <a:pt x="12" y="69"/>
                  <a:pt x="12" y="69"/>
                </a:cubicBezTo>
                <a:cubicBezTo>
                  <a:pt x="18" y="75"/>
                  <a:pt x="18" y="75"/>
                  <a:pt x="18" y="75"/>
                </a:cubicBezTo>
                <a:close/>
                <a:moveTo>
                  <a:pt x="70" y="26"/>
                </a:move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1" y="26"/>
                  <a:pt x="71" y="26"/>
                  <a:pt x="71" y="26"/>
                </a:cubicBezTo>
                <a:cubicBezTo>
                  <a:pt x="71" y="26"/>
                  <a:pt x="71" y="26"/>
                  <a:pt x="71" y="26"/>
                </a:cubicBezTo>
                <a:cubicBezTo>
                  <a:pt x="71" y="26"/>
                  <a:pt x="71" y="26"/>
                  <a:pt x="71" y="26"/>
                </a:cubicBezTo>
                <a:cubicBezTo>
                  <a:pt x="74" y="29"/>
                  <a:pt x="74" y="29"/>
                  <a:pt x="74" y="29"/>
                </a:cubicBezTo>
                <a:cubicBezTo>
                  <a:pt x="80" y="24"/>
                  <a:pt x="80" y="24"/>
                  <a:pt x="80" y="24"/>
                </a:cubicBezTo>
                <a:cubicBezTo>
                  <a:pt x="81" y="23"/>
                  <a:pt x="81" y="21"/>
                  <a:pt x="80" y="20"/>
                </a:cubicBezTo>
                <a:cubicBezTo>
                  <a:pt x="76" y="16"/>
                  <a:pt x="72" y="12"/>
                  <a:pt x="67" y="8"/>
                </a:cubicBezTo>
                <a:cubicBezTo>
                  <a:pt x="66" y="7"/>
                  <a:pt x="65" y="7"/>
                  <a:pt x="64" y="8"/>
                </a:cubicBezTo>
                <a:cubicBezTo>
                  <a:pt x="58" y="13"/>
                  <a:pt x="58" y="13"/>
                  <a:pt x="58" y="13"/>
                </a:cubicBezTo>
                <a:cubicBezTo>
                  <a:pt x="62" y="17"/>
                  <a:pt x="62" y="17"/>
                  <a:pt x="62" y="17"/>
                </a:cubicBezTo>
                <a:cubicBezTo>
                  <a:pt x="62" y="17"/>
                  <a:pt x="62" y="17"/>
                  <a:pt x="62" y="17"/>
                </a:cubicBezTo>
                <a:cubicBezTo>
                  <a:pt x="62" y="17"/>
                  <a:pt x="62" y="17"/>
                  <a:pt x="62" y="17"/>
                </a:cubicBezTo>
                <a:cubicBezTo>
                  <a:pt x="62" y="17"/>
                  <a:pt x="62" y="17"/>
                  <a:pt x="62" y="17"/>
                </a:cubicBezTo>
                <a:cubicBezTo>
                  <a:pt x="62" y="17"/>
                  <a:pt x="62" y="17"/>
                  <a:pt x="62" y="17"/>
                </a:cubicBezTo>
                <a:cubicBezTo>
                  <a:pt x="62" y="17"/>
                  <a:pt x="62" y="17"/>
                  <a:pt x="62" y="17"/>
                </a:cubicBezTo>
                <a:cubicBezTo>
                  <a:pt x="62" y="17"/>
                  <a:pt x="62" y="17"/>
                  <a:pt x="62" y="17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70" y="26"/>
                  <a:pt x="70" y="26"/>
                </a:cubicBezTo>
                <a:close/>
                <a:moveTo>
                  <a:pt x="69" y="30"/>
                </a:moveTo>
                <a:cubicBezTo>
                  <a:pt x="69" y="30"/>
                  <a:pt x="69" y="30"/>
                  <a:pt x="69" y="30"/>
                </a:cubicBezTo>
                <a:cubicBezTo>
                  <a:pt x="53" y="46"/>
                  <a:pt x="37" y="62"/>
                  <a:pt x="21" y="78"/>
                </a:cubicBezTo>
                <a:cubicBezTo>
                  <a:pt x="23" y="80"/>
                  <a:pt x="23" y="80"/>
                  <a:pt x="23" y="80"/>
                </a:cubicBezTo>
                <a:cubicBezTo>
                  <a:pt x="71" y="32"/>
                  <a:pt x="71" y="32"/>
                  <a:pt x="71" y="32"/>
                </a:cubicBezTo>
                <a:cubicBezTo>
                  <a:pt x="69" y="30"/>
                  <a:pt x="69" y="30"/>
                  <a:pt x="69" y="30"/>
                </a:cubicBezTo>
                <a:close/>
                <a:moveTo>
                  <a:pt x="10" y="66"/>
                </a:moveTo>
                <a:cubicBezTo>
                  <a:pt x="10" y="66"/>
                  <a:pt x="10" y="66"/>
                  <a:pt x="10" y="66"/>
                </a:cubicBezTo>
                <a:cubicBezTo>
                  <a:pt x="58" y="18"/>
                  <a:pt x="58" y="18"/>
                  <a:pt x="58" y="18"/>
                </a:cubicBezTo>
                <a:cubicBezTo>
                  <a:pt x="55" y="16"/>
                  <a:pt x="55" y="16"/>
                  <a:pt x="55" y="16"/>
                </a:cubicBezTo>
                <a:cubicBezTo>
                  <a:pt x="7" y="64"/>
                  <a:pt x="7" y="64"/>
                  <a:pt x="7" y="64"/>
                </a:cubicBezTo>
                <a:cubicBezTo>
                  <a:pt x="10" y="66"/>
                  <a:pt x="10" y="66"/>
                  <a:pt x="10" y="66"/>
                </a:cubicBezTo>
                <a:close/>
                <a:moveTo>
                  <a:pt x="7" y="69"/>
                </a:moveTo>
                <a:cubicBezTo>
                  <a:pt x="7" y="69"/>
                  <a:pt x="7" y="69"/>
                  <a:pt x="7" y="69"/>
                </a:cubicBezTo>
                <a:cubicBezTo>
                  <a:pt x="7" y="73"/>
                  <a:pt x="7" y="77"/>
                  <a:pt x="7" y="80"/>
                </a:cubicBezTo>
                <a:cubicBezTo>
                  <a:pt x="19" y="80"/>
                  <a:pt x="19" y="80"/>
                  <a:pt x="19" y="80"/>
                </a:cubicBezTo>
                <a:cubicBezTo>
                  <a:pt x="7" y="69"/>
                  <a:pt x="7" y="69"/>
                  <a:pt x="7" y="6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6" name="Freeform 32"/>
          <p:cNvSpPr>
            <a:spLocks noEditPoints="1"/>
          </p:cNvSpPr>
          <p:nvPr/>
        </p:nvSpPr>
        <p:spPr bwMode="auto">
          <a:xfrm>
            <a:off x="4905375" y="1941165"/>
            <a:ext cx="307975" cy="236537"/>
          </a:xfrm>
          <a:custGeom>
            <a:avLst/>
            <a:gdLst>
              <a:gd name="T0" fmla="*/ 1 w 82"/>
              <a:gd name="T1" fmla="*/ 21 h 63"/>
              <a:gd name="T2" fmla="*/ 13 w 82"/>
              <a:gd name="T3" fmla="*/ 1 h 63"/>
              <a:gd name="T4" fmla="*/ 16 w 82"/>
              <a:gd name="T5" fmla="*/ 0 h 63"/>
              <a:gd name="T6" fmla="*/ 67 w 82"/>
              <a:gd name="T7" fmla="*/ 0 h 63"/>
              <a:gd name="T8" fmla="*/ 70 w 82"/>
              <a:gd name="T9" fmla="*/ 1 h 63"/>
              <a:gd name="T10" fmla="*/ 81 w 82"/>
              <a:gd name="T11" fmla="*/ 21 h 63"/>
              <a:gd name="T12" fmla="*/ 81 w 82"/>
              <a:gd name="T13" fmla="*/ 25 h 63"/>
              <a:gd name="T14" fmla="*/ 81 w 82"/>
              <a:gd name="T15" fmla="*/ 25 h 63"/>
              <a:gd name="T16" fmla="*/ 44 w 82"/>
              <a:gd name="T17" fmla="*/ 62 h 63"/>
              <a:gd name="T18" fmla="*/ 39 w 82"/>
              <a:gd name="T19" fmla="*/ 62 h 63"/>
              <a:gd name="T20" fmla="*/ 39 w 82"/>
              <a:gd name="T21" fmla="*/ 62 h 63"/>
              <a:gd name="T22" fmla="*/ 2 w 82"/>
              <a:gd name="T23" fmla="*/ 25 h 63"/>
              <a:gd name="T24" fmla="*/ 1 w 82"/>
              <a:gd name="T25" fmla="*/ 21 h 63"/>
              <a:gd name="T26" fmla="*/ 9 w 82"/>
              <a:gd name="T27" fmla="*/ 21 h 63"/>
              <a:gd name="T28" fmla="*/ 9 w 82"/>
              <a:gd name="T29" fmla="*/ 21 h 63"/>
              <a:gd name="T30" fmla="*/ 24 w 82"/>
              <a:gd name="T31" fmla="*/ 21 h 63"/>
              <a:gd name="T32" fmla="*/ 16 w 82"/>
              <a:gd name="T33" fmla="*/ 8 h 63"/>
              <a:gd name="T34" fmla="*/ 9 w 82"/>
              <a:gd name="T35" fmla="*/ 21 h 63"/>
              <a:gd name="T36" fmla="*/ 66 w 82"/>
              <a:gd name="T37" fmla="*/ 8 h 63"/>
              <a:gd name="T38" fmla="*/ 66 w 82"/>
              <a:gd name="T39" fmla="*/ 8 h 63"/>
              <a:gd name="T40" fmla="*/ 58 w 82"/>
              <a:gd name="T41" fmla="*/ 21 h 63"/>
              <a:gd name="T42" fmla="*/ 74 w 82"/>
              <a:gd name="T43" fmla="*/ 21 h 63"/>
              <a:gd name="T44" fmla="*/ 66 w 82"/>
              <a:gd name="T45" fmla="*/ 8 h 63"/>
              <a:gd name="T46" fmla="*/ 73 w 82"/>
              <a:gd name="T47" fmla="*/ 24 h 63"/>
              <a:gd name="T48" fmla="*/ 73 w 82"/>
              <a:gd name="T49" fmla="*/ 24 h 63"/>
              <a:gd name="T50" fmla="*/ 56 w 82"/>
              <a:gd name="T51" fmla="*/ 24 h 63"/>
              <a:gd name="T52" fmla="*/ 47 w 82"/>
              <a:gd name="T53" fmla="*/ 50 h 63"/>
              <a:gd name="T54" fmla="*/ 73 w 82"/>
              <a:gd name="T55" fmla="*/ 24 h 63"/>
              <a:gd name="T56" fmla="*/ 36 w 82"/>
              <a:gd name="T57" fmla="*/ 50 h 63"/>
              <a:gd name="T58" fmla="*/ 36 w 82"/>
              <a:gd name="T59" fmla="*/ 50 h 63"/>
              <a:gd name="T60" fmla="*/ 26 w 82"/>
              <a:gd name="T61" fmla="*/ 24 h 63"/>
              <a:gd name="T62" fmla="*/ 10 w 82"/>
              <a:gd name="T63" fmla="*/ 24 h 63"/>
              <a:gd name="T64" fmla="*/ 36 w 82"/>
              <a:gd name="T65" fmla="*/ 50 h 63"/>
              <a:gd name="T66" fmla="*/ 63 w 82"/>
              <a:gd name="T67" fmla="*/ 6 h 63"/>
              <a:gd name="T68" fmla="*/ 63 w 82"/>
              <a:gd name="T69" fmla="*/ 6 h 63"/>
              <a:gd name="T70" fmla="*/ 46 w 82"/>
              <a:gd name="T71" fmla="*/ 6 h 63"/>
              <a:gd name="T72" fmla="*/ 55 w 82"/>
              <a:gd name="T73" fmla="*/ 19 h 63"/>
              <a:gd name="T74" fmla="*/ 63 w 82"/>
              <a:gd name="T75" fmla="*/ 6 h 63"/>
              <a:gd name="T76" fmla="*/ 37 w 82"/>
              <a:gd name="T77" fmla="*/ 6 h 63"/>
              <a:gd name="T78" fmla="*/ 37 w 82"/>
              <a:gd name="T79" fmla="*/ 6 h 63"/>
              <a:gd name="T80" fmla="*/ 20 w 82"/>
              <a:gd name="T81" fmla="*/ 6 h 63"/>
              <a:gd name="T82" fmla="*/ 28 w 82"/>
              <a:gd name="T83" fmla="*/ 19 h 63"/>
              <a:gd name="T84" fmla="*/ 37 w 82"/>
              <a:gd name="T85" fmla="*/ 6 h 63"/>
              <a:gd name="T86" fmla="*/ 31 w 82"/>
              <a:gd name="T87" fmla="*/ 21 h 63"/>
              <a:gd name="T88" fmla="*/ 31 w 82"/>
              <a:gd name="T89" fmla="*/ 21 h 63"/>
              <a:gd name="T90" fmla="*/ 52 w 82"/>
              <a:gd name="T91" fmla="*/ 21 h 63"/>
              <a:gd name="T92" fmla="*/ 41 w 82"/>
              <a:gd name="T93" fmla="*/ 6 h 63"/>
              <a:gd name="T94" fmla="*/ 31 w 82"/>
              <a:gd name="T95" fmla="*/ 21 h 63"/>
              <a:gd name="T96" fmla="*/ 52 w 82"/>
              <a:gd name="T97" fmla="*/ 24 h 63"/>
              <a:gd name="T98" fmla="*/ 52 w 82"/>
              <a:gd name="T99" fmla="*/ 24 h 63"/>
              <a:gd name="T100" fmla="*/ 30 w 82"/>
              <a:gd name="T101" fmla="*/ 24 h 63"/>
              <a:gd name="T102" fmla="*/ 41 w 82"/>
              <a:gd name="T103" fmla="*/ 55 h 63"/>
              <a:gd name="T104" fmla="*/ 52 w 82"/>
              <a:gd name="T105" fmla="*/ 24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2" h="63">
                <a:moveTo>
                  <a:pt x="1" y="21"/>
                </a:moveTo>
                <a:cubicBezTo>
                  <a:pt x="13" y="1"/>
                  <a:pt x="13" y="1"/>
                  <a:pt x="13" y="1"/>
                </a:cubicBezTo>
                <a:cubicBezTo>
                  <a:pt x="14" y="0"/>
                  <a:pt x="15" y="0"/>
                  <a:pt x="16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69" y="0"/>
                  <a:pt x="70" y="1"/>
                </a:cubicBezTo>
                <a:cubicBezTo>
                  <a:pt x="81" y="21"/>
                  <a:pt x="81" y="21"/>
                  <a:pt x="81" y="21"/>
                </a:cubicBezTo>
                <a:cubicBezTo>
                  <a:pt x="82" y="22"/>
                  <a:pt x="82" y="24"/>
                  <a:pt x="81" y="25"/>
                </a:cubicBezTo>
                <a:cubicBezTo>
                  <a:pt x="81" y="25"/>
                  <a:pt x="81" y="25"/>
                  <a:pt x="81" y="25"/>
                </a:cubicBezTo>
                <a:cubicBezTo>
                  <a:pt x="44" y="62"/>
                  <a:pt x="44" y="62"/>
                  <a:pt x="44" y="62"/>
                </a:cubicBezTo>
                <a:cubicBezTo>
                  <a:pt x="42" y="63"/>
                  <a:pt x="40" y="63"/>
                  <a:pt x="39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2" y="25"/>
                  <a:pt x="2" y="25"/>
                  <a:pt x="2" y="25"/>
                </a:cubicBezTo>
                <a:cubicBezTo>
                  <a:pt x="1" y="24"/>
                  <a:pt x="0" y="22"/>
                  <a:pt x="1" y="21"/>
                </a:cubicBezTo>
                <a:close/>
                <a:moveTo>
                  <a:pt x="9" y="21"/>
                </a:moveTo>
                <a:cubicBezTo>
                  <a:pt x="9" y="21"/>
                  <a:pt x="9" y="21"/>
                  <a:pt x="9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16" y="8"/>
                  <a:pt x="16" y="8"/>
                  <a:pt x="16" y="8"/>
                </a:cubicBezTo>
                <a:cubicBezTo>
                  <a:pt x="9" y="21"/>
                  <a:pt x="9" y="21"/>
                  <a:pt x="9" y="21"/>
                </a:cubicBezTo>
                <a:close/>
                <a:moveTo>
                  <a:pt x="66" y="8"/>
                </a:moveTo>
                <a:cubicBezTo>
                  <a:pt x="66" y="8"/>
                  <a:pt x="66" y="8"/>
                  <a:pt x="66" y="8"/>
                </a:cubicBezTo>
                <a:cubicBezTo>
                  <a:pt x="58" y="21"/>
                  <a:pt x="58" y="21"/>
                  <a:pt x="58" y="21"/>
                </a:cubicBezTo>
                <a:cubicBezTo>
                  <a:pt x="74" y="21"/>
                  <a:pt x="74" y="21"/>
                  <a:pt x="74" y="21"/>
                </a:cubicBezTo>
                <a:cubicBezTo>
                  <a:pt x="66" y="8"/>
                  <a:pt x="66" y="8"/>
                  <a:pt x="66" y="8"/>
                </a:cubicBezTo>
                <a:close/>
                <a:moveTo>
                  <a:pt x="73" y="24"/>
                </a:moveTo>
                <a:cubicBezTo>
                  <a:pt x="73" y="24"/>
                  <a:pt x="73" y="24"/>
                  <a:pt x="73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47" y="50"/>
                  <a:pt x="47" y="50"/>
                  <a:pt x="47" y="50"/>
                </a:cubicBezTo>
                <a:cubicBezTo>
                  <a:pt x="73" y="24"/>
                  <a:pt x="73" y="24"/>
                  <a:pt x="73" y="24"/>
                </a:cubicBezTo>
                <a:close/>
                <a:moveTo>
                  <a:pt x="36" y="50"/>
                </a:moveTo>
                <a:cubicBezTo>
                  <a:pt x="36" y="50"/>
                  <a:pt x="36" y="50"/>
                  <a:pt x="36" y="50"/>
                </a:cubicBezTo>
                <a:cubicBezTo>
                  <a:pt x="26" y="24"/>
                  <a:pt x="26" y="24"/>
                  <a:pt x="26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36" y="50"/>
                  <a:pt x="36" y="50"/>
                  <a:pt x="36" y="50"/>
                </a:cubicBezTo>
                <a:close/>
                <a:moveTo>
                  <a:pt x="63" y="6"/>
                </a:moveTo>
                <a:cubicBezTo>
                  <a:pt x="63" y="6"/>
                  <a:pt x="63" y="6"/>
                  <a:pt x="63" y="6"/>
                </a:cubicBezTo>
                <a:cubicBezTo>
                  <a:pt x="46" y="6"/>
                  <a:pt x="46" y="6"/>
                  <a:pt x="46" y="6"/>
                </a:cubicBezTo>
                <a:cubicBezTo>
                  <a:pt x="55" y="19"/>
                  <a:pt x="55" y="19"/>
                  <a:pt x="55" y="19"/>
                </a:cubicBezTo>
                <a:cubicBezTo>
                  <a:pt x="63" y="6"/>
                  <a:pt x="63" y="6"/>
                  <a:pt x="63" y="6"/>
                </a:cubicBezTo>
                <a:close/>
                <a:moveTo>
                  <a:pt x="37" y="6"/>
                </a:moveTo>
                <a:cubicBezTo>
                  <a:pt x="37" y="6"/>
                  <a:pt x="37" y="6"/>
                  <a:pt x="37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8" y="19"/>
                  <a:pt x="28" y="19"/>
                  <a:pt x="28" y="19"/>
                </a:cubicBezTo>
                <a:cubicBezTo>
                  <a:pt x="37" y="6"/>
                  <a:pt x="37" y="6"/>
                  <a:pt x="37" y="6"/>
                </a:cubicBezTo>
                <a:close/>
                <a:moveTo>
                  <a:pt x="31" y="21"/>
                </a:moveTo>
                <a:cubicBezTo>
                  <a:pt x="31" y="21"/>
                  <a:pt x="31" y="21"/>
                  <a:pt x="31" y="21"/>
                </a:cubicBezTo>
                <a:cubicBezTo>
                  <a:pt x="52" y="21"/>
                  <a:pt x="52" y="21"/>
                  <a:pt x="52" y="21"/>
                </a:cubicBezTo>
                <a:cubicBezTo>
                  <a:pt x="41" y="6"/>
                  <a:pt x="41" y="6"/>
                  <a:pt x="41" y="6"/>
                </a:cubicBezTo>
                <a:cubicBezTo>
                  <a:pt x="31" y="21"/>
                  <a:pt x="31" y="21"/>
                  <a:pt x="31" y="21"/>
                </a:cubicBezTo>
                <a:close/>
                <a:moveTo>
                  <a:pt x="52" y="24"/>
                </a:moveTo>
                <a:cubicBezTo>
                  <a:pt x="52" y="24"/>
                  <a:pt x="52" y="24"/>
                  <a:pt x="52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41" y="55"/>
                  <a:pt x="41" y="55"/>
                  <a:pt x="41" y="55"/>
                </a:cubicBezTo>
                <a:cubicBezTo>
                  <a:pt x="52" y="24"/>
                  <a:pt x="52" y="24"/>
                  <a:pt x="52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4147853" y="2585690"/>
            <a:ext cx="84670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1000" b="1" dirty="0">
                <a:solidFill>
                  <a:schemeClr val="accent1"/>
                </a:solidFill>
                <a:latin typeface="+mn-ea"/>
              </a:rPr>
              <a:t>CIRCULAR</a:t>
            </a: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4067175" y="2801590"/>
            <a:ext cx="100806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templates.</a:t>
            </a: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1002844" y="3881090"/>
            <a:ext cx="237648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03</a:t>
            </a:r>
          </a:p>
          <a:p>
            <a:pPr algn="r"/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30" name="Rectangle 36"/>
          <p:cNvSpPr>
            <a:spLocks noChangeArrowheads="1"/>
          </p:cNvSpPr>
          <p:nvPr/>
        </p:nvSpPr>
        <p:spPr bwMode="auto">
          <a:xfrm>
            <a:off x="571044" y="2512665"/>
            <a:ext cx="237648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02</a:t>
            </a:r>
          </a:p>
          <a:p>
            <a:pPr algn="r"/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31" name="Rectangle 37"/>
          <p:cNvSpPr>
            <a:spLocks noChangeArrowheads="1"/>
          </p:cNvSpPr>
          <p:nvPr/>
        </p:nvSpPr>
        <p:spPr bwMode="auto">
          <a:xfrm>
            <a:off x="1074281" y="1187102"/>
            <a:ext cx="23764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01</a:t>
            </a:r>
          </a:p>
          <a:p>
            <a:pPr algn="r"/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5675775" y="1187102"/>
            <a:ext cx="23764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04</a:t>
            </a:r>
            <a:r>
              <a:rPr lang="zh-CN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6201238" y="2512665"/>
            <a:ext cx="23764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0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5</a:t>
            </a:r>
            <a:r>
              <a:rPr lang="zh-CN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5724988" y="3881090"/>
            <a:ext cx="23764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0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6</a:t>
            </a:r>
            <a:r>
              <a:rPr lang="zh-CN" alt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2750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徐威方\Desktop\psefan.com-Succulent-mix-RB-15\b3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04664" y="-1311275"/>
            <a:ext cx="4780611" cy="395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7664" y="2953845"/>
            <a:ext cx="1406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b="1" dirty="0">
                <a:ln w="6350">
                  <a:noFill/>
                </a:ln>
                <a:solidFill>
                  <a:schemeClr val="accent1"/>
                </a:solidFill>
                <a:latin typeface="+mn-ea"/>
              </a:rPr>
              <a:t>目  录</a:t>
            </a:r>
            <a:endParaRPr lang="en-US" altLang="zh-CN" sz="2800" b="1" dirty="0">
              <a:ln w="6350">
                <a:noFill/>
              </a:ln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47665" y="3507672"/>
            <a:ext cx="14062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200" dirty="0">
                <a:ln w="63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CONTENTS</a:t>
            </a:r>
            <a:endParaRPr lang="zh-CN" altLang="en-US" sz="1200" dirty="0">
              <a:ln w="6350"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547666" y="3509302"/>
            <a:ext cx="1406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547666" y="3759207"/>
            <a:ext cx="1406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4572000" y="736498"/>
            <a:ext cx="504056" cy="50405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</a:rPr>
              <a:t>01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080" y="819249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n w="63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绪论</a:t>
            </a:r>
          </a:p>
        </p:txBody>
      </p:sp>
      <p:sp>
        <p:nvSpPr>
          <p:cNvPr id="13" name="矩形 12"/>
          <p:cNvSpPr/>
          <p:nvPr/>
        </p:nvSpPr>
        <p:spPr>
          <a:xfrm>
            <a:off x="4572000" y="1549298"/>
            <a:ext cx="504056" cy="50405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</a:rPr>
              <a:t>02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1632049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n w="63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研究思路与方法</a:t>
            </a:r>
          </a:p>
        </p:txBody>
      </p:sp>
      <p:sp>
        <p:nvSpPr>
          <p:cNvPr id="15" name="矩形 14"/>
          <p:cNvSpPr/>
          <p:nvPr/>
        </p:nvSpPr>
        <p:spPr>
          <a:xfrm>
            <a:off x="4572000" y="2349398"/>
            <a:ext cx="504056" cy="50405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</a:rPr>
              <a:t>03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2080" y="2432149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n w="63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关键技术与实践难点</a:t>
            </a:r>
          </a:p>
        </p:txBody>
      </p:sp>
      <p:sp>
        <p:nvSpPr>
          <p:cNvPr id="17" name="矩形 16"/>
          <p:cNvSpPr/>
          <p:nvPr/>
        </p:nvSpPr>
        <p:spPr>
          <a:xfrm>
            <a:off x="4572000" y="3162198"/>
            <a:ext cx="504056" cy="50405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</a:rPr>
              <a:t>04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2080" y="3244949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n w="63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研究成果与应用</a:t>
            </a:r>
          </a:p>
        </p:txBody>
      </p:sp>
      <p:sp>
        <p:nvSpPr>
          <p:cNvPr id="19" name="矩形 18"/>
          <p:cNvSpPr/>
          <p:nvPr/>
        </p:nvSpPr>
        <p:spPr>
          <a:xfrm>
            <a:off x="4572000" y="3962298"/>
            <a:ext cx="504056" cy="50405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</a:rPr>
              <a:t>05</a:t>
            </a:r>
            <a:endParaRPr lang="zh-CN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92080" y="4045049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n w="63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相关建议与论文总结</a:t>
            </a:r>
          </a:p>
        </p:txBody>
      </p:sp>
    </p:spTree>
    <p:extLst>
      <p:ext uri="{BB962C8B-B14F-4D97-AF65-F5344CB8AC3E}">
        <p14:creationId xmlns:p14="http://schemas.microsoft.com/office/powerpoint/2010/main" val="299054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32"/>
          <p:cNvSpPr>
            <a:spLocks/>
          </p:cNvSpPr>
          <p:nvPr/>
        </p:nvSpPr>
        <p:spPr bwMode="auto">
          <a:xfrm>
            <a:off x="3918044" y="3554555"/>
            <a:ext cx="1253337" cy="1587358"/>
          </a:xfrm>
          <a:custGeom>
            <a:avLst/>
            <a:gdLst>
              <a:gd name="T0" fmla="*/ 369 w 889"/>
              <a:gd name="T1" fmla="*/ 1124 h 1124"/>
              <a:gd name="T2" fmla="*/ 713 w 889"/>
              <a:gd name="T3" fmla="*/ 1124 h 1124"/>
              <a:gd name="T4" fmla="*/ 676 w 889"/>
              <a:gd name="T5" fmla="*/ 705 h 1124"/>
              <a:gd name="T6" fmla="*/ 862 w 889"/>
              <a:gd name="T7" fmla="*/ 273 h 1124"/>
              <a:gd name="T8" fmla="*/ 853 w 889"/>
              <a:gd name="T9" fmla="*/ 202 h 1124"/>
              <a:gd name="T10" fmla="*/ 775 w 889"/>
              <a:gd name="T11" fmla="*/ 257 h 1124"/>
              <a:gd name="T12" fmla="*/ 612 w 889"/>
              <a:gd name="T13" fmla="*/ 387 h 1124"/>
              <a:gd name="T14" fmla="*/ 489 w 889"/>
              <a:gd name="T15" fmla="*/ 141 h 1124"/>
              <a:gd name="T16" fmla="*/ 417 w 889"/>
              <a:gd name="T17" fmla="*/ 5 h 1124"/>
              <a:gd name="T18" fmla="*/ 404 w 889"/>
              <a:gd name="T19" fmla="*/ 155 h 1124"/>
              <a:gd name="T20" fmla="*/ 405 w 889"/>
              <a:gd name="T21" fmla="*/ 327 h 1124"/>
              <a:gd name="T22" fmla="*/ 275 w 889"/>
              <a:gd name="T23" fmla="*/ 196 h 1124"/>
              <a:gd name="T24" fmla="*/ 154 w 889"/>
              <a:gd name="T25" fmla="*/ 49 h 1124"/>
              <a:gd name="T26" fmla="*/ 207 w 889"/>
              <a:gd name="T27" fmla="*/ 218 h 1124"/>
              <a:gd name="T28" fmla="*/ 281 w 889"/>
              <a:gd name="T29" fmla="*/ 387 h 1124"/>
              <a:gd name="T30" fmla="*/ 155 w 889"/>
              <a:gd name="T31" fmla="*/ 273 h 1124"/>
              <a:gd name="T32" fmla="*/ 28 w 889"/>
              <a:gd name="T33" fmla="*/ 187 h 1124"/>
              <a:gd name="T34" fmla="*/ 113 w 889"/>
              <a:gd name="T35" fmla="*/ 350 h 1124"/>
              <a:gd name="T36" fmla="*/ 234 w 889"/>
              <a:gd name="T37" fmla="*/ 489 h 1124"/>
              <a:gd name="T38" fmla="*/ 107 w 889"/>
              <a:gd name="T39" fmla="*/ 421 h 1124"/>
              <a:gd name="T40" fmla="*/ 29 w 889"/>
              <a:gd name="T41" fmla="*/ 413 h 1124"/>
              <a:gd name="T42" fmla="*/ 173 w 889"/>
              <a:gd name="T43" fmla="*/ 550 h 1124"/>
              <a:gd name="T44" fmla="*/ 397 w 889"/>
              <a:gd name="T45" fmla="*/ 850 h 1124"/>
              <a:gd name="T46" fmla="*/ 369 w 889"/>
              <a:gd name="T47" fmla="*/ 1124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89" h="1124">
                <a:moveTo>
                  <a:pt x="369" y="1124"/>
                </a:moveTo>
                <a:cubicBezTo>
                  <a:pt x="713" y="1124"/>
                  <a:pt x="713" y="1124"/>
                  <a:pt x="713" y="1124"/>
                </a:cubicBezTo>
                <a:cubicBezTo>
                  <a:pt x="713" y="1124"/>
                  <a:pt x="608" y="991"/>
                  <a:pt x="676" y="705"/>
                </a:cubicBezTo>
                <a:cubicBezTo>
                  <a:pt x="744" y="420"/>
                  <a:pt x="845" y="300"/>
                  <a:pt x="862" y="273"/>
                </a:cubicBezTo>
                <a:cubicBezTo>
                  <a:pt x="880" y="247"/>
                  <a:pt x="889" y="215"/>
                  <a:pt x="853" y="202"/>
                </a:cubicBezTo>
                <a:cubicBezTo>
                  <a:pt x="824" y="191"/>
                  <a:pt x="784" y="242"/>
                  <a:pt x="775" y="257"/>
                </a:cubicBezTo>
                <a:cubicBezTo>
                  <a:pt x="766" y="272"/>
                  <a:pt x="693" y="394"/>
                  <a:pt x="612" y="387"/>
                </a:cubicBezTo>
                <a:cubicBezTo>
                  <a:pt x="531" y="380"/>
                  <a:pt x="510" y="225"/>
                  <a:pt x="489" y="141"/>
                </a:cubicBezTo>
                <a:cubicBezTo>
                  <a:pt x="468" y="57"/>
                  <a:pt x="454" y="0"/>
                  <a:pt x="417" y="5"/>
                </a:cubicBezTo>
                <a:cubicBezTo>
                  <a:pt x="383" y="10"/>
                  <a:pt x="401" y="127"/>
                  <a:pt x="404" y="155"/>
                </a:cubicBezTo>
                <a:cubicBezTo>
                  <a:pt x="407" y="183"/>
                  <a:pt x="438" y="315"/>
                  <a:pt x="405" y="327"/>
                </a:cubicBezTo>
                <a:cubicBezTo>
                  <a:pt x="372" y="339"/>
                  <a:pt x="306" y="258"/>
                  <a:pt x="275" y="196"/>
                </a:cubicBezTo>
                <a:cubicBezTo>
                  <a:pt x="244" y="134"/>
                  <a:pt x="204" y="27"/>
                  <a:pt x="154" y="49"/>
                </a:cubicBezTo>
                <a:cubicBezTo>
                  <a:pt x="113" y="68"/>
                  <a:pt x="193" y="189"/>
                  <a:pt x="207" y="218"/>
                </a:cubicBezTo>
                <a:cubicBezTo>
                  <a:pt x="221" y="247"/>
                  <a:pt x="293" y="374"/>
                  <a:pt x="281" y="387"/>
                </a:cubicBezTo>
                <a:cubicBezTo>
                  <a:pt x="269" y="400"/>
                  <a:pt x="178" y="299"/>
                  <a:pt x="155" y="273"/>
                </a:cubicBezTo>
                <a:cubicBezTo>
                  <a:pt x="132" y="247"/>
                  <a:pt x="56" y="155"/>
                  <a:pt x="28" y="187"/>
                </a:cubicBezTo>
                <a:cubicBezTo>
                  <a:pt x="0" y="219"/>
                  <a:pt x="67" y="306"/>
                  <a:pt x="113" y="350"/>
                </a:cubicBezTo>
                <a:cubicBezTo>
                  <a:pt x="159" y="394"/>
                  <a:pt x="243" y="472"/>
                  <a:pt x="234" y="489"/>
                </a:cubicBezTo>
                <a:cubicBezTo>
                  <a:pt x="225" y="506"/>
                  <a:pt x="133" y="437"/>
                  <a:pt x="107" y="421"/>
                </a:cubicBezTo>
                <a:cubicBezTo>
                  <a:pt x="81" y="405"/>
                  <a:pt x="39" y="384"/>
                  <a:pt x="29" y="413"/>
                </a:cubicBezTo>
                <a:cubicBezTo>
                  <a:pt x="20" y="441"/>
                  <a:pt x="79" y="497"/>
                  <a:pt x="173" y="550"/>
                </a:cubicBezTo>
                <a:cubicBezTo>
                  <a:pt x="267" y="603"/>
                  <a:pt x="394" y="692"/>
                  <a:pt x="397" y="850"/>
                </a:cubicBezTo>
                <a:cubicBezTo>
                  <a:pt x="400" y="1008"/>
                  <a:pt x="375" y="1107"/>
                  <a:pt x="369" y="1124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635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5091636" y="2888015"/>
            <a:ext cx="1409816" cy="1226253"/>
          </a:xfrm>
          <a:custGeom>
            <a:avLst/>
            <a:gdLst>
              <a:gd name="T0" fmla="*/ 70 w 1000"/>
              <a:gd name="T1" fmla="*/ 712 h 868"/>
              <a:gd name="T2" fmla="*/ 788 w 1000"/>
              <a:gd name="T3" fmla="*/ 534 h 868"/>
              <a:gd name="T4" fmla="*/ 1000 w 1000"/>
              <a:gd name="T5" fmla="*/ 38 h 868"/>
              <a:gd name="T6" fmla="*/ 316 w 1000"/>
              <a:gd name="T7" fmla="*/ 198 h 868"/>
              <a:gd name="T8" fmla="*/ 0 w 1000"/>
              <a:gd name="T9" fmla="*/ 630 h 868"/>
              <a:gd name="T10" fmla="*/ 566 w 1000"/>
              <a:gd name="T11" fmla="*/ 360 h 868"/>
              <a:gd name="T12" fmla="*/ 70 w 1000"/>
              <a:gd name="T13" fmla="*/ 712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0" h="868">
                <a:moveTo>
                  <a:pt x="70" y="712"/>
                </a:moveTo>
                <a:cubicBezTo>
                  <a:pt x="70" y="712"/>
                  <a:pt x="485" y="868"/>
                  <a:pt x="788" y="534"/>
                </a:cubicBezTo>
                <a:cubicBezTo>
                  <a:pt x="980" y="322"/>
                  <a:pt x="1000" y="38"/>
                  <a:pt x="1000" y="38"/>
                </a:cubicBezTo>
                <a:cubicBezTo>
                  <a:pt x="1000" y="38"/>
                  <a:pt x="586" y="0"/>
                  <a:pt x="316" y="198"/>
                </a:cubicBezTo>
                <a:cubicBezTo>
                  <a:pt x="46" y="396"/>
                  <a:pt x="0" y="630"/>
                  <a:pt x="0" y="630"/>
                </a:cubicBezTo>
                <a:cubicBezTo>
                  <a:pt x="0" y="630"/>
                  <a:pt x="208" y="440"/>
                  <a:pt x="566" y="360"/>
                </a:cubicBezTo>
                <a:cubicBezTo>
                  <a:pt x="566" y="360"/>
                  <a:pt x="262" y="522"/>
                  <a:pt x="70" y="712"/>
                </a:cubicBezTo>
                <a:close/>
              </a:path>
            </a:pathLst>
          </a:custGeom>
          <a:solidFill>
            <a:schemeClr val="accent4"/>
          </a:solidFill>
          <a:ln w="6350"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4408545" y="1511301"/>
            <a:ext cx="1196162" cy="2144062"/>
          </a:xfrm>
          <a:custGeom>
            <a:avLst/>
            <a:gdLst>
              <a:gd name="T0" fmla="*/ 325 w 849"/>
              <a:gd name="T1" fmla="*/ 1518 h 1518"/>
              <a:gd name="T2" fmla="*/ 817 w 849"/>
              <a:gd name="T3" fmla="*/ 816 h 1518"/>
              <a:gd name="T4" fmla="*/ 539 w 849"/>
              <a:gd name="T5" fmla="*/ 0 h 1518"/>
              <a:gd name="T6" fmla="*/ 98 w 849"/>
              <a:gd name="T7" fmla="*/ 644 h 1518"/>
              <a:gd name="T8" fmla="*/ 189 w 849"/>
              <a:gd name="T9" fmla="*/ 1506 h 1518"/>
              <a:gd name="T10" fmla="*/ 455 w 849"/>
              <a:gd name="T11" fmla="*/ 706 h 1518"/>
              <a:gd name="T12" fmla="*/ 325 w 849"/>
              <a:gd name="T13" fmla="*/ 1518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9" h="1518">
                <a:moveTo>
                  <a:pt x="325" y="1518"/>
                </a:moveTo>
                <a:cubicBezTo>
                  <a:pt x="325" y="1518"/>
                  <a:pt x="785" y="1276"/>
                  <a:pt x="817" y="816"/>
                </a:cubicBezTo>
                <a:cubicBezTo>
                  <a:pt x="849" y="356"/>
                  <a:pt x="539" y="0"/>
                  <a:pt x="539" y="0"/>
                </a:cubicBezTo>
                <a:cubicBezTo>
                  <a:pt x="539" y="0"/>
                  <a:pt x="209" y="294"/>
                  <a:pt x="98" y="644"/>
                </a:cubicBezTo>
                <a:cubicBezTo>
                  <a:pt x="0" y="951"/>
                  <a:pt x="59" y="1290"/>
                  <a:pt x="189" y="1506"/>
                </a:cubicBezTo>
                <a:cubicBezTo>
                  <a:pt x="189" y="1506"/>
                  <a:pt x="167" y="1158"/>
                  <a:pt x="455" y="706"/>
                </a:cubicBezTo>
                <a:cubicBezTo>
                  <a:pt x="455" y="706"/>
                  <a:pt x="345" y="970"/>
                  <a:pt x="325" y="1518"/>
                </a:cubicBezTo>
                <a:close/>
              </a:path>
            </a:pathLst>
          </a:custGeom>
          <a:solidFill>
            <a:schemeClr val="accent3"/>
          </a:solidFill>
          <a:ln w="6350"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9" name="Freeform 35"/>
          <p:cNvSpPr>
            <a:spLocks/>
          </p:cNvSpPr>
          <p:nvPr/>
        </p:nvSpPr>
        <p:spPr bwMode="auto">
          <a:xfrm>
            <a:off x="3256017" y="1621137"/>
            <a:ext cx="1342108" cy="1958996"/>
          </a:xfrm>
          <a:custGeom>
            <a:avLst/>
            <a:gdLst>
              <a:gd name="T0" fmla="*/ 700 w 952"/>
              <a:gd name="T1" fmla="*/ 1330 h 1386"/>
              <a:gd name="T2" fmla="*/ 760 w 952"/>
              <a:gd name="T3" fmla="*/ 522 h 1386"/>
              <a:gd name="T4" fmla="*/ 138 w 952"/>
              <a:gd name="T5" fmla="*/ 0 h 1386"/>
              <a:gd name="T6" fmla="*/ 122 w 952"/>
              <a:gd name="T7" fmla="*/ 820 h 1386"/>
              <a:gd name="T8" fmla="*/ 590 w 952"/>
              <a:gd name="T9" fmla="*/ 1386 h 1386"/>
              <a:gd name="T10" fmla="*/ 412 w 952"/>
              <a:gd name="T11" fmla="*/ 618 h 1386"/>
              <a:gd name="T12" fmla="*/ 700 w 952"/>
              <a:gd name="T13" fmla="*/ 1330 h 1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52" h="1386">
                <a:moveTo>
                  <a:pt x="700" y="1330"/>
                </a:moveTo>
                <a:cubicBezTo>
                  <a:pt x="700" y="1330"/>
                  <a:pt x="952" y="916"/>
                  <a:pt x="760" y="522"/>
                </a:cubicBezTo>
                <a:cubicBezTo>
                  <a:pt x="571" y="134"/>
                  <a:pt x="138" y="0"/>
                  <a:pt x="138" y="0"/>
                </a:cubicBezTo>
                <a:cubicBezTo>
                  <a:pt x="138" y="0"/>
                  <a:pt x="0" y="476"/>
                  <a:pt x="122" y="820"/>
                </a:cubicBezTo>
                <a:cubicBezTo>
                  <a:pt x="241" y="1156"/>
                  <a:pt x="462" y="1316"/>
                  <a:pt x="590" y="1386"/>
                </a:cubicBezTo>
                <a:cubicBezTo>
                  <a:pt x="590" y="1386"/>
                  <a:pt x="422" y="1170"/>
                  <a:pt x="412" y="618"/>
                </a:cubicBezTo>
                <a:cubicBezTo>
                  <a:pt x="412" y="618"/>
                  <a:pt x="548" y="1094"/>
                  <a:pt x="700" y="1330"/>
                </a:cubicBezTo>
                <a:close/>
              </a:path>
            </a:pathLst>
          </a:custGeom>
          <a:solidFill>
            <a:schemeClr val="accent2"/>
          </a:solidFill>
          <a:ln w="6350"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0" name="Freeform 36"/>
          <p:cNvSpPr>
            <a:spLocks/>
          </p:cNvSpPr>
          <p:nvPr/>
        </p:nvSpPr>
        <p:spPr bwMode="auto">
          <a:xfrm>
            <a:off x="2432998" y="2955722"/>
            <a:ext cx="1488055" cy="1017113"/>
          </a:xfrm>
          <a:custGeom>
            <a:avLst/>
            <a:gdLst>
              <a:gd name="T0" fmla="*/ 1056 w 1056"/>
              <a:gd name="T1" fmla="*/ 528 h 720"/>
              <a:gd name="T2" fmla="*/ 616 w 1056"/>
              <a:gd name="T3" fmla="*/ 80 h 720"/>
              <a:gd name="T4" fmla="*/ 0 w 1056"/>
              <a:gd name="T5" fmla="*/ 178 h 720"/>
              <a:gd name="T6" fmla="*/ 446 w 1056"/>
              <a:gd name="T7" fmla="*/ 596 h 720"/>
              <a:gd name="T8" fmla="*/ 1036 w 1056"/>
              <a:gd name="T9" fmla="*/ 622 h 720"/>
              <a:gd name="T10" fmla="*/ 504 w 1056"/>
              <a:gd name="T11" fmla="*/ 334 h 720"/>
              <a:gd name="T12" fmla="*/ 1056 w 1056"/>
              <a:gd name="T13" fmla="*/ 528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6" h="720">
                <a:moveTo>
                  <a:pt x="1056" y="528"/>
                </a:moveTo>
                <a:cubicBezTo>
                  <a:pt x="1056" y="528"/>
                  <a:pt x="950" y="160"/>
                  <a:pt x="616" y="80"/>
                </a:cubicBezTo>
                <a:cubicBezTo>
                  <a:pt x="282" y="0"/>
                  <a:pt x="0" y="178"/>
                  <a:pt x="0" y="178"/>
                </a:cubicBezTo>
                <a:cubicBezTo>
                  <a:pt x="0" y="178"/>
                  <a:pt x="190" y="477"/>
                  <a:pt x="446" y="596"/>
                </a:cubicBezTo>
                <a:cubicBezTo>
                  <a:pt x="712" y="720"/>
                  <a:pt x="952" y="660"/>
                  <a:pt x="1036" y="622"/>
                </a:cubicBezTo>
                <a:cubicBezTo>
                  <a:pt x="1036" y="622"/>
                  <a:pt x="786" y="594"/>
                  <a:pt x="504" y="334"/>
                </a:cubicBezTo>
                <a:cubicBezTo>
                  <a:pt x="504" y="334"/>
                  <a:pt x="824" y="508"/>
                  <a:pt x="1056" y="528"/>
                </a:cubicBezTo>
                <a:close/>
              </a:path>
            </a:pathLst>
          </a:custGeom>
          <a:solidFill>
            <a:schemeClr val="accent1"/>
          </a:solidFill>
          <a:ln w="6350"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1" name="Rectangle 38"/>
          <p:cNvSpPr>
            <a:spLocks noChangeArrowheads="1"/>
          </p:cNvSpPr>
          <p:nvPr/>
        </p:nvSpPr>
        <p:spPr bwMode="auto">
          <a:xfrm>
            <a:off x="5791200" y="1418828"/>
            <a:ext cx="2107505" cy="72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3</a:t>
            </a:r>
          </a:p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>
            <a:off x="6784975" y="3146425"/>
            <a:ext cx="2107505" cy="72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4</a:t>
            </a:r>
          </a:p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3" name="Rectangle 40"/>
          <p:cNvSpPr>
            <a:spLocks noChangeArrowheads="1"/>
          </p:cNvSpPr>
          <p:nvPr/>
        </p:nvSpPr>
        <p:spPr bwMode="auto">
          <a:xfrm>
            <a:off x="1011238" y="1562100"/>
            <a:ext cx="2142485" cy="72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2</a:t>
            </a:r>
          </a:p>
          <a:p>
            <a:pPr algn="r"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4" name="Rectangle 41"/>
          <p:cNvSpPr>
            <a:spLocks noChangeArrowheads="1"/>
          </p:cNvSpPr>
          <p:nvPr/>
        </p:nvSpPr>
        <p:spPr bwMode="auto">
          <a:xfrm>
            <a:off x="290513" y="3435350"/>
            <a:ext cx="2142485" cy="72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1</a:t>
            </a:r>
          </a:p>
          <a:p>
            <a:pPr algn="r"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9519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2555875" y="2798762"/>
            <a:ext cx="387350" cy="387350"/>
          </a:xfrm>
          <a:prstGeom prst="ellipse">
            <a:avLst/>
          </a:prstGeom>
          <a:solidFill>
            <a:schemeClr val="accent2"/>
          </a:solidFill>
          <a:ln w="6350">
            <a:noFill/>
          </a:ln>
          <a:effec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6" name="Freeform 33"/>
          <p:cNvSpPr>
            <a:spLocks noEditPoints="1"/>
          </p:cNvSpPr>
          <p:nvPr/>
        </p:nvSpPr>
        <p:spPr bwMode="auto">
          <a:xfrm>
            <a:off x="2636838" y="2892424"/>
            <a:ext cx="225425" cy="182563"/>
          </a:xfrm>
          <a:custGeom>
            <a:avLst/>
            <a:gdLst>
              <a:gd name="T0" fmla="*/ 125 w 144"/>
              <a:gd name="T1" fmla="*/ 44 h 117"/>
              <a:gd name="T2" fmla="*/ 114 w 144"/>
              <a:gd name="T3" fmla="*/ 44 h 117"/>
              <a:gd name="T4" fmla="*/ 35 w 144"/>
              <a:gd name="T5" fmla="*/ 18 h 117"/>
              <a:gd name="T6" fmla="*/ 16 w 144"/>
              <a:gd name="T7" fmla="*/ 18 h 117"/>
              <a:gd name="T8" fmla="*/ 34 w 144"/>
              <a:gd name="T9" fmla="*/ 21 h 117"/>
              <a:gd name="T10" fmla="*/ 10 w 144"/>
              <a:gd name="T11" fmla="*/ 21 h 117"/>
              <a:gd name="T12" fmla="*/ 10 w 144"/>
              <a:gd name="T13" fmla="*/ 14 h 117"/>
              <a:gd name="T14" fmla="*/ 13 w 144"/>
              <a:gd name="T15" fmla="*/ 11 h 117"/>
              <a:gd name="T16" fmla="*/ 40 w 144"/>
              <a:gd name="T17" fmla="*/ 4 h 117"/>
              <a:gd name="T18" fmla="*/ 45 w 144"/>
              <a:gd name="T19" fmla="*/ 0 h 117"/>
              <a:gd name="T20" fmla="*/ 105 w 144"/>
              <a:gd name="T21" fmla="*/ 4 h 117"/>
              <a:gd name="T22" fmla="*/ 139 w 144"/>
              <a:gd name="T23" fmla="*/ 21 h 117"/>
              <a:gd name="T24" fmla="*/ 144 w 144"/>
              <a:gd name="T25" fmla="*/ 26 h 117"/>
              <a:gd name="T26" fmla="*/ 139 w 144"/>
              <a:gd name="T27" fmla="*/ 117 h 117"/>
              <a:gd name="T28" fmla="*/ 5 w 144"/>
              <a:gd name="T29" fmla="*/ 117 h 117"/>
              <a:gd name="T30" fmla="*/ 0 w 144"/>
              <a:gd name="T31" fmla="*/ 111 h 117"/>
              <a:gd name="T32" fmla="*/ 5 w 144"/>
              <a:gd name="T33" fmla="*/ 21 h 117"/>
              <a:gd name="T34" fmla="*/ 10 w 144"/>
              <a:gd name="T35" fmla="*/ 21 h 117"/>
              <a:gd name="T36" fmla="*/ 72 w 144"/>
              <a:gd name="T37" fmla="*/ 43 h 117"/>
              <a:gd name="T38" fmla="*/ 91 w 144"/>
              <a:gd name="T39" fmla="*/ 61 h 117"/>
              <a:gd name="T40" fmla="*/ 53 w 144"/>
              <a:gd name="T41" fmla="*/ 61 h 117"/>
              <a:gd name="T42" fmla="*/ 80 w 144"/>
              <a:gd name="T43" fmla="*/ 53 h 117"/>
              <a:gd name="T44" fmla="*/ 72 w 144"/>
              <a:gd name="T45" fmla="*/ 49 h 117"/>
              <a:gd name="T46" fmla="*/ 72 w 144"/>
              <a:gd name="T47" fmla="*/ 73 h 117"/>
              <a:gd name="T48" fmla="*/ 80 w 144"/>
              <a:gd name="T49" fmla="*/ 53 h 117"/>
              <a:gd name="T50" fmla="*/ 37 w 144"/>
              <a:gd name="T51" fmla="*/ 32 h 117"/>
              <a:gd name="T52" fmla="*/ 11 w 144"/>
              <a:gd name="T53" fmla="*/ 32 h 117"/>
              <a:gd name="T54" fmla="*/ 133 w 144"/>
              <a:gd name="T55" fmla="*/ 106 h 117"/>
              <a:gd name="T56" fmla="*/ 107 w 144"/>
              <a:gd name="T57" fmla="*/ 32 h 117"/>
              <a:gd name="T58" fmla="*/ 101 w 144"/>
              <a:gd name="T59" fmla="*/ 28 h 117"/>
              <a:gd name="T60" fmla="*/ 49 w 144"/>
              <a:gd name="T61" fmla="*/ 11 h 117"/>
              <a:gd name="T62" fmla="*/ 37 w 144"/>
              <a:gd name="T63" fmla="*/ 32 h 117"/>
              <a:gd name="T64" fmla="*/ 72 w 144"/>
              <a:gd name="T65" fmla="*/ 23 h 117"/>
              <a:gd name="T66" fmla="*/ 72 w 144"/>
              <a:gd name="T67" fmla="*/ 100 h 117"/>
              <a:gd name="T68" fmla="*/ 72 w 144"/>
              <a:gd name="T69" fmla="*/ 23 h 117"/>
              <a:gd name="T70" fmla="*/ 72 w 144"/>
              <a:gd name="T71" fmla="*/ 34 h 117"/>
              <a:gd name="T72" fmla="*/ 72 w 144"/>
              <a:gd name="T73" fmla="*/ 89 h 117"/>
              <a:gd name="T74" fmla="*/ 72 w 144"/>
              <a:gd name="T75" fmla="*/ 34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44" h="117">
                <a:moveTo>
                  <a:pt x="119" y="39"/>
                </a:moveTo>
                <a:cubicBezTo>
                  <a:pt x="122" y="39"/>
                  <a:pt x="125" y="41"/>
                  <a:pt x="125" y="44"/>
                </a:cubicBezTo>
                <a:cubicBezTo>
                  <a:pt x="125" y="47"/>
                  <a:pt x="122" y="49"/>
                  <a:pt x="119" y="49"/>
                </a:cubicBezTo>
                <a:cubicBezTo>
                  <a:pt x="117" y="49"/>
                  <a:pt x="114" y="47"/>
                  <a:pt x="114" y="44"/>
                </a:cubicBezTo>
                <a:cubicBezTo>
                  <a:pt x="114" y="41"/>
                  <a:pt x="117" y="39"/>
                  <a:pt x="119" y="39"/>
                </a:cubicBezTo>
                <a:close/>
                <a:moveTo>
                  <a:pt x="35" y="18"/>
                </a:moveTo>
                <a:cubicBezTo>
                  <a:pt x="35" y="18"/>
                  <a:pt x="35" y="18"/>
                  <a:pt x="35" y="18"/>
                </a:cubicBezTo>
                <a:cubicBezTo>
                  <a:pt x="16" y="18"/>
                  <a:pt x="16" y="18"/>
                  <a:pt x="16" y="18"/>
                </a:cubicBezTo>
                <a:cubicBezTo>
                  <a:pt x="16" y="21"/>
                  <a:pt x="16" y="21"/>
                  <a:pt x="16" y="21"/>
                </a:cubicBezTo>
                <a:cubicBezTo>
                  <a:pt x="34" y="21"/>
                  <a:pt x="34" y="21"/>
                  <a:pt x="34" y="21"/>
                </a:cubicBezTo>
                <a:cubicBezTo>
                  <a:pt x="35" y="18"/>
                  <a:pt x="35" y="18"/>
                  <a:pt x="35" y="18"/>
                </a:cubicBezTo>
                <a:close/>
                <a:moveTo>
                  <a:pt x="10" y="21"/>
                </a:moveTo>
                <a:cubicBezTo>
                  <a:pt x="10" y="21"/>
                  <a:pt x="10" y="21"/>
                  <a:pt x="10" y="21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2"/>
                  <a:pt x="11" y="11"/>
                  <a:pt x="13" y="11"/>
                </a:cubicBezTo>
                <a:cubicBezTo>
                  <a:pt x="37" y="11"/>
                  <a:pt x="37" y="11"/>
                  <a:pt x="37" y="11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2"/>
                  <a:pt x="43" y="0"/>
                  <a:pt x="45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102" y="0"/>
                  <a:pt x="104" y="2"/>
                  <a:pt x="105" y="4"/>
                </a:cubicBezTo>
                <a:cubicBezTo>
                  <a:pt x="110" y="21"/>
                  <a:pt x="110" y="21"/>
                  <a:pt x="110" y="21"/>
                </a:cubicBezTo>
                <a:cubicBezTo>
                  <a:pt x="139" y="21"/>
                  <a:pt x="139" y="21"/>
                  <a:pt x="139" y="21"/>
                </a:cubicBezTo>
                <a:cubicBezTo>
                  <a:pt x="142" y="21"/>
                  <a:pt x="144" y="23"/>
                  <a:pt x="144" y="26"/>
                </a:cubicBezTo>
                <a:cubicBezTo>
                  <a:pt x="144" y="26"/>
                  <a:pt x="144" y="26"/>
                  <a:pt x="144" y="26"/>
                </a:cubicBezTo>
                <a:cubicBezTo>
                  <a:pt x="144" y="112"/>
                  <a:pt x="144" y="112"/>
                  <a:pt x="144" y="112"/>
                </a:cubicBezTo>
                <a:cubicBezTo>
                  <a:pt x="144" y="115"/>
                  <a:pt x="142" y="117"/>
                  <a:pt x="139" y="117"/>
                </a:cubicBezTo>
                <a:cubicBezTo>
                  <a:pt x="139" y="117"/>
                  <a:pt x="139" y="117"/>
                  <a:pt x="139" y="117"/>
                </a:cubicBezTo>
                <a:cubicBezTo>
                  <a:pt x="5" y="117"/>
                  <a:pt x="5" y="117"/>
                  <a:pt x="5" y="117"/>
                </a:cubicBezTo>
                <a:cubicBezTo>
                  <a:pt x="2" y="117"/>
                  <a:pt x="0" y="115"/>
                  <a:pt x="0" y="112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3"/>
                  <a:pt x="2" y="21"/>
                  <a:pt x="5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10" y="21"/>
                  <a:pt x="10" y="21"/>
                  <a:pt x="10" y="21"/>
                </a:cubicBezTo>
                <a:close/>
                <a:moveTo>
                  <a:pt x="72" y="43"/>
                </a:moveTo>
                <a:cubicBezTo>
                  <a:pt x="72" y="43"/>
                  <a:pt x="72" y="43"/>
                  <a:pt x="72" y="43"/>
                </a:cubicBezTo>
                <a:cubicBezTo>
                  <a:pt x="77" y="43"/>
                  <a:pt x="82" y="45"/>
                  <a:pt x="85" y="48"/>
                </a:cubicBezTo>
                <a:cubicBezTo>
                  <a:pt x="89" y="52"/>
                  <a:pt x="91" y="56"/>
                  <a:pt x="91" y="61"/>
                </a:cubicBezTo>
                <a:cubicBezTo>
                  <a:pt x="91" y="72"/>
                  <a:pt x="82" y="80"/>
                  <a:pt x="72" y="80"/>
                </a:cubicBezTo>
                <a:cubicBezTo>
                  <a:pt x="62" y="80"/>
                  <a:pt x="53" y="72"/>
                  <a:pt x="53" y="61"/>
                </a:cubicBezTo>
                <a:cubicBezTo>
                  <a:pt x="53" y="51"/>
                  <a:pt x="62" y="43"/>
                  <a:pt x="72" y="43"/>
                </a:cubicBezTo>
                <a:close/>
                <a:moveTo>
                  <a:pt x="80" y="53"/>
                </a:moveTo>
                <a:cubicBezTo>
                  <a:pt x="80" y="53"/>
                  <a:pt x="80" y="53"/>
                  <a:pt x="80" y="53"/>
                </a:cubicBezTo>
                <a:cubicBezTo>
                  <a:pt x="78" y="51"/>
                  <a:pt x="75" y="49"/>
                  <a:pt x="72" y="49"/>
                </a:cubicBezTo>
                <a:cubicBezTo>
                  <a:pt x="65" y="49"/>
                  <a:pt x="60" y="55"/>
                  <a:pt x="60" y="61"/>
                </a:cubicBezTo>
                <a:cubicBezTo>
                  <a:pt x="60" y="68"/>
                  <a:pt x="65" y="73"/>
                  <a:pt x="72" y="73"/>
                </a:cubicBezTo>
                <a:cubicBezTo>
                  <a:pt x="79" y="73"/>
                  <a:pt x="84" y="68"/>
                  <a:pt x="84" y="61"/>
                </a:cubicBezTo>
                <a:cubicBezTo>
                  <a:pt x="84" y="58"/>
                  <a:pt x="83" y="55"/>
                  <a:pt x="80" y="53"/>
                </a:cubicBezTo>
                <a:cubicBezTo>
                  <a:pt x="80" y="53"/>
                  <a:pt x="80" y="53"/>
                  <a:pt x="80" y="53"/>
                </a:cubicBezTo>
                <a:close/>
                <a:moveTo>
                  <a:pt x="37" y="32"/>
                </a:moveTo>
                <a:cubicBezTo>
                  <a:pt x="37" y="32"/>
                  <a:pt x="37" y="32"/>
                  <a:pt x="37" y="32"/>
                </a:cubicBezTo>
                <a:cubicBezTo>
                  <a:pt x="11" y="32"/>
                  <a:pt x="11" y="32"/>
                  <a:pt x="11" y="32"/>
                </a:cubicBezTo>
                <a:cubicBezTo>
                  <a:pt x="11" y="106"/>
                  <a:pt x="11" y="106"/>
                  <a:pt x="11" y="106"/>
                </a:cubicBezTo>
                <a:cubicBezTo>
                  <a:pt x="133" y="106"/>
                  <a:pt x="133" y="106"/>
                  <a:pt x="133" y="106"/>
                </a:cubicBezTo>
                <a:cubicBezTo>
                  <a:pt x="133" y="32"/>
                  <a:pt x="133" y="32"/>
                  <a:pt x="133" y="32"/>
                </a:cubicBezTo>
                <a:cubicBezTo>
                  <a:pt x="107" y="32"/>
                  <a:pt x="107" y="32"/>
                  <a:pt x="107" y="32"/>
                </a:cubicBezTo>
                <a:cubicBezTo>
                  <a:pt x="107" y="32"/>
                  <a:pt x="107" y="32"/>
                  <a:pt x="107" y="32"/>
                </a:cubicBezTo>
                <a:cubicBezTo>
                  <a:pt x="104" y="32"/>
                  <a:pt x="102" y="30"/>
                  <a:pt x="101" y="28"/>
                </a:cubicBezTo>
                <a:cubicBezTo>
                  <a:pt x="95" y="11"/>
                  <a:pt x="95" y="11"/>
                  <a:pt x="95" y="11"/>
                </a:cubicBezTo>
                <a:cubicBezTo>
                  <a:pt x="49" y="11"/>
                  <a:pt x="49" y="11"/>
                  <a:pt x="49" y="11"/>
                </a:cubicBezTo>
                <a:cubicBezTo>
                  <a:pt x="43" y="28"/>
                  <a:pt x="43" y="28"/>
                  <a:pt x="43" y="28"/>
                </a:cubicBezTo>
                <a:cubicBezTo>
                  <a:pt x="42" y="30"/>
                  <a:pt x="40" y="32"/>
                  <a:pt x="37" y="32"/>
                </a:cubicBezTo>
                <a:close/>
                <a:moveTo>
                  <a:pt x="72" y="23"/>
                </a:moveTo>
                <a:cubicBezTo>
                  <a:pt x="72" y="23"/>
                  <a:pt x="72" y="23"/>
                  <a:pt x="72" y="23"/>
                </a:cubicBezTo>
                <a:cubicBezTo>
                  <a:pt x="93" y="23"/>
                  <a:pt x="110" y="40"/>
                  <a:pt x="110" y="61"/>
                </a:cubicBezTo>
                <a:cubicBezTo>
                  <a:pt x="110" y="82"/>
                  <a:pt x="93" y="100"/>
                  <a:pt x="72" y="100"/>
                </a:cubicBezTo>
                <a:cubicBezTo>
                  <a:pt x="51" y="100"/>
                  <a:pt x="34" y="82"/>
                  <a:pt x="34" y="61"/>
                </a:cubicBezTo>
                <a:cubicBezTo>
                  <a:pt x="34" y="40"/>
                  <a:pt x="51" y="23"/>
                  <a:pt x="72" y="23"/>
                </a:cubicBezTo>
                <a:close/>
                <a:moveTo>
                  <a:pt x="72" y="34"/>
                </a:moveTo>
                <a:cubicBezTo>
                  <a:pt x="72" y="34"/>
                  <a:pt x="72" y="34"/>
                  <a:pt x="72" y="34"/>
                </a:cubicBezTo>
                <a:cubicBezTo>
                  <a:pt x="57" y="34"/>
                  <a:pt x="45" y="46"/>
                  <a:pt x="45" y="61"/>
                </a:cubicBezTo>
                <a:cubicBezTo>
                  <a:pt x="45" y="76"/>
                  <a:pt x="57" y="89"/>
                  <a:pt x="72" y="89"/>
                </a:cubicBezTo>
                <a:cubicBezTo>
                  <a:pt x="87" y="89"/>
                  <a:pt x="99" y="76"/>
                  <a:pt x="99" y="61"/>
                </a:cubicBezTo>
                <a:cubicBezTo>
                  <a:pt x="99" y="46"/>
                  <a:pt x="87" y="34"/>
                  <a:pt x="72" y="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6227763" y="3516312"/>
            <a:ext cx="387350" cy="38576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8" name="Freeform 34"/>
          <p:cNvSpPr>
            <a:spLocks noEditPoints="1"/>
          </p:cNvSpPr>
          <p:nvPr/>
        </p:nvSpPr>
        <p:spPr bwMode="auto">
          <a:xfrm>
            <a:off x="6310313" y="3598862"/>
            <a:ext cx="222250" cy="220662"/>
          </a:xfrm>
          <a:custGeom>
            <a:avLst/>
            <a:gdLst>
              <a:gd name="T0" fmla="*/ 141 w 142"/>
              <a:gd name="T1" fmla="*/ 14 h 142"/>
              <a:gd name="T2" fmla="*/ 120 w 142"/>
              <a:gd name="T3" fmla="*/ 45 h 142"/>
              <a:gd name="T4" fmla="*/ 115 w 142"/>
              <a:gd name="T5" fmla="*/ 45 h 142"/>
              <a:gd name="T6" fmla="*/ 83 w 142"/>
              <a:gd name="T7" fmla="*/ 66 h 142"/>
              <a:gd name="T8" fmla="*/ 101 w 142"/>
              <a:gd name="T9" fmla="*/ 89 h 142"/>
              <a:gd name="T10" fmla="*/ 94 w 142"/>
              <a:gd name="T11" fmla="*/ 101 h 142"/>
              <a:gd name="T12" fmla="*/ 80 w 142"/>
              <a:gd name="T13" fmla="*/ 102 h 142"/>
              <a:gd name="T14" fmla="*/ 34 w 142"/>
              <a:gd name="T15" fmla="*/ 142 h 142"/>
              <a:gd name="T16" fmla="*/ 24 w 142"/>
              <a:gd name="T17" fmla="*/ 138 h 142"/>
              <a:gd name="T18" fmla="*/ 0 w 142"/>
              <a:gd name="T19" fmla="*/ 108 h 142"/>
              <a:gd name="T20" fmla="*/ 0 w 142"/>
              <a:gd name="T21" fmla="*/ 108 h 142"/>
              <a:gd name="T22" fmla="*/ 40 w 142"/>
              <a:gd name="T23" fmla="*/ 62 h 142"/>
              <a:gd name="T24" fmla="*/ 41 w 142"/>
              <a:gd name="T25" fmla="*/ 48 h 142"/>
              <a:gd name="T26" fmla="*/ 53 w 142"/>
              <a:gd name="T27" fmla="*/ 41 h 142"/>
              <a:gd name="T28" fmla="*/ 76 w 142"/>
              <a:gd name="T29" fmla="*/ 59 h 142"/>
              <a:gd name="T30" fmla="*/ 97 w 142"/>
              <a:gd name="T31" fmla="*/ 27 h 142"/>
              <a:gd name="T32" fmla="*/ 97 w 142"/>
              <a:gd name="T33" fmla="*/ 22 h 142"/>
              <a:gd name="T34" fmla="*/ 128 w 142"/>
              <a:gd name="T35" fmla="*/ 1 h 142"/>
              <a:gd name="T36" fmla="*/ 46 w 142"/>
              <a:gd name="T37" fmla="*/ 78 h 142"/>
              <a:gd name="T38" fmla="*/ 51 w 142"/>
              <a:gd name="T39" fmla="*/ 83 h 142"/>
              <a:gd name="T40" fmla="*/ 18 w 142"/>
              <a:gd name="T41" fmla="*/ 111 h 142"/>
              <a:gd name="T42" fmla="*/ 46 w 142"/>
              <a:gd name="T43" fmla="*/ 78 h 142"/>
              <a:gd name="T44" fmla="*/ 59 w 142"/>
              <a:gd name="T45" fmla="*/ 91 h 142"/>
              <a:gd name="T46" fmla="*/ 64 w 142"/>
              <a:gd name="T47" fmla="*/ 96 h 142"/>
              <a:gd name="T48" fmla="*/ 31 w 142"/>
              <a:gd name="T49" fmla="*/ 124 h 142"/>
              <a:gd name="T50" fmla="*/ 59 w 142"/>
              <a:gd name="T51" fmla="*/ 91 h 142"/>
              <a:gd name="T52" fmla="*/ 90 w 142"/>
              <a:gd name="T53" fmla="*/ 89 h 142"/>
              <a:gd name="T54" fmla="*/ 49 w 142"/>
              <a:gd name="T55" fmla="*/ 56 h 142"/>
              <a:gd name="T56" fmla="*/ 52 w 142"/>
              <a:gd name="T57" fmla="*/ 58 h 142"/>
              <a:gd name="T58" fmla="*/ 84 w 142"/>
              <a:gd name="T59" fmla="*/ 90 h 142"/>
              <a:gd name="T60" fmla="*/ 86 w 142"/>
              <a:gd name="T61" fmla="*/ 93 h 142"/>
              <a:gd name="T62" fmla="*/ 36 w 142"/>
              <a:gd name="T63" fmla="*/ 130 h 142"/>
              <a:gd name="T64" fmla="*/ 72 w 142"/>
              <a:gd name="T65" fmla="*/ 94 h 142"/>
              <a:gd name="T66" fmla="*/ 12 w 142"/>
              <a:gd name="T67" fmla="*/ 105 h 142"/>
              <a:gd name="T68" fmla="*/ 11 w 142"/>
              <a:gd name="T69" fmla="*/ 108 h 142"/>
              <a:gd name="T70" fmla="*/ 31 w 142"/>
              <a:gd name="T71" fmla="*/ 130 h 142"/>
              <a:gd name="T72" fmla="*/ 34 w 142"/>
              <a:gd name="T73" fmla="*/ 131 h 142"/>
              <a:gd name="T74" fmla="*/ 134 w 142"/>
              <a:gd name="T75" fmla="*/ 17 h 142"/>
              <a:gd name="T76" fmla="*/ 125 w 142"/>
              <a:gd name="T77" fmla="*/ 8 h 142"/>
              <a:gd name="T78" fmla="*/ 117 w 142"/>
              <a:gd name="T79" fmla="*/ 38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2" h="142">
                <a:moveTo>
                  <a:pt x="128" y="1"/>
                </a:moveTo>
                <a:cubicBezTo>
                  <a:pt x="141" y="14"/>
                  <a:pt x="141" y="14"/>
                  <a:pt x="141" y="14"/>
                </a:cubicBezTo>
                <a:cubicBezTo>
                  <a:pt x="142" y="16"/>
                  <a:pt x="142" y="18"/>
                  <a:pt x="141" y="19"/>
                </a:cubicBezTo>
                <a:cubicBezTo>
                  <a:pt x="120" y="45"/>
                  <a:pt x="120" y="45"/>
                  <a:pt x="120" y="45"/>
                </a:cubicBezTo>
                <a:cubicBezTo>
                  <a:pt x="119" y="47"/>
                  <a:pt x="117" y="47"/>
                  <a:pt x="115" y="46"/>
                </a:cubicBezTo>
                <a:cubicBezTo>
                  <a:pt x="115" y="46"/>
                  <a:pt x="115" y="45"/>
                  <a:pt x="115" y="45"/>
                </a:cubicBezTo>
                <a:cubicBezTo>
                  <a:pt x="110" y="40"/>
                  <a:pt x="110" y="40"/>
                  <a:pt x="110" y="40"/>
                </a:cubicBezTo>
                <a:cubicBezTo>
                  <a:pt x="83" y="66"/>
                  <a:pt x="83" y="66"/>
                  <a:pt x="83" y="66"/>
                </a:cubicBezTo>
                <a:cubicBezTo>
                  <a:pt x="98" y="81"/>
                  <a:pt x="98" y="81"/>
                  <a:pt x="98" y="81"/>
                </a:cubicBezTo>
                <a:cubicBezTo>
                  <a:pt x="100" y="83"/>
                  <a:pt x="101" y="86"/>
                  <a:pt x="101" y="89"/>
                </a:cubicBezTo>
                <a:cubicBezTo>
                  <a:pt x="101" y="92"/>
                  <a:pt x="100" y="94"/>
                  <a:pt x="98" y="96"/>
                </a:cubicBezTo>
                <a:cubicBezTo>
                  <a:pt x="94" y="101"/>
                  <a:pt x="94" y="101"/>
                  <a:pt x="94" y="101"/>
                </a:cubicBezTo>
                <a:cubicBezTo>
                  <a:pt x="92" y="103"/>
                  <a:pt x="89" y="104"/>
                  <a:pt x="86" y="104"/>
                </a:cubicBezTo>
                <a:cubicBezTo>
                  <a:pt x="84" y="104"/>
                  <a:pt x="82" y="103"/>
                  <a:pt x="80" y="102"/>
                </a:cubicBezTo>
                <a:cubicBezTo>
                  <a:pt x="44" y="138"/>
                  <a:pt x="44" y="138"/>
                  <a:pt x="44" y="138"/>
                </a:cubicBezTo>
                <a:cubicBezTo>
                  <a:pt x="42" y="141"/>
                  <a:pt x="38" y="142"/>
                  <a:pt x="34" y="142"/>
                </a:cubicBezTo>
                <a:cubicBezTo>
                  <a:pt x="34" y="142"/>
                  <a:pt x="34" y="142"/>
                  <a:pt x="34" y="142"/>
                </a:cubicBezTo>
                <a:cubicBezTo>
                  <a:pt x="30" y="142"/>
                  <a:pt x="27" y="141"/>
                  <a:pt x="24" y="138"/>
                </a:cubicBezTo>
                <a:cubicBezTo>
                  <a:pt x="4" y="118"/>
                  <a:pt x="4" y="118"/>
                  <a:pt x="4" y="118"/>
                </a:cubicBezTo>
                <a:cubicBezTo>
                  <a:pt x="1" y="116"/>
                  <a:pt x="0" y="112"/>
                  <a:pt x="0" y="108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04"/>
                  <a:pt x="1" y="100"/>
                  <a:pt x="4" y="98"/>
                </a:cubicBezTo>
                <a:cubicBezTo>
                  <a:pt x="40" y="62"/>
                  <a:pt x="40" y="62"/>
                  <a:pt x="40" y="62"/>
                </a:cubicBezTo>
                <a:cubicBezTo>
                  <a:pt x="39" y="60"/>
                  <a:pt x="38" y="58"/>
                  <a:pt x="38" y="56"/>
                </a:cubicBezTo>
                <a:cubicBezTo>
                  <a:pt x="38" y="53"/>
                  <a:pt x="39" y="50"/>
                  <a:pt x="41" y="48"/>
                </a:cubicBezTo>
                <a:cubicBezTo>
                  <a:pt x="46" y="44"/>
                  <a:pt x="46" y="44"/>
                  <a:pt x="46" y="44"/>
                </a:cubicBezTo>
                <a:cubicBezTo>
                  <a:pt x="48" y="42"/>
                  <a:pt x="50" y="41"/>
                  <a:pt x="53" y="41"/>
                </a:cubicBezTo>
                <a:cubicBezTo>
                  <a:pt x="56" y="41"/>
                  <a:pt x="59" y="42"/>
                  <a:pt x="61" y="44"/>
                </a:cubicBezTo>
                <a:cubicBezTo>
                  <a:pt x="76" y="59"/>
                  <a:pt x="76" y="59"/>
                  <a:pt x="76" y="59"/>
                </a:cubicBezTo>
                <a:cubicBezTo>
                  <a:pt x="102" y="32"/>
                  <a:pt x="102" y="32"/>
                  <a:pt x="102" y="32"/>
                </a:cubicBezTo>
                <a:cubicBezTo>
                  <a:pt x="97" y="27"/>
                  <a:pt x="97" y="27"/>
                  <a:pt x="97" y="27"/>
                </a:cubicBezTo>
                <a:cubicBezTo>
                  <a:pt x="95" y="26"/>
                  <a:pt x="95" y="24"/>
                  <a:pt x="97" y="22"/>
                </a:cubicBezTo>
                <a:cubicBezTo>
                  <a:pt x="97" y="22"/>
                  <a:pt x="97" y="22"/>
                  <a:pt x="97" y="22"/>
                </a:cubicBezTo>
                <a:cubicBezTo>
                  <a:pt x="123" y="1"/>
                  <a:pt x="123" y="1"/>
                  <a:pt x="123" y="1"/>
                </a:cubicBezTo>
                <a:cubicBezTo>
                  <a:pt x="124" y="0"/>
                  <a:pt x="126" y="0"/>
                  <a:pt x="128" y="1"/>
                </a:cubicBezTo>
                <a:close/>
                <a:moveTo>
                  <a:pt x="46" y="78"/>
                </a:moveTo>
                <a:cubicBezTo>
                  <a:pt x="46" y="78"/>
                  <a:pt x="46" y="78"/>
                  <a:pt x="46" y="78"/>
                </a:cubicBezTo>
                <a:cubicBezTo>
                  <a:pt x="48" y="77"/>
                  <a:pt x="50" y="77"/>
                  <a:pt x="51" y="78"/>
                </a:cubicBezTo>
                <a:cubicBezTo>
                  <a:pt x="52" y="80"/>
                  <a:pt x="52" y="82"/>
                  <a:pt x="51" y="83"/>
                </a:cubicBezTo>
                <a:cubicBezTo>
                  <a:pt x="23" y="111"/>
                  <a:pt x="23" y="111"/>
                  <a:pt x="23" y="111"/>
                </a:cubicBezTo>
                <a:cubicBezTo>
                  <a:pt x="22" y="113"/>
                  <a:pt x="19" y="113"/>
                  <a:pt x="18" y="111"/>
                </a:cubicBezTo>
                <a:cubicBezTo>
                  <a:pt x="17" y="110"/>
                  <a:pt x="17" y="108"/>
                  <a:pt x="18" y="107"/>
                </a:cubicBezTo>
                <a:cubicBezTo>
                  <a:pt x="46" y="78"/>
                  <a:pt x="46" y="78"/>
                  <a:pt x="46" y="78"/>
                </a:cubicBezTo>
                <a:close/>
                <a:moveTo>
                  <a:pt x="59" y="91"/>
                </a:moveTo>
                <a:cubicBezTo>
                  <a:pt x="59" y="91"/>
                  <a:pt x="59" y="91"/>
                  <a:pt x="59" y="91"/>
                </a:cubicBezTo>
                <a:cubicBezTo>
                  <a:pt x="60" y="90"/>
                  <a:pt x="62" y="90"/>
                  <a:pt x="64" y="91"/>
                </a:cubicBezTo>
                <a:cubicBezTo>
                  <a:pt x="65" y="92"/>
                  <a:pt x="65" y="94"/>
                  <a:pt x="64" y="96"/>
                </a:cubicBezTo>
                <a:cubicBezTo>
                  <a:pt x="35" y="124"/>
                  <a:pt x="35" y="124"/>
                  <a:pt x="35" y="124"/>
                </a:cubicBezTo>
                <a:cubicBezTo>
                  <a:pt x="34" y="125"/>
                  <a:pt x="32" y="125"/>
                  <a:pt x="31" y="124"/>
                </a:cubicBezTo>
                <a:cubicBezTo>
                  <a:pt x="29" y="122"/>
                  <a:pt x="29" y="120"/>
                  <a:pt x="31" y="119"/>
                </a:cubicBezTo>
                <a:cubicBezTo>
                  <a:pt x="59" y="91"/>
                  <a:pt x="59" y="91"/>
                  <a:pt x="59" y="91"/>
                </a:cubicBezTo>
                <a:close/>
                <a:moveTo>
                  <a:pt x="90" y="89"/>
                </a:moveTo>
                <a:cubicBezTo>
                  <a:pt x="90" y="89"/>
                  <a:pt x="90" y="89"/>
                  <a:pt x="90" y="89"/>
                </a:cubicBezTo>
                <a:cubicBezTo>
                  <a:pt x="53" y="52"/>
                  <a:pt x="53" y="52"/>
                  <a:pt x="53" y="52"/>
                </a:cubicBezTo>
                <a:cubicBezTo>
                  <a:pt x="49" y="56"/>
                  <a:pt x="49" y="56"/>
                  <a:pt x="49" y="56"/>
                </a:cubicBezTo>
                <a:cubicBezTo>
                  <a:pt x="52" y="58"/>
                  <a:pt x="52" y="58"/>
                  <a:pt x="52" y="58"/>
                </a:cubicBezTo>
                <a:cubicBezTo>
                  <a:pt x="52" y="58"/>
                  <a:pt x="52" y="58"/>
                  <a:pt x="52" y="58"/>
                </a:cubicBezTo>
                <a:cubicBezTo>
                  <a:pt x="52" y="58"/>
                  <a:pt x="52" y="58"/>
                  <a:pt x="52" y="58"/>
                </a:cubicBezTo>
                <a:cubicBezTo>
                  <a:pt x="84" y="90"/>
                  <a:pt x="84" y="90"/>
                  <a:pt x="84" y="90"/>
                </a:cubicBezTo>
                <a:cubicBezTo>
                  <a:pt x="84" y="90"/>
                  <a:pt x="84" y="90"/>
                  <a:pt x="84" y="90"/>
                </a:cubicBezTo>
                <a:cubicBezTo>
                  <a:pt x="86" y="93"/>
                  <a:pt x="86" y="93"/>
                  <a:pt x="86" y="93"/>
                </a:cubicBezTo>
                <a:cubicBezTo>
                  <a:pt x="90" y="89"/>
                  <a:pt x="90" y="89"/>
                  <a:pt x="90" y="89"/>
                </a:cubicBezTo>
                <a:close/>
                <a:moveTo>
                  <a:pt x="36" y="130"/>
                </a:moveTo>
                <a:cubicBezTo>
                  <a:pt x="36" y="130"/>
                  <a:pt x="36" y="130"/>
                  <a:pt x="36" y="130"/>
                </a:cubicBezTo>
                <a:cubicBezTo>
                  <a:pt x="72" y="94"/>
                  <a:pt x="72" y="94"/>
                  <a:pt x="72" y="94"/>
                </a:cubicBezTo>
                <a:cubicBezTo>
                  <a:pt x="48" y="70"/>
                  <a:pt x="48" y="70"/>
                  <a:pt x="48" y="70"/>
                </a:cubicBezTo>
                <a:cubicBezTo>
                  <a:pt x="12" y="105"/>
                  <a:pt x="12" y="105"/>
                  <a:pt x="12" y="105"/>
                </a:cubicBezTo>
                <a:cubicBezTo>
                  <a:pt x="11" y="106"/>
                  <a:pt x="11" y="107"/>
                  <a:pt x="11" y="108"/>
                </a:cubicBezTo>
                <a:cubicBezTo>
                  <a:pt x="11" y="108"/>
                  <a:pt x="11" y="108"/>
                  <a:pt x="11" y="108"/>
                </a:cubicBezTo>
                <a:cubicBezTo>
                  <a:pt x="11" y="109"/>
                  <a:pt x="11" y="110"/>
                  <a:pt x="12" y="111"/>
                </a:cubicBezTo>
                <a:cubicBezTo>
                  <a:pt x="31" y="130"/>
                  <a:pt x="31" y="130"/>
                  <a:pt x="31" y="130"/>
                </a:cubicBezTo>
                <a:cubicBezTo>
                  <a:pt x="32" y="131"/>
                  <a:pt x="33" y="131"/>
                  <a:pt x="34" y="131"/>
                </a:cubicBezTo>
                <a:cubicBezTo>
                  <a:pt x="34" y="131"/>
                  <a:pt x="34" y="131"/>
                  <a:pt x="34" y="131"/>
                </a:cubicBezTo>
                <a:cubicBezTo>
                  <a:pt x="35" y="131"/>
                  <a:pt x="36" y="131"/>
                  <a:pt x="36" y="130"/>
                </a:cubicBezTo>
                <a:close/>
                <a:moveTo>
                  <a:pt x="134" y="17"/>
                </a:moveTo>
                <a:cubicBezTo>
                  <a:pt x="134" y="17"/>
                  <a:pt x="134" y="17"/>
                  <a:pt x="134" y="17"/>
                </a:cubicBezTo>
                <a:cubicBezTo>
                  <a:pt x="125" y="8"/>
                  <a:pt x="125" y="8"/>
                  <a:pt x="125" y="8"/>
                </a:cubicBezTo>
                <a:cubicBezTo>
                  <a:pt x="104" y="25"/>
                  <a:pt x="104" y="25"/>
                  <a:pt x="104" y="25"/>
                </a:cubicBezTo>
                <a:cubicBezTo>
                  <a:pt x="117" y="38"/>
                  <a:pt x="117" y="38"/>
                  <a:pt x="117" y="38"/>
                </a:cubicBezTo>
                <a:cubicBezTo>
                  <a:pt x="134" y="17"/>
                  <a:pt x="134" y="17"/>
                  <a:pt x="134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227763" y="2754312"/>
            <a:ext cx="387350" cy="387350"/>
          </a:xfrm>
          <a:prstGeom prst="ellipse">
            <a:avLst/>
          </a:prstGeom>
          <a:solidFill>
            <a:schemeClr val="accent2"/>
          </a:solidFill>
          <a:ln w="6350">
            <a:noFill/>
          </a:ln>
          <a:effec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0" name="Freeform 35"/>
          <p:cNvSpPr>
            <a:spLocks noEditPoints="1"/>
          </p:cNvSpPr>
          <p:nvPr/>
        </p:nvSpPr>
        <p:spPr bwMode="auto">
          <a:xfrm>
            <a:off x="6308725" y="2838449"/>
            <a:ext cx="225425" cy="219075"/>
          </a:xfrm>
          <a:custGeom>
            <a:avLst/>
            <a:gdLst>
              <a:gd name="T0" fmla="*/ 36 w 144"/>
              <a:gd name="T1" fmla="*/ 106 h 140"/>
              <a:gd name="T2" fmla="*/ 29 w 144"/>
              <a:gd name="T3" fmla="*/ 123 h 140"/>
              <a:gd name="T4" fmla="*/ 19 w 144"/>
              <a:gd name="T5" fmla="*/ 113 h 140"/>
              <a:gd name="T6" fmla="*/ 29 w 144"/>
              <a:gd name="T7" fmla="*/ 103 h 140"/>
              <a:gd name="T8" fmla="*/ 127 w 144"/>
              <a:gd name="T9" fmla="*/ 0 h 140"/>
              <a:gd name="T10" fmla="*/ 144 w 144"/>
              <a:gd name="T11" fmla="*/ 17 h 140"/>
              <a:gd name="T12" fmla="*/ 144 w 144"/>
              <a:gd name="T13" fmla="*/ 60 h 140"/>
              <a:gd name="T14" fmla="*/ 144 w 144"/>
              <a:gd name="T15" fmla="*/ 103 h 140"/>
              <a:gd name="T16" fmla="*/ 139 w 144"/>
              <a:gd name="T17" fmla="*/ 135 h 140"/>
              <a:gd name="T18" fmla="*/ 5 w 144"/>
              <a:gd name="T19" fmla="*/ 135 h 140"/>
              <a:gd name="T20" fmla="*/ 0 w 144"/>
              <a:gd name="T21" fmla="*/ 103 h 140"/>
              <a:gd name="T22" fmla="*/ 0 w 144"/>
              <a:gd name="T23" fmla="*/ 60 h 140"/>
              <a:gd name="T24" fmla="*/ 0 w 144"/>
              <a:gd name="T25" fmla="*/ 17 h 140"/>
              <a:gd name="T26" fmla="*/ 17 w 144"/>
              <a:gd name="T27" fmla="*/ 0 h 140"/>
              <a:gd name="T28" fmla="*/ 17 w 144"/>
              <a:gd name="T29" fmla="*/ 11 h 140"/>
              <a:gd name="T30" fmla="*/ 13 w 144"/>
              <a:gd name="T31" fmla="*/ 13 h 140"/>
              <a:gd name="T32" fmla="*/ 12 w 144"/>
              <a:gd name="T33" fmla="*/ 41 h 140"/>
              <a:gd name="T34" fmla="*/ 17 w 144"/>
              <a:gd name="T35" fmla="*/ 43 h 140"/>
              <a:gd name="T36" fmla="*/ 127 w 144"/>
              <a:gd name="T37" fmla="*/ 43 h 140"/>
              <a:gd name="T38" fmla="*/ 131 w 144"/>
              <a:gd name="T39" fmla="*/ 41 h 140"/>
              <a:gd name="T40" fmla="*/ 131 w 144"/>
              <a:gd name="T41" fmla="*/ 13 h 140"/>
              <a:gd name="T42" fmla="*/ 127 w 144"/>
              <a:gd name="T43" fmla="*/ 54 h 140"/>
              <a:gd name="T44" fmla="*/ 17 w 144"/>
              <a:gd name="T45" fmla="*/ 54 h 140"/>
              <a:gd name="T46" fmla="*/ 13 w 144"/>
              <a:gd name="T47" fmla="*/ 56 h 140"/>
              <a:gd name="T48" fmla="*/ 11 w 144"/>
              <a:gd name="T49" fmla="*/ 80 h 140"/>
              <a:gd name="T50" fmla="*/ 13 w 144"/>
              <a:gd name="T51" fmla="*/ 84 h 140"/>
              <a:gd name="T52" fmla="*/ 127 w 144"/>
              <a:gd name="T53" fmla="*/ 86 h 140"/>
              <a:gd name="T54" fmla="*/ 131 w 144"/>
              <a:gd name="T55" fmla="*/ 84 h 140"/>
              <a:gd name="T56" fmla="*/ 133 w 144"/>
              <a:gd name="T57" fmla="*/ 60 h 140"/>
              <a:gd name="T58" fmla="*/ 131 w 144"/>
              <a:gd name="T59" fmla="*/ 56 h 140"/>
              <a:gd name="T60" fmla="*/ 127 w 144"/>
              <a:gd name="T61" fmla="*/ 97 h 140"/>
              <a:gd name="T62" fmla="*/ 17 w 144"/>
              <a:gd name="T63" fmla="*/ 97 h 140"/>
              <a:gd name="T64" fmla="*/ 13 w 144"/>
              <a:gd name="T65" fmla="*/ 99 h 140"/>
              <a:gd name="T66" fmla="*/ 12 w 144"/>
              <a:gd name="T67" fmla="*/ 127 h 140"/>
              <a:gd name="T68" fmla="*/ 17 w 144"/>
              <a:gd name="T69" fmla="*/ 129 h 140"/>
              <a:gd name="T70" fmla="*/ 131 w 144"/>
              <a:gd name="T71" fmla="*/ 127 h 140"/>
              <a:gd name="T72" fmla="*/ 133 w 144"/>
              <a:gd name="T73" fmla="*/ 103 h 140"/>
              <a:gd name="T74" fmla="*/ 131 w 144"/>
              <a:gd name="T75" fmla="*/ 99 h 140"/>
              <a:gd name="T76" fmla="*/ 29 w 144"/>
              <a:gd name="T77" fmla="*/ 17 h 140"/>
              <a:gd name="T78" fmla="*/ 39 w 144"/>
              <a:gd name="T79" fmla="*/ 27 h 140"/>
              <a:gd name="T80" fmla="*/ 29 w 144"/>
              <a:gd name="T81" fmla="*/ 37 h 140"/>
              <a:gd name="T82" fmla="*/ 19 w 144"/>
              <a:gd name="T83" fmla="*/ 27 h 140"/>
              <a:gd name="T84" fmla="*/ 29 w 144"/>
              <a:gd name="T85" fmla="*/ 17 h 140"/>
              <a:gd name="T86" fmla="*/ 29 w 144"/>
              <a:gd name="T87" fmla="*/ 24 h 140"/>
              <a:gd name="T88" fmla="*/ 26 w 144"/>
              <a:gd name="T89" fmla="*/ 27 h 140"/>
              <a:gd name="T90" fmla="*/ 29 w 144"/>
              <a:gd name="T91" fmla="*/ 31 h 140"/>
              <a:gd name="T92" fmla="*/ 32 w 144"/>
              <a:gd name="T93" fmla="*/ 27 h 140"/>
              <a:gd name="T94" fmla="*/ 29 w 144"/>
              <a:gd name="T95" fmla="*/ 60 h 140"/>
              <a:gd name="T96" fmla="*/ 36 w 144"/>
              <a:gd name="T97" fmla="*/ 63 h 140"/>
              <a:gd name="T98" fmla="*/ 36 w 144"/>
              <a:gd name="T99" fmla="*/ 77 h 140"/>
              <a:gd name="T100" fmla="*/ 22 w 144"/>
              <a:gd name="T101" fmla="*/ 77 h 140"/>
              <a:gd name="T102" fmla="*/ 22 w 144"/>
              <a:gd name="T103" fmla="*/ 63 h 140"/>
              <a:gd name="T104" fmla="*/ 31 w 144"/>
              <a:gd name="T105" fmla="*/ 68 h 140"/>
              <a:gd name="T106" fmla="*/ 27 w 144"/>
              <a:gd name="T107" fmla="*/ 68 h 140"/>
              <a:gd name="T108" fmla="*/ 27 w 144"/>
              <a:gd name="T109" fmla="*/ 73 h 140"/>
              <a:gd name="T110" fmla="*/ 31 w 144"/>
              <a:gd name="T111" fmla="*/ 73 h 140"/>
              <a:gd name="T112" fmla="*/ 31 w 144"/>
              <a:gd name="T113" fmla="*/ 68 h 140"/>
              <a:gd name="T114" fmla="*/ 29 w 144"/>
              <a:gd name="T115" fmla="*/ 110 h 140"/>
              <a:gd name="T116" fmla="*/ 26 w 144"/>
              <a:gd name="T117" fmla="*/ 113 h 140"/>
              <a:gd name="T118" fmla="*/ 29 w 144"/>
              <a:gd name="T119" fmla="*/ 116 h 140"/>
              <a:gd name="T120" fmla="*/ 32 w 144"/>
              <a:gd name="T121" fmla="*/ 113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4" h="140">
                <a:moveTo>
                  <a:pt x="29" y="103"/>
                </a:moveTo>
                <a:cubicBezTo>
                  <a:pt x="32" y="103"/>
                  <a:pt x="34" y="104"/>
                  <a:pt x="36" y="106"/>
                </a:cubicBezTo>
                <a:cubicBezTo>
                  <a:pt x="36" y="106"/>
                  <a:pt x="36" y="106"/>
                  <a:pt x="36" y="106"/>
                </a:cubicBezTo>
                <a:cubicBezTo>
                  <a:pt x="38" y="108"/>
                  <a:pt x="39" y="110"/>
                  <a:pt x="39" y="113"/>
                </a:cubicBezTo>
                <a:cubicBezTo>
                  <a:pt x="39" y="116"/>
                  <a:pt x="38" y="118"/>
                  <a:pt x="36" y="120"/>
                </a:cubicBezTo>
                <a:cubicBezTo>
                  <a:pt x="34" y="122"/>
                  <a:pt x="32" y="123"/>
                  <a:pt x="29" y="123"/>
                </a:cubicBezTo>
                <a:cubicBezTo>
                  <a:pt x="26" y="123"/>
                  <a:pt x="24" y="122"/>
                  <a:pt x="22" y="120"/>
                </a:cubicBezTo>
                <a:cubicBezTo>
                  <a:pt x="22" y="120"/>
                  <a:pt x="22" y="120"/>
                  <a:pt x="22" y="120"/>
                </a:cubicBezTo>
                <a:cubicBezTo>
                  <a:pt x="20" y="118"/>
                  <a:pt x="19" y="116"/>
                  <a:pt x="19" y="113"/>
                </a:cubicBezTo>
                <a:cubicBezTo>
                  <a:pt x="19" y="110"/>
                  <a:pt x="20" y="108"/>
                  <a:pt x="22" y="106"/>
                </a:cubicBezTo>
                <a:cubicBezTo>
                  <a:pt x="22" y="106"/>
                  <a:pt x="22" y="106"/>
                  <a:pt x="22" y="106"/>
                </a:cubicBezTo>
                <a:cubicBezTo>
                  <a:pt x="24" y="104"/>
                  <a:pt x="26" y="103"/>
                  <a:pt x="29" y="103"/>
                </a:cubicBezTo>
                <a:close/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32" y="0"/>
                  <a:pt x="136" y="2"/>
                  <a:pt x="139" y="5"/>
                </a:cubicBezTo>
                <a:cubicBezTo>
                  <a:pt x="139" y="5"/>
                  <a:pt x="139" y="5"/>
                  <a:pt x="139" y="5"/>
                </a:cubicBezTo>
                <a:cubicBezTo>
                  <a:pt x="142" y="8"/>
                  <a:pt x="144" y="13"/>
                  <a:pt x="144" y="17"/>
                </a:cubicBezTo>
                <a:cubicBezTo>
                  <a:pt x="144" y="37"/>
                  <a:pt x="144" y="37"/>
                  <a:pt x="144" y="37"/>
                </a:cubicBezTo>
                <a:cubicBezTo>
                  <a:pt x="144" y="41"/>
                  <a:pt x="142" y="46"/>
                  <a:pt x="139" y="49"/>
                </a:cubicBezTo>
                <a:cubicBezTo>
                  <a:pt x="142" y="52"/>
                  <a:pt x="144" y="56"/>
                  <a:pt x="144" y="60"/>
                </a:cubicBezTo>
                <a:cubicBezTo>
                  <a:pt x="144" y="80"/>
                  <a:pt x="144" y="80"/>
                  <a:pt x="144" y="80"/>
                </a:cubicBezTo>
                <a:cubicBezTo>
                  <a:pt x="144" y="84"/>
                  <a:pt x="142" y="88"/>
                  <a:pt x="139" y="92"/>
                </a:cubicBezTo>
                <a:cubicBezTo>
                  <a:pt x="142" y="95"/>
                  <a:pt x="144" y="99"/>
                  <a:pt x="144" y="103"/>
                </a:cubicBezTo>
                <a:cubicBezTo>
                  <a:pt x="144" y="123"/>
                  <a:pt x="144" y="123"/>
                  <a:pt x="144" y="123"/>
                </a:cubicBezTo>
                <a:cubicBezTo>
                  <a:pt x="144" y="128"/>
                  <a:pt x="142" y="132"/>
                  <a:pt x="139" y="135"/>
                </a:cubicBezTo>
                <a:cubicBezTo>
                  <a:pt x="139" y="135"/>
                  <a:pt x="139" y="135"/>
                  <a:pt x="139" y="135"/>
                </a:cubicBezTo>
                <a:cubicBezTo>
                  <a:pt x="136" y="138"/>
                  <a:pt x="132" y="140"/>
                  <a:pt x="127" y="140"/>
                </a:cubicBezTo>
                <a:cubicBezTo>
                  <a:pt x="17" y="140"/>
                  <a:pt x="17" y="140"/>
                  <a:pt x="17" y="140"/>
                </a:cubicBezTo>
                <a:cubicBezTo>
                  <a:pt x="12" y="140"/>
                  <a:pt x="8" y="138"/>
                  <a:pt x="5" y="135"/>
                </a:cubicBezTo>
                <a:cubicBezTo>
                  <a:pt x="5" y="135"/>
                  <a:pt x="5" y="135"/>
                  <a:pt x="5" y="135"/>
                </a:cubicBezTo>
                <a:cubicBezTo>
                  <a:pt x="2" y="132"/>
                  <a:pt x="0" y="128"/>
                  <a:pt x="0" y="123"/>
                </a:cubicBezTo>
                <a:cubicBezTo>
                  <a:pt x="0" y="103"/>
                  <a:pt x="0" y="103"/>
                  <a:pt x="0" y="103"/>
                </a:cubicBezTo>
                <a:cubicBezTo>
                  <a:pt x="0" y="99"/>
                  <a:pt x="1" y="95"/>
                  <a:pt x="4" y="92"/>
                </a:cubicBezTo>
                <a:cubicBezTo>
                  <a:pt x="1" y="88"/>
                  <a:pt x="0" y="84"/>
                  <a:pt x="0" y="8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56"/>
                  <a:pt x="1" y="52"/>
                  <a:pt x="4" y="49"/>
                </a:cubicBezTo>
                <a:cubicBezTo>
                  <a:pt x="1" y="46"/>
                  <a:pt x="0" y="41"/>
                  <a:pt x="0" y="3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3"/>
                  <a:pt x="2" y="8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8" y="2"/>
                  <a:pt x="12" y="0"/>
                  <a:pt x="17" y="0"/>
                </a:cubicBezTo>
                <a:close/>
                <a:moveTo>
                  <a:pt x="127" y="11"/>
                </a:moveTo>
                <a:cubicBezTo>
                  <a:pt x="127" y="11"/>
                  <a:pt x="127" y="11"/>
                  <a:pt x="127" y="11"/>
                </a:cubicBezTo>
                <a:cubicBezTo>
                  <a:pt x="17" y="11"/>
                  <a:pt x="17" y="11"/>
                  <a:pt x="17" y="11"/>
                </a:cubicBezTo>
                <a:cubicBezTo>
                  <a:pt x="15" y="11"/>
                  <a:pt x="14" y="12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1" y="14"/>
                  <a:pt x="11" y="16"/>
                  <a:pt x="11" y="17"/>
                </a:cubicBezTo>
                <a:cubicBezTo>
                  <a:pt x="11" y="37"/>
                  <a:pt x="11" y="37"/>
                  <a:pt x="11" y="37"/>
                </a:cubicBezTo>
                <a:cubicBezTo>
                  <a:pt x="11" y="39"/>
                  <a:pt x="11" y="40"/>
                  <a:pt x="12" y="41"/>
                </a:cubicBezTo>
                <a:cubicBezTo>
                  <a:pt x="13" y="41"/>
                  <a:pt x="13" y="41"/>
                  <a:pt x="13" y="41"/>
                </a:cubicBezTo>
                <a:cubicBezTo>
                  <a:pt x="13" y="41"/>
                  <a:pt x="13" y="41"/>
                  <a:pt x="13" y="41"/>
                </a:cubicBezTo>
                <a:cubicBezTo>
                  <a:pt x="14" y="42"/>
                  <a:pt x="15" y="43"/>
                  <a:pt x="17" y="43"/>
                </a:cubicBezTo>
                <a:cubicBezTo>
                  <a:pt x="17" y="43"/>
                  <a:pt x="17" y="43"/>
                  <a:pt x="17" y="43"/>
                </a:cubicBezTo>
                <a:cubicBezTo>
                  <a:pt x="127" y="43"/>
                  <a:pt x="127" y="43"/>
                  <a:pt x="127" y="43"/>
                </a:cubicBezTo>
                <a:cubicBezTo>
                  <a:pt x="127" y="43"/>
                  <a:pt x="127" y="43"/>
                  <a:pt x="127" y="43"/>
                </a:cubicBezTo>
                <a:cubicBezTo>
                  <a:pt x="129" y="43"/>
                  <a:pt x="130" y="42"/>
                  <a:pt x="131" y="41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1" y="41"/>
                  <a:pt x="131" y="41"/>
                  <a:pt x="131" y="41"/>
                </a:cubicBezTo>
                <a:cubicBezTo>
                  <a:pt x="132" y="40"/>
                  <a:pt x="133" y="39"/>
                  <a:pt x="133" y="37"/>
                </a:cubicBezTo>
                <a:cubicBezTo>
                  <a:pt x="133" y="17"/>
                  <a:pt x="133" y="17"/>
                  <a:pt x="133" y="17"/>
                </a:cubicBezTo>
                <a:cubicBezTo>
                  <a:pt x="133" y="16"/>
                  <a:pt x="132" y="14"/>
                  <a:pt x="131" y="13"/>
                </a:cubicBezTo>
                <a:cubicBezTo>
                  <a:pt x="131" y="13"/>
                  <a:pt x="131" y="13"/>
                  <a:pt x="131" y="13"/>
                </a:cubicBezTo>
                <a:cubicBezTo>
                  <a:pt x="130" y="12"/>
                  <a:pt x="128" y="11"/>
                  <a:pt x="127" y="11"/>
                </a:cubicBezTo>
                <a:close/>
                <a:moveTo>
                  <a:pt x="127" y="54"/>
                </a:moveTo>
                <a:cubicBezTo>
                  <a:pt x="127" y="54"/>
                  <a:pt x="127" y="54"/>
                  <a:pt x="127" y="54"/>
                </a:cubicBezTo>
                <a:cubicBezTo>
                  <a:pt x="127" y="54"/>
                  <a:pt x="127" y="54"/>
                  <a:pt x="127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5" y="54"/>
                  <a:pt x="14" y="55"/>
                  <a:pt x="13" y="56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6"/>
                  <a:pt x="13" y="56"/>
                  <a:pt x="13" y="56"/>
                </a:cubicBezTo>
                <a:cubicBezTo>
                  <a:pt x="11" y="57"/>
                  <a:pt x="11" y="59"/>
                  <a:pt x="11" y="60"/>
                </a:cubicBezTo>
                <a:cubicBezTo>
                  <a:pt x="11" y="80"/>
                  <a:pt x="11" y="80"/>
                  <a:pt x="11" y="80"/>
                </a:cubicBezTo>
                <a:cubicBezTo>
                  <a:pt x="11" y="82"/>
                  <a:pt x="11" y="83"/>
                  <a:pt x="12" y="84"/>
                </a:cubicBezTo>
                <a:cubicBezTo>
                  <a:pt x="13" y="84"/>
                  <a:pt x="13" y="84"/>
                  <a:pt x="13" y="84"/>
                </a:cubicBezTo>
                <a:cubicBezTo>
                  <a:pt x="13" y="84"/>
                  <a:pt x="13" y="84"/>
                  <a:pt x="13" y="84"/>
                </a:cubicBezTo>
                <a:cubicBezTo>
                  <a:pt x="14" y="85"/>
                  <a:pt x="15" y="86"/>
                  <a:pt x="17" y="86"/>
                </a:cubicBezTo>
                <a:cubicBezTo>
                  <a:pt x="17" y="86"/>
                  <a:pt x="17" y="86"/>
                  <a:pt x="17" y="86"/>
                </a:cubicBezTo>
                <a:cubicBezTo>
                  <a:pt x="127" y="86"/>
                  <a:pt x="127" y="86"/>
                  <a:pt x="127" y="86"/>
                </a:cubicBezTo>
                <a:cubicBezTo>
                  <a:pt x="127" y="86"/>
                  <a:pt x="127" y="86"/>
                  <a:pt x="127" y="86"/>
                </a:cubicBezTo>
                <a:cubicBezTo>
                  <a:pt x="129" y="86"/>
                  <a:pt x="130" y="85"/>
                  <a:pt x="131" y="84"/>
                </a:cubicBezTo>
                <a:cubicBezTo>
                  <a:pt x="131" y="84"/>
                  <a:pt x="131" y="84"/>
                  <a:pt x="131" y="84"/>
                </a:cubicBezTo>
                <a:cubicBezTo>
                  <a:pt x="131" y="84"/>
                  <a:pt x="131" y="84"/>
                  <a:pt x="131" y="84"/>
                </a:cubicBezTo>
                <a:cubicBezTo>
                  <a:pt x="132" y="83"/>
                  <a:pt x="133" y="82"/>
                  <a:pt x="133" y="80"/>
                </a:cubicBezTo>
                <a:cubicBezTo>
                  <a:pt x="133" y="60"/>
                  <a:pt x="133" y="60"/>
                  <a:pt x="133" y="60"/>
                </a:cubicBezTo>
                <a:cubicBezTo>
                  <a:pt x="133" y="59"/>
                  <a:pt x="132" y="57"/>
                  <a:pt x="131" y="56"/>
                </a:cubicBezTo>
                <a:cubicBezTo>
                  <a:pt x="131" y="56"/>
                  <a:pt x="131" y="56"/>
                  <a:pt x="131" y="56"/>
                </a:cubicBezTo>
                <a:cubicBezTo>
                  <a:pt x="131" y="56"/>
                  <a:pt x="131" y="56"/>
                  <a:pt x="131" y="56"/>
                </a:cubicBezTo>
                <a:cubicBezTo>
                  <a:pt x="130" y="55"/>
                  <a:pt x="129" y="54"/>
                  <a:pt x="127" y="54"/>
                </a:cubicBezTo>
                <a:close/>
                <a:moveTo>
                  <a:pt x="127" y="97"/>
                </a:moveTo>
                <a:cubicBezTo>
                  <a:pt x="127" y="97"/>
                  <a:pt x="127" y="97"/>
                  <a:pt x="127" y="97"/>
                </a:cubicBezTo>
                <a:cubicBezTo>
                  <a:pt x="127" y="97"/>
                  <a:pt x="127" y="97"/>
                  <a:pt x="127" y="97"/>
                </a:cubicBezTo>
                <a:cubicBezTo>
                  <a:pt x="17" y="97"/>
                  <a:pt x="17" y="97"/>
                  <a:pt x="17" y="97"/>
                </a:cubicBezTo>
                <a:cubicBezTo>
                  <a:pt x="17" y="97"/>
                  <a:pt x="17" y="97"/>
                  <a:pt x="17" y="97"/>
                </a:cubicBezTo>
                <a:cubicBezTo>
                  <a:pt x="15" y="97"/>
                  <a:pt x="14" y="98"/>
                  <a:pt x="13" y="99"/>
                </a:cubicBezTo>
                <a:cubicBezTo>
                  <a:pt x="13" y="99"/>
                  <a:pt x="13" y="99"/>
                  <a:pt x="13" y="99"/>
                </a:cubicBezTo>
                <a:cubicBezTo>
                  <a:pt x="13" y="99"/>
                  <a:pt x="13" y="99"/>
                  <a:pt x="13" y="99"/>
                </a:cubicBezTo>
                <a:cubicBezTo>
                  <a:pt x="11" y="100"/>
                  <a:pt x="11" y="102"/>
                  <a:pt x="11" y="103"/>
                </a:cubicBezTo>
                <a:cubicBezTo>
                  <a:pt x="11" y="123"/>
                  <a:pt x="11" y="123"/>
                  <a:pt x="11" y="123"/>
                </a:cubicBezTo>
                <a:cubicBezTo>
                  <a:pt x="11" y="124"/>
                  <a:pt x="11" y="126"/>
                  <a:pt x="12" y="127"/>
                </a:cubicBezTo>
                <a:cubicBezTo>
                  <a:pt x="13" y="127"/>
                  <a:pt x="13" y="127"/>
                  <a:pt x="13" y="127"/>
                </a:cubicBezTo>
                <a:cubicBezTo>
                  <a:pt x="13" y="127"/>
                  <a:pt x="13" y="127"/>
                  <a:pt x="13" y="127"/>
                </a:cubicBezTo>
                <a:cubicBezTo>
                  <a:pt x="14" y="128"/>
                  <a:pt x="15" y="129"/>
                  <a:pt x="17" y="129"/>
                </a:cubicBezTo>
                <a:cubicBezTo>
                  <a:pt x="127" y="129"/>
                  <a:pt x="127" y="129"/>
                  <a:pt x="127" y="129"/>
                </a:cubicBezTo>
                <a:cubicBezTo>
                  <a:pt x="128" y="129"/>
                  <a:pt x="130" y="128"/>
                  <a:pt x="131" y="127"/>
                </a:cubicBezTo>
                <a:cubicBezTo>
                  <a:pt x="131" y="127"/>
                  <a:pt x="131" y="127"/>
                  <a:pt x="131" y="127"/>
                </a:cubicBezTo>
                <a:cubicBezTo>
                  <a:pt x="131" y="127"/>
                  <a:pt x="131" y="127"/>
                  <a:pt x="131" y="127"/>
                </a:cubicBezTo>
                <a:cubicBezTo>
                  <a:pt x="132" y="126"/>
                  <a:pt x="133" y="125"/>
                  <a:pt x="133" y="123"/>
                </a:cubicBezTo>
                <a:cubicBezTo>
                  <a:pt x="133" y="103"/>
                  <a:pt x="133" y="103"/>
                  <a:pt x="133" y="103"/>
                </a:cubicBezTo>
                <a:cubicBezTo>
                  <a:pt x="133" y="102"/>
                  <a:pt x="132" y="100"/>
                  <a:pt x="131" y="99"/>
                </a:cubicBezTo>
                <a:cubicBezTo>
                  <a:pt x="131" y="99"/>
                  <a:pt x="131" y="99"/>
                  <a:pt x="131" y="99"/>
                </a:cubicBezTo>
                <a:cubicBezTo>
                  <a:pt x="131" y="99"/>
                  <a:pt x="131" y="99"/>
                  <a:pt x="131" y="99"/>
                </a:cubicBezTo>
                <a:cubicBezTo>
                  <a:pt x="130" y="98"/>
                  <a:pt x="129" y="97"/>
                  <a:pt x="127" y="97"/>
                </a:cubicBezTo>
                <a:close/>
                <a:moveTo>
                  <a:pt x="29" y="17"/>
                </a:moveTo>
                <a:cubicBezTo>
                  <a:pt x="29" y="17"/>
                  <a:pt x="29" y="17"/>
                  <a:pt x="29" y="17"/>
                </a:cubicBezTo>
                <a:cubicBezTo>
                  <a:pt x="32" y="17"/>
                  <a:pt x="34" y="18"/>
                  <a:pt x="36" y="20"/>
                </a:cubicBezTo>
                <a:cubicBezTo>
                  <a:pt x="36" y="20"/>
                  <a:pt x="36" y="20"/>
                  <a:pt x="36" y="20"/>
                </a:cubicBezTo>
                <a:cubicBezTo>
                  <a:pt x="38" y="22"/>
                  <a:pt x="39" y="25"/>
                  <a:pt x="39" y="27"/>
                </a:cubicBezTo>
                <a:cubicBezTo>
                  <a:pt x="39" y="30"/>
                  <a:pt x="38" y="32"/>
                  <a:pt x="36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4" y="36"/>
                  <a:pt x="32" y="37"/>
                  <a:pt x="29" y="37"/>
                </a:cubicBezTo>
                <a:cubicBezTo>
                  <a:pt x="26" y="37"/>
                  <a:pt x="24" y="36"/>
                  <a:pt x="22" y="34"/>
                </a:cubicBezTo>
                <a:cubicBezTo>
                  <a:pt x="22" y="34"/>
                  <a:pt x="22" y="34"/>
                  <a:pt x="22" y="34"/>
                </a:cubicBezTo>
                <a:cubicBezTo>
                  <a:pt x="20" y="32"/>
                  <a:pt x="19" y="30"/>
                  <a:pt x="19" y="27"/>
                </a:cubicBezTo>
                <a:cubicBezTo>
                  <a:pt x="19" y="25"/>
                  <a:pt x="20" y="22"/>
                  <a:pt x="22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4" y="18"/>
                  <a:pt x="26" y="17"/>
                  <a:pt x="29" y="17"/>
                </a:cubicBezTo>
                <a:close/>
                <a:moveTo>
                  <a:pt x="31" y="25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24"/>
                  <a:pt x="30" y="24"/>
                  <a:pt x="29" y="24"/>
                </a:cubicBezTo>
                <a:cubicBezTo>
                  <a:pt x="28" y="24"/>
                  <a:pt x="27" y="24"/>
                  <a:pt x="27" y="25"/>
                </a:cubicBezTo>
                <a:cubicBezTo>
                  <a:pt x="27" y="25"/>
                  <a:pt x="27" y="25"/>
                  <a:pt x="27" y="25"/>
                </a:cubicBezTo>
                <a:cubicBezTo>
                  <a:pt x="26" y="25"/>
                  <a:pt x="26" y="26"/>
                  <a:pt x="26" y="27"/>
                </a:cubicBezTo>
                <a:cubicBezTo>
                  <a:pt x="26" y="28"/>
                  <a:pt x="26" y="29"/>
                  <a:pt x="27" y="30"/>
                </a:cubicBezTo>
                <a:cubicBezTo>
                  <a:pt x="27" y="30"/>
                  <a:pt x="27" y="30"/>
                  <a:pt x="27" y="30"/>
                </a:cubicBezTo>
                <a:cubicBezTo>
                  <a:pt x="27" y="30"/>
                  <a:pt x="28" y="31"/>
                  <a:pt x="29" y="31"/>
                </a:cubicBezTo>
                <a:cubicBezTo>
                  <a:pt x="30" y="31"/>
                  <a:pt x="31" y="30"/>
                  <a:pt x="31" y="30"/>
                </a:cubicBezTo>
                <a:cubicBezTo>
                  <a:pt x="31" y="30"/>
                  <a:pt x="31" y="30"/>
                  <a:pt x="31" y="30"/>
                </a:cubicBezTo>
                <a:cubicBezTo>
                  <a:pt x="32" y="29"/>
                  <a:pt x="32" y="28"/>
                  <a:pt x="32" y="27"/>
                </a:cubicBezTo>
                <a:cubicBezTo>
                  <a:pt x="32" y="26"/>
                  <a:pt x="32" y="25"/>
                  <a:pt x="31" y="25"/>
                </a:cubicBezTo>
                <a:cubicBezTo>
                  <a:pt x="31" y="25"/>
                  <a:pt x="31" y="25"/>
                  <a:pt x="31" y="25"/>
                </a:cubicBezTo>
                <a:close/>
                <a:moveTo>
                  <a:pt x="29" y="60"/>
                </a:moveTo>
                <a:cubicBezTo>
                  <a:pt x="29" y="60"/>
                  <a:pt x="29" y="60"/>
                  <a:pt x="29" y="60"/>
                </a:cubicBezTo>
                <a:cubicBezTo>
                  <a:pt x="32" y="60"/>
                  <a:pt x="34" y="61"/>
                  <a:pt x="36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8" y="65"/>
                  <a:pt x="39" y="67"/>
                  <a:pt x="39" y="70"/>
                </a:cubicBezTo>
                <a:cubicBezTo>
                  <a:pt x="39" y="73"/>
                  <a:pt x="38" y="75"/>
                  <a:pt x="36" y="77"/>
                </a:cubicBezTo>
                <a:cubicBezTo>
                  <a:pt x="36" y="77"/>
                  <a:pt x="36" y="77"/>
                  <a:pt x="36" y="77"/>
                </a:cubicBezTo>
                <a:cubicBezTo>
                  <a:pt x="34" y="79"/>
                  <a:pt x="32" y="80"/>
                  <a:pt x="29" y="80"/>
                </a:cubicBezTo>
                <a:cubicBezTo>
                  <a:pt x="26" y="80"/>
                  <a:pt x="24" y="79"/>
                  <a:pt x="22" y="77"/>
                </a:cubicBezTo>
                <a:cubicBezTo>
                  <a:pt x="22" y="77"/>
                  <a:pt x="22" y="77"/>
                  <a:pt x="22" y="77"/>
                </a:cubicBezTo>
                <a:cubicBezTo>
                  <a:pt x="20" y="75"/>
                  <a:pt x="19" y="73"/>
                  <a:pt x="19" y="70"/>
                </a:cubicBezTo>
                <a:cubicBezTo>
                  <a:pt x="19" y="67"/>
                  <a:pt x="20" y="65"/>
                  <a:pt x="22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4" y="61"/>
                  <a:pt x="26" y="60"/>
                  <a:pt x="29" y="60"/>
                </a:cubicBezTo>
                <a:close/>
                <a:moveTo>
                  <a:pt x="31" y="68"/>
                </a:moveTo>
                <a:cubicBezTo>
                  <a:pt x="31" y="68"/>
                  <a:pt x="31" y="68"/>
                  <a:pt x="31" y="68"/>
                </a:cubicBezTo>
                <a:cubicBezTo>
                  <a:pt x="31" y="67"/>
                  <a:pt x="30" y="67"/>
                  <a:pt x="29" y="67"/>
                </a:cubicBezTo>
                <a:cubicBezTo>
                  <a:pt x="28" y="67"/>
                  <a:pt x="27" y="67"/>
                  <a:pt x="27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6" y="68"/>
                  <a:pt x="26" y="69"/>
                  <a:pt x="26" y="70"/>
                </a:cubicBezTo>
                <a:cubicBezTo>
                  <a:pt x="26" y="71"/>
                  <a:pt x="26" y="72"/>
                  <a:pt x="27" y="73"/>
                </a:cubicBezTo>
                <a:cubicBezTo>
                  <a:pt x="27" y="73"/>
                  <a:pt x="27" y="73"/>
                  <a:pt x="27" y="73"/>
                </a:cubicBezTo>
                <a:cubicBezTo>
                  <a:pt x="27" y="73"/>
                  <a:pt x="28" y="73"/>
                  <a:pt x="29" y="73"/>
                </a:cubicBezTo>
                <a:cubicBezTo>
                  <a:pt x="30" y="73"/>
                  <a:pt x="31" y="73"/>
                  <a:pt x="31" y="73"/>
                </a:cubicBezTo>
                <a:cubicBezTo>
                  <a:pt x="31" y="73"/>
                  <a:pt x="31" y="73"/>
                  <a:pt x="31" y="73"/>
                </a:cubicBezTo>
                <a:cubicBezTo>
                  <a:pt x="32" y="72"/>
                  <a:pt x="32" y="71"/>
                  <a:pt x="32" y="70"/>
                </a:cubicBezTo>
                <a:cubicBezTo>
                  <a:pt x="32" y="69"/>
                  <a:pt x="32" y="68"/>
                  <a:pt x="31" y="68"/>
                </a:cubicBezTo>
                <a:cubicBezTo>
                  <a:pt x="31" y="68"/>
                  <a:pt x="31" y="68"/>
                  <a:pt x="31" y="68"/>
                </a:cubicBezTo>
                <a:close/>
                <a:moveTo>
                  <a:pt x="31" y="111"/>
                </a:moveTo>
                <a:cubicBezTo>
                  <a:pt x="31" y="111"/>
                  <a:pt x="31" y="111"/>
                  <a:pt x="31" y="111"/>
                </a:cubicBezTo>
                <a:cubicBezTo>
                  <a:pt x="31" y="110"/>
                  <a:pt x="30" y="110"/>
                  <a:pt x="29" y="110"/>
                </a:cubicBezTo>
                <a:cubicBezTo>
                  <a:pt x="28" y="110"/>
                  <a:pt x="27" y="110"/>
                  <a:pt x="27" y="111"/>
                </a:cubicBezTo>
                <a:cubicBezTo>
                  <a:pt x="27" y="111"/>
                  <a:pt x="27" y="111"/>
                  <a:pt x="27" y="111"/>
                </a:cubicBezTo>
                <a:cubicBezTo>
                  <a:pt x="26" y="111"/>
                  <a:pt x="26" y="112"/>
                  <a:pt x="26" y="113"/>
                </a:cubicBezTo>
                <a:cubicBezTo>
                  <a:pt x="26" y="114"/>
                  <a:pt x="26" y="115"/>
                  <a:pt x="27" y="115"/>
                </a:cubicBezTo>
                <a:cubicBezTo>
                  <a:pt x="27" y="115"/>
                  <a:pt x="27" y="115"/>
                  <a:pt x="27" y="115"/>
                </a:cubicBezTo>
                <a:cubicBezTo>
                  <a:pt x="27" y="116"/>
                  <a:pt x="28" y="116"/>
                  <a:pt x="29" y="116"/>
                </a:cubicBezTo>
                <a:cubicBezTo>
                  <a:pt x="30" y="116"/>
                  <a:pt x="31" y="116"/>
                  <a:pt x="31" y="115"/>
                </a:cubicBezTo>
                <a:cubicBezTo>
                  <a:pt x="31" y="115"/>
                  <a:pt x="31" y="115"/>
                  <a:pt x="31" y="115"/>
                </a:cubicBezTo>
                <a:cubicBezTo>
                  <a:pt x="32" y="115"/>
                  <a:pt x="32" y="114"/>
                  <a:pt x="32" y="113"/>
                </a:cubicBezTo>
                <a:cubicBezTo>
                  <a:pt x="32" y="112"/>
                  <a:pt x="32" y="111"/>
                  <a:pt x="31" y="111"/>
                </a:cubicBezTo>
                <a:cubicBezTo>
                  <a:pt x="31" y="111"/>
                  <a:pt x="31" y="111"/>
                  <a:pt x="31" y="1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227763" y="1993899"/>
            <a:ext cx="387350" cy="3857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2" name="Freeform 36"/>
          <p:cNvSpPr>
            <a:spLocks noEditPoints="1"/>
          </p:cNvSpPr>
          <p:nvPr/>
        </p:nvSpPr>
        <p:spPr bwMode="auto">
          <a:xfrm>
            <a:off x="6308725" y="2074862"/>
            <a:ext cx="225425" cy="223837"/>
          </a:xfrm>
          <a:custGeom>
            <a:avLst/>
            <a:gdLst>
              <a:gd name="T0" fmla="*/ 72 w 144"/>
              <a:gd name="T1" fmla="*/ 34 h 144"/>
              <a:gd name="T2" fmla="*/ 77 w 144"/>
              <a:gd name="T3" fmla="*/ 66 h 144"/>
              <a:gd name="T4" fmla="*/ 66 w 144"/>
              <a:gd name="T5" fmla="*/ 66 h 144"/>
              <a:gd name="T6" fmla="*/ 72 w 144"/>
              <a:gd name="T7" fmla="*/ 0 h 144"/>
              <a:gd name="T8" fmla="*/ 123 w 144"/>
              <a:gd name="T9" fmla="*/ 21 h 144"/>
              <a:gd name="T10" fmla="*/ 123 w 144"/>
              <a:gd name="T11" fmla="*/ 21 h 144"/>
              <a:gd name="T12" fmla="*/ 123 w 144"/>
              <a:gd name="T13" fmla="*/ 123 h 144"/>
              <a:gd name="T14" fmla="*/ 123 w 144"/>
              <a:gd name="T15" fmla="*/ 123 h 144"/>
              <a:gd name="T16" fmla="*/ 72 w 144"/>
              <a:gd name="T17" fmla="*/ 144 h 144"/>
              <a:gd name="T18" fmla="*/ 21 w 144"/>
              <a:gd name="T19" fmla="*/ 123 h 144"/>
              <a:gd name="T20" fmla="*/ 21 w 144"/>
              <a:gd name="T21" fmla="*/ 21 h 144"/>
              <a:gd name="T22" fmla="*/ 21 w 144"/>
              <a:gd name="T23" fmla="*/ 21 h 144"/>
              <a:gd name="T24" fmla="*/ 115 w 144"/>
              <a:gd name="T25" fmla="*/ 29 h 144"/>
              <a:gd name="T26" fmla="*/ 72 w 144"/>
              <a:gd name="T27" fmla="*/ 11 h 144"/>
              <a:gd name="T28" fmla="*/ 29 w 144"/>
              <a:gd name="T29" fmla="*/ 29 h 144"/>
              <a:gd name="T30" fmla="*/ 29 w 144"/>
              <a:gd name="T31" fmla="*/ 115 h 144"/>
              <a:gd name="T32" fmla="*/ 72 w 144"/>
              <a:gd name="T33" fmla="*/ 133 h 144"/>
              <a:gd name="T34" fmla="*/ 115 w 144"/>
              <a:gd name="T35" fmla="*/ 115 h 144"/>
              <a:gd name="T36" fmla="*/ 115 w 144"/>
              <a:gd name="T37" fmla="*/ 29 h 144"/>
              <a:gd name="T38" fmla="*/ 91 w 144"/>
              <a:gd name="T39" fmla="*/ 53 h 144"/>
              <a:gd name="T40" fmla="*/ 91 w 144"/>
              <a:gd name="T41" fmla="*/ 45 h 144"/>
              <a:gd name="T42" fmla="*/ 103 w 144"/>
              <a:gd name="T43" fmla="*/ 51 h 144"/>
              <a:gd name="T44" fmla="*/ 109 w 144"/>
              <a:gd name="T45" fmla="*/ 65 h 144"/>
              <a:gd name="T46" fmla="*/ 109 w 144"/>
              <a:gd name="T47" fmla="*/ 80 h 144"/>
              <a:gd name="T48" fmla="*/ 103 w 144"/>
              <a:gd name="T49" fmla="*/ 93 h 144"/>
              <a:gd name="T50" fmla="*/ 93 w 144"/>
              <a:gd name="T51" fmla="*/ 104 h 144"/>
              <a:gd name="T52" fmla="*/ 79 w 144"/>
              <a:gd name="T53" fmla="*/ 109 h 144"/>
              <a:gd name="T54" fmla="*/ 64 w 144"/>
              <a:gd name="T55" fmla="*/ 109 h 144"/>
              <a:gd name="T56" fmla="*/ 51 w 144"/>
              <a:gd name="T57" fmla="*/ 104 h 144"/>
              <a:gd name="T58" fmla="*/ 40 w 144"/>
              <a:gd name="T59" fmla="*/ 93 h 144"/>
              <a:gd name="T60" fmla="*/ 35 w 144"/>
              <a:gd name="T61" fmla="*/ 80 h 144"/>
              <a:gd name="T62" fmla="*/ 35 w 144"/>
              <a:gd name="T63" fmla="*/ 65 h 144"/>
              <a:gd name="T64" fmla="*/ 40 w 144"/>
              <a:gd name="T65" fmla="*/ 51 h 144"/>
              <a:gd name="T66" fmla="*/ 53 w 144"/>
              <a:gd name="T67" fmla="*/ 45 h 144"/>
              <a:gd name="T68" fmla="*/ 50 w 144"/>
              <a:gd name="T69" fmla="*/ 57 h 144"/>
              <a:gd name="T70" fmla="*/ 46 w 144"/>
              <a:gd name="T71" fmla="*/ 67 h 144"/>
              <a:gd name="T72" fmla="*/ 46 w 144"/>
              <a:gd name="T73" fmla="*/ 78 h 144"/>
              <a:gd name="T74" fmla="*/ 50 w 144"/>
              <a:gd name="T75" fmla="*/ 87 h 144"/>
              <a:gd name="T76" fmla="*/ 57 w 144"/>
              <a:gd name="T77" fmla="*/ 94 h 144"/>
              <a:gd name="T78" fmla="*/ 66 w 144"/>
              <a:gd name="T79" fmla="*/ 99 h 144"/>
              <a:gd name="T80" fmla="*/ 77 w 144"/>
              <a:gd name="T81" fmla="*/ 99 h 144"/>
              <a:gd name="T82" fmla="*/ 87 w 144"/>
              <a:gd name="T83" fmla="*/ 94 h 144"/>
              <a:gd name="T84" fmla="*/ 94 w 144"/>
              <a:gd name="T85" fmla="*/ 87 h 144"/>
              <a:gd name="T86" fmla="*/ 98 w 144"/>
              <a:gd name="T87" fmla="*/ 78 h 144"/>
              <a:gd name="T88" fmla="*/ 98 w 144"/>
              <a:gd name="T89" fmla="*/ 67 h 144"/>
              <a:gd name="T90" fmla="*/ 94 w 144"/>
              <a:gd name="T91" fmla="*/ 57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44" h="144">
                <a:moveTo>
                  <a:pt x="66" y="40"/>
                </a:moveTo>
                <a:cubicBezTo>
                  <a:pt x="66" y="37"/>
                  <a:pt x="69" y="34"/>
                  <a:pt x="72" y="34"/>
                </a:cubicBezTo>
                <a:cubicBezTo>
                  <a:pt x="75" y="34"/>
                  <a:pt x="77" y="37"/>
                  <a:pt x="77" y="40"/>
                </a:cubicBezTo>
                <a:cubicBezTo>
                  <a:pt x="77" y="66"/>
                  <a:pt x="77" y="66"/>
                  <a:pt x="77" y="66"/>
                </a:cubicBezTo>
                <a:cubicBezTo>
                  <a:pt x="77" y="70"/>
                  <a:pt x="75" y="72"/>
                  <a:pt x="72" y="72"/>
                </a:cubicBezTo>
                <a:cubicBezTo>
                  <a:pt x="69" y="72"/>
                  <a:pt x="66" y="70"/>
                  <a:pt x="66" y="66"/>
                </a:cubicBezTo>
                <a:cubicBezTo>
                  <a:pt x="66" y="40"/>
                  <a:pt x="66" y="40"/>
                  <a:pt x="66" y="40"/>
                </a:cubicBezTo>
                <a:close/>
                <a:moveTo>
                  <a:pt x="72" y="0"/>
                </a:moveTo>
                <a:cubicBezTo>
                  <a:pt x="72" y="0"/>
                  <a:pt x="72" y="0"/>
                  <a:pt x="72" y="0"/>
                </a:cubicBezTo>
                <a:cubicBezTo>
                  <a:pt x="92" y="0"/>
                  <a:pt x="110" y="8"/>
                  <a:pt x="123" y="21"/>
                </a:cubicBezTo>
                <a:cubicBezTo>
                  <a:pt x="123" y="21"/>
                  <a:pt x="123" y="21"/>
                  <a:pt x="123" y="21"/>
                </a:cubicBezTo>
                <a:cubicBezTo>
                  <a:pt x="123" y="21"/>
                  <a:pt x="123" y="21"/>
                  <a:pt x="123" y="21"/>
                </a:cubicBezTo>
                <a:cubicBezTo>
                  <a:pt x="136" y="34"/>
                  <a:pt x="144" y="52"/>
                  <a:pt x="144" y="72"/>
                </a:cubicBezTo>
                <a:cubicBezTo>
                  <a:pt x="144" y="92"/>
                  <a:pt x="136" y="110"/>
                  <a:pt x="123" y="123"/>
                </a:cubicBezTo>
                <a:cubicBezTo>
                  <a:pt x="123" y="123"/>
                  <a:pt x="123" y="123"/>
                  <a:pt x="123" y="123"/>
                </a:cubicBezTo>
                <a:cubicBezTo>
                  <a:pt x="123" y="123"/>
                  <a:pt x="123" y="123"/>
                  <a:pt x="123" y="123"/>
                </a:cubicBezTo>
                <a:cubicBezTo>
                  <a:pt x="123" y="123"/>
                  <a:pt x="123" y="123"/>
                  <a:pt x="123" y="123"/>
                </a:cubicBezTo>
                <a:cubicBezTo>
                  <a:pt x="110" y="136"/>
                  <a:pt x="92" y="144"/>
                  <a:pt x="72" y="144"/>
                </a:cubicBezTo>
                <a:cubicBezTo>
                  <a:pt x="52" y="144"/>
                  <a:pt x="34" y="136"/>
                  <a:pt x="21" y="123"/>
                </a:cubicBezTo>
                <a:cubicBezTo>
                  <a:pt x="21" y="123"/>
                  <a:pt x="21" y="123"/>
                  <a:pt x="21" y="123"/>
                </a:cubicBezTo>
                <a:cubicBezTo>
                  <a:pt x="8" y="110"/>
                  <a:pt x="0" y="92"/>
                  <a:pt x="0" y="72"/>
                </a:cubicBezTo>
                <a:cubicBezTo>
                  <a:pt x="0" y="52"/>
                  <a:pt x="8" y="34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34" y="8"/>
                  <a:pt x="52" y="0"/>
                  <a:pt x="72" y="0"/>
                </a:cubicBezTo>
                <a:close/>
                <a:moveTo>
                  <a:pt x="115" y="29"/>
                </a:moveTo>
                <a:cubicBezTo>
                  <a:pt x="115" y="29"/>
                  <a:pt x="115" y="29"/>
                  <a:pt x="115" y="29"/>
                </a:cubicBezTo>
                <a:cubicBezTo>
                  <a:pt x="104" y="18"/>
                  <a:pt x="89" y="11"/>
                  <a:pt x="72" y="11"/>
                </a:cubicBezTo>
                <a:cubicBezTo>
                  <a:pt x="55" y="11"/>
                  <a:pt x="40" y="18"/>
                  <a:pt x="29" y="29"/>
                </a:cubicBezTo>
                <a:cubicBezTo>
                  <a:pt x="29" y="29"/>
                  <a:pt x="29" y="29"/>
                  <a:pt x="29" y="29"/>
                </a:cubicBezTo>
                <a:cubicBezTo>
                  <a:pt x="18" y="40"/>
                  <a:pt x="11" y="55"/>
                  <a:pt x="11" y="72"/>
                </a:cubicBezTo>
                <a:cubicBezTo>
                  <a:pt x="11" y="89"/>
                  <a:pt x="18" y="104"/>
                  <a:pt x="29" y="115"/>
                </a:cubicBezTo>
                <a:cubicBezTo>
                  <a:pt x="29" y="115"/>
                  <a:pt x="29" y="115"/>
                  <a:pt x="29" y="115"/>
                </a:cubicBezTo>
                <a:cubicBezTo>
                  <a:pt x="40" y="126"/>
                  <a:pt x="55" y="133"/>
                  <a:pt x="72" y="133"/>
                </a:cubicBezTo>
                <a:cubicBezTo>
                  <a:pt x="89" y="133"/>
                  <a:pt x="104" y="126"/>
                  <a:pt x="115" y="115"/>
                </a:cubicBezTo>
                <a:cubicBezTo>
                  <a:pt x="115" y="115"/>
                  <a:pt x="115" y="115"/>
                  <a:pt x="115" y="115"/>
                </a:cubicBezTo>
                <a:cubicBezTo>
                  <a:pt x="126" y="104"/>
                  <a:pt x="133" y="89"/>
                  <a:pt x="133" y="72"/>
                </a:cubicBezTo>
                <a:cubicBezTo>
                  <a:pt x="133" y="55"/>
                  <a:pt x="126" y="40"/>
                  <a:pt x="115" y="29"/>
                </a:cubicBezTo>
                <a:cubicBezTo>
                  <a:pt x="115" y="29"/>
                  <a:pt x="115" y="29"/>
                  <a:pt x="115" y="29"/>
                </a:cubicBezTo>
                <a:close/>
                <a:moveTo>
                  <a:pt x="91" y="53"/>
                </a:moveTo>
                <a:cubicBezTo>
                  <a:pt x="91" y="53"/>
                  <a:pt x="91" y="53"/>
                  <a:pt x="91" y="53"/>
                </a:cubicBezTo>
                <a:cubicBezTo>
                  <a:pt x="89" y="51"/>
                  <a:pt x="89" y="47"/>
                  <a:pt x="91" y="45"/>
                </a:cubicBezTo>
                <a:cubicBezTo>
                  <a:pt x="93" y="43"/>
                  <a:pt x="97" y="43"/>
                  <a:pt x="99" y="45"/>
                </a:cubicBezTo>
                <a:cubicBezTo>
                  <a:pt x="100" y="47"/>
                  <a:pt x="102" y="49"/>
                  <a:pt x="103" y="51"/>
                </a:cubicBezTo>
                <a:cubicBezTo>
                  <a:pt x="105" y="53"/>
                  <a:pt x="106" y="55"/>
                  <a:pt x="107" y="57"/>
                </a:cubicBezTo>
                <a:cubicBezTo>
                  <a:pt x="108" y="60"/>
                  <a:pt x="109" y="62"/>
                  <a:pt x="109" y="65"/>
                </a:cubicBezTo>
                <a:cubicBezTo>
                  <a:pt x="110" y="67"/>
                  <a:pt x="110" y="70"/>
                  <a:pt x="110" y="72"/>
                </a:cubicBezTo>
                <a:cubicBezTo>
                  <a:pt x="110" y="75"/>
                  <a:pt x="110" y="77"/>
                  <a:pt x="109" y="80"/>
                </a:cubicBezTo>
                <a:cubicBezTo>
                  <a:pt x="109" y="82"/>
                  <a:pt x="108" y="85"/>
                  <a:pt x="107" y="87"/>
                </a:cubicBezTo>
                <a:cubicBezTo>
                  <a:pt x="106" y="89"/>
                  <a:pt x="105" y="91"/>
                  <a:pt x="103" y="93"/>
                </a:cubicBezTo>
                <a:cubicBezTo>
                  <a:pt x="102" y="95"/>
                  <a:pt x="100" y="97"/>
                  <a:pt x="99" y="99"/>
                </a:cubicBezTo>
                <a:cubicBezTo>
                  <a:pt x="97" y="101"/>
                  <a:pt x="95" y="102"/>
                  <a:pt x="93" y="104"/>
                </a:cubicBezTo>
                <a:cubicBezTo>
                  <a:pt x="91" y="105"/>
                  <a:pt x="89" y="106"/>
                  <a:pt x="87" y="107"/>
                </a:cubicBezTo>
                <a:cubicBezTo>
                  <a:pt x="84" y="108"/>
                  <a:pt x="82" y="109"/>
                  <a:pt x="79" y="109"/>
                </a:cubicBezTo>
                <a:cubicBezTo>
                  <a:pt x="77" y="110"/>
                  <a:pt x="74" y="110"/>
                  <a:pt x="72" y="110"/>
                </a:cubicBezTo>
                <a:cubicBezTo>
                  <a:pt x="69" y="110"/>
                  <a:pt x="67" y="110"/>
                  <a:pt x="64" y="109"/>
                </a:cubicBezTo>
                <a:cubicBezTo>
                  <a:pt x="62" y="109"/>
                  <a:pt x="59" y="108"/>
                  <a:pt x="57" y="107"/>
                </a:cubicBezTo>
                <a:cubicBezTo>
                  <a:pt x="55" y="106"/>
                  <a:pt x="53" y="105"/>
                  <a:pt x="51" y="104"/>
                </a:cubicBezTo>
                <a:cubicBezTo>
                  <a:pt x="49" y="102"/>
                  <a:pt x="47" y="101"/>
                  <a:pt x="45" y="99"/>
                </a:cubicBezTo>
                <a:cubicBezTo>
                  <a:pt x="43" y="97"/>
                  <a:pt x="42" y="95"/>
                  <a:pt x="40" y="93"/>
                </a:cubicBezTo>
                <a:cubicBezTo>
                  <a:pt x="39" y="91"/>
                  <a:pt x="38" y="89"/>
                  <a:pt x="37" y="87"/>
                </a:cubicBezTo>
                <a:cubicBezTo>
                  <a:pt x="36" y="85"/>
                  <a:pt x="35" y="82"/>
                  <a:pt x="35" y="80"/>
                </a:cubicBezTo>
                <a:cubicBezTo>
                  <a:pt x="34" y="77"/>
                  <a:pt x="34" y="75"/>
                  <a:pt x="34" y="72"/>
                </a:cubicBezTo>
                <a:cubicBezTo>
                  <a:pt x="34" y="70"/>
                  <a:pt x="34" y="67"/>
                  <a:pt x="35" y="65"/>
                </a:cubicBezTo>
                <a:cubicBezTo>
                  <a:pt x="35" y="62"/>
                  <a:pt x="36" y="60"/>
                  <a:pt x="37" y="57"/>
                </a:cubicBezTo>
                <a:cubicBezTo>
                  <a:pt x="38" y="55"/>
                  <a:pt x="39" y="53"/>
                  <a:pt x="40" y="51"/>
                </a:cubicBezTo>
                <a:cubicBezTo>
                  <a:pt x="42" y="49"/>
                  <a:pt x="43" y="47"/>
                  <a:pt x="45" y="45"/>
                </a:cubicBezTo>
                <a:cubicBezTo>
                  <a:pt x="47" y="43"/>
                  <a:pt x="51" y="43"/>
                  <a:pt x="53" y="45"/>
                </a:cubicBezTo>
                <a:cubicBezTo>
                  <a:pt x="55" y="47"/>
                  <a:pt x="55" y="51"/>
                  <a:pt x="53" y="53"/>
                </a:cubicBezTo>
                <a:cubicBezTo>
                  <a:pt x="52" y="54"/>
                  <a:pt x="51" y="56"/>
                  <a:pt x="50" y="57"/>
                </a:cubicBezTo>
                <a:cubicBezTo>
                  <a:pt x="49" y="59"/>
                  <a:pt x="48" y="60"/>
                  <a:pt x="47" y="62"/>
                </a:cubicBezTo>
                <a:cubicBezTo>
                  <a:pt x="46" y="63"/>
                  <a:pt x="46" y="65"/>
                  <a:pt x="46" y="67"/>
                </a:cubicBezTo>
                <a:cubicBezTo>
                  <a:pt x="45" y="68"/>
                  <a:pt x="45" y="70"/>
                  <a:pt x="45" y="72"/>
                </a:cubicBezTo>
                <a:cubicBezTo>
                  <a:pt x="45" y="74"/>
                  <a:pt x="45" y="76"/>
                  <a:pt x="46" y="78"/>
                </a:cubicBezTo>
                <a:cubicBezTo>
                  <a:pt x="46" y="79"/>
                  <a:pt x="46" y="81"/>
                  <a:pt x="47" y="83"/>
                </a:cubicBezTo>
                <a:cubicBezTo>
                  <a:pt x="48" y="84"/>
                  <a:pt x="49" y="86"/>
                  <a:pt x="50" y="87"/>
                </a:cubicBezTo>
                <a:cubicBezTo>
                  <a:pt x="51" y="89"/>
                  <a:pt x="52" y="90"/>
                  <a:pt x="53" y="91"/>
                </a:cubicBezTo>
                <a:cubicBezTo>
                  <a:pt x="54" y="92"/>
                  <a:pt x="55" y="93"/>
                  <a:pt x="57" y="94"/>
                </a:cubicBezTo>
                <a:cubicBezTo>
                  <a:pt x="58" y="95"/>
                  <a:pt x="60" y="96"/>
                  <a:pt x="61" y="97"/>
                </a:cubicBezTo>
                <a:cubicBezTo>
                  <a:pt x="63" y="98"/>
                  <a:pt x="65" y="98"/>
                  <a:pt x="66" y="99"/>
                </a:cubicBezTo>
                <a:cubicBezTo>
                  <a:pt x="68" y="99"/>
                  <a:pt x="70" y="99"/>
                  <a:pt x="72" y="99"/>
                </a:cubicBezTo>
                <a:cubicBezTo>
                  <a:pt x="74" y="99"/>
                  <a:pt x="76" y="99"/>
                  <a:pt x="77" y="99"/>
                </a:cubicBezTo>
                <a:cubicBezTo>
                  <a:pt x="79" y="98"/>
                  <a:pt x="81" y="98"/>
                  <a:pt x="82" y="97"/>
                </a:cubicBezTo>
                <a:cubicBezTo>
                  <a:pt x="84" y="96"/>
                  <a:pt x="85" y="95"/>
                  <a:pt x="87" y="94"/>
                </a:cubicBezTo>
                <a:cubicBezTo>
                  <a:pt x="88" y="93"/>
                  <a:pt x="90" y="92"/>
                  <a:pt x="91" y="91"/>
                </a:cubicBezTo>
                <a:cubicBezTo>
                  <a:pt x="92" y="90"/>
                  <a:pt x="93" y="89"/>
                  <a:pt x="94" y="87"/>
                </a:cubicBezTo>
                <a:cubicBezTo>
                  <a:pt x="95" y="86"/>
                  <a:pt x="96" y="84"/>
                  <a:pt x="97" y="83"/>
                </a:cubicBezTo>
                <a:cubicBezTo>
                  <a:pt x="97" y="81"/>
                  <a:pt x="98" y="79"/>
                  <a:pt x="98" y="78"/>
                </a:cubicBezTo>
                <a:cubicBezTo>
                  <a:pt x="99" y="76"/>
                  <a:pt x="99" y="74"/>
                  <a:pt x="99" y="72"/>
                </a:cubicBezTo>
                <a:cubicBezTo>
                  <a:pt x="99" y="70"/>
                  <a:pt x="99" y="68"/>
                  <a:pt x="98" y="67"/>
                </a:cubicBezTo>
                <a:cubicBezTo>
                  <a:pt x="98" y="65"/>
                  <a:pt x="97" y="63"/>
                  <a:pt x="97" y="62"/>
                </a:cubicBezTo>
                <a:cubicBezTo>
                  <a:pt x="96" y="60"/>
                  <a:pt x="95" y="59"/>
                  <a:pt x="94" y="57"/>
                </a:cubicBezTo>
                <a:cubicBezTo>
                  <a:pt x="93" y="56"/>
                  <a:pt x="92" y="54"/>
                  <a:pt x="91" y="5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grpSp>
        <p:nvGrpSpPr>
          <p:cNvPr id="13" name="Group 54"/>
          <p:cNvGrpSpPr>
            <a:grpSpLocks/>
          </p:cNvGrpSpPr>
          <p:nvPr/>
        </p:nvGrpSpPr>
        <p:grpSpPr bwMode="auto">
          <a:xfrm>
            <a:off x="4470400" y="1912937"/>
            <a:ext cx="1492250" cy="2233612"/>
            <a:chOff x="2816" y="1206"/>
            <a:chExt cx="940" cy="1407"/>
          </a:xfrm>
        </p:grpSpPr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816" y="1501"/>
              <a:ext cx="940" cy="1112"/>
            </a:xfrm>
            <a:custGeom>
              <a:avLst/>
              <a:gdLst>
                <a:gd name="T0" fmla="*/ 834 w 957"/>
                <a:gd name="T1" fmla="*/ 1132 h 1132"/>
                <a:gd name="T2" fmla="*/ 116 w 957"/>
                <a:gd name="T3" fmla="*/ 1132 h 1132"/>
                <a:gd name="T4" fmla="*/ 20 w 957"/>
                <a:gd name="T5" fmla="*/ 1083 h 1132"/>
                <a:gd name="T6" fmla="*/ 19 w 957"/>
                <a:gd name="T7" fmla="*/ 980 h 1132"/>
                <a:gd name="T8" fmla="*/ 77 w 957"/>
                <a:gd name="T9" fmla="*/ 889 h 1132"/>
                <a:gd name="T10" fmla="*/ 210 w 957"/>
                <a:gd name="T11" fmla="*/ 685 h 1132"/>
                <a:gd name="T12" fmla="*/ 339 w 957"/>
                <a:gd name="T13" fmla="*/ 487 h 1132"/>
                <a:gd name="T14" fmla="*/ 339 w 957"/>
                <a:gd name="T15" fmla="*/ 118 h 1132"/>
                <a:gd name="T16" fmla="*/ 302 w 957"/>
                <a:gd name="T17" fmla="*/ 61 h 1132"/>
                <a:gd name="T18" fmla="*/ 364 w 957"/>
                <a:gd name="T19" fmla="*/ 0 h 1132"/>
                <a:gd name="T20" fmla="*/ 585 w 957"/>
                <a:gd name="T21" fmla="*/ 0 h 1132"/>
                <a:gd name="T22" fmla="*/ 646 w 957"/>
                <a:gd name="T23" fmla="*/ 61 h 1132"/>
                <a:gd name="T24" fmla="*/ 610 w 957"/>
                <a:gd name="T25" fmla="*/ 118 h 1132"/>
                <a:gd name="T26" fmla="*/ 610 w 957"/>
                <a:gd name="T27" fmla="*/ 487 h 1132"/>
                <a:gd name="T28" fmla="*/ 741 w 957"/>
                <a:gd name="T29" fmla="*/ 685 h 1132"/>
                <a:gd name="T30" fmla="*/ 875 w 957"/>
                <a:gd name="T31" fmla="*/ 889 h 1132"/>
                <a:gd name="T32" fmla="*/ 927 w 957"/>
                <a:gd name="T33" fmla="*/ 970 h 1132"/>
                <a:gd name="T34" fmla="*/ 935 w 957"/>
                <a:gd name="T35" fmla="*/ 1076 h 1132"/>
                <a:gd name="T36" fmla="*/ 834 w 957"/>
                <a:gd name="T37" fmla="*/ 1132 h 1132"/>
                <a:gd name="T38" fmla="*/ 364 w 957"/>
                <a:gd name="T39" fmla="*/ 50 h 1132"/>
                <a:gd name="T40" fmla="*/ 352 w 957"/>
                <a:gd name="T41" fmla="*/ 61 h 1132"/>
                <a:gd name="T42" fmla="*/ 364 w 957"/>
                <a:gd name="T43" fmla="*/ 73 h 1132"/>
                <a:gd name="T44" fmla="*/ 389 w 957"/>
                <a:gd name="T45" fmla="*/ 73 h 1132"/>
                <a:gd name="T46" fmla="*/ 389 w 957"/>
                <a:gd name="T47" fmla="*/ 502 h 1132"/>
                <a:gd name="T48" fmla="*/ 385 w 957"/>
                <a:gd name="T49" fmla="*/ 509 h 1132"/>
                <a:gd name="T50" fmla="*/ 252 w 957"/>
                <a:gd name="T51" fmla="*/ 713 h 1132"/>
                <a:gd name="T52" fmla="*/ 119 w 957"/>
                <a:gd name="T53" fmla="*/ 917 h 1132"/>
                <a:gd name="T54" fmla="*/ 62 w 957"/>
                <a:gd name="T55" fmla="*/ 1005 h 1132"/>
                <a:gd name="T56" fmla="*/ 63 w 957"/>
                <a:gd name="T57" fmla="*/ 1058 h 1132"/>
                <a:gd name="T58" fmla="*/ 116 w 957"/>
                <a:gd name="T59" fmla="*/ 1082 h 1132"/>
                <a:gd name="T60" fmla="*/ 834 w 957"/>
                <a:gd name="T61" fmla="*/ 1082 h 1132"/>
                <a:gd name="T62" fmla="*/ 891 w 957"/>
                <a:gd name="T63" fmla="*/ 1051 h 1132"/>
                <a:gd name="T64" fmla="*/ 884 w 957"/>
                <a:gd name="T65" fmla="*/ 997 h 1132"/>
                <a:gd name="T66" fmla="*/ 833 w 957"/>
                <a:gd name="T67" fmla="*/ 917 h 1132"/>
                <a:gd name="T68" fmla="*/ 699 w 957"/>
                <a:gd name="T69" fmla="*/ 713 h 1132"/>
                <a:gd name="T70" fmla="*/ 564 w 957"/>
                <a:gd name="T71" fmla="*/ 509 h 1132"/>
                <a:gd name="T72" fmla="*/ 559 w 957"/>
                <a:gd name="T73" fmla="*/ 502 h 1132"/>
                <a:gd name="T74" fmla="*/ 559 w 957"/>
                <a:gd name="T75" fmla="*/ 73 h 1132"/>
                <a:gd name="T76" fmla="*/ 585 w 957"/>
                <a:gd name="T77" fmla="*/ 73 h 1132"/>
                <a:gd name="T78" fmla="*/ 596 w 957"/>
                <a:gd name="T79" fmla="*/ 61 h 1132"/>
                <a:gd name="T80" fmla="*/ 585 w 957"/>
                <a:gd name="T81" fmla="*/ 50 h 1132"/>
                <a:gd name="T82" fmla="*/ 364 w 957"/>
                <a:gd name="T83" fmla="*/ 50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57" h="1132">
                  <a:moveTo>
                    <a:pt x="834" y="1132"/>
                  </a:moveTo>
                  <a:cubicBezTo>
                    <a:pt x="116" y="1132"/>
                    <a:pt x="116" y="1132"/>
                    <a:pt x="116" y="1132"/>
                  </a:cubicBezTo>
                  <a:cubicBezTo>
                    <a:pt x="57" y="1132"/>
                    <a:pt x="30" y="1102"/>
                    <a:pt x="20" y="1083"/>
                  </a:cubicBezTo>
                  <a:cubicBezTo>
                    <a:pt x="0" y="1048"/>
                    <a:pt x="5" y="1004"/>
                    <a:pt x="19" y="980"/>
                  </a:cubicBezTo>
                  <a:cubicBezTo>
                    <a:pt x="23" y="972"/>
                    <a:pt x="42" y="943"/>
                    <a:pt x="77" y="889"/>
                  </a:cubicBezTo>
                  <a:cubicBezTo>
                    <a:pt x="108" y="841"/>
                    <a:pt x="153" y="772"/>
                    <a:pt x="210" y="685"/>
                  </a:cubicBezTo>
                  <a:cubicBezTo>
                    <a:pt x="269" y="594"/>
                    <a:pt x="324" y="510"/>
                    <a:pt x="339" y="487"/>
                  </a:cubicBezTo>
                  <a:cubicBezTo>
                    <a:pt x="339" y="118"/>
                    <a:pt x="339" y="118"/>
                    <a:pt x="339" y="118"/>
                  </a:cubicBezTo>
                  <a:cubicBezTo>
                    <a:pt x="317" y="108"/>
                    <a:pt x="302" y="87"/>
                    <a:pt x="302" y="61"/>
                  </a:cubicBezTo>
                  <a:cubicBezTo>
                    <a:pt x="302" y="27"/>
                    <a:pt x="330" y="0"/>
                    <a:pt x="364" y="0"/>
                  </a:cubicBezTo>
                  <a:cubicBezTo>
                    <a:pt x="585" y="0"/>
                    <a:pt x="585" y="0"/>
                    <a:pt x="585" y="0"/>
                  </a:cubicBezTo>
                  <a:cubicBezTo>
                    <a:pt x="619" y="0"/>
                    <a:pt x="646" y="27"/>
                    <a:pt x="646" y="61"/>
                  </a:cubicBezTo>
                  <a:cubicBezTo>
                    <a:pt x="646" y="87"/>
                    <a:pt x="631" y="108"/>
                    <a:pt x="610" y="118"/>
                  </a:cubicBezTo>
                  <a:cubicBezTo>
                    <a:pt x="610" y="487"/>
                    <a:pt x="610" y="487"/>
                    <a:pt x="610" y="487"/>
                  </a:cubicBezTo>
                  <a:cubicBezTo>
                    <a:pt x="625" y="510"/>
                    <a:pt x="681" y="594"/>
                    <a:pt x="741" y="685"/>
                  </a:cubicBezTo>
                  <a:cubicBezTo>
                    <a:pt x="797" y="771"/>
                    <a:pt x="842" y="840"/>
                    <a:pt x="875" y="889"/>
                  </a:cubicBezTo>
                  <a:cubicBezTo>
                    <a:pt x="900" y="929"/>
                    <a:pt x="918" y="956"/>
                    <a:pt x="927" y="970"/>
                  </a:cubicBezTo>
                  <a:cubicBezTo>
                    <a:pt x="957" y="1020"/>
                    <a:pt x="945" y="1058"/>
                    <a:pt x="935" y="1076"/>
                  </a:cubicBezTo>
                  <a:cubicBezTo>
                    <a:pt x="914" y="1113"/>
                    <a:pt x="868" y="1132"/>
                    <a:pt x="834" y="1132"/>
                  </a:cubicBezTo>
                  <a:close/>
                  <a:moveTo>
                    <a:pt x="364" y="50"/>
                  </a:moveTo>
                  <a:cubicBezTo>
                    <a:pt x="357" y="50"/>
                    <a:pt x="352" y="55"/>
                    <a:pt x="352" y="61"/>
                  </a:cubicBezTo>
                  <a:cubicBezTo>
                    <a:pt x="352" y="68"/>
                    <a:pt x="357" y="73"/>
                    <a:pt x="364" y="73"/>
                  </a:cubicBezTo>
                  <a:cubicBezTo>
                    <a:pt x="389" y="73"/>
                    <a:pt x="389" y="73"/>
                    <a:pt x="389" y="73"/>
                  </a:cubicBezTo>
                  <a:cubicBezTo>
                    <a:pt x="389" y="502"/>
                    <a:pt x="389" y="502"/>
                    <a:pt x="389" y="502"/>
                  </a:cubicBezTo>
                  <a:cubicBezTo>
                    <a:pt x="385" y="509"/>
                    <a:pt x="385" y="509"/>
                    <a:pt x="385" y="509"/>
                  </a:cubicBezTo>
                  <a:cubicBezTo>
                    <a:pt x="385" y="509"/>
                    <a:pt x="322" y="605"/>
                    <a:pt x="252" y="713"/>
                  </a:cubicBezTo>
                  <a:cubicBezTo>
                    <a:pt x="195" y="799"/>
                    <a:pt x="150" y="868"/>
                    <a:pt x="119" y="917"/>
                  </a:cubicBezTo>
                  <a:cubicBezTo>
                    <a:pt x="77" y="982"/>
                    <a:pt x="65" y="1001"/>
                    <a:pt x="62" y="1005"/>
                  </a:cubicBezTo>
                  <a:cubicBezTo>
                    <a:pt x="56" y="1015"/>
                    <a:pt x="53" y="1040"/>
                    <a:pt x="63" y="1058"/>
                  </a:cubicBezTo>
                  <a:cubicBezTo>
                    <a:pt x="72" y="1074"/>
                    <a:pt x="90" y="1082"/>
                    <a:pt x="116" y="1082"/>
                  </a:cubicBezTo>
                  <a:cubicBezTo>
                    <a:pt x="834" y="1082"/>
                    <a:pt x="834" y="1082"/>
                    <a:pt x="834" y="1082"/>
                  </a:cubicBezTo>
                  <a:cubicBezTo>
                    <a:pt x="853" y="1082"/>
                    <a:pt x="880" y="1070"/>
                    <a:pt x="891" y="1051"/>
                  </a:cubicBezTo>
                  <a:cubicBezTo>
                    <a:pt x="899" y="1036"/>
                    <a:pt x="897" y="1018"/>
                    <a:pt x="884" y="997"/>
                  </a:cubicBezTo>
                  <a:cubicBezTo>
                    <a:pt x="875" y="982"/>
                    <a:pt x="858" y="955"/>
                    <a:pt x="833" y="917"/>
                  </a:cubicBezTo>
                  <a:cubicBezTo>
                    <a:pt x="800" y="867"/>
                    <a:pt x="755" y="798"/>
                    <a:pt x="699" y="713"/>
                  </a:cubicBezTo>
                  <a:cubicBezTo>
                    <a:pt x="628" y="606"/>
                    <a:pt x="564" y="510"/>
                    <a:pt x="564" y="509"/>
                  </a:cubicBezTo>
                  <a:cubicBezTo>
                    <a:pt x="559" y="502"/>
                    <a:pt x="559" y="502"/>
                    <a:pt x="559" y="502"/>
                  </a:cubicBezTo>
                  <a:cubicBezTo>
                    <a:pt x="559" y="73"/>
                    <a:pt x="559" y="73"/>
                    <a:pt x="559" y="73"/>
                  </a:cubicBezTo>
                  <a:cubicBezTo>
                    <a:pt x="585" y="73"/>
                    <a:pt x="585" y="73"/>
                    <a:pt x="585" y="73"/>
                  </a:cubicBezTo>
                  <a:cubicBezTo>
                    <a:pt x="591" y="73"/>
                    <a:pt x="596" y="68"/>
                    <a:pt x="596" y="61"/>
                  </a:cubicBezTo>
                  <a:cubicBezTo>
                    <a:pt x="596" y="55"/>
                    <a:pt x="591" y="50"/>
                    <a:pt x="585" y="50"/>
                  </a:cubicBezTo>
                  <a:lnTo>
                    <a:pt x="364" y="50"/>
                  </a:lnTo>
                  <a:close/>
                </a:path>
              </a:pathLst>
            </a:cu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3137" y="1525"/>
              <a:ext cx="289" cy="462"/>
            </a:xfrm>
            <a:custGeom>
              <a:avLst/>
              <a:gdLst>
                <a:gd name="T0" fmla="*/ 258 w 294"/>
                <a:gd name="T1" fmla="*/ 0 h 470"/>
                <a:gd name="T2" fmla="*/ 37 w 294"/>
                <a:gd name="T3" fmla="*/ 0 h 470"/>
                <a:gd name="T4" fmla="*/ 0 w 294"/>
                <a:gd name="T5" fmla="*/ 36 h 470"/>
                <a:gd name="T6" fmla="*/ 37 w 294"/>
                <a:gd name="T7" fmla="*/ 73 h 470"/>
                <a:gd name="T8" fmla="*/ 37 w 294"/>
                <a:gd name="T9" fmla="*/ 470 h 470"/>
                <a:gd name="T10" fmla="*/ 258 w 294"/>
                <a:gd name="T11" fmla="*/ 470 h 470"/>
                <a:gd name="T12" fmla="*/ 258 w 294"/>
                <a:gd name="T13" fmla="*/ 73 h 470"/>
                <a:gd name="T14" fmla="*/ 294 w 294"/>
                <a:gd name="T15" fmla="*/ 36 h 470"/>
                <a:gd name="T16" fmla="*/ 258 w 294"/>
                <a:gd name="T17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4" h="470">
                  <a:moveTo>
                    <a:pt x="258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57"/>
                    <a:pt x="16" y="73"/>
                    <a:pt x="37" y="73"/>
                  </a:cubicBezTo>
                  <a:cubicBezTo>
                    <a:pt x="37" y="470"/>
                    <a:pt x="37" y="470"/>
                    <a:pt x="37" y="470"/>
                  </a:cubicBezTo>
                  <a:cubicBezTo>
                    <a:pt x="258" y="470"/>
                    <a:pt x="258" y="470"/>
                    <a:pt x="258" y="470"/>
                  </a:cubicBezTo>
                  <a:cubicBezTo>
                    <a:pt x="258" y="73"/>
                    <a:pt x="258" y="73"/>
                    <a:pt x="258" y="73"/>
                  </a:cubicBezTo>
                  <a:cubicBezTo>
                    <a:pt x="278" y="73"/>
                    <a:pt x="294" y="57"/>
                    <a:pt x="294" y="36"/>
                  </a:cubicBezTo>
                  <a:cubicBezTo>
                    <a:pt x="294" y="16"/>
                    <a:pt x="278" y="0"/>
                    <a:pt x="25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3043" y="1987"/>
              <a:ext cx="480" cy="201"/>
            </a:xfrm>
            <a:custGeom>
              <a:avLst/>
              <a:gdLst>
                <a:gd name="T0" fmla="*/ 489 w 489"/>
                <a:gd name="T1" fmla="*/ 204 h 204"/>
                <a:gd name="T2" fmla="*/ 354 w 489"/>
                <a:gd name="T3" fmla="*/ 0 h 204"/>
                <a:gd name="T4" fmla="*/ 133 w 489"/>
                <a:gd name="T5" fmla="*/ 0 h 204"/>
                <a:gd name="T6" fmla="*/ 0 w 489"/>
                <a:gd name="T7" fmla="*/ 204 h 204"/>
                <a:gd name="T8" fmla="*/ 489 w 489"/>
                <a:gd name="T9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204">
                  <a:moveTo>
                    <a:pt x="489" y="204"/>
                  </a:moveTo>
                  <a:cubicBezTo>
                    <a:pt x="417" y="96"/>
                    <a:pt x="354" y="0"/>
                    <a:pt x="354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3" y="0"/>
                    <a:pt x="70" y="96"/>
                    <a:pt x="0" y="204"/>
                  </a:cubicBezTo>
                  <a:lnTo>
                    <a:pt x="489" y="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912" y="2188"/>
              <a:ext cx="743" cy="200"/>
            </a:xfrm>
            <a:custGeom>
              <a:avLst/>
              <a:gdLst>
                <a:gd name="T0" fmla="*/ 0 w 756"/>
                <a:gd name="T1" fmla="*/ 204 h 204"/>
                <a:gd name="T2" fmla="*/ 756 w 756"/>
                <a:gd name="T3" fmla="*/ 204 h 204"/>
                <a:gd name="T4" fmla="*/ 622 w 756"/>
                <a:gd name="T5" fmla="*/ 0 h 204"/>
                <a:gd name="T6" fmla="*/ 133 w 756"/>
                <a:gd name="T7" fmla="*/ 0 h 204"/>
                <a:gd name="T8" fmla="*/ 0 w 756"/>
                <a:gd name="T9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6" h="204">
                  <a:moveTo>
                    <a:pt x="0" y="204"/>
                  </a:moveTo>
                  <a:cubicBezTo>
                    <a:pt x="756" y="204"/>
                    <a:pt x="756" y="204"/>
                    <a:pt x="756" y="204"/>
                  </a:cubicBezTo>
                  <a:cubicBezTo>
                    <a:pt x="718" y="147"/>
                    <a:pt x="669" y="71"/>
                    <a:pt x="622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86" y="71"/>
                    <a:pt x="37" y="147"/>
                    <a:pt x="0" y="20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839" y="2388"/>
              <a:ext cx="913" cy="200"/>
            </a:xfrm>
            <a:custGeom>
              <a:avLst/>
              <a:gdLst>
                <a:gd name="T0" fmla="*/ 882 w 930"/>
                <a:gd name="T1" fmla="*/ 80 h 204"/>
                <a:gd name="T2" fmla="*/ 831 w 930"/>
                <a:gd name="T3" fmla="*/ 0 h 204"/>
                <a:gd name="T4" fmla="*/ 75 w 930"/>
                <a:gd name="T5" fmla="*/ 0 h 204"/>
                <a:gd name="T6" fmla="*/ 17 w 930"/>
                <a:gd name="T7" fmla="*/ 89 h 204"/>
                <a:gd name="T8" fmla="*/ 93 w 930"/>
                <a:gd name="T9" fmla="*/ 204 h 204"/>
                <a:gd name="T10" fmla="*/ 811 w 930"/>
                <a:gd name="T11" fmla="*/ 204 h 204"/>
                <a:gd name="T12" fmla="*/ 882 w 930"/>
                <a:gd name="T13" fmla="*/ 8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0" h="204">
                  <a:moveTo>
                    <a:pt x="882" y="80"/>
                  </a:moveTo>
                  <a:cubicBezTo>
                    <a:pt x="873" y="65"/>
                    <a:pt x="854" y="36"/>
                    <a:pt x="83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44" y="48"/>
                    <a:pt x="22" y="82"/>
                    <a:pt x="17" y="89"/>
                  </a:cubicBezTo>
                  <a:cubicBezTo>
                    <a:pt x="0" y="120"/>
                    <a:pt x="1" y="204"/>
                    <a:pt x="93" y="204"/>
                  </a:cubicBezTo>
                  <a:cubicBezTo>
                    <a:pt x="186" y="204"/>
                    <a:pt x="766" y="204"/>
                    <a:pt x="811" y="204"/>
                  </a:cubicBezTo>
                  <a:cubicBezTo>
                    <a:pt x="857" y="204"/>
                    <a:pt x="930" y="159"/>
                    <a:pt x="882" y="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3275" y="1682"/>
              <a:ext cx="70" cy="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3181" y="1369"/>
              <a:ext cx="68" cy="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3301" y="1285"/>
              <a:ext cx="48" cy="4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3224" y="1206"/>
              <a:ext cx="57" cy="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3229" y="1830"/>
              <a:ext cx="41" cy="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4" name="Freeform 37"/>
            <p:cNvSpPr>
              <a:spLocks noEditPoints="1"/>
            </p:cNvSpPr>
            <p:nvPr/>
          </p:nvSpPr>
          <p:spPr bwMode="auto">
            <a:xfrm>
              <a:off x="3232" y="2435"/>
              <a:ext cx="104" cy="104"/>
            </a:xfrm>
            <a:custGeom>
              <a:avLst/>
              <a:gdLst>
                <a:gd name="T0" fmla="*/ 105 w 106"/>
                <a:gd name="T1" fmla="*/ 11 h 106"/>
                <a:gd name="T2" fmla="*/ 90 w 106"/>
                <a:gd name="T3" fmla="*/ 34 h 106"/>
                <a:gd name="T4" fmla="*/ 86 w 106"/>
                <a:gd name="T5" fmla="*/ 34 h 106"/>
                <a:gd name="T6" fmla="*/ 62 w 106"/>
                <a:gd name="T7" fmla="*/ 50 h 106"/>
                <a:gd name="T8" fmla="*/ 76 w 106"/>
                <a:gd name="T9" fmla="*/ 66 h 106"/>
                <a:gd name="T10" fmla="*/ 70 w 106"/>
                <a:gd name="T11" fmla="*/ 75 h 106"/>
                <a:gd name="T12" fmla="*/ 60 w 106"/>
                <a:gd name="T13" fmla="*/ 76 h 106"/>
                <a:gd name="T14" fmla="*/ 26 w 106"/>
                <a:gd name="T15" fmla="*/ 106 h 106"/>
                <a:gd name="T16" fmla="*/ 18 w 106"/>
                <a:gd name="T17" fmla="*/ 103 h 106"/>
                <a:gd name="T18" fmla="*/ 0 w 106"/>
                <a:gd name="T19" fmla="*/ 81 h 106"/>
                <a:gd name="T20" fmla="*/ 0 w 106"/>
                <a:gd name="T21" fmla="*/ 80 h 106"/>
                <a:gd name="T22" fmla="*/ 30 w 106"/>
                <a:gd name="T23" fmla="*/ 46 h 106"/>
                <a:gd name="T24" fmla="*/ 31 w 106"/>
                <a:gd name="T25" fmla="*/ 36 h 106"/>
                <a:gd name="T26" fmla="*/ 40 w 106"/>
                <a:gd name="T27" fmla="*/ 30 h 106"/>
                <a:gd name="T28" fmla="*/ 57 w 106"/>
                <a:gd name="T29" fmla="*/ 44 h 106"/>
                <a:gd name="T30" fmla="*/ 72 w 106"/>
                <a:gd name="T31" fmla="*/ 20 h 106"/>
                <a:gd name="T32" fmla="*/ 72 w 106"/>
                <a:gd name="T33" fmla="*/ 17 h 106"/>
                <a:gd name="T34" fmla="*/ 95 w 106"/>
                <a:gd name="T35" fmla="*/ 1 h 106"/>
                <a:gd name="T36" fmla="*/ 35 w 106"/>
                <a:gd name="T37" fmla="*/ 59 h 106"/>
                <a:gd name="T38" fmla="*/ 38 w 106"/>
                <a:gd name="T39" fmla="*/ 62 h 106"/>
                <a:gd name="T40" fmla="*/ 14 w 106"/>
                <a:gd name="T41" fmla="*/ 83 h 106"/>
                <a:gd name="T42" fmla="*/ 35 w 106"/>
                <a:gd name="T43" fmla="*/ 59 h 106"/>
                <a:gd name="T44" fmla="*/ 44 w 106"/>
                <a:gd name="T45" fmla="*/ 68 h 106"/>
                <a:gd name="T46" fmla="*/ 48 w 106"/>
                <a:gd name="T47" fmla="*/ 71 h 106"/>
                <a:gd name="T48" fmla="*/ 23 w 106"/>
                <a:gd name="T49" fmla="*/ 92 h 106"/>
                <a:gd name="T50" fmla="*/ 44 w 106"/>
                <a:gd name="T51" fmla="*/ 68 h 106"/>
                <a:gd name="T52" fmla="*/ 67 w 106"/>
                <a:gd name="T53" fmla="*/ 66 h 106"/>
                <a:gd name="T54" fmla="*/ 37 w 106"/>
                <a:gd name="T55" fmla="*/ 42 h 106"/>
                <a:gd name="T56" fmla="*/ 39 w 106"/>
                <a:gd name="T57" fmla="*/ 43 h 106"/>
                <a:gd name="T58" fmla="*/ 63 w 106"/>
                <a:gd name="T59" fmla="*/ 67 h 106"/>
                <a:gd name="T60" fmla="*/ 65 w 106"/>
                <a:gd name="T61" fmla="*/ 69 h 106"/>
                <a:gd name="T62" fmla="*/ 28 w 106"/>
                <a:gd name="T63" fmla="*/ 97 h 106"/>
                <a:gd name="T64" fmla="*/ 54 w 106"/>
                <a:gd name="T65" fmla="*/ 70 h 106"/>
                <a:gd name="T66" fmla="*/ 9 w 106"/>
                <a:gd name="T67" fmla="*/ 79 h 106"/>
                <a:gd name="T68" fmla="*/ 9 w 106"/>
                <a:gd name="T69" fmla="*/ 81 h 106"/>
                <a:gd name="T70" fmla="*/ 24 w 106"/>
                <a:gd name="T71" fmla="*/ 97 h 106"/>
                <a:gd name="T72" fmla="*/ 26 w 106"/>
                <a:gd name="T73" fmla="*/ 98 h 106"/>
                <a:gd name="T74" fmla="*/ 100 w 106"/>
                <a:gd name="T75" fmla="*/ 13 h 106"/>
                <a:gd name="T76" fmla="*/ 93 w 106"/>
                <a:gd name="T77" fmla="*/ 6 h 106"/>
                <a:gd name="T78" fmla="*/ 88 w 106"/>
                <a:gd name="T79" fmla="*/ 2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06">
                  <a:moveTo>
                    <a:pt x="95" y="1"/>
                  </a:moveTo>
                  <a:cubicBezTo>
                    <a:pt x="105" y="11"/>
                    <a:pt x="105" y="11"/>
                    <a:pt x="105" y="11"/>
                  </a:cubicBezTo>
                  <a:cubicBezTo>
                    <a:pt x="106" y="12"/>
                    <a:pt x="106" y="13"/>
                    <a:pt x="105" y="14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89" y="35"/>
                    <a:pt x="87" y="35"/>
                    <a:pt x="86" y="34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5" y="62"/>
                    <a:pt x="76" y="64"/>
                    <a:pt x="76" y="66"/>
                  </a:cubicBezTo>
                  <a:cubicBezTo>
                    <a:pt x="76" y="68"/>
                    <a:pt x="75" y="70"/>
                    <a:pt x="74" y="72"/>
                  </a:cubicBezTo>
                  <a:cubicBezTo>
                    <a:pt x="70" y="75"/>
                    <a:pt x="70" y="75"/>
                    <a:pt x="70" y="75"/>
                  </a:cubicBezTo>
                  <a:cubicBezTo>
                    <a:pt x="69" y="77"/>
                    <a:pt x="67" y="78"/>
                    <a:pt x="65" y="78"/>
                  </a:cubicBezTo>
                  <a:cubicBezTo>
                    <a:pt x="63" y="78"/>
                    <a:pt x="61" y="77"/>
                    <a:pt x="60" y="76"/>
                  </a:cubicBezTo>
                  <a:cubicBezTo>
                    <a:pt x="33" y="103"/>
                    <a:pt x="33" y="103"/>
                    <a:pt x="33" y="103"/>
                  </a:cubicBezTo>
                  <a:cubicBezTo>
                    <a:pt x="31" y="105"/>
                    <a:pt x="28" y="106"/>
                    <a:pt x="26" y="106"/>
                  </a:cubicBezTo>
                  <a:cubicBezTo>
                    <a:pt x="26" y="106"/>
                    <a:pt x="26" y="106"/>
                    <a:pt x="26" y="106"/>
                  </a:cubicBezTo>
                  <a:cubicBezTo>
                    <a:pt x="23" y="106"/>
                    <a:pt x="20" y="105"/>
                    <a:pt x="18" y="103"/>
                  </a:cubicBezTo>
                  <a:cubicBezTo>
                    <a:pt x="3" y="88"/>
                    <a:pt x="3" y="88"/>
                    <a:pt x="3" y="88"/>
                  </a:cubicBezTo>
                  <a:cubicBezTo>
                    <a:pt x="1" y="86"/>
                    <a:pt x="0" y="83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78"/>
                    <a:pt x="1" y="75"/>
                    <a:pt x="3" y="73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29" y="45"/>
                    <a:pt x="29" y="43"/>
                    <a:pt x="29" y="42"/>
                  </a:cubicBezTo>
                  <a:cubicBezTo>
                    <a:pt x="29" y="39"/>
                    <a:pt x="30" y="37"/>
                    <a:pt x="31" y="36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6" y="31"/>
                    <a:pt x="38" y="30"/>
                    <a:pt x="40" y="30"/>
                  </a:cubicBezTo>
                  <a:cubicBezTo>
                    <a:pt x="42" y="30"/>
                    <a:pt x="44" y="31"/>
                    <a:pt x="46" y="33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1" y="19"/>
                    <a:pt x="71" y="18"/>
                    <a:pt x="72" y="17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3" y="0"/>
                    <a:pt x="94" y="0"/>
                    <a:pt x="95" y="1"/>
                  </a:cubicBezTo>
                  <a:close/>
                  <a:moveTo>
                    <a:pt x="35" y="59"/>
                  </a:moveTo>
                  <a:cubicBezTo>
                    <a:pt x="35" y="59"/>
                    <a:pt x="35" y="59"/>
                    <a:pt x="35" y="59"/>
                  </a:cubicBezTo>
                  <a:cubicBezTo>
                    <a:pt x="36" y="58"/>
                    <a:pt x="37" y="58"/>
                    <a:pt x="38" y="59"/>
                  </a:cubicBezTo>
                  <a:cubicBezTo>
                    <a:pt x="39" y="59"/>
                    <a:pt x="39" y="61"/>
                    <a:pt x="38" y="62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6" y="84"/>
                    <a:pt x="15" y="84"/>
                    <a:pt x="14" y="83"/>
                  </a:cubicBezTo>
                  <a:cubicBezTo>
                    <a:pt x="13" y="82"/>
                    <a:pt x="13" y="80"/>
                    <a:pt x="14" y="80"/>
                  </a:cubicBezTo>
                  <a:cubicBezTo>
                    <a:pt x="35" y="59"/>
                    <a:pt x="35" y="59"/>
                    <a:pt x="35" y="59"/>
                  </a:cubicBezTo>
                  <a:close/>
                  <a:moveTo>
                    <a:pt x="44" y="68"/>
                  </a:moveTo>
                  <a:cubicBezTo>
                    <a:pt x="44" y="68"/>
                    <a:pt x="44" y="68"/>
                    <a:pt x="44" y="68"/>
                  </a:cubicBezTo>
                  <a:cubicBezTo>
                    <a:pt x="45" y="67"/>
                    <a:pt x="47" y="67"/>
                    <a:pt x="48" y="68"/>
                  </a:cubicBezTo>
                  <a:cubicBezTo>
                    <a:pt x="49" y="69"/>
                    <a:pt x="49" y="70"/>
                    <a:pt x="48" y="71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26" y="93"/>
                    <a:pt x="24" y="93"/>
                    <a:pt x="23" y="92"/>
                  </a:cubicBezTo>
                  <a:cubicBezTo>
                    <a:pt x="22" y="91"/>
                    <a:pt x="22" y="90"/>
                    <a:pt x="23" y="89"/>
                  </a:cubicBezTo>
                  <a:cubicBezTo>
                    <a:pt x="44" y="68"/>
                    <a:pt x="44" y="68"/>
                    <a:pt x="44" y="68"/>
                  </a:cubicBezTo>
                  <a:close/>
                  <a:moveTo>
                    <a:pt x="67" y="66"/>
                  </a:moveTo>
                  <a:cubicBezTo>
                    <a:pt x="67" y="66"/>
                    <a:pt x="67" y="66"/>
                    <a:pt x="67" y="66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7" y="66"/>
                    <a:pt x="67" y="66"/>
                    <a:pt x="67" y="66"/>
                  </a:cubicBezTo>
                  <a:close/>
                  <a:moveTo>
                    <a:pt x="28" y="97"/>
                  </a:moveTo>
                  <a:cubicBezTo>
                    <a:pt x="28" y="97"/>
                    <a:pt x="28" y="97"/>
                    <a:pt x="28" y="97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9" y="79"/>
                    <a:pt x="9" y="79"/>
                    <a:pt x="9" y="79"/>
                  </a:cubicBezTo>
                  <a:cubicBezTo>
                    <a:pt x="9" y="79"/>
                    <a:pt x="9" y="80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9" y="81"/>
                    <a:pt x="9" y="82"/>
                    <a:pt x="9" y="83"/>
                  </a:cubicBezTo>
                  <a:cubicBezTo>
                    <a:pt x="24" y="97"/>
                    <a:pt x="24" y="97"/>
                    <a:pt x="24" y="97"/>
                  </a:cubicBezTo>
                  <a:cubicBezTo>
                    <a:pt x="24" y="97"/>
                    <a:pt x="25" y="98"/>
                    <a:pt x="26" y="98"/>
                  </a:cubicBezTo>
                  <a:cubicBezTo>
                    <a:pt x="26" y="98"/>
                    <a:pt x="26" y="98"/>
                    <a:pt x="26" y="98"/>
                  </a:cubicBezTo>
                  <a:cubicBezTo>
                    <a:pt x="26" y="98"/>
                    <a:pt x="27" y="97"/>
                    <a:pt x="28" y="97"/>
                  </a:cubicBezTo>
                  <a:close/>
                  <a:moveTo>
                    <a:pt x="100" y="13"/>
                  </a:moveTo>
                  <a:cubicBezTo>
                    <a:pt x="100" y="13"/>
                    <a:pt x="100" y="13"/>
                    <a:pt x="100" y="13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100" y="13"/>
                    <a:pt x="100" y="13"/>
                    <a:pt x="100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5" name="Freeform 38"/>
            <p:cNvSpPr>
              <a:spLocks noEditPoints="1"/>
            </p:cNvSpPr>
            <p:nvPr/>
          </p:nvSpPr>
          <p:spPr bwMode="auto">
            <a:xfrm>
              <a:off x="3231" y="2237"/>
              <a:ext cx="106" cy="102"/>
            </a:xfrm>
            <a:custGeom>
              <a:avLst/>
              <a:gdLst>
                <a:gd name="T0" fmla="*/ 27 w 108"/>
                <a:gd name="T1" fmla="*/ 79 h 104"/>
                <a:gd name="T2" fmla="*/ 22 w 108"/>
                <a:gd name="T3" fmla="*/ 91 h 104"/>
                <a:gd name="T4" fmla="*/ 15 w 108"/>
                <a:gd name="T5" fmla="*/ 84 h 104"/>
                <a:gd name="T6" fmla="*/ 22 w 108"/>
                <a:gd name="T7" fmla="*/ 77 h 104"/>
                <a:gd name="T8" fmla="*/ 95 w 108"/>
                <a:gd name="T9" fmla="*/ 0 h 104"/>
                <a:gd name="T10" fmla="*/ 108 w 108"/>
                <a:gd name="T11" fmla="*/ 13 h 104"/>
                <a:gd name="T12" fmla="*/ 108 w 108"/>
                <a:gd name="T13" fmla="*/ 45 h 104"/>
                <a:gd name="T14" fmla="*/ 108 w 108"/>
                <a:gd name="T15" fmla="*/ 77 h 104"/>
                <a:gd name="T16" fmla="*/ 104 w 108"/>
                <a:gd name="T17" fmla="*/ 100 h 104"/>
                <a:gd name="T18" fmla="*/ 4 w 108"/>
                <a:gd name="T19" fmla="*/ 100 h 104"/>
                <a:gd name="T20" fmla="*/ 0 w 108"/>
                <a:gd name="T21" fmla="*/ 77 h 104"/>
                <a:gd name="T22" fmla="*/ 0 w 108"/>
                <a:gd name="T23" fmla="*/ 45 h 104"/>
                <a:gd name="T24" fmla="*/ 0 w 108"/>
                <a:gd name="T25" fmla="*/ 13 h 104"/>
                <a:gd name="T26" fmla="*/ 13 w 108"/>
                <a:gd name="T27" fmla="*/ 0 h 104"/>
                <a:gd name="T28" fmla="*/ 13 w 108"/>
                <a:gd name="T29" fmla="*/ 8 h 104"/>
                <a:gd name="T30" fmla="*/ 10 w 108"/>
                <a:gd name="T31" fmla="*/ 10 h 104"/>
                <a:gd name="T32" fmla="*/ 10 w 108"/>
                <a:gd name="T33" fmla="*/ 30 h 104"/>
                <a:gd name="T34" fmla="*/ 13 w 108"/>
                <a:gd name="T35" fmla="*/ 32 h 104"/>
                <a:gd name="T36" fmla="*/ 95 w 108"/>
                <a:gd name="T37" fmla="*/ 32 h 104"/>
                <a:gd name="T38" fmla="*/ 98 w 108"/>
                <a:gd name="T39" fmla="*/ 31 h 104"/>
                <a:gd name="T40" fmla="*/ 98 w 108"/>
                <a:gd name="T41" fmla="*/ 10 h 104"/>
                <a:gd name="T42" fmla="*/ 95 w 108"/>
                <a:gd name="T43" fmla="*/ 40 h 104"/>
                <a:gd name="T44" fmla="*/ 13 w 108"/>
                <a:gd name="T45" fmla="*/ 40 h 104"/>
                <a:gd name="T46" fmla="*/ 10 w 108"/>
                <a:gd name="T47" fmla="*/ 41 h 104"/>
                <a:gd name="T48" fmla="*/ 9 w 108"/>
                <a:gd name="T49" fmla="*/ 59 h 104"/>
                <a:gd name="T50" fmla="*/ 10 w 108"/>
                <a:gd name="T51" fmla="*/ 63 h 104"/>
                <a:gd name="T52" fmla="*/ 95 w 108"/>
                <a:gd name="T53" fmla="*/ 64 h 104"/>
                <a:gd name="T54" fmla="*/ 98 w 108"/>
                <a:gd name="T55" fmla="*/ 63 h 104"/>
                <a:gd name="T56" fmla="*/ 100 w 108"/>
                <a:gd name="T57" fmla="*/ 45 h 104"/>
                <a:gd name="T58" fmla="*/ 98 w 108"/>
                <a:gd name="T59" fmla="*/ 41 h 104"/>
                <a:gd name="T60" fmla="*/ 95 w 108"/>
                <a:gd name="T61" fmla="*/ 72 h 104"/>
                <a:gd name="T62" fmla="*/ 13 w 108"/>
                <a:gd name="T63" fmla="*/ 72 h 104"/>
                <a:gd name="T64" fmla="*/ 10 w 108"/>
                <a:gd name="T65" fmla="*/ 73 h 104"/>
                <a:gd name="T66" fmla="*/ 10 w 108"/>
                <a:gd name="T67" fmla="*/ 94 h 104"/>
                <a:gd name="T68" fmla="*/ 13 w 108"/>
                <a:gd name="T69" fmla="*/ 96 h 104"/>
                <a:gd name="T70" fmla="*/ 98 w 108"/>
                <a:gd name="T71" fmla="*/ 95 h 104"/>
                <a:gd name="T72" fmla="*/ 100 w 108"/>
                <a:gd name="T73" fmla="*/ 77 h 104"/>
                <a:gd name="T74" fmla="*/ 98 w 108"/>
                <a:gd name="T75" fmla="*/ 73 h 104"/>
                <a:gd name="T76" fmla="*/ 22 w 108"/>
                <a:gd name="T77" fmla="*/ 13 h 104"/>
                <a:gd name="T78" fmla="*/ 30 w 108"/>
                <a:gd name="T79" fmla="*/ 20 h 104"/>
                <a:gd name="T80" fmla="*/ 22 w 108"/>
                <a:gd name="T81" fmla="*/ 28 h 104"/>
                <a:gd name="T82" fmla="*/ 15 w 108"/>
                <a:gd name="T83" fmla="*/ 20 h 104"/>
                <a:gd name="T84" fmla="*/ 22 w 108"/>
                <a:gd name="T85" fmla="*/ 13 h 104"/>
                <a:gd name="T86" fmla="*/ 22 w 108"/>
                <a:gd name="T87" fmla="*/ 18 h 104"/>
                <a:gd name="T88" fmla="*/ 20 w 108"/>
                <a:gd name="T89" fmla="*/ 20 h 104"/>
                <a:gd name="T90" fmla="*/ 22 w 108"/>
                <a:gd name="T91" fmla="*/ 23 h 104"/>
                <a:gd name="T92" fmla="*/ 25 w 108"/>
                <a:gd name="T93" fmla="*/ 20 h 104"/>
                <a:gd name="T94" fmla="*/ 22 w 108"/>
                <a:gd name="T95" fmla="*/ 45 h 104"/>
                <a:gd name="T96" fmla="*/ 27 w 108"/>
                <a:gd name="T97" fmla="*/ 47 h 104"/>
                <a:gd name="T98" fmla="*/ 27 w 108"/>
                <a:gd name="T99" fmla="*/ 57 h 104"/>
                <a:gd name="T100" fmla="*/ 17 w 108"/>
                <a:gd name="T101" fmla="*/ 57 h 104"/>
                <a:gd name="T102" fmla="*/ 17 w 108"/>
                <a:gd name="T103" fmla="*/ 47 h 104"/>
                <a:gd name="T104" fmla="*/ 24 w 108"/>
                <a:gd name="T105" fmla="*/ 50 h 104"/>
                <a:gd name="T106" fmla="*/ 20 w 108"/>
                <a:gd name="T107" fmla="*/ 50 h 104"/>
                <a:gd name="T108" fmla="*/ 20 w 108"/>
                <a:gd name="T109" fmla="*/ 54 h 104"/>
                <a:gd name="T110" fmla="*/ 24 w 108"/>
                <a:gd name="T111" fmla="*/ 54 h 104"/>
                <a:gd name="T112" fmla="*/ 24 w 108"/>
                <a:gd name="T113" fmla="*/ 50 h 104"/>
                <a:gd name="T114" fmla="*/ 22 w 108"/>
                <a:gd name="T115" fmla="*/ 81 h 104"/>
                <a:gd name="T116" fmla="*/ 20 w 108"/>
                <a:gd name="T117" fmla="*/ 84 h 104"/>
                <a:gd name="T118" fmla="*/ 22 w 108"/>
                <a:gd name="T119" fmla="*/ 86 h 104"/>
                <a:gd name="T120" fmla="*/ 25 w 108"/>
                <a:gd name="T121" fmla="*/ 8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8" h="104">
                  <a:moveTo>
                    <a:pt x="22" y="77"/>
                  </a:moveTo>
                  <a:cubicBezTo>
                    <a:pt x="24" y="77"/>
                    <a:pt x="26" y="77"/>
                    <a:pt x="27" y="79"/>
                  </a:cubicBezTo>
                  <a:cubicBezTo>
                    <a:pt x="27" y="79"/>
                    <a:pt x="27" y="79"/>
                    <a:pt x="27" y="79"/>
                  </a:cubicBezTo>
                  <a:cubicBezTo>
                    <a:pt x="29" y="80"/>
                    <a:pt x="30" y="82"/>
                    <a:pt x="30" y="84"/>
                  </a:cubicBezTo>
                  <a:cubicBezTo>
                    <a:pt x="30" y="86"/>
                    <a:pt x="29" y="88"/>
                    <a:pt x="27" y="89"/>
                  </a:cubicBezTo>
                  <a:cubicBezTo>
                    <a:pt x="26" y="91"/>
                    <a:pt x="24" y="91"/>
                    <a:pt x="22" y="91"/>
                  </a:cubicBezTo>
                  <a:cubicBezTo>
                    <a:pt x="20" y="91"/>
                    <a:pt x="18" y="91"/>
                    <a:pt x="17" y="89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6" y="88"/>
                    <a:pt x="15" y="86"/>
                    <a:pt x="15" y="84"/>
                  </a:cubicBezTo>
                  <a:cubicBezTo>
                    <a:pt x="15" y="82"/>
                    <a:pt x="16" y="80"/>
                    <a:pt x="17" y="79"/>
                  </a:cubicBezTo>
                  <a:cubicBezTo>
                    <a:pt x="17" y="79"/>
                    <a:pt x="17" y="79"/>
                    <a:pt x="17" y="79"/>
                  </a:cubicBezTo>
                  <a:cubicBezTo>
                    <a:pt x="18" y="77"/>
                    <a:pt x="20" y="77"/>
                    <a:pt x="22" y="77"/>
                  </a:cubicBezTo>
                  <a:close/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9" y="0"/>
                    <a:pt x="102" y="1"/>
                    <a:pt x="104" y="4"/>
                  </a:cubicBezTo>
                  <a:cubicBezTo>
                    <a:pt x="104" y="4"/>
                    <a:pt x="104" y="4"/>
                    <a:pt x="104" y="4"/>
                  </a:cubicBezTo>
                  <a:cubicBezTo>
                    <a:pt x="106" y="6"/>
                    <a:pt x="108" y="9"/>
                    <a:pt x="108" y="13"/>
                  </a:cubicBezTo>
                  <a:cubicBezTo>
                    <a:pt x="108" y="27"/>
                    <a:pt x="108" y="27"/>
                    <a:pt x="108" y="27"/>
                  </a:cubicBezTo>
                  <a:cubicBezTo>
                    <a:pt x="108" y="31"/>
                    <a:pt x="107" y="34"/>
                    <a:pt x="104" y="36"/>
                  </a:cubicBezTo>
                  <a:cubicBezTo>
                    <a:pt x="107" y="38"/>
                    <a:pt x="108" y="41"/>
                    <a:pt x="108" y="45"/>
                  </a:cubicBezTo>
                  <a:cubicBezTo>
                    <a:pt x="108" y="59"/>
                    <a:pt x="108" y="59"/>
                    <a:pt x="108" y="59"/>
                  </a:cubicBezTo>
                  <a:cubicBezTo>
                    <a:pt x="108" y="63"/>
                    <a:pt x="107" y="66"/>
                    <a:pt x="104" y="68"/>
                  </a:cubicBezTo>
                  <a:cubicBezTo>
                    <a:pt x="107" y="70"/>
                    <a:pt x="108" y="73"/>
                    <a:pt x="108" y="77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08" y="95"/>
                    <a:pt x="106" y="98"/>
                    <a:pt x="104" y="100"/>
                  </a:cubicBezTo>
                  <a:cubicBezTo>
                    <a:pt x="104" y="100"/>
                    <a:pt x="104" y="100"/>
                    <a:pt x="104" y="100"/>
                  </a:cubicBezTo>
                  <a:cubicBezTo>
                    <a:pt x="102" y="103"/>
                    <a:pt x="99" y="104"/>
                    <a:pt x="95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0" y="104"/>
                    <a:pt x="6" y="103"/>
                    <a:pt x="4" y="100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2" y="98"/>
                    <a:pt x="0" y="95"/>
                    <a:pt x="0" y="91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3"/>
                    <a:pt x="2" y="70"/>
                    <a:pt x="4" y="68"/>
                  </a:cubicBezTo>
                  <a:cubicBezTo>
                    <a:pt x="2" y="66"/>
                    <a:pt x="0" y="63"/>
                    <a:pt x="0" y="59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1"/>
                    <a:pt x="2" y="38"/>
                    <a:pt x="4" y="36"/>
                  </a:cubicBezTo>
                  <a:cubicBezTo>
                    <a:pt x="2" y="34"/>
                    <a:pt x="0" y="31"/>
                    <a:pt x="0" y="2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9"/>
                    <a:pt x="2" y="6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6" y="1"/>
                    <a:pt x="10" y="0"/>
                    <a:pt x="13" y="0"/>
                  </a:cubicBezTo>
                  <a:close/>
                  <a:moveTo>
                    <a:pt x="95" y="8"/>
                  </a:moveTo>
                  <a:cubicBezTo>
                    <a:pt x="95" y="8"/>
                    <a:pt x="95" y="8"/>
                    <a:pt x="95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2" y="8"/>
                    <a:pt x="11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9" y="10"/>
                    <a:pt x="9" y="12"/>
                    <a:pt x="9" y="13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9"/>
                    <a:pt x="9" y="30"/>
                    <a:pt x="10" y="30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1" y="31"/>
                    <a:pt x="12" y="32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6" y="32"/>
                    <a:pt x="97" y="31"/>
                    <a:pt x="98" y="31"/>
                  </a:cubicBezTo>
                  <a:cubicBezTo>
                    <a:pt x="98" y="31"/>
                    <a:pt x="98" y="31"/>
                    <a:pt x="98" y="31"/>
                  </a:cubicBezTo>
                  <a:cubicBezTo>
                    <a:pt x="98" y="31"/>
                    <a:pt x="98" y="31"/>
                    <a:pt x="98" y="31"/>
                  </a:cubicBezTo>
                  <a:cubicBezTo>
                    <a:pt x="99" y="30"/>
                    <a:pt x="100" y="29"/>
                    <a:pt x="100" y="27"/>
                  </a:cubicBezTo>
                  <a:cubicBezTo>
                    <a:pt x="100" y="13"/>
                    <a:pt x="100" y="13"/>
                    <a:pt x="100" y="13"/>
                  </a:cubicBezTo>
                  <a:cubicBezTo>
                    <a:pt x="100" y="12"/>
                    <a:pt x="99" y="10"/>
                    <a:pt x="98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8" y="9"/>
                    <a:pt x="96" y="8"/>
                    <a:pt x="95" y="8"/>
                  </a:cubicBezTo>
                  <a:close/>
                  <a:moveTo>
                    <a:pt x="95" y="40"/>
                  </a:moveTo>
                  <a:cubicBezTo>
                    <a:pt x="95" y="40"/>
                    <a:pt x="95" y="40"/>
                    <a:pt x="95" y="40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1" y="41"/>
                    <a:pt x="10" y="41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2"/>
                    <a:pt x="10" y="42"/>
                    <a:pt x="10" y="42"/>
                  </a:cubicBezTo>
                  <a:cubicBezTo>
                    <a:pt x="9" y="42"/>
                    <a:pt x="9" y="43"/>
                    <a:pt x="9" y="45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61"/>
                    <a:pt x="9" y="62"/>
                    <a:pt x="10" y="62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1" y="63"/>
                    <a:pt x="12" y="64"/>
                    <a:pt x="13" y="64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6" y="64"/>
                    <a:pt x="97" y="63"/>
                    <a:pt x="98" y="63"/>
                  </a:cubicBezTo>
                  <a:cubicBezTo>
                    <a:pt x="98" y="63"/>
                    <a:pt x="98" y="63"/>
                    <a:pt x="98" y="63"/>
                  </a:cubicBezTo>
                  <a:cubicBezTo>
                    <a:pt x="98" y="63"/>
                    <a:pt x="98" y="63"/>
                    <a:pt x="98" y="63"/>
                  </a:cubicBezTo>
                  <a:cubicBezTo>
                    <a:pt x="99" y="62"/>
                    <a:pt x="100" y="61"/>
                    <a:pt x="100" y="59"/>
                  </a:cubicBezTo>
                  <a:cubicBezTo>
                    <a:pt x="100" y="45"/>
                    <a:pt x="100" y="45"/>
                    <a:pt x="100" y="45"/>
                  </a:cubicBezTo>
                  <a:cubicBezTo>
                    <a:pt x="100" y="43"/>
                    <a:pt x="99" y="42"/>
                    <a:pt x="98" y="42"/>
                  </a:cubicBezTo>
                  <a:cubicBezTo>
                    <a:pt x="98" y="42"/>
                    <a:pt x="98" y="42"/>
                    <a:pt x="98" y="42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98" y="41"/>
                    <a:pt x="96" y="40"/>
                    <a:pt x="95" y="40"/>
                  </a:cubicBezTo>
                  <a:close/>
                  <a:moveTo>
                    <a:pt x="95" y="72"/>
                  </a:moveTo>
                  <a:cubicBezTo>
                    <a:pt x="95" y="72"/>
                    <a:pt x="95" y="72"/>
                    <a:pt x="95" y="72"/>
                  </a:cubicBezTo>
                  <a:cubicBezTo>
                    <a:pt x="95" y="72"/>
                    <a:pt x="95" y="72"/>
                    <a:pt x="95" y="72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2" y="72"/>
                    <a:pt x="11" y="73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9" y="74"/>
                    <a:pt x="9" y="75"/>
                    <a:pt x="9" y="77"/>
                  </a:cubicBezTo>
                  <a:cubicBezTo>
                    <a:pt x="9" y="91"/>
                    <a:pt x="9" y="91"/>
                    <a:pt x="9" y="91"/>
                  </a:cubicBezTo>
                  <a:cubicBezTo>
                    <a:pt x="9" y="92"/>
                    <a:pt x="9" y="94"/>
                    <a:pt x="10" y="94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1" y="95"/>
                    <a:pt x="12" y="96"/>
                    <a:pt x="13" y="96"/>
                  </a:cubicBezTo>
                  <a:cubicBezTo>
                    <a:pt x="95" y="96"/>
                    <a:pt x="95" y="96"/>
                    <a:pt x="95" y="96"/>
                  </a:cubicBezTo>
                  <a:cubicBezTo>
                    <a:pt x="96" y="96"/>
                    <a:pt x="97" y="95"/>
                    <a:pt x="98" y="95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8" y="94"/>
                    <a:pt x="98" y="94"/>
                    <a:pt x="98" y="94"/>
                  </a:cubicBezTo>
                  <a:cubicBezTo>
                    <a:pt x="99" y="94"/>
                    <a:pt x="100" y="93"/>
                    <a:pt x="100" y="91"/>
                  </a:cubicBezTo>
                  <a:cubicBezTo>
                    <a:pt x="100" y="77"/>
                    <a:pt x="100" y="77"/>
                    <a:pt x="100" y="77"/>
                  </a:cubicBezTo>
                  <a:cubicBezTo>
                    <a:pt x="100" y="75"/>
                    <a:pt x="99" y="74"/>
                    <a:pt x="98" y="74"/>
                  </a:cubicBezTo>
                  <a:cubicBezTo>
                    <a:pt x="98" y="73"/>
                    <a:pt x="98" y="73"/>
                    <a:pt x="98" y="73"/>
                  </a:cubicBezTo>
                  <a:cubicBezTo>
                    <a:pt x="98" y="73"/>
                    <a:pt x="98" y="73"/>
                    <a:pt x="98" y="73"/>
                  </a:cubicBezTo>
                  <a:cubicBezTo>
                    <a:pt x="98" y="73"/>
                    <a:pt x="96" y="72"/>
                    <a:pt x="95" y="72"/>
                  </a:cubicBezTo>
                  <a:close/>
                  <a:moveTo>
                    <a:pt x="22" y="13"/>
                  </a:moveTo>
                  <a:cubicBezTo>
                    <a:pt x="22" y="13"/>
                    <a:pt x="22" y="13"/>
                    <a:pt x="22" y="13"/>
                  </a:cubicBezTo>
                  <a:cubicBezTo>
                    <a:pt x="24" y="13"/>
                    <a:pt x="26" y="13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9" y="16"/>
                    <a:pt x="30" y="18"/>
                    <a:pt x="30" y="20"/>
                  </a:cubicBezTo>
                  <a:cubicBezTo>
                    <a:pt x="30" y="22"/>
                    <a:pt x="29" y="24"/>
                    <a:pt x="27" y="25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6" y="27"/>
                    <a:pt x="24" y="28"/>
                    <a:pt x="22" y="28"/>
                  </a:cubicBezTo>
                  <a:cubicBezTo>
                    <a:pt x="20" y="28"/>
                    <a:pt x="18" y="27"/>
                    <a:pt x="17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6" y="24"/>
                    <a:pt x="15" y="22"/>
                    <a:pt x="15" y="20"/>
                  </a:cubicBezTo>
                  <a:cubicBezTo>
                    <a:pt x="15" y="18"/>
                    <a:pt x="16" y="16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8" y="13"/>
                    <a:pt x="20" y="13"/>
                    <a:pt x="22" y="13"/>
                  </a:cubicBezTo>
                  <a:close/>
                  <a:moveTo>
                    <a:pt x="24" y="18"/>
                  </a:move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3" y="18"/>
                    <a:pt x="22" y="18"/>
                  </a:cubicBezTo>
                  <a:cubicBezTo>
                    <a:pt x="22" y="18"/>
                    <a:pt x="21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9"/>
                    <a:pt x="20" y="19"/>
                    <a:pt x="20" y="20"/>
                  </a:cubicBezTo>
                  <a:cubicBezTo>
                    <a:pt x="20" y="21"/>
                    <a:pt x="20" y="21"/>
                    <a:pt x="20" y="2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1" y="22"/>
                    <a:pt x="22" y="23"/>
                    <a:pt x="22" y="23"/>
                  </a:cubicBezTo>
                  <a:cubicBezTo>
                    <a:pt x="23" y="23"/>
                    <a:pt x="24" y="22"/>
                    <a:pt x="24" y="2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1"/>
                    <a:pt x="25" y="21"/>
                    <a:pt x="25" y="20"/>
                  </a:cubicBezTo>
                  <a:cubicBezTo>
                    <a:pt x="25" y="19"/>
                    <a:pt x="24" y="19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lose/>
                  <a:moveTo>
                    <a:pt x="22" y="45"/>
                  </a:moveTo>
                  <a:cubicBezTo>
                    <a:pt x="22" y="45"/>
                    <a:pt x="22" y="45"/>
                    <a:pt x="22" y="45"/>
                  </a:cubicBezTo>
                  <a:cubicBezTo>
                    <a:pt x="24" y="45"/>
                    <a:pt x="26" y="45"/>
                    <a:pt x="27" y="4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9" y="48"/>
                    <a:pt x="30" y="50"/>
                    <a:pt x="30" y="52"/>
                  </a:cubicBezTo>
                  <a:cubicBezTo>
                    <a:pt x="30" y="54"/>
                    <a:pt x="29" y="56"/>
                    <a:pt x="27" y="57"/>
                  </a:cubicBezTo>
                  <a:cubicBezTo>
                    <a:pt x="27" y="57"/>
                    <a:pt x="27" y="57"/>
                    <a:pt x="27" y="57"/>
                  </a:cubicBezTo>
                  <a:cubicBezTo>
                    <a:pt x="26" y="59"/>
                    <a:pt x="24" y="59"/>
                    <a:pt x="22" y="59"/>
                  </a:cubicBezTo>
                  <a:cubicBezTo>
                    <a:pt x="20" y="59"/>
                    <a:pt x="18" y="59"/>
                    <a:pt x="17" y="57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6" y="56"/>
                    <a:pt x="15" y="54"/>
                    <a:pt x="15" y="52"/>
                  </a:cubicBezTo>
                  <a:cubicBezTo>
                    <a:pt x="15" y="50"/>
                    <a:pt x="16" y="48"/>
                    <a:pt x="17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8" y="45"/>
                    <a:pt x="20" y="45"/>
                    <a:pt x="22" y="45"/>
                  </a:cubicBezTo>
                  <a:close/>
                  <a:moveTo>
                    <a:pt x="24" y="50"/>
                  </a:moveTo>
                  <a:cubicBezTo>
                    <a:pt x="24" y="50"/>
                    <a:pt x="24" y="50"/>
                    <a:pt x="24" y="50"/>
                  </a:cubicBezTo>
                  <a:cubicBezTo>
                    <a:pt x="24" y="50"/>
                    <a:pt x="23" y="49"/>
                    <a:pt x="22" y="49"/>
                  </a:cubicBezTo>
                  <a:cubicBezTo>
                    <a:pt x="22" y="49"/>
                    <a:pt x="21" y="50"/>
                    <a:pt x="20" y="50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51"/>
                    <a:pt x="20" y="51"/>
                    <a:pt x="20" y="52"/>
                  </a:cubicBezTo>
                  <a:cubicBezTo>
                    <a:pt x="20" y="53"/>
                    <a:pt x="20" y="53"/>
                    <a:pt x="20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1" y="54"/>
                    <a:pt x="22" y="54"/>
                    <a:pt x="22" y="54"/>
                  </a:cubicBezTo>
                  <a:cubicBezTo>
                    <a:pt x="23" y="54"/>
                    <a:pt x="24" y="54"/>
                    <a:pt x="24" y="5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4" y="53"/>
                    <a:pt x="25" y="53"/>
                    <a:pt x="25" y="52"/>
                  </a:cubicBezTo>
                  <a:cubicBezTo>
                    <a:pt x="25" y="51"/>
                    <a:pt x="24" y="51"/>
                    <a:pt x="24" y="50"/>
                  </a:cubicBezTo>
                  <a:cubicBezTo>
                    <a:pt x="24" y="50"/>
                    <a:pt x="24" y="50"/>
                    <a:pt x="24" y="50"/>
                  </a:cubicBezTo>
                  <a:close/>
                  <a:moveTo>
                    <a:pt x="24" y="82"/>
                  </a:moveTo>
                  <a:cubicBezTo>
                    <a:pt x="24" y="82"/>
                    <a:pt x="24" y="82"/>
                    <a:pt x="24" y="82"/>
                  </a:cubicBezTo>
                  <a:cubicBezTo>
                    <a:pt x="24" y="82"/>
                    <a:pt x="23" y="81"/>
                    <a:pt x="22" y="81"/>
                  </a:cubicBezTo>
                  <a:cubicBezTo>
                    <a:pt x="22" y="81"/>
                    <a:pt x="21" y="82"/>
                    <a:pt x="20" y="82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20" y="83"/>
                    <a:pt x="20" y="83"/>
                    <a:pt x="20" y="84"/>
                  </a:cubicBezTo>
                  <a:cubicBezTo>
                    <a:pt x="20" y="85"/>
                    <a:pt x="20" y="85"/>
                    <a:pt x="20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1" y="86"/>
                    <a:pt x="22" y="86"/>
                    <a:pt x="22" y="86"/>
                  </a:cubicBezTo>
                  <a:cubicBezTo>
                    <a:pt x="23" y="86"/>
                    <a:pt x="24" y="86"/>
                    <a:pt x="24" y="86"/>
                  </a:cubicBezTo>
                  <a:cubicBezTo>
                    <a:pt x="24" y="86"/>
                    <a:pt x="24" y="86"/>
                    <a:pt x="24" y="86"/>
                  </a:cubicBezTo>
                  <a:cubicBezTo>
                    <a:pt x="24" y="85"/>
                    <a:pt x="25" y="85"/>
                    <a:pt x="25" y="84"/>
                  </a:cubicBezTo>
                  <a:cubicBezTo>
                    <a:pt x="25" y="83"/>
                    <a:pt x="24" y="83"/>
                    <a:pt x="24" y="82"/>
                  </a:cubicBezTo>
                  <a:cubicBezTo>
                    <a:pt x="24" y="82"/>
                    <a:pt x="24" y="82"/>
                    <a:pt x="24" y="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6" name="Freeform 39"/>
            <p:cNvSpPr>
              <a:spLocks noEditPoints="1"/>
            </p:cNvSpPr>
            <p:nvPr/>
          </p:nvSpPr>
          <p:spPr bwMode="auto">
            <a:xfrm>
              <a:off x="3231" y="2033"/>
              <a:ext cx="106" cy="106"/>
            </a:xfrm>
            <a:custGeom>
              <a:avLst/>
              <a:gdLst>
                <a:gd name="T0" fmla="*/ 54 w 108"/>
                <a:gd name="T1" fmla="*/ 26 h 108"/>
                <a:gd name="T2" fmla="*/ 58 w 108"/>
                <a:gd name="T3" fmla="*/ 50 h 108"/>
                <a:gd name="T4" fmla="*/ 50 w 108"/>
                <a:gd name="T5" fmla="*/ 50 h 108"/>
                <a:gd name="T6" fmla="*/ 54 w 108"/>
                <a:gd name="T7" fmla="*/ 0 h 108"/>
                <a:gd name="T8" fmla="*/ 92 w 108"/>
                <a:gd name="T9" fmla="*/ 16 h 108"/>
                <a:gd name="T10" fmla="*/ 92 w 108"/>
                <a:gd name="T11" fmla="*/ 16 h 108"/>
                <a:gd name="T12" fmla="*/ 92 w 108"/>
                <a:gd name="T13" fmla="*/ 92 h 108"/>
                <a:gd name="T14" fmla="*/ 92 w 108"/>
                <a:gd name="T15" fmla="*/ 92 h 108"/>
                <a:gd name="T16" fmla="*/ 54 w 108"/>
                <a:gd name="T17" fmla="*/ 108 h 108"/>
                <a:gd name="T18" fmla="*/ 16 w 108"/>
                <a:gd name="T19" fmla="*/ 92 h 108"/>
                <a:gd name="T20" fmla="*/ 16 w 108"/>
                <a:gd name="T21" fmla="*/ 16 h 108"/>
                <a:gd name="T22" fmla="*/ 16 w 108"/>
                <a:gd name="T23" fmla="*/ 16 h 108"/>
                <a:gd name="T24" fmla="*/ 86 w 108"/>
                <a:gd name="T25" fmla="*/ 22 h 108"/>
                <a:gd name="T26" fmla="*/ 54 w 108"/>
                <a:gd name="T27" fmla="*/ 8 h 108"/>
                <a:gd name="T28" fmla="*/ 22 w 108"/>
                <a:gd name="T29" fmla="*/ 22 h 108"/>
                <a:gd name="T30" fmla="*/ 22 w 108"/>
                <a:gd name="T31" fmla="*/ 86 h 108"/>
                <a:gd name="T32" fmla="*/ 54 w 108"/>
                <a:gd name="T33" fmla="*/ 99 h 108"/>
                <a:gd name="T34" fmla="*/ 86 w 108"/>
                <a:gd name="T35" fmla="*/ 86 h 108"/>
                <a:gd name="T36" fmla="*/ 86 w 108"/>
                <a:gd name="T37" fmla="*/ 22 h 108"/>
                <a:gd name="T38" fmla="*/ 68 w 108"/>
                <a:gd name="T39" fmla="*/ 40 h 108"/>
                <a:gd name="T40" fmla="*/ 68 w 108"/>
                <a:gd name="T41" fmla="*/ 34 h 108"/>
                <a:gd name="T42" fmla="*/ 78 w 108"/>
                <a:gd name="T43" fmla="*/ 38 h 108"/>
                <a:gd name="T44" fmla="*/ 82 w 108"/>
                <a:gd name="T45" fmla="*/ 48 h 108"/>
                <a:gd name="T46" fmla="*/ 82 w 108"/>
                <a:gd name="T47" fmla="*/ 59 h 108"/>
                <a:gd name="T48" fmla="*/ 78 w 108"/>
                <a:gd name="T49" fmla="*/ 70 h 108"/>
                <a:gd name="T50" fmla="*/ 70 w 108"/>
                <a:gd name="T51" fmla="*/ 77 h 108"/>
                <a:gd name="T52" fmla="*/ 60 w 108"/>
                <a:gd name="T53" fmla="*/ 81 h 108"/>
                <a:gd name="T54" fmla="*/ 49 w 108"/>
                <a:gd name="T55" fmla="*/ 81 h 108"/>
                <a:gd name="T56" fmla="*/ 38 w 108"/>
                <a:gd name="T57" fmla="*/ 77 h 108"/>
                <a:gd name="T58" fmla="*/ 31 w 108"/>
                <a:gd name="T59" fmla="*/ 70 h 108"/>
                <a:gd name="T60" fmla="*/ 26 w 108"/>
                <a:gd name="T61" fmla="*/ 59 h 108"/>
                <a:gd name="T62" fmla="*/ 26 w 108"/>
                <a:gd name="T63" fmla="*/ 48 h 108"/>
                <a:gd name="T64" fmla="*/ 31 w 108"/>
                <a:gd name="T65" fmla="*/ 38 h 108"/>
                <a:gd name="T66" fmla="*/ 40 w 108"/>
                <a:gd name="T67" fmla="*/ 34 h 108"/>
                <a:gd name="T68" fmla="*/ 37 w 108"/>
                <a:gd name="T69" fmla="*/ 43 h 108"/>
                <a:gd name="T70" fmla="*/ 35 w 108"/>
                <a:gd name="T71" fmla="*/ 50 h 108"/>
                <a:gd name="T72" fmla="*/ 35 w 108"/>
                <a:gd name="T73" fmla="*/ 58 h 108"/>
                <a:gd name="T74" fmla="*/ 37 w 108"/>
                <a:gd name="T75" fmla="*/ 65 h 108"/>
                <a:gd name="T76" fmla="*/ 43 w 108"/>
                <a:gd name="T77" fmla="*/ 70 h 108"/>
                <a:gd name="T78" fmla="*/ 50 w 108"/>
                <a:gd name="T79" fmla="*/ 73 h 108"/>
                <a:gd name="T80" fmla="*/ 58 w 108"/>
                <a:gd name="T81" fmla="*/ 73 h 108"/>
                <a:gd name="T82" fmla="*/ 65 w 108"/>
                <a:gd name="T83" fmla="*/ 70 h 108"/>
                <a:gd name="T84" fmla="*/ 71 w 108"/>
                <a:gd name="T85" fmla="*/ 65 h 108"/>
                <a:gd name="T86" fmla="*/ 74 w 108"/>
                <a:gd name="T87" fmla="*/ 58 h 108"/>
                <a:gd name="T88" fmla="*/ 74 w 108"/>
                <a:gd name="T89" fmla="*/ 50 h 108"/>
                <a:gd name="T90" fmla="*/ 71 w 108"/>
                <a:gd name="T91" fmla="*/ 4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8" h="108">
                  <a:moveTo>
                    <a:pt x="50" y="30"/>
                  </a:moveTo>
                  <a:cubicBezTo>
                    <a:pt x="50" y="27"/>
                    <a:pt x="52" y="26"/>
                    <a:pt x="54" y="26"/>
                  </a:cubicBezTo>
                  <a:cubicBezTo>
                    <a:pt x="56" y="26"/>
                    <a:pt x="58" y="27"/>
                    <a:pt x="58" y="30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8" y="52"/>
                    <a:pt x="56" y="54"/>
                    <a:pt x="54" y="54"/>
                  </a:cubicBezTo>
                  <a:cubicBezTo>
                    <a:pt x="52" y="54"/>
                    <a:pt x="50" y="52"/>
                    <a:pt x="50" y="50"/>
                  </a:cubicBezTo>
                  <a:cubicBezTo>
                    <a:pt x="50" y="30"/>
                    <a:pt x="50" y="30"/>
                    <a:pt x="50" y="30"/>
                  </a:cubicBezTo>
                  <a:close/>
                  <a:moveTo>
                    <a:pt x="54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69" y="0"/>
                    <a:pt x="82" y="6"/>
                    <a:pt x="92" y="16"/>
                  </a:cubicBezTo>
                  <a:cubicBezTo>
                    <a:pt x="92" y="16"/>
                    <a:pt x="92" y="16"/>
                    <a:pt x="92" y="16"/>
                  </a:cubicBezTo>
                  <a:cubicBezTo>
                    <a:pt x="92" y="16"/>
                    <a:pt x="92" y="16"/>
                    <a:pt x="92" y="16"/>
                  </a:cubicBezTo>
                  <a:cubicBezTo>
                    <a:pt x="102" y="26"/>
                    <a:pt x="108" y="39"/>
                    <a:pt x="108" y="54"/>
                  </a:cubicBezTo>
                  <a:cubicBezTo>
                    <a:pt x="108" y="69"/>
                    <a:pt x="102" y="82"/>
                    <a:pt x="92" y="92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82" y="102"/>
                    <a:pt x="69" y="108"/>
                    <a:pt x="54" y="108"/>
                  </a:cubicBezTo>
                  <a:cubicBezTo>
                    <a:pt x="39" y="108"/>
                    <a:pt x="26" y="102"/>
                    <a:pt x="16" y="92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6" y="82"/>
                    <a:pt x="0" y="69"/>
                    <a:pt x="0" y="54"/>
                  </a:cubicBezTo>
                  <a:cubicBezTo>
                    <a:pt x="0" y="39"/>
                    <a:pt x="6" y="2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26" y="6"/>
                    <a:pt x="39" y="0"/>
                    <a:pt x="54" y="0"/>
                  </a:cubicBezTo>
                  <a:close/>
                  <a:moveTo>
                    <a:pt x="86" y="22"/>
                  </a:moveTo>
                  <a:cubicBezTo>
                    <a:pt x="86" y="22"/>
                    <a:pt x="86" y="22"/>
                    <a:pt x="86" y="22"/>
                  </a:cubicBezTo>
                  <a:cubicBezTo>
                    <a:pt x="78" y="13"/>
                    <a:pt x="67" y="8"/>
                    <a:pt x="54" y="8"/>
                  </a:cubicBezTo>
                  <a:cubicBezTo>
                    <a:pt x="42" y="8"/>
                    <a:pt x="30" y="13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14" y="30"/>
                    <a:pt x="9" y="41"/>
                    <a:pt x="9" y="54"/>
                  </a:cubicBezTo>
                  <a:cubicBezTo>
                    <a:pt x="9" y="66"/>
                    <a:pt x="14" y="78"/>
                    <a:pt x="22" y="86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30" y="94"/>
                    <a:pt x="42" y="99"/>
                    <a:pt x="54" y="99"/>
                  </a:cubicBezTo>
                  <a:cubicBezTo>
                    <a:pt x="67" y="99"/>
                    <a:pt x="78" y="94"/>
                    <a:pt x="86" y="86"/>
                  </a:cubicBezTo>
                  <a:cubicBezTo>
                    <a:pt x="86" y="86"/>
                    <a:pt x="86" y="86"/>
                    <a:pt x="86" y="86"/>
                  </a:cubicBezTo>
                  <a:cubicBezTo>
                    <a:pt x="95" y="78"/>
                    <a:pt x="100" y="66"/>
                    <a:pt x="100" y="54"/>
                  </a:cubicBezTo>
                  <a:cubicBezTo>
                    <a:pt x="100" y="41"/>
                    <a:pt x="95" y="30"/>
                    <a:pt x="86" y="22"/>
                  </a:cubicBezTo>
                  <a:cubicBezTo>
                    <a:pt x="86" y="22"/>
                    <a:pt x="86" y="22"/>
                    <a:pt x="86" y="22"/>
                  </a:cubicBezTo>
                  <a:close/>
                  <a:moveTo>
                    <a:pt x="68" y="40"/>
                  </a:moveTo>
                  <a:cubicBezTo>
                    <a:pt x="68" y="40"/>
                    <a:pt x="68" y="40"/>
                    <a:pt x="68" y="40"/>
                  </a:cubicBezTo>
                  <a:cubicBezTo>
                    <a:pt x="67" y="38"/>
                    <a:pt x="67" y="35"/>
                    <a:pt x="68" y="34"/>
                  </a:cubicBezTo>
                  <a:cubicBezTo>
                    <a:pt x="70" y="32"/>
                    <a:pt x="73" y="32"/>
                    <a:pt x="74" y="34"/>
                  </a:cubicBezTo>
                  <a:cubicBezTo>
                    <a:pt x="75" y="35"/>
                    <a:pt x="77" y="36"/>
                    <a:pt x="78" y="38"/>
                  </a:cubicBezTo>
                  <a:cubicBezTo>
                    <a:pt x="79" y="39"/>
                    <a:pt x="79" y="41"/>
                    <a:pt x="80" y="43"/>
                  </a:cubicBezTo>
                  <a:cubicBezTo>
                    <a:pt x="81" y="45"/>
                    <a:pt x="81" y="46"/>
                    <a:pt x="82" y="48"/>
                  </a:cubicBezTo>
                  <a:cubicBezTo>
                    <a:pt x="82" y="50"/>
                    <a:pt x="82" y="52"/>
                    <a:pt x="82" y="54"/>
                  </a:cubicBezTo>
                  <a:cubicBezTo>
                    <a:pt x="82" y="56"/>
                    <a:pt x="82" y="58"/>
                    <a:pt x="82" y="59"/>
                  </a:cubicBezTo>
                  <a:cubicBezTo>
                    <a:pt x="81" y="61"/>
                    <a:pt x="81" y="63"/>
                    <a:pt x="80" y="65"/>
                  </a:cubicBezTo>
                  <a:cubicBezTo>
                    <a:pt x="79" y="67"/>
                    <a:pt x="79" y="68"/>
                    <a:pt x="78" y="70"/>
                  </a:cubicBezTo>
                  <a:cubicBezTo>
                    <a:pt x="77" y="71"/>
                    <a:pt x="75" y="73"/>
                    <a:pt x="74" y="74"/>
                  </a:cubicBezTo>
                  <a:cubicBezTo>
                    <a:pt x="73" y="75"/>
                    <a:pt x="71" y="76"/>
                    <a:pt x="70" y="77"/>
                  </a:cubicBezTo>
                  <a:cubicBezTo>
                    <a:pt x="68" y="78"/>
                    <a:pt x="67" y="79"/>
                    <a:pt x="65" y="80"/>
                  </a:cubicBezTo>
                  <a:cubicBezTo>
                    <a:pt x="63" y="81"/>
                    <a:pt x="62" y="81"/>
                    <a:pt x="60" y="81"/>
                  </a:cubicBezTo>
                  <a:cubicBezTo>
                    <a:pt x="58" y="82"/>
                    <a:pt x="56" y="82"/>
                    <a:pt x="54" y="82"/>
                  </a:cubicBezTo>
                  <a:cubicBezTo>
                    <a:pt x="52" y="82"/>
                    <a:pt x="50" y="82"/>
                    <a:pt x="49" y="81"/>
                  </a:cubicBezTo>
                  <a:cubicBezTo>
                    <a:pt x="47" y="81"/>
                    <a:pt x="45" y="81"/>
                    <a:pt x="43" y="80"/>
                  </a:cubicBezTo>
                  <a:cubicBezTo>
                    <a:pt x="41" y="79"/>
                    <a:pt x="40" y="78"/>
                    <a:pt x="38" y="77"/>
                  </a:cubicBezTo>
                  <a:cubicBezTo>
                    <a:pt x="37" y="76"/>
                    <a:pt x="35" y="75"/>
                    <a:pt x="34" y="74"/>
                  </a:cubicBezTo>
                  <a:cubicBezTo>
                    <a:pt x="33" y="73"/>
                    <a:pt x="32" y="71"/>
                    <a:pt x="31" y="70"/>
                  </a:cubicBezTo>
                  <a:cubicBezTo>
                    <a:pt x="30" y="68"/>
                    <a:pt x="29" y="67"/>
                    <a:pt x="28" y="65"/>
                  </a:cubicBezTo>
                  <a:cubicBezTo>
                    <a:pt x="27" y="63"/>
                    <a:pt x="27" y="61"/>
                    <a:pt x="26" y="59"/>
                  </a:cubicBezTo>
                  <a:cubicBezTo>
                    <a:pt x="26" y="58"/>
                    <a:pt x="26" y="56"/>
                    <a:pt x="26" y="54"/>
                  </a:cubicBezTo>
                  <a:cubicBezTo>
                    <a:pt x="26" y="52"/>
                    <a:pt x="26" y="50"/>
                    <a:pt x="26" y="48"/>
                  </a:cubicBezTo>
                  <a:cubicBezTo>
                    <a:pt x="27" y="46"/>
                    <a:pt x="27" y="45"/>
                    <a:pt x="28" y="43"/>
                  </a:cubicBezTo>
                  <a:cubicBezTo>
                    <a:pt x="29" y="41"/>
                    <a:pt x="30" y="39"/>
                    <a:pt x="31" y="38"/>
                  </a:cubicBezTo>
                  <a:cubicBezTo>
                    <a:pt x="32" y="36"/>
                    <a:pt x="33" y="35"/>
                    <a:pt x="34" y="34"/>
                  </a:cubicBezTo>
                  <a:cubicBezTo>
                    <a:pt x="36" y="32"/>
                    <a:pt x="38" y="32"/>
                    <a:pt x="40" y="34"/>
                  </a:cubicBezTo>
                  <a:cubicBezTo>
                    <a:pt x="42" y="35"/>
                    <a:pt x="42" y="38"/>
                    <a:pt x="40" y="40"/>
                  </a:cubicBezTo>
                  <a:cubicBezTo>
                    <a:pt x="39" y="41"/>
                    <a:pt x="38" y="42"/>
                    <a:pt x="37" y="43"/>
                  </a:cubicBezTo>
                  <a:cubicBezTo>
                    <a:pt x="37" y="44"/>
                    <a:pt x="36" y="45"/>
                    <a:pt x="36" y="46"/>
                  </a:cubicBezTo>
                  <a:cubicBezTo>
                    <a:pt x="35" y="47"/>
                    <a:pt x="35" y="48"/>
                    <a:pt x="35" y="50"/>
                  </a:cubicBezTo>
                  <a:cubicBezTo>
                    <a:pt x="34" y="51"/>
                    <a:pt x="34" y="52"/>
                    <a:pt x="34" y="54"/>
                  </a:cubicBezTo>
                  <a:cubicBezTo>
                    <a:pt x="34" y="55"/>
                    <a:pt x="34" y="57"/>
                    <a:pt x="35" y="58"/>
                  </a:cubicBezTo>
                  <a:cubicBezTo>
                    <a:pt x="35" y="59"/>
                    <a:pt x="35" y="60"/>
                    <a:pt x="36" y="62"/>
                  </a:cubicBezTo>
                  <a:cubicBezTo>
                    <a:pt x="36" y="63"/>
                    <a:pt x="37" y="64"/>
                    <a:pt x="37" y="65"/>
                  </a:cubicBezTo>
                  <a:cubicBezTo>
                    <a:pt x="38" y="66"/>
                    <a:pt x="39" y="67"/>
                    <a:pt x="40" y="68"/>
                  </a:cubicBezTo>
                  <a:cubicBezTo>
                    <a:pt x="41" y="69"/>
                    <a:pt x="42" y="70"/>
                    <a:pt x="43" y="70"/>
                  </a:cubicBezTo>
                  <a:cubicBezTo>
                    <a:pt x="44" y="71"/>
                    <a:pt x="45" y="72"/>
                    <a:pt x="46" y="72"/>
                  </a:cubicBezTo>
                  <a:cubicBezTo>
                    <a:pt x="48" y="73"/>
                    <a:pt x="49" y="73"/>
                    <a:pt x="50" y="73"/>
                  </a:cubicBezTo>
                  <a:cubicBezTo>
                    <a:pt x="51" y="74"/>
                    <a:pt x="53" y="74"/>
                    <a:pt x="54" y="74"/>
                  </a:cubicBezTo>
                  <a:cubicBezTo>
                    <a:pt x="56" y="74"/>
                    <a:pt x="57" y="74"/>
                    <a:pt x="58" y="73"/>
                  </a:cubicBezTo>
                  <a:cubicBezTo>
                    <a:pt x="59" y="73"/>
                    <a:pt x="61" y="73"/>
                    <a:pt x="62" y="72"/>
                  </a:cubicBezTo>
                  <a:cubicBezTo>
                    <a:pt x="63" y="72"/>
                    <a:pt x="64" y="71"/>
                    <a:pt x="65" y="70"/>
                  </a:cubicBezTo>
                  <a:cubicBezTo>
                    <a:pt x="66" y="70"/>
                    <a:pt x="67" y="69"/>
                    <a:pt x="68" y="68"/>
                  </a:cubicBezTo>
                  <a:cubicBezTo>
                    <a:pt x="69" y="67"/>
                    <a:pt x="70" y="66"/>
                    <a:pt x="71" y="65"/>
                  </a:cubicBezTo>
                  <a:cubicBezTo>
                    <a:pt x="72" y="64"/>
                    <a:pt x="72" y="63"/>
                    <a:pt x="73" y="62"/>
                  </a:cubicBezTo>
                  <a:cubicBezTo>
                    <a:pt x="73" y="60"/>
                    <a:pt x="74" y="59"/>
                    <a:pt x="74" y="58"/>
                  </a:cubicBezTo>
                  <a:cubicBezTo>
                    <a:pt x="74" y="57"/>
                    <a:pt x="74" y="55"/>
                    <a:pt x="74" y="54"/>
                  </a:cubicBezTo>
                  <a:cubicBezTo>
                    <a:pt x="74" y="52"/>
                    <a:pt x="74" y="51"/>
                    <a:pt x="74" y="50"/>
                  </a:cubicBezTo>
                  <a:cubicBezTo>
                    <a:pt x="74" y="48"/>
                    <a:pt x="73" y="47"/>
                    <a:pt x="73" y="46"/>
                  </a:cubicBezTo>
                  <a:cubicBezTo>
                    <a:pt x="72" y="45"/>
                    <a:pt x="72" y="44"/>
                    <a:pt x="71" y="43"/>
                  </a:cubicBezTo>
                  <a:cubicBezTo>
                    <a:pt x="70" y="42"/>
                    <a:pt x="69" y="41"/>
                    <a:pt x="68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</p:grp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2555875" y="2038349"/>
            <a:ext cx="387350" cy="3857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8" name="Freeform 40"/>
          <p:cNvSpPr>
            <a:spLocks noEditPoints="1"/>
          </p:cNvSpPr>
          <p:nvPr/>
        </p:nvSpPr>
        <p:spPr bwMode="auto">
          <a:xfrm>
            <a:off x="2630488" y="2135187"/>
            <a:ext cx="236537" cy="192087"/>
          </a:xfrm>
          <a:custGeom>
            <a:avLst/>
            <a:gdLst>
              <a:gd name="T0" fmla="*/ 105 w 152"/>
              <a:gd name="T1" fmla="*/ 37 h 124"/>
              <a:gd name="T2" fmla="*/ 11 w 152"/>
              <a:gd name="T3" fmla="*/ 97 h 124"/>
              <a:gd name="T4" fmla="*/ 117 w 152"/>
              <a:gd name="T5" fmla="*/ 76 h 124"/>
              <a:gd name="T6" fmla="*/ 116 w 152"/>
              <a:gd name="T7" fmla="*/ 76 h 124"/>
              <a:gd name="T8" fmla="*/ 111 w 152"/>
              <a:gd name="T9" fmla="*/ 108 h 124"/>
              <a:gd name="T10" fmla="*/ 96 w 152"/>
              <a:gd name="T11" fmla="*/ 108 h 124"/>
              <a:gd name="T12" fmla="*/ 141 w 152"/>
              <a:gd name="T13" fmla="*/ 113 h 124"/>
              <a:gd name="T14" fmla="*/ 96 w 152"/>
              <a:gd name="T15" fmla="*/ 12 h 124"/>
              <a:gd name="T16" fmla="*/ 111 w 152"/>
              <a:gd name="T17" fmla="*/ 26 h 124"/>
              <a:gd name="T18" fmla="*/ 116 w 152"/>
              <a:gd name="T19" fmla="*/ 32 h 124"/>
              <a:gd name="T20" fmla="*/ 117 w 152"/>
              <a:gd name="T21" fmla="*/ 34 h 124"/>
              <a:gd name="T22" fmla="*/ 137 w 152"/>
              <a:gd name="T23" fmla="*/ 37 h 124"/>
              <a:gd name="T24" fmla="*/ 117 w 152"/>
              <a:gd name="T25" fmla="*/ 40 h 124"/>
              <a:gd name="T26" fmla="*/ 116 w 152"/>
              <a:gd name="T27" fmla="*/ 52 h 124"/>
              <a:gd name="T28" fmla="*/ 134 w 152"/>
              <a:gd name="T29" fmla="*/ 52 h 124"/>
              <a:gd name="T30" fmla="*/ 134 w 152"/>
              <a:gd name="T31" fmla="*/ 58 h 124"/>
              <a:gd name="T32" fmla="*/ 116 w 152"/>
              <a:gd name="T33" fmla="*/ 58 h 124"/>
              <a:gd name="T34" fmla="*/ 117 w 152"/>
              <a:gd name="T35" fmla="*/ 69 h 124"/>
              <a:gd name="T36" fmla="*/ 137 w 152"/>
              <a:gd name="T37" fmla="*/ 73 h 124"/>
              <a:gd name="T38" fmla="*/ 117 w 152"/>
              <a:gd name="T39" fmla="*/ 76 h 124"/>
              <a:gd name="T40" fmla="*/ 40 w 152"/>
              <a:gd name="T41" fmla="*/ 124 h 124"/>
              <a:gd name="T42" fmla="*/ 40 w 152"/>
              <a:gd name="T43" fmla="*/ 117 h 124"/>
              <a:gd name="T44" fmla="*/ 53 w 152"/>
              <a:gd name="T45" fmla="*/ 108 h 124"/>
              <a:gd name="T46" fmla="*/ 0 w 152"/>
              <a:gd name="T47" fmla="*/ 103 h 124"/>
              <a:gd name="T48" fmla="*/ 0 w 152"/>
              <a:gd name="T49" fmla="*/ 32 h 124"/>
              <a:gd name="T50" fmla="*/ 6 w 152"/>
              <a:gd name="T51" fmla="*/ 26 h 124"/>
              <a:gd name="T52" fmla="*/ 85 w 152"/>
              <a:gd name="T53" fmla="*/ 6 h 124"/>
              <a:gd name="T54" fmla="*/ 90 w 152"/>
              <a:gd name="T55" fmla="*/ 0 h 124"/>
              <a:gd name="T56" fmla="*/ 152 w 152"/>
              <a:gd name="T57" fmla="*/ 6 h 124"/>
              <a:gd name="T58" fmla="*/ 152 w 152"/>
              <a:gd name="T59" fmla="*/ 118 h 124"/>
              <a:gd name="T60" fmla="*/ 146 w 152"/>
              <a:gd name="T61" fmla="*/ 124 h 124"/>
              <a:gd name="T62" fmla="*/ 85 w 152"/>
              <a:gd name="T63" fmla="*/ 118 h 124"/>
              <a:gd name="T64" fmla="*/ 85 w 152"/>
              <a:gd name="T65" fmla="*/ 108 h 124"/>
              <a:gd name="T66" fmla="*/ 64 w 152"/>
              <a:gd name="T67" fmla="*/ 117 h 124"/>
              <a:gd name="T68" fmla="*/ 80 w 152"/>
              <a:gd name="T69" fmla="*/ 120 h 124"/>
              <a:gd name="T70" fmla="*/ 40 w 152"/>
              <a:gd name="T71" fmla="*/ 12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52" h="124">
                <a:moveTo>
                  <a:pt x="105" y="97"/>
                </a:moveTo>
                <a:cubicBezTo>
                  <a:pt x="105" y="37"/>
                  <a:pt x="105" y="37"/>
                  <a:pt x="105" y="37"/>
                </a:cubicBezTo>
                <a:cubicBezTo>
                  <a:pt x="11" y="37"/>
                  <a:pt x="11" y="37"/>
                  <a:pt x="11" y="37"/>
                </a:cubicBezTo>
                <a:cubicBezTo>
                  <a:pt x="11" y="97"/>
                  <a:pt x="11" y="97"/>
                  <a:pt x="11" y="97"/>
                </a:cubicBezTo>
                <a:cubicBezTo>
                  <a:pt x="42" y="97"/>
                  <a:pt x="74" y="97"/>
                  <a:pt x="105" y="97"/>
                </a:cubicBezTo>
                <a:close/>
                <a:moveTo>
                  <a:pt x="117" y="76"/>
                </a:moveTo>
                <a:cubicBezTo>
                  <a:pt x="117" y="76"/>
                  <a:pt x="117" y="76"/>
                  <a:pt x="117" y="76"/>
                </a:cubicBezTo>
                <a:cubicBezTo>
                  <a:pt x="116" y="76"/>
                  <a:pt x="116" y="76"/>
                  <a:pt x="116" y="76"/>
                </a:cubicBezTo>
                <a:cubicBezTo>
                  <a:pt x="116" y="103"/>
                  <a:pt x="116" y="103"/>
                  <a:pt x="116" y="103"/>
                </a:cubicBezTo>
                <a:cubicBezTo>
                  <a:pt x="116" y="106"/>
                  <a:pt x="114" y="108"/>
                  <a:pt x="111" y="108"/>
                </a:cubicBezTo>
                <a:cubicBezTo>
                  <a:pt x="111" y="108"/>
                  <a:pt x="111" y="108"/>
                  <a:pt x="111" y="108"/>
                </a:cubicBezTo>
                <a:cubicBezTo>
                  <a:pt x="96" y="108"/>
                  <a:pt x="96" y="108"/>
                  <a:pt x="96" y="108"/>
                </a:cubicBezTo>
                <a:cubicBezTo>
                  <a:pt x="96" y="113"/>
                  <a:pt x="96" y="113"/>
                  <a:pt x="96" y="113"/>
                </a:cubicBezTo>
                <a:cubicBezTo>
                  <a:pt x="141" y="113"/>
                  <a:pt x="141" y="113"/>
                  <a:pt x="141" y="113"/>
                </a:cubicBezTo>
                <a:cubicBezTo>
                  <a:pt x="141" y="12"/>
                  <a:pt x="141" y="12"/>
                  <a:pt x="141" y="12"/>
                </a:cubicBezTo>
                <a:cubicBezTo>
                  <a:pt x="96" y="12"/>
                  <a:pt x="96" y="12"/>
                  <a:pt x="96" y="12"/>
                </a:cubicBezTo>
                <a:cubicBezTo>
                  <a:pt x="96" y="26"/>
                  <a:pt x="96" y="26"/>
                  <a:pt x="96" y="26"/>
                </a:cubicBezTo>
                <a:cubicBezTo>
                  <a:pt x="111" y="26"/>
                  <a:pt x="111" y="26"/>
                  <a:pt x="111" y="26"/>
                </a:cubicBezTo>
                <a:cubicBezTo>
                  <a:pt x="114" y="26"/>
                  <a:pt x="116" y="29"/>
                  <a:pt x="116" y="32"/>
                </a:cubicBezTo>
                <a:cubicBezTo>
                  <a:pt x="116" y="32"/>
                  <a:pt x="116" y="32"/>
                  <a:pt x="116" y="32"/>
                </a:cubicBezTo>
                <a:cubicBezTo>
                  <a:pt x="116" y="34"/>
                  <a:pt x="116" y="34"/>
                  <a:pt x="116" y="34"/>
                </a:cubicBezTo>
                <a:cubicBezTo>
                  <a:pt x="117" y="34"/>
                  <a:pt x="117" y="34"/>
                  <a:pt x="117" y="34"/>
                </a:cubicBezTo>
                <a:cubicBezTo>
                  <a:pt x="134" y="34"/>
                  <a:pt x="134" y="34"/>
                  <a:pt x="134" y="34"/>
                </a:cubicBezTo>
                <a:cubicBezTo>
                  <a:pt x="136" y="34"/>
                  <a:pt x="137" y="35"/>
                  <a:pt x="137" y="37"/>
                </a:cubicBezTo>
                <a:cubicBezTo>
                  <a:pt x="137" y="39"/>
                  <a:pt x="136" y="40"/>
                  <a:pt x="134" y="40"/>
                </a:cubicBezTo>
                <a:cubicBezTo>
                  <a:pt x="117" y="40"/>
                  <a:pt x="117" y="40"/>
                  <a:pt x="117" y="40"/>
                </a:cubicBezTo>
                <a:cubicBezTo>
                  <a:pt x="116" y="40"/>
                  <a:pt x="116" y="40"/>
                  <a:pt x="116" y="40"/>
                </a:cubicBezTo>
                <a:cubicBezTo>
                  <a:pt x="116" y="52"/>
                  <a:pt x="116" y="52"/>
                  <a:pt x="116" y="52"/>
                </a:cubicBezTo>
                <a:cubicBezTo>
                  <a:pt x="117" y="52"/>
                  <a:pt x="117" y="52"/>
                  <a:pt x="117" y="52"/>
                </a:cubicBezTo>
                <a:cubicBezTo>
                  <a:pt x="134" y="52"/>
                  <a:pt x="134" y="52"/>
                  <a:pt x="134" y="52"/>
                </a:cubicBezTo>
                <a:cubicBezTo>
                  <a:pt x="136" y="52"/>
                  <a:pt x="137" y="53"/>
                  <a:pt x="137" y="55"/>
                </a:cubicBezTo>
                <a:cubicBezTo>
                  <a:pt x="137" y="57"/>
                  <a:pt x="136" y="58"/>
                  <a:pt x="134" y="58"/>
                </a:cubicBezTo>
                <a:cubicBezTo>
                  <a:pt x="117" y="58"/>
                  <a:pt x="117" y="58"/>
                  <a:pt x="117" y="58"/>
                </a:cubicBezTo>
                <a:cubicBezTo>
                  <a:pt x="116" y="58"/>
                  <a:pt x="116" y="58"/>
                  <a:pt x="116" y="58"/>
                </a:cubicBezTo>
                <a:cubicBezTo>
                  <a:pt x="116" y="69"/>
                  <a:pt x="116" y="69"/>
                  <a:pt x="116" y="69"/>
                </a:cubicBezTo>
                <a:cubicBezTo>
                  <a:pt x="117" y="69"/>
                  <a:pt x="117" y="69"/>
                  <a:pt x="117" y="69"/>
                </a:cubicBezTo>
                <a:cubicBezTo>
                  <a:pt x="134" y="69"/>
                  <a:pt x="134" y="69"/>
                  <a:pt x="134" y="69"/>
                </a:cubicBezTo>
                <a:cubicBezTo>
                  <a:pt x="136" y="69"/>
                  <a:pt x="137" y="71"/>
                  <a:pt x="137" y="73"/>
                </a:cubicBezTo>
                <a:cubicBezTo>
                  <a:pt x="137" y="74"/>
                  <a:pt x="136" y="76"/>
                  <a:pt x="134" y="76"/>
                </a:cubicBezTo>
                <a:cubicBezTo>
                  <a:pt x="117" y="76"/>
                  <a:pt x="117" y="76"/>
                  <a:pt x="117" y="76"/>
                </a:cubicBezTo>
                <a:close/>
                <a:moveTo>
                  <a:pt x="40" y="124"/>
                </a:moveTo>
                <a:cubicBezTo>
                  <a:pt x="40" y="124"/>
                  <a:pt x="40" y="124"/>
                  <a:pt x="40" y="124"/>
                </a:cubicBezTo>
                <a:cubicBezTo>
                  <a:pt x="38" y="124"/>
                  <a:pt x="37" y="122"/>
                  <a:pt x="37" y="120"/>
                </a:cubicBezTo>
                <a:cubicBezTo>
                  <a:pt x="37" y="119"/>
                  <a:pt x="38" y="117"/>
                  <a:pt x="40" y="117"/>
                </a:cubicBezTo>
                <a:cubicBezTo>
                  <a:pt x="53" y="117"/>
                  <a:pt x="53" y="117"/>
                  <a:pt x="53" y="117"/>
                </a:cubicBezTo>
                <a:cubicBezTo>
                  <a:pt x="53" y="108"/>
                  <a:pt x="53" y="108"/>
                  <a:pt x="53" y="108"/>
                </a:cubicBezTo>
                <a:cubicBezTo>
                  <a:pt x="6" y="108"/>
                  <a:pt x="6" y="108"/>
                  <a:pt x="6" y="108"/>
                </a:cubicBezTo>
                <a:cubicBezTo>
                  <a:pt x="3" y="108"/>
                  <a:pt x="0" y="106"/>
                  <a:pt x="0" y="103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29"/>
                  <a:pt x="3" y="26"/>
                  <a:pt x="6" y="26"/>
                </a:cubicBezTo>
                <a:cubicBezTo>
                  <a:pt x="6" y="26"/>
                  <a:pt x="6" y="26"/>
                  <a:pt x="6" y="26"/>
                </a:cubicBezTo>
                <a:cubicBezTo>
                  <a:pt x="85" y="26"/>
                  <a:pt x="85" y="26"/>
                  <a:pt x="85" y="26"/>
                </a:cubicBezTo>
                <a:cubicBezTo>
                  <a:pt x="85" y="6"/>
                  <a:pt x="85" y="6"/>
                  <a:pt x="85" y="6"/>
                </a:cubicBezTo>
                <a:cubicBezTo>
                  <a:pt x="85" y="3"/>
                  <a:pt x="87" y="0"/>
                  <a:pt x="90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146" y="0"/>
                  <a:pt x="146" y="0"/>
                  <a:pt x="146" y="0"/>
                </a:cubicBezTo>
                <a:cubicBezTo>
                  <a:pt x="150" y="0"/>
                  <a:pt x="152" y="3"/>
                  <a:pt x="152" y="6"/>
                </a:cubicBezTo>
                <a:cubicBezTo>
                  <a:pt x="152" y="6"/>
                  <a:pt x="152" y="6"/>
                  <a:pt x="152" y="6"/>
                </a:cubicBezTo>
                <a:cubicBezTo>
                  <a:pt x="152" y="118"/>
                  <a:pt x="152" y="118"/>
                  <a:pt x="152" y="118"/>
                </a:cubicBezTo>
                <a:cubicBezTo>
                  <a:pt x="152" y="121"/>
                  <a:pt x="150" y="124"/>
                  <a:pt x="146" y="124"/>
                </a:cubicBezTo>
                <a:cubicBezTo>
                  <a:pt x="146" y="124"/>
                  <a:pt x="146" y="124"/>
                  <a:pt x="146" y="124"/>
                </a:cubicBezTo>
                <a:cubicBezTo>
                  <a:pt x="90" y="124"/>
                  <a:pt x="90" y="124"/>
                  <a:pt x="90" y="124"/>
                </a:cubicBezTo>
                <a:cubicBezTo>
                  <a:pt x="87" y="124"/>
                  <a:pt x="85" y="121"/>
                  <a:pt x="85" y="118"/>
                </a:cubicBezTo>
                <a:cubicBezTo>
                  <a:pt x="85" y="118"/>
                  <a:pt x="85" y="118"/>
                  <a:pt x="85" y="118"/>
                </a:cubicBezTo>
                <a:cubicBezTo>
                  <a:pt x="85" y="108"/>
                  <a:pt x="85" y="108"/>
                  <a:pt x="85" y="108"/>
                </a:cubicBezTo>
                <a:cubicBezTo>
                  <a:pt x="64" y="108"/>
                  <a:pt x="64" y="108"/>
                  <a:pt x="64" y="108"/>
                </a:cubicBezTo>
                <a:cubicBezTo>
                  <a:pt x="64" y="117"/>
                  <a:pt x="64" y="117"/>
                  <a:pt x="64" y="117"/>
                </a:cubicBezTo>
                <a:cubicBezTo>
                  <a:pt x="76" y="117"/>
                  <a:pt x="76" y="117"/>
                  <a:pt x="76" y="117"/>
                </a:cubicBezTo>
                <a:cubicBezTo>
                  <a:pt x="78" y="117"/>
                  <a:pt x="80" y="119"/>
                  <a:pt x="80" y="120"/>
                </a:cubicBezTo>
                <a:cubicBezTo>
                  <a:pt x="80" y="122"/>
                  <a:pt x="78" y="124"/>
                  <a:pt x="76" y="124"/>
                </a:cubicBezTo>
                <a:cubicBezTo>
                  <a:pt x="64" y="124"/>
                  <a:pt x="52" y="124"/>
                  <a:pt x="40" y="1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2555875" y="3560762"/>
            <a:ext cx="387350" cy="38576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30" name="Freeform 41"/>
          <p:cNvSpPr>
            <a:spLocks noEditPoints="1"/>
          </p:cNvSpPr>
          <p:nvPr/>
        </p:nvSpPr>
        <p:spPr bwMode="auto">
          <a:xfrm>
            <a:off x="2647950" y="3633787"/>
            <a:ext cx="193675" cy="231775"/>
          </a:xfrm>
          <a:custGeom>
            <a:avLst/>
            <a:gdLst>
              <a:gd name="T0" fmla="*/ 110 w 124"/>
              <a:gd name="T1" fmla="*/ 106 h 149"/>
              <a:gd name="T2" fmla="*/ 113 w 124"/>
              <a:gd name="T3" fmla="*/ 66 h 149"/>
              <a:gd name="T4" fmla="*/ 106 w 124"/>
              <a:gd name="T5" fmla="*/ 65 h 149"/>
              <a:gd name="T6" fmla="*/ 105 w 124"/>
              <a:gd name="T7" fmla="*/ 65 h 149"/>
              <a:gd name="T8" fmla="*/ 99 w 124"/>
              <a:gd name="T9" fmla="*/ 62 h 149"/>
              <a:gd name="T10" fmla="*/ 98 w 124"/>
              <a:gd name="T11" fmla="*/ 59 h 149"/>
              <a:gd name="T12" fmla="*/ 92 w 124"/>
              <a:gd name="T13" fmla="*/ 57 h 149"/>
              <a:gd name="T14" fmla="*/ 89 w 124"/>
              <a:gd name="T15" fmla="*/ 59 h 149"/>
              <a:gd name="T16" fmla="*/ 85 w 124"/>
              <a:gd name="T17" fmla="*/ 59 h 149"/>
              <a:gd name="T18" fmla="*/ 82 w 124"/>
              <a:gd name="T19" fmla="*/ 58 h 149"/>
              <a:gd name="T20" fmla="*/ 81 w 124"/>
              <a:gd name="T21" fmla="*/ 55 h 149"/>
              <a:gd name="T22" fmla="*/ 74 w 124"/>
              <a:gd name="T23" fmla="*/ 55 h 149"/>
              <a:gd name="T24" fmla="*/ 62 w 124"/>
              <a:gd name="T25" fmla="*/ 19 h 149"/>
              <a:gd name="T26" fmla="*/ 55 w 124"/>
              <a:gd name="T27" fmla="*/ 80 h 149"/>
              <a:gd name="T28" fmla="*/ 54 w 124"/>
              <a:gd name="T29" fmla="*/ 84 h 149"/>
              <a:gd name="T30" fmla="*/ 51 w 124"/>
              <a:gd name="T31" fmla="*/ 87 h 149"/>
              <a:gd name="T32" fmla="*/ 42 w 124"/>
              <a:gd name="T33" fmla="*/ 88 h 149"/>
              <a:gd name="T34" fmla="*/ 28 w 124"/>
              <a:gd name="T35" fmla="*/ 82 h 149"/>
              <a:gd name="T36" fmla="*/ 19 w 124"/>
              <a:gd name="T37" fmla="*/ 87 h 149"/>
              <a:gd name="T38" fmla="*/ 46 w 124"/>
              <a:gd name="T39" fmla="*/ 103 h 149"/>
              <a:gd name="T40" fmla="*/ 62 w 124"/>
              <a:gd name="T41" fmla="*/ 117 h 149"/>
              <a:gd name="T42" fmla="*/ 52 w 124"/>
              <a:gd name="T43" fmla="*/ 124 h 149"/>
              <a:gd name="T44" fmla="*/ 39 w 124"/>
              <a:gd name="T45" fmla="*/ 111 h 149"/>
              <a:gd name="T46" fmla="*/ 12 w 124"/>
              <a:gd name="T47" fmla="*/ 95 h 149"/>
              <a:gd name="T48" fmla="*/ 31 w 124"/>
              <a:gd name="T49" fmla="*/ 71 h 149"/>
              <a:gd name="T50" fmla="*/ 44 w 124"/>
              <a:gd name="T51" fmla="*/ 77 h 149"/>
              <a:gd name="T52" fmla="*/ 73 w 124"/>
              <a:gd name="T53" fmla="*/ 19 h 149"/>
              <a:gd name="T54" fmla="*/ 88 w 124"/>
              <a:gd name="T55" fmla="*/ 47 h 149"/>
              <a:gd name="T56" fmla="*/ 124 w 124"/>
              <a:gd name="T57" fmla="*/ 66 h 149"/>
              <a:gd name="T58" fmla="*/ 120 w 124"/>
              <a:gd name="T59" fmla="*/ 110 h 149"/>
              <a:gd name="T60" fmla="*/ 118 w 124"/>
              <a:gd name="T61" fmla="*/ 127 h 149"/>
              <a:gd name="T62" fmla="*/ 115 w 124"/>
              <a:gd name="T63" fmla="*/ 146 h 149"/>
              <a:gd name="T64" fmla="*/ 108 w 124"/>
              <a:gd name="T65" fmla="*/ 149 h 149"/>
              <a:gd name="T66" fmla="*/ 55 w 124"/>
              <a:gd name="T67" fmla="*/ 146 h 149"/>
              <a:gd name="T68" fmla="*/ 52 w 124"/>
              <a:gd name="T69" fmla="*/ 139 h 149"/>
              <a:gd name="T70" fmla="*/ 52 w 124"/>
              <a:gd name="T71" fmla="*/ 124 h 149"/>
              <a:gd name="T72" fmla="*/ 63 w 124"/>
              <a:gd name="T73" fmla="*/ 128 h 149"/>
              <a:gd name="T74" fmla="*/ 107 w 124"/>
              <a:gd name="T75" fmla="*/ 138 h 149"/>
              <a:gd name="T76" fmla="*/ 63 w 124"/>
              <a:gd name="T77" fmla="*/ 128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4" h="149">
                <a:moveTo>
                  <a:pt x="105" y="117"/>
                </a:moveTo>
                <a:cubicBezTo>
                  <a:pt x="107" y="114"/>
                  <a:pt x="109" y="110"/>
                  <a:pt x="110" y="106"/>
                </a:cubicBezTo>
                <a:cubicBezTo>
                  <a:pt x="111" y="102"/>
                  <a:pt x="113" y="97"/>
                  <a:pt x="113" y="93"/>
                </a:cubicBezTo>
                <a:cubicBezTo>
                  <a:pt x="113" y="66"/>
                  <a:pt x="113" y="66"/>
                  <a:pt x="113" y="66"/>
                </a:cubicBezTo>
                <a:cubicBezTo>
                  <a:pt x="113" y="63"/>
                  <a:pt x="109" y="64"/>
                  <a:pt x="109" y="64"/>
                </a:cubicBezTo>
                <a:cubicBezTo>
                  <a:pt x="108" y="65"/>
                  <a:pt x="107" y="65"/>
                  <a:pt x="106" y="65"/>
                </a:cubicBezTo>
                <a:cubicBezTo>
                  <a:pt x="105" y="65"/>
                  <a:pt x="105" y="65"/>
                  <a:pt x="105" y="65"/>
                </a:cubicBezTo>
                <a:cubicBezTo>
                  <a:pt x="105" y="65"/>
                  <a:pt x="105" y="65"/>
                  <a:pt x="105" y="65"/>
                </a:cubicBezTo>
                <a:cubicBezTo>
                  <a:pt x="104" y="65"/>
                  <a:pt x="103" y="65"/>
                  <a:pt x="102" y="65"/>
                </a:cubicBezTo>
                <a:cubicBezTo>
                  <a:pt x="101" y="64"/>
                  <a:pt x="100" y="63"/>
                  <a:pt x="99" y="62"/>
                </a:cubicBezTo>
                <a:cubicBezTo>
                  <a:pt x="99" y="62"/>
                  <a:pt x="99" y="62"/>
                  <a:pt x="99" y="62"/>
                </a:cubicBezTo>
                <a:cubicBezTo>
                  <a:pt x="98" y="61"/>
                  <a:pt x="98" y="60"/>
                  <a:pt x="98" y="59"/>
                </a:cubicBezTo>
                <a:cubicBezTo>
                  <a:pt x="97" y="56"/>
                  <a:pt x="94" y="56"/>
                  <a:pt x="92" y="57"/>
                </a:cubicBezTo>
                <a:cubicBezTo>
                  <a:pt x="92" y="57"/>
                  <a:pt x="92" y="57"/>
                  <a:pt x="92" y="57"/>
                </a:cubicBezTo>
                <a:cubicBezTo>
                  <a:pt x="92" y="57"/>
                  <a:pt x="92" y="57"/>
                  <a:pt x="92" y="57"/>
                </a:cubicBezTo>
                <a:cubicBezTo>
                  <a:pt x="92" y="58"/>
                  <a:pt x="91" y="59"/>
                  <a:pt x="89" y="59"/>
                </a:cubicBezTo>
                <a:cubicBezTo>
                  <a:pt x="88" y="60"/>
                  <a:pt x="87" y="60"/>
                  <a:pt x="86" y="59"/>
                </a:cubicBezTo>
                <a:cubicBezTo>
                  <a:pt x="85" y="59"/>
                  <a:pt x="85" y="59"/>
                  <a:pt x="85" y="59"/>
                </a:cubicBezTo>
                <a:cubicBezTo>
                  <a:pt x="84" y="59"/>
                  <a:pt x="83" y="59"/>
                  <a:pt x="83" y="58"/>
                </a:cubicBezTo>
                <a:cubicBezTo>
                  <a:pt x="82" y="58"/>
                  <a:pt x="82" y="58"/>
                  <a:pt x="82" y="58"/>
                </a:cubicBezTo>
                <a:cubicBezTo>
                  <a:pt x="82" y="57"/>
                  <a:pt x="82" y="57"/>
                  <a:pt x="82" y="57"/>
                </a:cubicBezTo>
                <a:cubicBezTo>
                  <a:pt x="81" y="57"/>
                  <a:pt x="81" y="56"/>
                  <a:pt x="81" y="55"/>
                </a:cubicBezTo>
                <a:cubicBezTo>
                  <a:pt x="81" y="55"/>
                  <a:pt x="81" y="55"/>
                  <a:pt x="81" y="55"/>
                </a:cubicBezTo>
                <a:cubicBezTo>
                  <a:pt x="79" y="52"/>
                  <a:pt x="75" y="53"/>
                  <a:pt x="74" y="55"/>
                </a:cubicBezTo>
                <a:cubicBezTo>
                  <a:pt x="72" y="61"/>
                  <a:pt x="62" y="63"/>
                  <a:pt x="62" y="55"/>
                </a:cubicBezTo>
                <a:cubicBezTo>
                  <a:pt x="62" y="19"/>
                  <a:pt x="62" y="19"/>
                  <a:pt x="62" y="19"/>
                </a:cubicBezTo>
                <a:cubicBezTo>
                  <a:pt x="62" y="15"/>
                  <a:pt x="55" y="15"/>
                  <a:pt x="55" y="19"/>
                </a:cubicBezTo>
                <a:cubicBezTo>
                  <a:pt x="55" y="39"/>
                  <a:pt x="55" y="59"/>
                  <a:pt x="55" y="80"/>
                </a:cubicBezTo>
                <a:cubicBezTo>
                  <a:pt x="55" y="81"/>
                  <a:pt x="55" y="83"/>
                  <a:pt x="54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86"/>
                  <a:pt x="53" y="87"/>
                  <a:pt x="51" y="87"/>
                </a:cubicBezTo>
                <a:cubicBezTo>
                  <a:pt x="51" y="87"/>
                  <a:pt x="51" y="87"/>
                  <a:pt x="51" y="87"/>
                </a:cubicBezTo>
                <a:cubicBezTo>
                  <a:pt x="50" y="88"/>
                  <a:pt x="48" y="89"/>
                  <a:pt x="47" y="89"/>
                </a:cubicBezTo>
                <a:cubicBezTo>
                  <a:pt x="45" y="89"/>
                  <a:pt x="44" y="89"/>
                  <a:pt x="42" y="88"/>
                </a:cubicBezTo>
                <a:cubicBezTo>
                  <a:pt x="40" y="87"/>
                  <a:pt x="38" y="86"/>
                  <a:pt x="35" y="85"/>
                </a:cubicBezTo>
                <a:cubicBezTo>
                  <a:pt x="33" y="84"/>
                  <a:pt x="30" y="82"/>
                  <a:pt x="28" y="82"/>
                </a:cubicBezTo>
                <a:cubicBezTo>
                  <a:pt x="26" y="81"/>
                  <a:pt x="24" y="81"/>
                  <a:pt x="22" y="81"/>
                </a:cubicBezTo>
                <a:cubicBezTo>
                  <a:pt x="19" y="81"/>
                  <a:pt x="15" y="84"/>
                  <a:pt x="19" y="87"/>
                </a:cubicBezTo>
                <a:cubicBezTo>
                  <a:pt x="20" y="88"/>
                  <a:pt x="22" y="89"/>
                  <a:pt x="25" y="90"/>
                </a:cubicBezTo>
                <a:cubicBezTo>
                  <a:pt x="33" y="93"/>
                  <a:pt x="40" y="98"/>
                  <a:pt x="46" y="103"/>
                </a:cubicBezTo>
                <a:cubicBezTo>
                  <a:pt x="51" y="107"/>
                  <a:pt x="56" y="112"/>
                  <a:pt x="61" y="117"/>
                </a:cubicBezTo>
                <a:cubicBezTo>
                  <a:pt x="61" y="117"/>
                  <a:pt x="62" y="117"/>
                  <a:pt x="62" y="117"/>
                </a:cubicBezTo>
                <a:cubicBezTo>
                  <a:pt x="105" y="117"/>
                  <a:pt x="105" y="117"/>
                  <a:pt x="105" y="117"/>
                </a:cubicBezTo>
                <a:close/>
                <a:moveTo>
                  <a:pt x="52" y="124"/>
                </a:moveTo>
                <a:cubicBezTo>
                  <a:pt x="52" y="124"/>
                  <a:pt x="52" y="124"/>
                  <a:pt x="52" y="124"/>
                </a:cubicBezTo>
                <a:cubicBezTo>
                  <a:pt x="48" y="120"/>
                  <a:pt x="43" y="115"/>
                  <a:pt x="39" y="111"/>
                </a:cubicBezTo>
                <a:cubicBezTo>
                  <a:pt x="33" y="107"/>
                  <a:pt x="27" y="103"/>
                  <a:pt x="21" y="100"/>
                </a:cubicBezTo>
                <a:cubicBezTo>
                  <a:pt x="17" y="99"/>
                  <a:pt x="14" y="97"/>
                  <a:pt x="12" y="95"/>
                </a:cubicBezTo>
                <a:cubicBezTo>
                  <a:pt x="0" y="85"/>
                  <a:pt x="9" y="70"/>
                  <a:pt x="22" y="70"/>
                </a:cubicBezTo>
                <a:cubicBezTo>
                  <a:pt x="25" y="70"/>
                  <a:pt x="28" y="70"/>
                  <a:pt x="31" y="71"/>
                </a:cubicBezTo>
                <a:cubicBezTo>
                  <a:pt x="34" y="72"/>
                  <a:pt x="37" y="73"/>
                  <a:pt x="40" y="74"/>
                </a:cubicBezTo>
                <a:cubicBezTo>
                  <a:pt x="41" y="75"/>
                  <a:pt x="43" y="76"/>
                  <a:pt x="44" y="77"/>
                </a:cubicBezTo>
                <a:cubicBezTo>
                  <a:pt x="44" y="57"/>
                  <a:pt x="44" y="38"/>
                  <a:pt x="44" y="19"/>
                </a:cubicBezTo>
                <a:cubicBezTo>
                  <a:pt x="44" y="0"/>
                  <a:pt x="73" y="0"/>
                  <a:pt x="73" y="19"/>
                </a:cubicBezTo>
                <a:cubicBezTo>
                  <a:pt x="73" y="43"/>
                  <a:pt x="73" y="43"/>
                  <a:pt x="73" y="43"/>
                </a:cubicBezTo>
                <a:cubicBezTo>
                  <a:pt x="78" y="41"/>
                  <a:pt x="84" y="43"/>
                  <a:pt x="88" y="47"/>
                </a:cubicBezTo>
                <a:cubicBezTo>
                  <a:pt x="95" y="44"/>
                  <a:pt x="104" y="46"/>
                  <a:pt x="107" y="53"/>
                </a:cubicBezTo>
                <a:cubicBezTo>
                  <a:pt x="116" y="51"/>
                  <a:pt x="124" y="57"/>
                  <a:pt x="124" y="66"/>
                </a:cubicBezTo>
                <a:cubicBezTo>
                  <a:pt x="124" y="93"/>
                  <a:pt x="124" y="93"/>
                  <a:pt x="124" y="93"/>
                </a:cubicBezTo>
                <a:cubicBezTo>
                  <a:pt x="124" y="98"/>
                  <a:pt x="122" y="104"/>
                  <a:pt x="120" y="110"/>
                </a:cubicBezTo>
                <a:cubicBezTo>
                  <a:pt x="119" y="114"/>
                  <a:pt x="117" y="117"/>
                  <a:pt x="116" y="121"/>
                </a:cubicBezTo>
                <a:cubicBezTo>
                  <a:pt x="117" y="123"/>
                  <a:pt x="118" y="125"/>
                  <a:pt x="118" y="127"/>
                </a:cubicBezTo>
                <a:cubicBezTo>
                  <a:pt x="118" y="139"/>
                  <a:pt x="118" y="139"/>
                  <a:pt x="118" y="139"/>
                </a:cubicBezTo>
                <a:cubicBezTo>
                  <a:pt x="118" y="142"/>
                  <a:pt x="117" y="145"/>
                  <a:pt x="115" y="146"/>
                </a:cubicBezTo>
                <a:cubicBezTo>
                  <a:pt x="115" y="146"/>
                  <a:pt x="115" y="146"/>
                  <a:pt x="115" y="146"/>
                </a:cubicBezTo>
                <a:cubicBezTo>
                  <a:pt x="113" y="148"/>
                  <a:pt x="111" y="149"/>
                  <a:pt x="108" y="149"/>
                </a:cubicBezTo>
                <a:cubicBezTo>
                  <a:pt x="62" y="149"/>
                  <a:pt x="62" y="149"/>
                  <a:pt x="62" y="149"/>
                </a:cubicBezTo>
                <a:cubicBezTo>
                  <a:pt x="59" y="149"/>
                  <a:pt x="57" y="148"/>
                  <a:pt x="55" y="146"/>
                </a:cubicBezTo>
                <a:cubicBezTo>
                  <a:pt x="55" y="146"/>
                  <a:pt x="55" y="146"/>
                  <a:pt x="55" y="146"/>
                </a:cubicBezTo>
                <a:cubicBezTo>
                  <a:pt x="53" y="145"/>
                  <a:pt x="52" y="142"/>
                  <a:pt x="52" y="139"/>
                </a:cubicBezTo>
                <a:cubicBezTo>
                  <a:pt x="52" y="127"/>
                  <a:pt x="52" y="127"/>
                  <a:pt x="52" y="127"/>
                </a:cubicBezTo>
                <a:cubicBezTo>
                  <a:pt x="52" y="126"/>
                  <a:pt x="52" y="125"/>
                  <a:pt x="52" y="124"/>
                </a:cubicBezTo>
                <a:close/>
                <a:moveTo>
                  <a:pt x="63" y="128"/>
                </a:moveTo>
                <a:cubicBezTo>
                  <a:pt x="63" y="128"/>
                  <a:pt x="63" y="128"/>
                  <a:pt x="63" y="128"/>
                </a:cubicBezTo>
                <a:cubicBezTo>
                  <a:pt x="63" y="138"/>
                  <a:pt x="63" y="138"/>
                  <a:pt x="63" y="138"/>
                </a:cubicBezTo>
                <a:cubicBezTo>
                  <a:pt x="107" y="138"/>
                  <a:pt x="107" y="138"/>
                  <a:pt x="107" y="138"/>
                </a:cubicBezTo>
                <a:cubicBezTo>
                  <a:pt x="107" y="128"/>
                  <a:pt x="107" y="128"/>
                  <a:pt x="107" y="128"/>
                </a:cubicBezTo>
                <a:cubicBezTo>
                  <a:pt x="63" y="128"/>
                  <a:pt x="63" y="128"/>
                  <a:pt x="63" y="1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grpSp>
        <p:nvGrpSpPr>
          <p:cNvPr id="31" name="Group 55"/>
          <p:cNvGrpSpPr>
            <a:grpSpLocks/>
          </p:cNvGrpSpPr>
          <p:nvPr/>
        </p:nvGrpSpPr>
        <p:grpSpPr bwMode="auto">
          <a:xfrm>
            <a:off x="3203575" y="1489074"/>
            <a:ext cx="1784350" cy="2670175"/>
            <a:chOff x="2018" y="939"/>
            <a:chExt cx="1124" cy="1682"/>
          </a:xfrm>
        </p:grpSpPr>
        <p:sp>
          <p:nvSpPr>
            <p:cNvPr id="32" name="Freeform 23"/>
            <p:cNvSpPr>
              <a:spLocks noEditPoints="1"/>
            </p:cNvSpPr>
            <p:nvPr/>
          </p:nvSpPr>
          <p:spPr bwMode="auto">
            <a:xfrm>
              <a:off x="2018" y="1291"/>
              <a:ext cx="1124" cy="1330"/>
            </a:xfrm>
            <a:custGeom>
              <a:avLst/>
              <a:gdLst>
                <a:gd name="T0" fmla="*/ 998 w 1144"/>
                <a:gd name="T1" fmla="*/ 1354 h 1354"/>
                <a:gd name="T2" fmla="*/ 139 w 1144"/>
                <a:gd name="T3" fmla="*/ 1354 h 1354"/>
                <a:gd name="T4" fmla="*/ 24 w 1144"/>
                <a:gd name="T5" fmla="*/ 1296 h 1354"/>
                <a:gd name="T6" fmla="*/ 23 w 1144"/>
                <a:gd name="T7" fmla="*/ 1172 h 1354"/>
                <a:gd name="T8" fmla="*/ 92 w 1144"/>
                <a:gd name="T9" fmla="*/ 1064 h 1354"/>
                <a:gd name="T10" fmla="*/ 251 w 1144"/>
                <a:gd name="T11" fmla="*/ 820 h 1354"/>
                <a:gd name="T12" fmla="*/ 405 w 1144"/>
                <a:gd name="T13" fmla="*/ 583 h 1354"/>
                <a:gd name="T14" fmla="*/ 405 w 1144"/>
                <a:gd name="T15" fmla="*/ 141 h 1354"/>
                <a:gd name="T16" fmla="*/ 361 w 1144"/>
                <a:gd name="T17" fmla="*/ 74 h 1354"/>
                <a:gd name="T18" fmla="*/ 435 w 1144"/>
                <a:gd name="T19" fmla="*/ 0 h 1354"/>
                <a:gd name="T20" fmla="*/ 699 w 1144"/>
                <a:gd name="T21" fmla="*/ 0 h 1354"/>
                <a:gd name="T22" fmla="*/ 773 w 1144"/>
                <a:gd name="T23" fmla="*/ 74 h 1354"/>
                <a:gd name="T24" fmla="*/ 729 w 1144"/>
                <a:gd name="T25" fmla="*/ 141 h 1354"/>
                <a:gd name="T26" fmla="*/ 729 w 1144"/>
                <a:gd name="T27" fmla="*/ 583 h 1354"/>
                <a:gd name="T28" fmla="*/ 886 w 1144"/>
                <a:gd name="T29" fmla="*/ 820 h 1354"/>
                <a:gd name="T30" fmla="*/ 1046 w 1144"/>
                <a:gd name="T31" fmla="*/ 1064 h 1354"/>
                <a:gd name="T32" fmla="*/ 1108 w 1144"/>
                <a:gd name="T33" fmla="*/ 1161 h 1354"/>
                <a:gd name="T34" fmla="*/ 1118 w 1144"/>
                <a:gd name="T35" fmla="*/ 1287 h 1354"/>
                <a:gd name="T36" fmla="*/ 998 w 1144"/>
                <a:gd name="T37" fmla="*/ 1354 h 1354"/>
                <a:gd name="T38" fmla="*/ 435 w 1144"/>
                <a:gd name="T39" fmla="*/ 60 h 1354"/>
                <a:gd name="T40" fmla="*/ 421 w 1144"/>
                <a:gd name="T41" fmla="*/ 74 h 1354"/>
                <a:gd name="T42" fmla="*/ 435 w 1144"/>
                <a:gd name="T43" fmla="*/ 88 h 1354"/>
                <a:gd name="T44" fmla="*/ 465 w 1144"/>
                <a:gd name="T45" fmla="*/ 88 h 1354"/>
                <a:gd name="T46" fmla="*/ 465 w 1144"/>
                <a:gd name="T47" fmla="*/ 601 h 1354"/>
                <a:gd name="T48" fmla="*/ 460 w 1144"/>
                <a:gd name="T49" fmla="*/ 608 h 1354"/>
                <a:gd name="T50" fmla="*/ 301 w 1144"/>
                <a:gd name="T51" fmla="*/ 852 h 1354"/>
                <a:gd name="T52" fmla="*/ 142 w 1144"/>
                <a:gd name="T53" fmla="*/ 1097 h 1354"/>
                <a:gd name="T54" fmla="*/ 74 w 1144"/>
                <a:gd name="T55" fmla="*/ 1202 h 1354"/>
                <a:gd name="T56" fmla="*/ 76 w 1144"/>
                <a:gd name="T57" fmla="*/ 1266 h 1354"/>
                <a:gd name="T58" fmla="*/ 139 w 1144"/>
                <a:gd name="T59" fmla="*/ 1294 h 1354"/>
                <a:gd name="T60" fmla="*/ 998 w 1144"/>
                <a:gd name="T61" fmla="*/ 1294 h 1354"/>
                <a:gd name="T62" fmla="*/ 1065 w 1144"/>
                <a:gd name="T63" fmla="*/ 1258 h 1354"/>
                <a:gd name="T64" fmla="*/ 1057 w 1144"/>
                <a:gd name="T65" fmla="*/ 1192 h 1354"/>
                <a:gd name="T66" fmla="*/ 996 w 1144"/>
                <a:gd name="T67" fmla="*/ 1097 h 1354"/>
                <a:gd name="T68" fmla="*/ 836 w 1144"/>
                <a:gd name="T69" fmla="*/ 853 h 1354"/>
                <a:gd name="T70" fmla="*/ 674 w 1144"/>
                <a:gd name="T71" fmla="*/ 609 h 1354"/>
                <a:gd name="T72" fmla="*/ 669 w 1144"/>
                <a:gd name="T73" fmla="*/ 601 h 1354"/>
                <a:gd name="T74" fmla="*/ 669 w 1144"/>
                <a:gd name="T75" fmla="*/ 88 h 1354"/>
                <a:gd name="T76" fmla="*/ 699 w 1144"/>
                <a:gd name="T77" fmla="*/ 88 h 1354"/>
                <a:gd name="T78" fmla="*/ 713 w 1144"/>
                <a:gd name="T79" fmla="*/ 74 h 1354"/>
                <a:gd name="T80" fmla="*/ 699 w 1144"/>
                <a:gd name="T81" fmla="*/ 60 h 1354"/>
                <a:gd name="T82" fmla="*/ 435 w 1144"/>
                <a:gd name="T83" fmla="*/ 6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44" h="1354">
                  <a:moveTo>
                    <a:pt x="998" y="1354"/>
                  </a:moveTo>
                  <a:cubicBezTo>
                    <a:pt x="139" y="1354"/>
                    <a:pt x="139" y="1354"/>
                    <a:pt x="139" y="1354"/>
                  </a:cubicBezTo>
                  <a:cubicBezTo>
                    <a:pt x="68" y="1354"/>
                    <a:pt x="36" y="1318"/>
                    <a:pt x="24" y="1296"/>
                  </a:cubicBezTo>
                  <a:cubicBezTo>
                    <a:pt x="0" y="1254"/>
                    <a:pt x="5" y="1201"/>
                    <a:pt x="23" y="1172"/>
                  </a:cubicBezTo>
                  <a:cubicBezTo>
                    <a:pt x="28" y="1163"/>
                    <a:pt x="50" y="1128"/>
                    <a:pt x="92" y="1064"/>
                  </a:cubicBezTo>
                  <a:cubicBezTo>
                    <a:pt x="130" y="1006"/>
                    <a:pt x="183" y="923"/>
                    <a:pt x="251" y="820"/>
                  </a:cubicBezTo>
                  <a:cubicBezTo>
                    <a:pt x="322" y="710"/>
                    <a:pt x="387" y="611"/>
                    <a:pt x="405" y="583"/>
                  </a:cubicBezTo>
                  <a:cubicBezTo>
                    <a:pt x="405" y="141"/>
                    <a:pt x="405" y="141"/>
                    <a:pt x="405" y="141"/>
                  </a:cubicBezTo>
                  <a:cubicBezTo>
                    <a:pt x="379" y="130"/>
                    <a:pt x="361" y="104"/>
                    <a:pt x="361" y="74"/>
                  </a:cubicBezTo>
                  <a:cubicBezTo>
                    <a:pt x="361" y="33"/>
                    <a:pt x="394" y="0"/>
                    <a:pt x="435" y="0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740" y="0"/>
                    <a:pt x="773" y="33"/>
                    <a:pt x="773" y="74"/>
                  </a:cubicBezTo>
                  <a:cubicBezTo>
                    <a:pt x="773" y="104"/>
                    <a:pt x="755" y="130"/>
                    <a:pt x="729" y="141"/>
                  </a:cubicBezTo>
                  <a:cubicBezTo>
                    <a:pt x="729" y="583"/>
                    <a:pt x="729" y="583"/>
                    <a:pt x="729" y="583"/>
                  </a:cubicBezTo>
                  <a:cubicBezTo>
                    <a:pt x="747" y="611"/>
                    <a:pt x="814" y="711"/>
                    <a:pt x="886" y="820"/>
                  </a:cubicBezTo>
                  <a:cubicBezTo>
                    <a:pt x="953" y="922"/>
                    <a:pt x="1007" y="1004"/>
                    <a:pt x="1046" y="1064"/>
                  </a:cubicBezTo>
                  <a:cubicBezTo>
                    <a:pt x="1076" y="1111"/>
                    <a:pt x="1097" y="1143"/>
                    <a:pt x="1108" y="1161"/>
                  </a:cubicBezTo>
                  <a:cubicBezTo>
                    <a:pt x="1144" y="1220"/>
                    <a:pt x="1130" y="1265"/>
                    <a:pt x="1118" y="1287"/>
                  </a:cubicBezTo>
                  <a:cubicBezTo>
                    <a:pt x="1093" y="1331"/>
                    <a:pt x="1038" y="1354"/>
                    <a:pt x="998" y="1354"/>
                  </a:cubicBezTo>
                  <a:close/>
                  <a:moveTo>
                    <a:pt x="435" y="60"/>
                  </a:moveTo>
                  <a:cubicBezTo>
                    <a:pt x="427" y="60"/>
                    <a:pt x="421" y="66"/>
                    <a:pt x="421" y="74"/>
                  </a:cubicBezTo>
                  <a:cubicBezTo>
                    <a:pt x="421" y="81"/>
                    <a:pt x="427" y="88"/>
                    <a:pt x="435" y="88"/>
                  </a:cubicBezTo>
                  <a:cubicBezTo>
                    <a:pt x="465" y="88"/>
                    <a:pt x="465" y="88"/>
                    <a:pt x="465" y="88"/>
                  </a:cubicBezTo>
                  <a:cubicBezTo>
                    <a:pt x="465" y="601"/>
                    <a:pt x="465" y="601"/>
                    <a:pt x="465" y="601"/>
                  </a:cubicBezTo>
                  <a:cubicBezTo>
                    <a:pt x="460" y="608"/>
                    <a:pt x="460" y="608"/>
                    <a:pt x="460" y="608"/>
                  </a:cubicBezTo>
                  <a:cubicBezTo>
                    <a:pt x="460" y="608"/>
                    <a:pt x="385" y="723"/>
                    <a:pt x="301" y="852"/>
                  </a:cubicBezTo>
                  <a:cubicBezTo>
                    <a:pt x="233" y="956"/>
                    <a:pt x="180" y="1038"/>
                    <a:pt x="142" y="1097"/>
                  </a:cubicBezTo>
                  <a:cubicBezTo>
                    <a:pt x="92" y="1174"/>
                    <a:pt x="77" y="1197"/>
                    <a:pt x="74" y="1202"/>
                  </a:cubicBezTo>
                  <a:cubicBezTo>
                    <a:pt x="67" y="1214"/>
                    <a:pt x="63" y="1244"/>
                    <a:pt x="76" y="1266"/>
                  </a:cubicBezTo>
                  <a:cubicBezTo>
                    <a:pt x="86" y="1285"/>
                    <a:pt x="108" y="1294"/>
                    <a:pt x="139" y="1294"/>
                  </a:cubicBezTo>
                  <a:cubicBezTo>
                    <a:pt x="998" y="1294"/>
                    <a:pt x="998" y="1294"/>
                    <a:pt x="998" y="1294"/>
                  </a:cubicBezTo>
                  <a:cubicBezTo>
                    <a:pt x="1020" y="1294"/>
                    <a:pt x="1052" y="1280"/>
                    <a:pt x="1065" y="1258"/>
                  </a:cubicBezTo>
                  <a:cubicBezTo>
                    <a:pt x="1075" y="1240"/>
                    <a:pt x="1072" y="1218"/>
                    <a:pt x="1057" y="1192"/>
                  </a:cubicBezTo>
                  <a:cubicBezTo>
                    <a:pt x="1046" y="1175"/>
                    <a:pt x="1026" y="1143"/>
                    <a:pt x="996" y="1097"/>
                  </a:cubicBezTo>
                  <a:cubicBezTo>
                    <a:pt x="957" y="1037"/>
                    <a:pt x="903" y="955"/>
                    <a:pt x="836" y="853"/>
                  </a:cubicBezTo>
                  <a:cubicBezTo>
                    <a:pt x="751" y="725"/>
                    <a:pt x="675" y="610"/>
                    <a:pt x="674" y="609"/>
                  </a:cubicBezTo>
                  <a:cubicBezTo>
                    <a:pt x="669" y="601"/>
                    <a:pt x="669" y="601"/>
                    <a:pt x="669" y="601"/>
                  </a:cubicBezTo>
                  <a:cubicBezTo>
                    <a:pt x="669" y="88"/>
                    <a:pt x="669" y="88"/>
                    <a:pt x="669" y="88"/>
                  </a:cubicBezTo>
                  <a:cubicBezTo>
                    <a:pt x="699" y="88"/>
                    <a:pt x="699" y="88"/>
                    <a:pt x="699" y="88"/>
                  </a:cubicBezTo>
                  <a:cubicBezTo>
                    <a:pt x="707" y="88"/>
                    <a:pt x="713" y="81"/>
                    <a:pt x="713" y="74"/>
                  </a:cubicBezTo>
                  <a:cubicBezTo>
                    <a:pt x="713" y="66"/>
                    <a:pt x="707" y="60"/>
                    <a:pt x="699" y="60"/>
                  </a:cubicBezTo>
                  <a:lnTo>
                    <a:pt x="435" y="60"/>
                  </a:lnTo>
                  <a:close/>
                </a:path>
              </a:pathLst>
            </a:custGeom>
            <a:solidFill>
              <a:schemeClr val="bg1">
                <a:lumMod val="85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2402" y="1320"/>
              <a:ext cx="346" cy="552"/>
            </a:xfrm>
            <a:custGeom>
              <a:avLst/>
              <a:gdLst>
                <a:gd name="T0" fmla="*/ 308 w 352"/>
                <a:gd name="T1" fmla="*/ 0 h 562"/>
                <a:gd name="T2" fmla="*/ 44 w 352"/>
                <a:gd name="T3" fmla="*/ 0 h 562"/>
                <a:gd name="T4" fmla="*/ 0 w 352"/>
                <a:gd name="T5" fmla="*/ 44 h 562"/>
                <a:gd name="T6" fmla="*/ 44 w 352"/>
                <a:gd name="T7" fmla="*/ 88 h 562"/>
                <a:gd name="T8" fmla="*/ 44 w 352"/>
                <a:gd name="T9" fmla="*/ 562 h 562"/>
                <a:gd name="T10" fmla="*/ 308 w 352"/>
                <a:gd name="T11" fmla="*/ 562 h 562"/>
                <a:gd name="T12" fmla="*/ 308 w 352"/>
                <a:gd name="T13" fmla="*/ 88 h 562"/>
                <a:gd name="T14" fmla="*/ 352 w 352"/>
                <a:gd name="T15" fmla="*/ 44 h 562"/>
                <a:gd name="T16" fmla="*/ 308 w 352"/>
                <a:gd name="T17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2" h="562">
                  <a:moveTo>
                    <a:pt x="308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0" y="0"/>
                    <a:pt x="0" y="19"/>
                    <a:pt x="0" y="44"/>
                  </a:cubicBezTo>
                  <a:cubicBezTo>
                    <a:pt x="0" y="68"/>
                    <a:pt x="20" y="88"/>
                    <a:pt x="44" y="88"/>
                  </a:cubicBezTo>
                  <a:cubicBezTo>
                    <a:pt x="44" y="562"/>
                    <a:pt x="44" y="562"/>
                    <a:pt x="44" y="562"/>
                  </a:cubicBezTo>
                  <a:cubicBezTo>
                    <a:pt x="308" y="562"/>
                    <a:pt x="308" y="562"/>
                    <a:pt x="308" y="562"/>
                  </a:cubicBezTo>
                  <a:cubicBezTo>
                    <a:pt x="308" y="88"/>
                    <a:pt x="308" y="88"/>
                    <a:pt x="308" y="88"/>
                  </a:cubicBezTo>
                  <a:cubicBezTo>
                    <a:pt x="332" y="88"/>
                    <a:pt x="352" y="68"/>
                    <a:pt x="352" y="44"/>
                  </a:cubicBezTo>
                  <a:cubicBezTo>
                    <a:pt x="352" y="19"/>
                    <a:pt x="332" y="0"/>
                    <a:pt x="30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2289" y="1872"/>
              <a:ext cx="575" cy="240"/>
            </a:xfrm>
            <a:custGeom>
              <a:avLst/>
              <a:gdLst>
                <a:gd name="T0" fmla="*/ 585 w 585"/>
                <a:gd name="T1" fmla="*/ 244 h 244"/>
                <a:gd name="T2" fmla="*/ 423 w 585"/>
                <a:gd name="T3" fmla="*/ 0 h 244"/>
                <a:gd name="T4" fmla="*/ 159 w 585"/>
                <a:gd name="T5" fmla="*/ 0 h 244"/>
                <a:gd name="T6" fmla="*/ 0 w 585"/>
                <a:gd name="T7" fmla="*/ 244 h 244"/>
                <a:gd name="T8" fmla="*/ 585 w 585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5" h="244">
                  <a:moveTo>
                    <a:pt x="585" y="244"/>
                  </a:moveTo>
                  <a:cubicBezTo>
                    <a:pt x="499" y="115"/>
                    <a:pt x="423" y="0"/>
                    <a:pt x="423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59" y="0"/>
                    <a:pt x="84" y="115"/>
                    <a:pt x="0" y="244"/>
                  </a:cubicBezTo>
                  <a:lnTo>
                    <a:pt x="585" y="2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2133" y="2112"/>
              <a:ext cx="888" cy="240"/>
            </a:xfrm>
            <a:custGeom>
              <a:avLst/>
              <a:gdLst>
                <a:gd name="T0" fmla="*/ 0 w 904"/>
                <a:gd name="T1" fmla="*/ 244 h 244"/>
                <a:gd name="T2" fmla="*/ 904 w 904"/>
                <a:gd name="T3" fmla="*/ 244 h 244"/>
                <a:gd name="T4" fmla="*/ 744 w 904"/>
                <a:gd name="T5" fmla="*/ 0 h 244"/>
                <a:gd name="T6" fmla="*/ 159 w 904"/>
                <a:gd name="T7" fmla="*/ 0 h 244"/>
                <a:gd name="T8" fmla="*/ 0 w 904"/>
                <a:gd name="T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4" h="244">
                  <a:moveTo>
                    <a:pt x="0" y="244"/>
                  </a:moveTo>
                  <a:cubicBezTo>
                    <a:pt x="904" y="244"/>
                    <a:pt x="904" y="244"/>
                    <a:pt x="904" y="244"/>
                  </a:cubicBezTo>
                  <a:cubicBezTo>
                    <a:pt x="859" y="176"/>
                    <a:pt x="800" y="85"/>
                    <a:pt x="744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03" y="85"/>
                    <a:pt x="44" y="176"/>
                    <a:pt x="0" y="2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2045" y="2352"/>
              <a:ext cx="1093" cy="239"/>
            </a:xfrm>
            <a:custGeom>
              <a:avLst/>
              <a:gdLst>
                <a:gd name="T0" fmla="*/ 1055 w 1113"/>
                <a:gd name="T1" fmla="*/ 96 h 244"/>
                <a:gd name="T2" fmla="*/ 994 w 1113"/>
                <a:gd name="T3" fmla="*/ 0 h 244"/>
                <a:gd name="T4" fmla="*/ 90 w 1113"/>
                <a:gd name="T5" fmla="*/ 0 h 244"/>
                <a:gd name="T6" fmla="*/ 21 w 1113"/>
                <a:gd name="T7" fmla="*/ 107 h 244"/>
                <a:gd name="T8" fmla="*/ 112 w 1113"/>
                <a:gd name="T9" fmla="*/ 244 h 244"/>
                <a:gd name="T10" fmla="*/ 971 w 1113"/>
                <a:gd name="T11" fmla="*/ 244 h 244"/>
                <a:gd name="T12" fmla="*/ 1055 w 1113"/>
                <a:gd name="T13" fmla="*/ 96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3" h="244">
                  <a:moveTo>
                    <a:pt x="1055" y="96"/>
                  </a:moveTo>
                  <a:cubicBezTo>
                    <a:pt x="1044" y="78"/>
                    <a:pt x="1022" y="43"/>
                    <a:pt x="994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53" y="57"/>
                    <a:pt x="27" y="98"/>
                    <a:pt x="21" y="107"/>
                  </a:cubicBezTo>
                  <a:cubicBezTo>
                    <a:pt x="0" y="143"/>
                    <a:pt x="1" y="244"/>
                    <a:pt x="112" y="244"/>
                  </a:cubicBezTo>
                  <a:cubicBezTo>
                    <a:pt x="223" y="244"/>
                    <a:pt x="916" y="244"/>
                    <a:pt x="971" y="244"/>
                  </a:cubicBezTo>
                  <a:cubicBezTo>
                    <a:pt x="1025" y="244"/>
                    <a:pt x="1113" y="190"/>
                    <a:pt x="1055" y="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37" name="Oval 28"/>
            <p:cNvSpPr>
              <a:spLocks noChangeArrowheads="1"/>
            </p:cNvSpPr>
            <p:nvPr/>
          </p:nvSpPr>
          <p:spPr bwMode="auto">
            <a:xfrm>
              <a:off x="2567" y="1508"/>
              <a:ext cx="83" cy="8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38" name="Oval 29"/>
            <p:cNvSpPr>
              <a:spLocks noChangeArrowheads="1"/>
            </p:cNvSpPr>
            <p:nvPr/>
          </p:nvSpPr>
          <p:spPr bwMode="auto">
            <a:xfrm>
              <a:off x="2453" y="1134"/>
              <a:ext cx="83" cy="8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39" name="Oval 30"/>
            <p:cNvSpPr>
              <a:spLocks noChangeArrowheads="1"/>
            </p:cNvSpPr>
            <p:nvPr/>
          </p:nvSpPr>
          <p:spPr bwMode="auto">
            <a:xfrm>
              <a:off x="2599" y="1033"/>
              <a:ext cx="57" cy="5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0" name="Oval 31"/>
            <p:cNvSpPr>
              <a:spLocks noChangeArrowheads="1"/>
            </p:cNvSpPr>
            <p:nvPr/>
          </p:nvSpPr>
          <p:spPr bwMode="auto">
            <a:xfrm>
              <a:off x="2505" y="939"/>
              <a:ext cx="69" cy="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1" name="Oval 32"/>
            <p:cNvSpPr>
              <a:spLocks noChangeArrowheads="1"/>
            </p:cNvSpPr>
            <p:nvPr/>
          </p:nvSpPr>
          <p:spPr bwMode="auto">
            <a:xfrm>
              <a:off x="2511" y="1685"/>
              <a:ext cx="50" cy="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2" name="Freeform 42"/>
            <p:cNvSpPr>
              <a:spLocks noEditPoints="1"/>
            </p:cNvSpPr>
            <p:nvPr/>
          </p:nvSpPr>
          <p:spPr bwMode="auto">
            <a:xfrm>
              <a:off x="2528" y="2182"/>
              <a:ext cx="120" cy="97"/>
            </a:xfrm>
            <a:custGeom>
              <a:avLst/>
              <a:gdLst>
                <a:gd name="T0" fmla="*/ 105 w 122"/>
                <a:gd name="T1" fmla="*/ 37 h 99"/>
                <a:gd name="T2" fmla="*/ 97 w 122"/>
                <a:gd name="T3" fmla="*/ 37 h 99"/>
                <a:gd name="T4" fmla="*/ 29 w 122"/>
                <a:gd name="T5" fmla="*/ 15 h 99"/>
                <a:gd name="T6" fmla="*/ 14 w 122"/>
                <a:gd name="T7" fmla="*/ 15 h 99"/>
                <a:gd name="T8" fmla="*/ 28 w 122"/>
                <a:gd name="T9" fmla="*/ 17 h 99"/>
                <a:gd name="T10" fmla="*/ 8 w 122"/>
                <a:gd name="T11" fmla="*/ 17 h 99"/>
                <a:gd name="T12" fmla="*/ 8 w 122"/>
                <a:gd name="T13" fmla="*/ 12 h 99"/>
                <a:gd name="T14" fmla="*/ 11 w 122"/>
                <a:gd name="T15" fmla="*/ 9 h 99"/>
                <a:gd name="T16" fmla="*/ 33 w 122"/>
                <a:gd name="T17" fmla="*/ 3 h 99"/>
                <a:gd name="T18" fmla="*/ 38 w 122"/>
                <a:gd name="T19" fmla="*/ 0 h 99"/>
                <a:gd name="T20" fmla="*/ 88 w 122"/>
                <a:gd name="T21" fmla="*/ 4 h 99"/>
                <a:gd name="T22" fmla="*/ 117 w 122"/>
                <a:gd name="T23" fmla="*/ 17 h 99"/>
                <a:gd name="T24" fmla="*/ 122 w 122"/>
                <a:gd name="T25" fmla="*/ 22 h 99"/>
                <a:gd name="T26" fmla="*/ 117 w 122"/>
                <a:gd name="T27" fmla="*/ 99 h 99"/>
                <a:gd name="T28" fmla="*/ 4 w 122"/>
                <a:gd name="T29" fmla="*/ 99 h 99"/>
                <a:gd name="T30" fmla="*/ 0 w 122"/>
                <a:gd name="T31" fmla="*/ 94 h 99"/>
                <a:gd name="T32" fmla="*/ 4 w 122"/>
                <a:gd name="T33" fmla="*/ 17 h 99"/>
                <a:gd name="T34" fmla="*/ 8 w 122"/>
                <a:gd name="T35" fmla="*/ 17 h 99"/>
                <a:gd name="T36" fmla="*/ 61 w 122"/>
                <a:gd name="T37" fmla="*/ 36 h 99"/>
                <a:gd name="T38" fmla="*/ 77 w 122"/>
                <a:gd name="T39" fmla="*/ 52 h 99"/>
                <a:gd name="T40" fmla="*/ 45 w 122"/>
                <a:gd name="T41" fmla="*/ 52 h 99"/>
                <a:gd name="T42" fmla="*/ 68 w 122"/>
                <a:gd name="T43" fmla="*/ 45 h 99"/>
                <a:gd name="T44" fmla="*/ 61 w 122"/>
                <a:gd name="T45" fmla="*/ 42 h 99"/>
                <a:gd name="T46" fmla="*/ 61 w 122"/>
                <a:gd name="T47" fmla="*/ 62 h 99"/>
                <a:gd name="T48" fmla="*/ 68 w 122"/>
                <a:gd name="T49" fmla="*/ 45 h 99"/>
                <a:gd name="T50" fmla="*/ 32 w 122"/>
                <a:gd name="T51" fmla="*/ 27 h 99"/>
                <a:gd name="T52" fmla="*/ 9 w 122"/>
                <a:gd name="T53" fmla="*/ 27 h 99"/>
                <a:gd name="T54" fmla="*/ 113 w 122"/>
                <a:gd name="T55" fmla="*/ 90 h 99"/>
                <a:gd name="T56" fmla="*/ 90 w 122"/>
                <a:gd name="T57" fmla="*/ 27 h 99"/>
                <a:gd name="T58" fmla="*/ 86 w 122"/>
                <a:gd name="T59" fmla="*/ 24 h 99"/>
                <a:gd name="T60" fmla="*/ 41 w 122"/>
                <a:gd name="T61" fmla="*/ 10 h 99"/>
                <a:gd name="T62" fmla="*/ 32 w 122"/>
                <a:gd name="T63" fmla="*/ 27 h 99"/>
                <a:gd name="T64" fmla="*/ 61 w 122"/>
                <a:gd name="T65" fmla="*/ 19 h 99"/>
                <a:gd name="T66" fmla="*/ 61 w 122"/>
                <a:gd name="T67" fmla="*/ 84 h 99"/>
                <a:gd name="T68" fmla="*/ 61 w 122"/>
                <a:gd name="T69" fmla="*/ 19 h 99"/>
                <a:gd name="T70" fmla="*/ 61 w 122"/>
                <a:gd name="T71" fmla="*/ 29 h 99"/>
                <a:gd name="T72" fmla="*/ 61 w 122"/>
                <a:gd name="T73" fmla="*/ 75 h 99"/>
                <a:gd name="T74" fmla="*/ 61 w 122"/>
                <a:gd name="T75" fmla="*/ 2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2" h="99">
                  <a:moveTo>
                    <a:pt x="101" y="33"/>
                  </a:moveTo>
                  <a:cubicBezTo>
                    <a:pt x="103" y="33"/>
                    <a:pt x="105" y="35"/>
                    <a:pt x="105" y="37"/>
                  </a:cubicBezTo>
                  <a:cubicBezTo>
                    <a:pt x="105" y="40"/>
                    <a:pt x="103" y="42"/>
                    <a:pt x="101" y="42"/>
                  </a:cubicBezTo>
                  <a:cubicBezTo>
                    <a:pt x="99" y="42"/>
                    <a:pt x="97" y="40"/>
                    <a:pt x="97" y="37"/>
                  </a:cubicBezTo>
                  <a:cubicBezTo>
                    <a:pt x="97" y="35"/>
                    <a:pt x="99" y="33"/>
                    <a:pt x="101" y="33"/>
                  </a:cubicBezTo>
                  <a:close/>
                  <a:moveTo>
                    <a:pt x="29" y="15"/>
                  </a:moveTo>
                  <a:cubicBezTo>
                    <a:pt x="29" y="15"/>
                    <a:pt x="29" y="15"/>
                    <a:pt x="29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9" y="15"/>
                    <a:pt x="29" y="15"/>
                    <a:pt x="29" y="15"/>
                  </a:cubicBezTo>
                  <a:close/>
                  <a:moveTo>
                    <a:pt x="8" y="17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1"/>
                    <a:pt x="9" y="9"/>
                    <a:pt x="11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4" y="1"/>
                    <a:pt x="36" y="0"/>
                    <a:pt x="38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8" y="2"/>
                    <a:pt x="88" y="4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117" y="17"/>
                    <a:pt x="117" y="17"/>
                    <a:pt x="117" y="17"/>
                  </a:cubicBezTo>
                  <a:cubicBezTo>
                    <a:pt x="120" y="17"/>
                    <a:pt x="122" y="19"/>
                    <a:pt x="122" y="22"/>
                  </a:cubicBezTo>
                  <a:cubicBezTo>
                    <a:pt x="122" y="22"/>
                    <a:pt x="122" y="22"/>
                    <a:pt x="122" y="22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7"/>
                    <a:pt x="120" y="99"/>
                    <a:pt x="117" y="99"/>
                  </a:cubicBezTo>
                  <a:cubicBezTo>
                    <a:pt x="117" y="99"/>
                    <a:pt x="117" y="99"/>
                    <a:pt x="117" y="99"/>
                  </a:cubicBezTo>
                  <a:cubicBezTo>
                    <a:pt x="4" y="99"/>
                    <a:pt x="4" y="99"/>
                    <a:pt x="4" y="99"/>
                  </a:cubicBezTo>
                  <a:cubicBezTo>
                    <a:pt x="2" y="99"/>
                    <a:pt x="0" y="97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9"/>
                    <a:pt x="2" y="17"/>
                    <a:pt x="4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61" y="36"/>
                  </a:moveTo>
                  <a:cubicBezTo>
                    <a:pt x="61" y="36"/>
                    <a:pt x="61" y="36"/>
                    <a:pt x="61" y="36"/>
                  </a:cubicBezTo>
                  <a:cubicBezTo>
                    <a:pt x="65" y="36"/>
                    <a:pt x="69" y="38"/>
                    <a:pt x="72" y="41"/>
                  </a:cubicBezTo>
                  <a:cubicBezTo>
                    <a:pt x="75" y="44"/>
                    <a:pt x="77" y="48"/>
                    <a:pt x="77" y="52"/>
                  </a:cubicBezTo>
                  <a:cubicBezTo>
                    <a:pt x="77" y="60"/>
                    <a:pt x="70" y="68"/>
                    <a:pt x="61" y="68"/>
                  </a:cubicBezTo>
                  <a:cubicBezTo>
                    <a:pt x="52" y="68"/>
                    <a:pt x="45" y="61"/>
                    <a:pt x="45" y="52"/>
                  </a:cubicBezTo>
                  <a:cubicBezTo>
                    <a:pt x="45" y="43"/>
                    <a:pt x="52" y="36"/>
                    <a:pt x="61" y="36"/>
                  </a:cubicBezTo>
                  <a:close/>
                  <a:moveTo>
                    <a:pt x="68" y="45"/>
                  </a:moveTo>
                  <a:cubicBezTo>
                    <a:pt x="68" y="45"/>
                    <a:pt x="68" y="45"/>
                    <a:pt x="68" y="45"/>
                  </a:cubicBezTo>
                  <a:cubicBezTo>
                    <a:pt x="66" y="43"/>
                    <a:pt x="64" y="42"/>
                    <a:pt x="61" y="42"/>
                  </a:cubicBezTo>
                  <a:cubicBezTo>
                    <a:pt x="55" y="42"/>
                    <a:pt x="51" y="46"/>
                    <a:pt x="51" y="52"/>
                  </a:cubicBezTo>
                  <a:cubicBezTo>
                    <a:pt x="51" y="57"/>
                    <a:pt x="55" y="62"/>
                    <a:pt x="61" y="62"/>
                  </a:cubicBezTo>
                  <a:cubicBezTo>
                    <a:pt x="66" y="62"/>
                    <a:pt x="71" y="57"/>
                    <a:pt x="71" y="52"/>
                  </a:cubicBezTo>
                  <a:cubicBezTo>
                    <a:pt x="71" y="49"/>
                    <a:pt x="70" y="46"/>
                    <a:pt x="68" y="45"/>
                  </a:cubicBezTo>
                  <a:cubicBezTo>
                    <a:pt x="68" y="45"/>
                    <a:pt x="68" y="45"/>
                    <a:pt x="68" y="45"/>
                  </a:cubicBezTo>
                  <a:close/>
                  <a:moveTo>
                    <a:pt x="32" y="27"/>
                  </a:moveTo>
                  <a:cubicBezTo>
                    <a:pt x="32" y="27"/>
                    <a:pt x="32" y="27"/>
                    <a:pt x="32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113" y="90"/>
                    <a:pt x="113" y="90"/>
                    <a:pt x="113" y="90"/>
                  </a:cubicBezTo>
                  <a:cubicBezTo>
                    <a:pt x="113" y="27"/>
                    <a:pt x="113" y="27"/>
                    <a:pt x="113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88" y="27"/>
                    <a:pt x="86" y="26"/>
                    <a:pt x="86" y="24"/>
                  </a:cubicBezTo>
                  <a:cubicBezTo>
                    <a:pt x="81" y="10"/>
                    <a:pt x="81" y="10"/>
                    <a:pt x="8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6" y="25"/>
                    <a:pt x="34" y="27"/>
                    <a:pt x="32" y="27"/>
                  </a:cubicBezTo>
                  <a:close/>
                  <a:moveTo>
                    <a:pt x="61" y="19"/>
                  </a:moveTo>
                  <a:cubicBezTo>
                    <a:pt x="61" y="19"/>
                    <a:pt x="61" y="19"/>
                    <a:pt x="61" y="19"/>
                  </a:cubicBezTo>
                  <a:cubicBezTo>
                    <a:pt x="79" y="19"/>
                    <a:pt x="93" y="34"/>
                    <a:pt x="93" y="52"/>
                  </a:cubicBezTo>
                  <a:cubicBezTo>
                    <a:pt x="93" y="70"/>
                    <a:pt x="79" y="84"/>
                    <a:pt x="61" y="84"/>
                  </a:cubicBezTo>
                  <a:cubicBezTo>
                    <a:pt x="43" y="84"/>
                    <a:pt x="28" y="70"/>
                    <a:pt x="28" y="52"/>
                  </a:cubicBezTo>
                  <a:cubicBezTo>
                    <a:pt x="28" y="34"/>
                    <a:pt x="43" y="19"/>
                    <a:pt x="61" y="19"/>
                  </a:cubicBezTo>
                  <a:close/>
                  <a:moveTo>
                    <a:pt x="61" y="29"/>
                  </a:moveTo>
                  <a:cubicBezTo>
                    <a:pt x="61" y="29"/>
                    <a:pt x="61" y="29"/>
                    <a:pt x="61" y="29"/>
                  </a:cubicBezTo>
                  <a:cubicBezTo>
                    <a:pt x="48" y="29"/>
                    <a:pt x="38" y="39"/>
                    <a:pt x="38" y="52"/>
                  </a:cubicBezTo>
                  <a:cubicBezTo>
                    <a:pt x="38" y="65"/>
                    <a:pt x="48" y="75"/>
                    <a:pt x="61" y="75"/>
                  </a:cubicBezTo>
                  <a:cubicBezTo>
                    <a:pt x="73" y="75"/>
                    <a:pt x="84" y="64"/>
                    <a:pt x="84" y="52"/>
                  </a:cubicBezTo>
                  <a:cubicBezTo>
                    <a:pt x="84" y="39"/>
                    <a:pt x="74" y="29"/>
                    <a:pt x="61" y="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3" name="Freeform 43"/>
            <p:cNvSpPr>
              <a:spLocks noEditPoints="1"/>
            </p:cNvSpPr>
            <p:nvPr/>
          </p:nvSpPr>
          <p:spPr bwMode="auto">
            <a:xfrm>
              <a:off x="2525" y="1936"/>
              <a:ext cx="126" cy="102"/>
            </a:xfrm>
            <a:custGeom>
              <a:avLst/>
              <a:gdLst>
                <a:gd name="T0" fmla="*/ 89 w 128"/>
                <a:gd name="T1" fmla="*/ 31 h 104"/>
                <a:gd name="T2" fmla="*/ 9 w 128"/>
                <a:gd name="T3" fmla="*/ 81 h 104"/>
                <a:gd name="T4" fmla="*/ 98 w 128"/>
                <a:gd name="T5" fmla="*/ 64 h 104"/>
                <a:gd name="T6" fmla="*/ 98 w 128"/>
                <a:gd name="T7" fmla="*/ 64 h 104"/>
                <a:gd name="T8" fmla="*/ 93 w 128"/>
                <a:gd name="T9" fmla="*/ 91 h 104"/>
                <a:gd name="T10" fmla="*/ 81 w 128"/>
                <a:gd name="T11" fmla="*/ 91 h 104"/>
                <a:gd name="T12" fmla="*/ 119 w 128"/>
                <a:gd name="T13" fmla="*/ 95 h 104"/>
                <a:gd name="T14" fmla="*/ 81 w 128"/>
                <a:gd name="T15" fmla="*/ 9 h 104"/>
                <a:gd name="T16" fmla="*/ 93 w 128"/>
                <a:gd name="T17" fmla="*/ 22 h 104"/>
                <a:gd name="T18" fmla="*/ 98 w 128"/>
                <a:gd name="T19" fmla="*/ 26 h 104"/>
                <a:gd name="T20" fmla="*/ 98 w 128"/>
                <a:gd name="T21" fmla="*/ 28 h 104"/>
                <a:gd name="T22" fmla="*/ 116 w 128"/>
                <a:gd name="T23" fmla="*/ 31 h 104"/>
                <a:gd name="T24" fmla="*/ 98 w 128"/>
                <a:gd name="T25" fmla="*/ 33 h 104"/>
                <a:gd name="T26" fmla="*/ 98 w 128"/>
                <a:gd name="T27" fmla="*/ 43 h 104"/>
                <a:gd name="T28" fmla="*/ 113 w 128"/>
                <a:gd name="T29" fmla="*/ 43 h 104"/>
                <a:gd name="T30" fmla="*/ 113 w 128"/>
                <a:gd name="T31" fmla="*/ 49 h 104"/>
                <a:gd name="T32" fmla="*/ 98 w 128"/>
                <a:gd name="T33" fmla="*/ 49 h 104"/>
                <a:gd name="T34" fmla="*/ 98 w 128"/>
                <a:gd name="T35" fmla="*/ 58 h 104"/>
                <a:gd name="T36" fmla="*/ 116 w 128"/>
                <a:gd name="T37" fmla="*/ 61 h 104"/>
                <a:gd name="T38" fmla="*/ 98 w 128"/>
                <a:gd name="T39" fmla="*/ 64 h 104"/>
                <a:gd name="T40" fmla="*/ 33 w 128"/>
                <a:gd name="T41" fmla="*/ 104 h 104"/>
                <a:gd name="T42" fmla="*/ 33 w 128"/>
                <a:gd name="T43" fmla="*/ 98 h 104"/>
                <a:gd name="T44" fmla="*/ 44 w 128"/>
                <a:gd name="T45" fmla="*/ 91 h 104"/>
                <a:gd name="T46" fmla="*/ 0 w 128"/>
                <a:gd name="T47" fmla="*/ 86 h 104"/>
                <a:gd name="T48" fmla="*/ 0 w 128"/>
                <a:gd name="T49" fmla="*/ 26 h 104"/>
                <a:gd name="T50" fmla="*/ 4 w 128"/>
                <a:gd name="T51" fmla="*/ 22 h 104"/>
                <a:gd name="T52" fmla="*/ 71 w 128"/>
                <a:gd name="T53" fmla="*/ 4 h 104"/>
                <a:gd name="T54" fmla="*/ 76 w 128"/>
                <a:gd name="T55" fmla="*/ 0 h 104"/>
                <a:gd name="T56" fmla="*/ 128 w 128"/>
                <a:gd name="T57" fmla="*/ 4 h 104"/>
                <a:gd name="T58" fmla="*/ 128 w 128"/>
                <a:gd name="T59" fmla="*/ 99 h 104"/>
                <a:gd name="T60" fmla="*/ 123 w 128"/>
                <a:gd name="T61" fmla="*/ 104 h 104"/>
                <a:gd name="T62" fmla="*/ 71 w 128"/>
                <a:gd name="T63" fmla="*/ 99 h 104"/>
                <a:gd name="T64" fmla="*/ 71 w 128"/>
                <a:gd name="T65" fmla="*/ 91 h 104"/>
                <a:gd name="T66" fmla="*/ 54 w 128"/>
                <a:gd name="T67" fmla="*/ 98 h 104"/>
                <a:gd name="T68" fmla="*/ 67 w 128"/>
                <a:gd name="T69" fmla="*/ 101 h 104"/>
                <a:gd name="T70" fmla="*/ 33 w 128"/>
                <a:gd name="T71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8" h="104">
                  <a:moveTo>
                    <a:pt x="89" y="81"/>
                  </a:moveTo>
                  <a:cubicBezTo>
                    <a:pt x="89" y="31"/>
                    <a:pt x="89" y="31"/>
                    <a:pt x="89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36" y="81"/>
                    <a:pt x="62" y="81"/>
                    <a:pt x="89" y="81"/>
                  </a:cubicBezTo>
                  <a:close/>
                  <a:moveTo>
                    <a:pt x="98" y="64"/>
                  </a:moveTo>
                  <a:cubicBezTo>
                    <a:pt x="98" y="64"/>
                    <a:pt x="98" y="64"/>
                    <a:pt x="98" y="64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8" y="86"/>
                    <a:pt x="98" y="86"/>
                    <a:pt x="98" y="86"/>
                  </a:cubicBezTo>
                  <a:cubicBezTo>
                    <a:pt x="98" y="89"/>
                    <a:pt x="96" y="91"/>
                    <a:pt x="93" y="91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81" y="91"/>
                    <a:pt x="81" y="91"/>
                    <a:pt x="81" y="91"/>
                  </a:cubicBezTo>
                  <a:cubicBezTo>
                    <a:pt x="81" y="95"/>
                    <a:pt x="81" y="95"/>
                    <a:pt x="81" y="95"/>
                  </a:cubicBezTo>
                  <a:cubicBezTo>
                    <a:pt x="119" y="95"/>
                    <a:pt x="119" y="95"/>
                    <a:pt x="119" y="95"/>
                  </a:cubicBezTo>
                  <a:cubicBezTo>
                    <a:pt x="119" y="9"/>
                    <a:pt x="119" y="9"/>
                    <a:pt x="119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96" y="22"/>
                    <a:pt x="98" y="24"/>
                    <a:pt x="98" y="26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8"/>
                    <a:pt x="98" y="28"/>
                    <a:pt x="98" y="28"/>
                  </a:cubicBezTo>
                  <a:cubicBezTo>
                    <a:pt x="98" y="28"/>
                    <a:pt x="98" y="28"/>
                    <a:pt x="98" y="28"/>
                  </a:cubicBezTo>
                  <a:cubicBezTo>
                    <a:pt x="113" y="28"/>
                    <a:pt x="113" y="28"/>
                    <a:pt x="113" y="28"/>
                  </a:cubicBezTo>
                  <a:cubicBezTo>
                    <a:pt x="114" y="28"/>
                    <a:pt x="116" y="29"/>
                    <a:pt x="116" y="31"/>
                  </a:cubicBezTo>
                  <a:cubicBezTo>
                    <a:pt x="116" y="32"/>
                    <a:pt x="114" y="33"/>
                    <a:pt x="113" y="33"/>
                  </a:cubicBezTo>
                  <a:cubicBezTo>
                    <a:pt x="98" y="33"/>
                    <a:pt x="98" y="33"/>
                    <a:pt x="98" y="33"/>
                  </a:cubicBezTo>
                  <a:cubicBezTo>
                    <a:pt x="98" y="33"/>
                    <a:pt x="98" y="33"/>
                    <a:pt x="98" y="3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113" y="43"/>
                    <a:pt x="113" y="43"/>
                    <a:pt x="113" y="43"/>
                  </a:cubicBezTo>
                  <a:cubicBezTo>
                    <a:pt x="114" y="43"/>
                    <a:pt x="116" y="44"/>
                    <a:pt x="116" y="46"/>
                  </a:cubicBezTo>
                  <a:cubicBezTo>
                    <a:pt x="116" y="47"/>
                    <a:pt x="114" y="49"/>
                    <a:pt x="113" y="49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98" y="58"/>
                    <a:pt x="98" y="58"/>
                    <a:pt x="98" y="58"/>
                  </a:cubicBezTo>
                  <a:cubicBezTo>
                    <a:pt x="113" y="58"/>
                    <a:pt x="113" y="58"/>
                    <a:pt x="113" y="58"/>
                  </a:cubicBezTo>
                  <a:cubicBezTo>
                    <a:pt x="114" y="58"/>
                    <a:pt x="116" y="59"/>
                    <a:pt x="116" y="61"/>
                  </a:cubicBezTo>
                  <a:cubicBezTo>
                    <a:pt x="116" y="62"/>
                    <a:pt x="114" y="64"/>
                    <a:pt x="113" y="64"/>
                  </a:cubicBezTo>
                  <a:cubicBezTo>
                    <a:pt x="98" y="64"/>
                    <a:pt x="98" y="64"/>
                    <a:pt x="98" y="64"/>
                  </a:cubicBezTo>
                  <a:close/>
                  <a:moveTo>
                    <a:pt x="33" y="104"/>
                  </a:moveTo>
                  <a:cubicBezTo>
                    <a:pt x="33" y="104"/>
                    <a:pt x="33" y="104"/>
                    <a:pt x="33" y="104"/>
                  </a:cubicBezTo>
                  <a:cubicBezTo>
                    <a:pt x="32" y="104"/>
                    <a:pt x="31" y="103"/>
                    <a:pt x="31" y="101"/>
                  </a:cubicBezTo>
                  <a:cubicBezTo>
                    <a:pt x="31" y="100"/>
                    <a:pt x="32" y="98"/>
                    <a:pt x="33" y="98"/>
                  </a:cubicBezTo>
                  <a:cubicBezTo>
                    <a:pt x="44" y="98"/>
                    <a:pt x="44" y="98"/>
                    <a:pt x="44" y="98"/>
                  </a:cubicBezTo>
                  <a:cubicBezTo>
                    <a:pt x="44" y="91"/>
                    <a:pt x="44" y="91"/>
                    <a:pt x="44" y="91"/>
                  </a:cubicBezTo>
                  <a:cubicBezTo>
                    <a:pt x="4" y="91"/>
                    <a:pt x="4" y="91"/>
                    <a:pt x="4" y="91"/>
                  </a:cubicBezTo>
                  <a:cubicBezTo>
                    <a:pt x="2" y="91"/>
                    <a:pt x="0" y="89"/>
                    <a:pt x="0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4"/>
                    <a:pt x="2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71" y="22"/>
                    <a:pt x="71" y="22"/>
                    <a:pt x="71" y="22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1" y="2"/>
                    <a:pt x="73" y="0"/>
                    <a:pt x="7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6" y="0"/>
                    <a:pt x="128" y="2"/>
                    <a:pt x="128" y="4"/>
                  </a:cubicBezTo>
                  <a:cubicBezTo>
                    <a:pt x="128" y="5"/>
                    <a:pt x="128" y="5"/>
                    <a:pt x="128" y="5"/>
                  </a:cubicBezTo>
                  <a:cubicBezTo>
                    <a:pt x="128" y="99"/>
                    <a:pt x="128" y="99"/>
                    <a:pt x="128" y="99"/>
                  </a:cubicBezTo>
                  <a:cubicBezTo>
                    <a:pt x="128" y="102"/>
                    <a:pt x="126" y="104"/>
                    <a:pt x="123" y="104"/>
                  </a:cubicBezTo>
                  <a:cubicBezTo>
                    <a:pt x="123" y="104"/>
                    <a:pt x="123" y="104"/>
                    <a:pt x="123" y="104"/>
                  </a:cubicBezTo>
                  <a:cubicBezTo>
                    <a:pt x="76" y="104"/>
                    <a:pt x="76" y="104"/>
                    <a:pt x="76" y="104"/>
                  </a:cubicBezTo>
                  <a:cubicBezTo>
                    <a:pt x="73" y="104"/>
                    <a:pt x="71" y="102"/>
                    <a:pt x="71" y="99"/>
                  </a:cubicBezTo>
                  <a:cubicBezTo>
                    <a:pt x="71" y="99"/>
                    <a:pt x="71" y="99"/>
                    <a:pt x="71" y="99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6" y="98"/>
                    <a:pt x="67" y="100"/>
                    <a:pt x="67" y="101"/>
                  </a:cubicBezTo>
                  <a:cubicBezTo>
                    <a:pt x="67" y="103"/>
                    <a:pt x="66" y="104"/>
                    <a:pt x="64" y="104"/>
                  </a:cubicBezTo>
                  <a:cubicBezTo>
                    <a:pt x="54" y="104"/>
                    <a:pt x="44" y="104"/>
                    <a:pt x="33" y="1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4" name="Freeform 44"/>
            <p:cNvSpPr>
              <a:spLocks noEditPoints="1"/>
            </p:cNvSpPr>
            <p:nvPr/>
          </p:nvSpPr>
          <p:spPr bwMode="auto">
            <a:xfrm>
              <a:off x="2534" y="2400"/>
              <a:ext cx="102" cy="124"/>
            </a:xfrm>
            <a:custGeom>
              <a:avLst/>
              <a:gdLst>
                <a:gd name="T0" fmla="*/ 93 w 104"/>
                <a:gd name="T1" fmla="*/ 90 h 126"/>
                <a:gd name="T2" fmla="*/ 95 w 104"/>
                <a:gd name="T3" fmla="*/ 56 h 126"/>
                <a:gd name="T4" fmla="*/ 89 w 104"/>
                <a:gd name="T5" fmla="*/ 55 h 126"/>
                <a:gd name="T6" fmla="*/ 89 w 104"/>
                <a:gd name="T7" fmla="*/ 55 h 126"/>
                <a:gd name="T8" fmla="*/ 84 w 104"/>
                <a:gd name="T9" fmla="*/ 53 h 126"/>
                <a:gd name="T10" fmla="*/ 82 w 104"/>
                <a:gd name="T11" fmla="*/ 50 h 126"/>
                <a:gd name="T12" fmla="*/ 78 w 104"/>
                <a:gd name="T13" fmla="*/ 49 h 126"/>
                <a:gd name="T14" fmla="*/ 76 w 104"/>
                <a:gd name="T15" fmla="*/ 50 h 126"/>
                <a:gd name="T16" fmla="*/ 72 w 104"/>
                <a:gd name="T17" fmla="*/ 50 h 126"/>
                <a:gd name="T18" fmla="*/ 69 w 104"/>
                <a:gd name="T19" fmla="*/ 49 h 126"/>
                <a:gd name="T20" fmla="*/ 68 w 104"/>
                <a:gd name="T21" fmla="*/ 47 h 126"/>
                <a:gd name="T22" fmla="*/ 62 w 104"/>
                <a:gd name="T23" fmla="*/ 47 h 126"/>
                <a:gd name="T24" fmla="*/ 52 w 104"/>
                <a:gd name="T25" fmla="*/ 16 h 126"/>
                <a:gd name="T26" fmla="*/ 47 w 104"/>
                <a:gd name="T27" fmla="*/ 67 h 126"/>
                <a:gd name="T28" fmla="*/ 46 w 104"/>
                <a:gd name="T29" fmla="*/ 71 h 126"/>
                <a:gd name="T30" fmla="*/ 43 w 104"/>
                <a:gd name="T31" fmla="*/ 74 h 126"/>
                <a:gd name="T32" fmla="*/ 36 w 104"/>
                <a:gd name="T33" fmla="*/ 74 h 126"/>
                <a:gd name="T34" fmla="*/ 23 w 104"/>
                <a:gd name="T35" fmla="*/ 69 h 126"/>
                <a:gd name="T36" fmla="*/ 16 w 104"/>
                <a:gd name="T37" fmla="*/ 73 h 126"/>
                <a:gd name="T38" fmla="*/ 39 w 104"/>
                <a:gd name="T39" fmla="*/ 87 h 126"/>
                <a:gd name="T40" fmla="*/ 52 w 104"/>
                <a:gd name="T41" fmla="*/ 99 h 126"/>
                <a:gd name="T42" fmla="*/ 44 w 104"/>
                <a:gd name="T43" fmla="*/ 105 h 126"/>
                <a:gd name="T44" fmla="*/ 33 w 104"/>
                <a:gd name="T45" fmla="*/ 94 h 126"/>
                <a:gd name="T46" fmla="*/ 10 w 104"/>
                <a:gd name="T47" fmla="*/ 80 h 126"/>
                <a:gd name="T48" fmla="*/ 26 w 104"/>
                <a:gd name="T49" fmla="*/ 60 h 126"/>
                <a:gd name="T50" fmla="*/ 37 w 104"/>
                <a:gd name="T51" fmla="*/ 65 h 126"/>
                <a:gd name="T52" fmla="*/ 61 w 104"/>
                <a:gd name="T53" fmla="*/ 16 h 126"/>
                <a:gd name="T54" fmla="*/ 75 w 104"/>
                <a:gd name="T55" fmla="*/ 40 h 126"/>
                <a:gd name="T56" fmla="*/ 104 w 104"/>
                <a:gd name="T57" fmla="*/ 56 h 126"/>
                <a:gd name="T58" fmla="*/ 102 w 104"/>
                <a:gd name="T59" fmla="*/ 93 h 126"/>
                <a:gd name="T60" fmla="*/ 100 w 104"/>
                <a:gd name="T61" fmla="*/ 108 h 126"/>
                <a:gd name="T62" fmla="*/ 97 w 104"/>
                <a:gd name="T63" fmla="*/ 124 h 126"/>
                <a:gd name="T64" fmla="*/ 91 w 104"/>
                <a:gd name="T65" fmla="*/ 126 h 126"/>
                <a:gd name="T66" fmla="*/ 46 w 104"/>
                <a:gd name="T67" fmla="*/ 124 h 126"/>
                <a:gd name="T68" fmla="*/ 44 w 104"/>
                <a:gd name="T69" fmla="*/ 118 h 126"/>
                <a:gd name="T70" fmla="*/ 44 w 104"/>
                <a:gd name="T71" fmla="*/ 105 h 126"/>
                <a:gd name="T72" fmla="*/ 53 w 104"/>
                <a:gd name="T73" fmla="*/ 108 h 126"/>
                <a:gd name="T74" fmla="*/ 90 w 104"/>
                <a:gd name="T75" fmla="*/ 117 h 126"/>
                <a:gd name="T76" fmla="*/ 53 w 104"/>
                <a:gd name="T77" fmla="*/ 108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4" h="126">
                  <a:moveTo>
                    <a:pt x="89" y="99"/>
                  </a:moveTo>
                  <a:cubicBezTo>
                    <a:pt x="90" y="96"/>
                    <a:pt x="92" y="93"/>
                    <a:pt x="93" y="90"/>
                  </a:cubicBezTo>
                  <a:cubicBezTo>
                    <a:pt x="94" y="86"/>
                    <a:pt x="95" y="82"/>
                    <a:pt x="95" y="78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3"/>
                    <a:pt x="92" y="54"/>
                    <a:pt x="92" y="54"/>
                  </a:cubicBezTo>
                  <a:cubicBezTo>
                    <a:pt x="91" y="55"/>
                    <a:pt x="90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8" y="55"/>
                    <a:pt x="87" y="55"/>
                    <a:pt x="86" y="55"/>
                  </a:cubicBezTo>
                  <a:cubicBezTo>
                    <a:pt x="85" y="54"/>
                    <a:pt x="84" y="54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3" y="52"/>
                    <a:pt x="83" y="51"/>
                    <a:pt x="82" y="50"/>
                  </a:cubicBezTo>
                  <a:cubicBezTo>
                    <a:pt x="82" y="48"/>
                    <a:pt x="79" y="47"/>
                    <a:pt x="78" y="49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77" y="49"/>
                    <a:pt x="76" y="50"/>
                    <a:pt x="76" y="50"/>
                  </a:cubicBezTo>
                  <a:cubicBezTo>
                    <a:pt x="75" y="50"/>
                    <a:pt x="74" y="50"/>
                    <a:pt x="73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1" y="50"/>
                    <a:pt x="70" y="50"/>
                    <a:pt x="70" y="49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48"/>
                    <a:pt x="68" y="47"/>
                    <a:pt x="68" y="47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7" y="44"/>
                    <a:pt x="63" y="45"/>
                    <a:pt x="62" y="47"/>
                  </a:cubicBezTo>
                  <a:cubicBezTo>
                    <a:pt x="61" y="52"/>
                    <a:pt x="52" y="53"/>
                    <a:pt x="52" y="47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3"/>
                    <a:pt x="47" y="13"/>
                    <a:pt x="47" y="16"/>
                  </a:cubicBezTo>
                  <a:cubicBezTo>
                    <a:pt x="47" y="33"/>
                    <a:pt x="47" y="50"/>
                    <a:pt x="47" y="67"/>
                  </a:cubicBezTo>
                  <a:cubicBezTo>
                    <a:pt x="47" y="69"/>
                    <a:pt x="46" y="70"/>
                    <a:pt x="46" y="71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5" y="72"/>
                    <a:pt x="44" y="73"/>
                    <a:pt x="43" y="74"/>
                  </a:cubicBezTo>
                  <a:cubicBezTo>
                    <a:pt x="43" y="74"/>
                    <a:pt x="43" y="74"/>
                    <a:pt x="43" y="74"/>
                  </a:cubicBezTo>
                  <a:cubicBezTo>
                    <a:pt x="42" y="75"/>
                    <a:pt x="41" y="75"/>
                    <a:pt x="39" y="75"/>
                  </a:cubicBezTo>
                  <a:cubicBezTo>
                    <a:pt x="38" y="75"/>
                    <a:pt x="37" y="75"/>
                    <a:pt x="36" y="74"/>
                  </a:cubicBezTo>
                  <a:cubicBezTo>
                    <a:pt x="34" y="74"/>
                    <a:pt x="32" y="72"/>
                    <a:pt x="30" y="72"/>
                  </a:cubicBezTo>
                  <a:cubicBezTo>
                    <a:pt x="27" y="71"/>
                    <a:pt x="25" y="70"/>
                    <a:pt x="23" y="69"/>
                  </a:cubicBezTo>
                  <a:cubicBezTo>
                    <a:pt x="22" y="69"/>
                    <a:pt x="20" y="68"/>
                    <a:pt x="19" y="68"/>
                  </a:cubicBezTo>
                  <a:cubicBezTo>
                    <a:pt x="16" y="68"/>
                    <a:pt x="13" y="71"/>
                    <a:pt x="16" y="73"/>
                  </a:cubicBezTo>
                  <a:cubicBezTo>
                    <a:pt x="17" y="74"/>
                    <a:pt x="19" y="75"/>
                    <a:pt x="21" y="76"/>
                  </a:cubicBezTo>
                  <a:cubicBezTo>
                    <a:pt x="28" y="79"/>
                    <a:pt x="33" y="83"/>
                    <a:pt x="39" y="87"/>
                  </a:cubicBezTo>
                  <a:cubicBezTo>
                    <a:pt x="43" y="91"/>
                    <a:pt x="47" y="95"/>
                    <a:pt x="51" y="99"/>
                  </a:cubicBezTo>
                  <a:cubicBezTo>
                    <a:pt x="52" y="99"/>
                    <a:pt x="52" y="99"/>
                    <a:pt x="52" y="99"/>
                  </a:cubicBezTo>
                  <a:cubicBezTo>
                    <a:pt x="89" y="99"/>
                    <a:pt x="89" y="99"/>
                    <a:pt x="89" y="99"/>
                  </a:cubicBezTo>
                  <a:close/>
                  <a:moveTo>
                    <a:pt x="44" y="105"/>
                  </a:moveTo>
                  <a:cubicBezTo>
                    <a:pt x="44" y="105"/>
                    <a:pt x="44" y="105"/>
                    <a:pt x="44" y="105"/>
                  </a:cubicBezTo>
                  <a:cubicBezTo>
                    <a:pt x="40" y="101"/>
                    <a:pt x="37" y="98"/>
                    <a:pt x="33" y="94"/>
                  </a:cubicBezTo>
                  <a:cubicBezTo>
                    <a:pt x="28" y="90"/>
                    <a:pt x="23" y="87"/>
                    <a:pt x="17" y="85"/>
                  </a:cubicBezTo>
                  <a:cubicBezTo>
                    <a:pt x="14" y="83"/>
                    <a:pt x="12" y="82"/>
                    <a:pt x="10" y="80"/>
                  </a:cubicBezTo>
                  <a:cubicBezTo>
                    <a:pt x="0" y="72"/>
                    <a:pt x="8" y="59"/>
                    <a:pt x="19" y="59"/>
                  </a:cubicBezTo>
                  <a:cubicBezTo>
                    <a:pt x="21" y="59"/>
                    <a:pt x="24" y="59"/>
                    <a:pt x="26" y="60"/>
                  </a:cubicBezTo>
                  <a:cubicBezTo>
                    <a:pt x="28" y="61"/>
                    <a:pt x="31" y="62"/>
                    <a:pt x="33" y="63"/>
                  </a:cubicBezTo>
                  <a:cubicBezTo>
                    <a:pt x="35" y="64"/>
                    <a:pt x="36" y="64"/>
                    <a:pt x="37" y="65"/>
                  </a:cubicBezTo>
                  <a:cubicBezTo>
                    <a:pt x="37" y="49"/>
                    <a:pt x="37" y="32"/>
                    <a:pt x="37" y="16"/>
                  </a:cubicBezTo>
                  <a:cubicBezTo>
                    <a:pt x="37" y="0"/>
                    <a:pt x="61" y="0"/>
                    <a:pt x="61" y="1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6" y="35"/>
                    <a:pt x="71" y="36"/>
                    <a:pt x="75" y="40"/>
                  </a:cubicBezTo>
                  <a:cubicBezTo>
                    <a:pt x="80" y="37"/>
                    <a:pt x="88" y="39"/>
                    <a:pt x="90" y="45"/>
                  </a:cubicBezTo>
                  <a:cubicBezTo>
                    <a:pt x="98" y="43"/>
                    <a:pt x="104" y="48"/>
                    <a:pt x="104" y="56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4" y="83"/>
                    <a:pt x="103" y="88"/>
                    <a:pt x="102" y="93"/>
                  </a:cubicBezTo>
                  <a:cubicBezTo>
                    <a:pt x="101" y="96"/>
                    <a:pt x="99" y="99"/>
                    <a:pt x="98" y="102"/>
                  </a:cubicBezTo>
                  <a:cubicBezTo>
                    <a:pt x="99" y="104"/>
                    <a:pt x="100" y="106"/>
                    <a:pt x="100" y="108"/>
                  </a:cubicBezTo>
                  <a:cubicBezTo>
                    <a:pt x="100" y="118"/>
                    <a:pt x="100" y="118"/>
                    <a:pt x="100" y="118"/>
                  </a:cubicBezTo>
                  <a:cubicBezTo>
                    <a:pt x="100" y="120"/>
                    <a:pt x="99" y="122"/>
                    <a:pt x="97" y="124"/>
                  </a:cubicBezTo>
                  <a:cubicBezTo>
                    <a:pt x="97" y="124"/>
                    <a:pt x="97" y="124"/>
                    <a:pt x="97" y="124"/>
                  </a:cubicBezTo>
                  <a:cubicBezTo>
                    <a:pt x="96" y="125"/>
                    <a:pt x="93" y="126"/>
                    <a:pt x="91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0" y="126"/>
                    <a:pt x="48" y="125"/>
                    <a:pt x="46" y="124"/>
                  </a:cubicBezTo>
                  <a:cubicBezTo>
                    <a:pt x="46" y="124"/>
                    <a:pt x="46" y="124"/>
                    <a:pt x="46" y="124"/>
                  </a:cubicBezTo>
                  <a:cubicBezTo>
                    <a:pt x="45" y="122"/>
                    <a:pt x="44" y="120"/>
                    <a:pt x="44" y="118"/>
                  </a:cubicBezTo>
                  <a:cubicBezTo>
                    <a:pt x="44" y="108"/>
                    <a:pt x="44" y="108"/>
                    <a:pt x="44" y="108"/>
                  </a:cubicBezTo>
                  <a:cubicBezTo>
                    <a:pt x="44" y="107"/>
                    <a:pt x="44" y="106"/>
                    <a:pt x="44" y="105"/>
                  </a:cubicBezTo>
                  <a:close/>
                  <a:moveTo>
                    <a:pt x="53" y="108"/>
                  </a:moveTo>
                  <a:cubicBezTo>
                    <a:pt x="53" y="108"/>
                    <a:pt x="53" y="108"/>
                    <a:pt x="53" y="108"/>
                  </a:cubicBezTo>
                  <a:cubicBezTo>
                    <a:pt x="53" y="117"/>
                    <a:pt x="53" y="117"/>
                    <a:pt x="53" y="117"/>
                  </a:cubicBezTo>
                  <a:cubicBezTo>
                    <a:pt x="90" y="117"/>
                    <a:pt x="90" y="117"/>
                    <a:pt x="90" y="117"/>
                  </a:cubicBezTo>
                  <a:cubicBezTo>
                    <a:pt x="90" y="108"/>
                    <a:pt x="90" y="108"/>
                    <a:pt x="90" y="108"/>
                  </a:cubicBezTo>
                  <a:cubicBezTo>
                    <a:pt x="53" y="108"/>
                    <a:pt x="53" y="108"/>
                    <a:pt x="53" y="1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+mn-ea"/>
              </a:endParaRPr>
            </a:p>
          </p:txBody>
        </p:sp>
      </p:grp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6723063" y="1904999"/>
            <a:ext cx="208915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6723063" y="2635249"/>
            <a:ext cx="208915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6723063" y="3397249"/>
            <a:ext cx="208915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48" name="Rectangle 48"/>
          <p:cNvSpPr>
            <a:spLocks noChangeArrowheads="1"/>
          </p:cNvSpPr>
          <p:nvPr/>
        </p:nvSpPr>
        <p:spPr bwMode="auto">
          <a:xfrm>
            <a:off x="355600" y="1949449"/>
            <a:ext cx="208915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355600" y="2679699"/>
            <a:ext cx="208915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50" name="Rectangle 50"/>
          <p:cNvSpPr>
            <a:spLocks noChangeArrowheads="1"/>
          </p:cNvSpPr>
          <p:nvPr/>
        </p:nvSpPr>
        <p:spPr bwMode="auto">
          <a:xfrm>
            <a:off x="355600" y="3441699"/>
            <a:ext cx="208915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7653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575286"/>
            <a:ext cx="3157388" cy="29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9"/>
          <p:cNvSpPr/>
          <p:nvPr/>
        </p:nvSpPr>
        <p:spPr>
          <a:xfrm>
            <a:off x="1040655" y="1958280"/>
            <a:ext cx="2537174" cy="1405412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itchFamily="2" charset="-122"/>
            </a:endParaRPr>
          </a:p>
        </p:txBody>
      </p:sp>
      <p:pic>
        <p:nvPicPr>
          <p:cNvPr id="7" name="Picture 6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0550" y="2659156"/>
            <a:ext cx="2763405" cy="172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9"/>
          <p:cNvSpPr/>
          <p:nvPr/>
        </p:nvSpPr>
        <p:spPr>
          <a:xfrm>
            <a:off x="2617132" y="2878842"/>
            <a:ext cx="1680052" cy="1056258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itchFamily="2" charset="-122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5204864" y="1793130"/>
            <a:ext cx="479425" cy="2247006"/>
          </a:xfrm>
          <a:custGeom>
            <a:avLst/>
            <a:gdLst>
              <a:gd name="T0" fmla="*/ 1368 w 1368"/>
              <a:gd name="T1" fmla="*/ 3205 h 6410"/>
              <a:gd name="T2" fmla="*/ 829 w 1368"/>
              <a:gd name="T3" fmla="*/ 2536 h 6410"/>
              <a:gd name="T4" fmla="*/ 829 w 1368"/>
              <a:gd name="T5" fmla="*/ 1353 h 6410"/>
              <a:gd name="T6" fmla="*/ 1368 w 1368"/>
              <a:gd name="T7" fmla="*/ 684 h 6410"/>
              <a:gd name="T8" fmla="*/ 684 w 1368"/>
              <a:gd name="T9" fmla="*/ 0 h 6410"/>
              <a:gd name="T10" fmla="*/ 0 w 1368"/>
              <a:gd name="T11" fmla="*/ 684 h 6410"/>
              <a:gd name="T12" fmla="*/ 540 w 1368"/>
              <a:gd name="T13" fmla="*/ 1353 h 6410"/>
              <a:gd name="T14" fmla="*/ 540 w 1368"/>
              <a:gd name="T15" fmla="*/ 2536 h 6410"/>
              <a:gd name="T16" fmla="*/ 0 w 1368"/>
              <a:gd name="T17" fmla="*/ 3205 h 6410"/>
              <a:gd name="T18" fmla="*/ 540 w 1368"/>
              <a:gd name="T19" fmla="*/ 3874 h 6410"/>
              <a:gd name="T20" fmla="*/ 540 w 1368"/>
              <a:gd name="T21" fmla="*/ 5057 h 6410"/>
              <a:gd name="T22" fmla="*/ 0 w 1368"/>
              <a:gd name="T23" fmla="*/ 5726 h 6410"/>
              <a:gd name="T24" fmla="*/ 684 w 1368"/>
              <a:gd name="T25" fmla="*/ 6410 h 6410"/>
              <a:gd name="T26" fmla="*/ 1368 w 1368"/>
              <a:gd name="T27" fmla="*/ 5726 h 6410"/>
              <a:gd name="T28" fmla="*/ 829 w 1368"/>
              <a:gd name="T29" fmla="*/ 5057 h 6410"/>
              <a:gd name="T30" fmla="*/ 829 w 1368"/>
              <a:gd name="T31" fmla="*/ 3874 h 6410"/>
              <a:gd name="T32" fmla="*/ 1368 w 1368"/>
              <a:gd name="T33" fmla="*/ 3205 h 6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68" h="6410">
                <a:moveTo>
                  <a:pt x="1368" y="3205"/>
                </a:moveTo>
                <a:cubicBezTo>
                  <a:pt x="1368" y="2877"/>
                  <a:pt x="1137" y="2603"/>
                  <a:pt x="829" y="2536"/>
                </a:cubicBezTo>
                <a:cubicBezTo>
                  <a:pt x="829" y="1353"/>
                  <a:pt x="829" y="1353"/>
                  <a:pt x="829" y="1353"/>
                </a:cubicBezTo>
                <a:cubicBezTo>
                  <a:pt x="1137" y="1286"/>
                  <a:pt x="1368" y="1012"/>
                  <a:pt x="1368" y="684"/>
                </a:cubicBezTo>
                <a:cubicBezTo>
                  <a:pt x="1368" y="306"/>
                  <a:pt x="1062" y="0"/>
                  <a:pt x="684" y="0"/>
                </a:cubicBezTo>
                <a:cubicBezTo>
                  <a:pt x="306" y="0"/>
                  <a:pt x="0" y="306"/>
                  <a:pt x="0" y="684"/>
                </a:cubicBezTo>
                <a:cubicBezTo>
                  <a:pt x="0" y="1012"/>
                  <a:pt x="231" y="1286"/>
                  <a:pt x="540" y="1353"/>
                </a:cubicBezTo>
                <a:cubicBezTo>
                  <a:pt x="540" y="2536"/>
                  <a:pt x="540" y="2536"/>
                  <a:pt x="540" y="2536"/>
                </a:cubicBezTo>
                <a:cubicBezTo>
                  <a:pt x="231" y="2603"/>
                  <a:pt x="0" y="2877"/>
                  <a:pt x="0" y="3205"/>
                </a:cubicBezTo>
                <a:cubicBezTo>
                  <a:pt x="0" y="3533"/>
                  <a:pt x="231" y="3807"/>
                  <a:pt x="540" y="3874"/>
                </a:cubicBezTo>
                <a:cubicBezTo>
                  <a:pt x="540" y="5057"/>
                  <a:pt x="540" y="5057"/>
                  <a:pt x="540" y="5057"/>
                </a:cubicBezTo>
                <a:cubicBezTo>
                  <a:pt x="231" y="5124"/>
                  <a:pt x="0" y="5398"/>
                  <a:pt x="0" y="5726"/>
                </a:cubicBezTo>
                <a:cubicBezTo>
                  <a:pt x="0" y="6104"/>
                  <a:pt x="306" y="6410"/>
                  <a:pt x="684" y="6410"/>
                </a:cubicBezTo>
                <a:cubicBezTo>
                  <a:pt x="1062" y="6410"/>
                  <a:pt x="1368" y="6104"/>
                  <a:pt x="1368" y="5726"/>
                </a:cubicBezTo>
                <a:cubicBezTo>
                  <a:pt x="1368" y="5398"/>
                  <a:pt x="1137" y="5124"/>
                  <a:pt x="829" y="5057"/>
                </a:cubicBezTo>
                <a:cubicBezTo>
                  <a:pt x="829" y="3874"/>
                  <a:pt x="829" y="3874"/>
                  <a:pt x="829" y="3874"/>
                </a:cubicBezTo>
                <a:cubicBezTo>
                  <a:pt x="1137" y="3807"/>
                  <a:pt x="1368" y="3533"/>
                  <a:pt x="1368" y="3205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5268364" y="1856649"/>
            <a:ext cx="352425" cy="352534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01</a:t>
            </a:r>
            <a:endParaRPr lang="zh-CN" altLang="en-US" sz="1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268364" y="2739572"/>
            <a:ext cx="352425" cy="354122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02</a:t>
            </a:r>
            <a:endParaRPr lang="zh-CN" altLang="en-US" sz="1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268364" y="3624083"/>
            <a:ext cx="352425" cy="352534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03</a:t>
            </a:r>
            <a:endParaRPr lang="zh-CN" altLang="en-US" sz="1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Rectangle 66"/>
          <p:cNvSpPr>
            <a:spLocks noChangeArrowheads="1"/>
          </p:cNvSpPr>
          <p:nvPr/>
        </p:nvSpPr>
        <p:spPr bwMode="auto">
          <a:xfrm>
            <a:off x="5896193" y="1663584"/>
            <a:ext cx="256423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9" name="Rectangle 66"/>
          <p:cNvSpPr>
            <a:spLocks noChangeArrowheads="1"/>
          </p:cNvSpPr>
          <p:nvPr/>
        </p:nvSpPr>
        <p:spPr bwMode="auto">
          <a:xfrm>
            <a:off x="5896193" y="2547301"/>
            <a:ext cx="256423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20" name="Rectangle 66"/>
          <p:cNvSpPr>
            <a:spLocks noChangeArrowheads="1"/>
          </p:cNvSpPr>
          <p:nvPr/>
        </p:nvSpPr>
        <p:spPr bwMode="auto">
          <a:xfrm>
            <a:off x="5896193" y="3431018"/>
            <a:ext cx="256423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200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徐威方\Desktop\psefan.com-Succulent-mix-RB-15\bw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206500"/>
            <a:ext cx="2873376" cy="287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74948" y="2119968"/>
            <a:ext cx="1167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ln w="6350">
                  <a:noFill/>
                </a:ln>
                <a:solidFill>
                  <a:schemeClr val="accent1"/>
                </a:solidFill>
                <a:latin typeface="+mn-ea"/>
              </a:rPr>
              <a:t>05</a:t>
            </a:r>
          </a:p>
        </p:txBody>
      </p:sp>
      <p:sp>
        <p:nvSpPr>
          <p:cNvPr id="5" name="矩形 4"/>
          <p:cNvSpPr/>
          <p:nvPr/>
        </p:nvSpPr>
        <p:spPr>
          <a:xfrm>
            <a:off x="2174948" y="2664269"/>
            <a:ext cx="1167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200" dirty="0">
                <a:ln w="63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PART FIVE</a:t>
            </a:r>
            <a:endParaRPr lang="zh-CN" altLang="en-US" sz="1200" dirty="0">
              <a:ln w="6350"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174947" y="2675425"/>
            <a:ext cx="116770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174947" y="2927837"/>
            <a:ext cx="116770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795988" y="2343916"/>
            <a:ext cx="2800348" cy="988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问题评估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相关对策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研究总结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成绩与思考</a:t>
            </a:r>
          </a:p>
        </p:txBody>
      </p:sp>
      <p:sp>
        <p:nvSpPr>
          <p:cNvPr id="12" name="矩形 11"/>
          <p:cNvSpPr/>
          <p:nvPr/>
        </p:nvSpPr>
        <p:spPr>
          <a:xfrm>
            <a:off x="4788024" y="1851670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ln w="6350">
                  <a:noFill/>
                </a:ln>
                <a:solidFill>
                  <a:schemeClr val="accent1"/>
                </a:solidFill>
                <a:latin typeface="+mn-ea"/>
              </a:rPr>
              <a:t>相关建议与论文总结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4860032" y="2308136"/>
            <a:ext cx="1511952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14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8" y="1182524"/>
            <a:ext cx="26527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2763" y="1182524"/>
            <a:ext cx="26527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182524"/>
            <a:ext cx="26527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9"/>
          <p:cNvSpPr/>
          <p:nvPr/>
        </p:nvSpPr>
        <p:spPr>
          <a:xfrm>
            <a:off x="0" y="2913926"/>
            <a:ext cx="9153525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itchFamily="2" charset="-122"/>
            </a:endParaRPr>
          </a:p>
        </p:txBody>
      </p:sp>
      <p:sp>
        <p:nvSpPr>
          <p:cNvPr id="22" name="Rectangle 11"/>
          <p:cNvSpPr/>
          <p:nvPr/>
        </p:nvSpPr>
        <p:spPr>
          <a:xfrm>
            <a:off x="-9525" y="2913926"/>
            <a:ext cx="9170988" cy="6096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zh-CN">
              <a:solidFill>
                <a:schemeClr val="tx1"/>
              </a:solidFill>
              <a:latin typeface="+mn-ea"/>
            </a:endParaRPr>
          </a:p>
        </p:txBody>
      </p:sp>
      <p:sp>
        <p:nvSpPr>
          <p:cNvPr id="23" name="Rectangle 18"/>
          <p:cNvSpPr/>
          <p:nvPr/>
        </p:nvSpPr>
        <p:spPr>
          <a:xfrm>
            <a:off x="3633288" y="1377787"/>
            <a:ext cx="1845469" cy="114300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itchFamily="2" charset="-122"/>
            </a:endParaRPr>
          </a:p>
        </p:txBody>
      </p:sp>
      <p:sp>
        <p:nvSpPr>
          <p:cNvPr id="24" name="Rectangle 19"/>
          <p:cNvSpPr/>
          <p:nvPr/>
        </p:nvSpPr>
        <p:spPr>
          <a:xfrm>
            <a:off x="867570" y="1377787"/>
            <a:ext cx="1836738" cy="1143000"/>
          </a:xfrm>
          <a:prstGeom prst="rect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itchFamily="2" charset="-122"/>
            </a:endParaRPr>
          </a:p>
        </p:txBody>
      </p:sp>
      <p:sp>
        <p:nvSpPr>
          <p:cNvPr id="25" name="Rectangle 20"/>
          <p:cNvSpPr/>
          <p:nvPr/>
        </p:nvSpPr>
        <p:spPr>
          <a:xfrm>
            <a:off x="6466755" y="1377787"/>
            <a:ext cx="1847851" cy="1143000"/>
          </a:xfrm>
          <a:prstGeom prst="rect">
            <a:avLst/>
          </a:prstGeom>
          <a:blipFill dpi="0"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itchFamily="2" charset="-122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938835" y="3095613"/>
            <a:ext cx="1718018" cy="24622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+mn-ea"/>
              </a:rPr>
              <a:t>标题</a:t>
            </a:r>
            <a:endParaRPr lang="en-US" altLang="zh-CN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7" name="Rectangle 66"/>
          <p:cNvSpPr>
            <a:spLocks noChangeArrowheads="1"/>
          </p:cNvSpPr>
          <p:nvPr/>
        </p:nvSpPr>
        <p:spPr bwMode="auto">
          <a:xfrm>
            <a:off x="940423" y="3717562"/>
            <a:ext cx="171643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templates that has been specifically designed to help anyone that is stepping into the world of PowerPoint for the very first time. </a:t>
            </a:r>
          </a:p>
        </p:txBody>
      </p:sp>
      <p:sp>
        <p:nvSpPr>
          <p:cNvPr id="28" name="圆角矩形 27"/>
          <p:cNvSpPr/>
          <p:nvPr/>
        </p:nvSpPr>
        <p:spPr>
          <a:xfrm>
            <a:off x="3669628" y="3095613"/>
            <a:ext cx="1718018" cy="246226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+mn-ea"/>
              </a:rPr>
              <a:t>标题</a:t>
            </a:r>
            <a:endParaRPr lang="en-US" altLang="zh-CN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6557072" y="3095613"/>
            <a:ext cx="1718018" cy="246226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+mn-ea"/>
              </a:rPr>
              <a:t>标题</a:t>
            </a:r>
            <a:endParaRPr lang="en-US" altLang="zh-CN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2" name="Rectangle 66"/>
          <p:cNvSpPr>
            <a:spLocks noChangeArrowheads="1"/>
          </p:cNvSpPr>
          <p:nvPr/>
        </p:nvSpPr>
        <p:spPr bwMode="auto">
          <a:xfrm>
            <a:off x="3697807" y="3717562"/>
            <a:ext cx="171643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templates that has been specifically designed to help anyone that is stepping into the world of PowerPoint for the very first time. </a:t>
            </a:r>
          </a:p>
        </p:txBody>
      </p:sp>
      <p:sp>
        <p:nvSpPr>
          <p:cNvPr id="33" name="Rectangle 66"/>
          <p:cNvSpPr>
            <a:spLocks noChangeArrowheads="1"/>
          </p:cNvSpPr>
          <p:nvPr/>
        </p:nvSpPr>
        <p:spPr bwMode="auto">
          <a:xfrm>
            <a:off x="6552309" y="3717562"/>
            <a:ext cx="171643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templates that has been specifically designed to help anyone that is stepping into the world of PowerPoint for the very first time. 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926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p14="http://schemas.microsoft.com/office/powerpoint/2010/main" xmlns:c="http://schemas.openxmlformats.org/drawingml/2006/chart" xmlns:a14="http://schemas.microsoft.com/office/drawing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/>
          <p:nvPr/>
        </p:nvSpPr>
        <p:spPr>
          <a:xfrm>
            <a:off x="1" y="3756158"/>
            <a:ext cx="9143999" cy="1000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zh-CN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6" name="Chart 137"/>
          <p:cNvGraphicFramePr/>
          <p:nvPr>
            <p:extLst>
              <p:ext uri="{D42A27DB-BD31-4B8C-83A1-F6EECF244321}">
                <p14:modId xmlns:p14="http://schemas.microsoft.com/office/powerpoint/2010/main" val="3609875100"/>
              </p:ext>
            </p:extLst>
          </p:nvPr>
        </p:nvGraphicFramePr>
        <p:xfrm>
          <a:off x="962076" y="979590"/>
          <a:ext cx="7702775" cy="2449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圆角矩形 6"/>
          <p:cNvSpPr/>
          <p:nvPr/>
        </p:nvSpPr>
        <p:spPr>
          <a:xfrm>
            <a:off x="1331639" y="3633007"/>
            <a:ext cx="1778645" cy="24630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+mn-ea"/>
              </a:rPr>
              <a:t>标题</a:t>
            </a:r>
            <a:endParaRPr lang="en-US" altLang="zh-CN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Rectangle 66"/>
          <p:cNvSpPr>
            <a:spLocks noChangeArrowheads="1"/>
          </p:cNvSpPr>
          <p:nvPr/>
        </p:nvSpPr>
        <p:spPr bwMode="auto">
          <a:xfrm>
            <a:off x="1331640" y="4036500"/>
            <a:ext cx="619311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r>
              <a:rPr lang="en-US" altLang="zh-CN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349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c="http://schemas.openxmlformats.org/drawingml/2006/chart"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6"/>
          <p:cNvSpPr>
            <a:spLocks/>
          </p:cNvSpPr>
          <p:nvPr/>
        </p:nvSpPr>
        <p:spPr bwMode="auto">
          <a:xfrm>
            <a:off x="3698544" y="2941935"/>
            <a:ext cx="1139192" cy="1458296"/>
          </a:xfrm>
          <a:custGeom>
            <a:avLst/>
            <a:gdLst>
              <a:gd name="T0" fmla="*/ 332 w 424"/>
              <a:gd name="T1" fmla="*/ 3 h 542"/>
              <a:gd name="T2" fmla="*/ 423 w 424"/>
              <a:gd name="T3" fmla="*/ 121 h 542"/>
              <a:gd name="T4" fmla="*/ 421 w 424"/>
              <a:gd name="T5" fmla="*/ 125 h 542"/>
              <a:gd name="T6" fmla="*/ 395 w 424"/>
              <a:gd name="T7" fmla="*/ 125 h 542"/>
              <a:gd name="T8" fmla="*/ 395 w 424"/>
              <a:gd name="T9" fmla="*/ 344 h 542"/>
              <a:gd name="T10" fmla="*/ 395 w 424"/>
              <a:gd name="T11" fmla="*/ 344 h 542"/>
              <a:gd name="T12" fmla="*/ 197 w 424"/>
              <a:gd name="T13" fmla="*/ 542 h 542"/>
              <a:gd name="T14" fmla="*/ 0 w 424"/>
              <a:gd name="T15" fmla="*/ 358 h 542"/>
              <a:gd name="T16" fmla="*/ 96 w 424"/>
              <a:gd name="T17" fmla="*/ 478 h 542"/>
              <a:gd name="T18" fmla="*/ 260 w 424"/>
              <a:gd name="T19" fmla="*/ 352 h 542"/>
              <a:gd name="T20" fmla="*/ 260 w 424"/>
              <a:gd name="T21" fmla="*/ 125 h 542"/>
              <a:gd name="T22" fmla="*/ 234 w 424"/>
              <a:gd name="T23" fmla="*/ 125 h 542"/>
              <a:gd name="T24" fmla="*/ 232 w 424"/>
              <a:gd name="T25" fmla="*/ 121 h 542"/>
              <a:gd name="T26" fmla="*/ 323 w 424"/>
              <a:gd name="T27" fmla="*/ 3 h 542"/>
              <a:gd name="T28" fmla="*/ 332 w 424"/>
              <a:gd name="T29" fmla="*/ 3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4" h="542">
                <a:moveTo>
                  <a:pt x="332" y="3"/>
                </a:moveTo>
                <a:cubicBezTo>
                  <a:pt x="423" y="121"/>
                  <a:pt x="423" y="121"/>
                  <a:pt x="423" y="121"/>
                </a:cubicBezTo>
                <a:cubicBezTo>
                  <a:pt x="424" y="123"/>
                  <a:pt x="423" y="125"/>
                  <a:pt x="421" y="125"/>
                </a:cubicBezTo>
                <a:cubicBezTo>
                  <a:pt x="395" y="125"/>
                  <a:pt x="395" y="125"/>
                  <a:pt x="395" y="125"/>
                </a:cubicBezTo>
                <a:cubicBezTo>
                  <a:pt x="395" y="344"/>
                  <a:pt x="395" y="344"/>
                  <a:pt x="395" y="344"/>
                </a:cubicBezTo>
                <a:cubicBezTo>
                  <a:pt x="395" y="344"/>
                  <a:pt x="395" y="344"/>
                  <a:pt x="395" y="344"/>
                </a:cubicBezTo>
                <a:cubicBezTo>
                  <a:pt x="395" y="453"/>
                  <a:pt x="306" y="542"/>
                  <a:pt x="197" y="542"/>
                </a:cubicBezTo>
                <a:cubicBezTo>
                  <a:pt x="102" y="542"/>
                  <a:pt x="0" y="478"/>
                  <a:pt x="0" y="358"/>
                </a:cubicBezTo>
                <a:cubicBezTo>
                  <a:pt x="14" y="414"/>
                  <a:pt x="30" y="463"/>
                  <a:pt x="96" y="478"/>
                </a:cubicBezTo>
                <a:cubicBezTo>
                  <a:pt x="191" y="499"/>
                  <a:pt x="260" y="424"/>
                  <a:pt x="260" y="352"/>
                </a:cubicBezTo>
                <a:cubicBezTo>
                  <a:pt x="260" y="125"/>
                  <a:pt x="260" y="125"/>
                  <a:pt x="260" y="125"/>
                </a:cubicBezTo>
                <a:cubicBezTo>
                  <a:pt x="234" y="125"/>
                  <a:pt x="234" y="125"/>
                  <a:pt x="234" y="125"/>
                </a:cubicBezTo>
                <a:cubicBezTo>
                  <a:pt x="232" y="125"/>
                  <a:pt x="231" y="123"/>
                  <a:pt x="232" y="121"/>
                </a:cubicBezTo>
                <a:cubicBezTo>
                  <a:pt x="323" y="3"/>
                  <a:pt x="323" y="3"/>
                  <a:pt x="323" y="3"/>
                </a:cubicBezTo>
                <a:cubicBezTo>
                  <a:pt x="325" y="0"/>
                  <a:pt x="330" y="0"/>
                  <a:pt x="332" y="3"/>
                </a:cubicBezTo>
                <a:close/>
              </a:path>
            </a:pathLst>
          </a:custGeom>
          <a:solidFill>
            <a:schemeClr val="accent4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sp>
        <p:nvSpPr>
          <p:cNvPr id="6" name="Oval 27"/>
          <p:cNvSpPr>
            <a:spLocks noChangeArrowheads="1"/>
          </p:cNvSpPr>
          <p:nvPr/>
        </p:nvSpPr>
        <p:spPr bwMode="auto">
          <a:xfrm>
            <a:off x="3692854" y="3573749"/>
            <a:ext cx="631620" cy="6318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4305126" y="1425580"/>
            <a:ext cx="1140330" cy="1457158"/>
          </a:xfrm>
          <a:custGeom>
            <a:avLst/>
            <a:gdLst>
              <a:gd name="T0" fmla="*/ 92 w 424"/>
              <a:gd name="T1" fmla="*/ 539 h 542"/>
              <a:gd name="T2" fmla="*/ 1 w 424"/>
              <a:gd name="T3" fmla="*/ 421 h 542"/>
              <a:gd name="T4" fmla="*/ 3 w 424"/>
              <a:gd name="T5" fmla="*/ 417 h 542"/>
              <a:gd name="T6" fmla="*/ 29 w 424"/>
              <a:gd name="T7" fmla="*/ 417 h 542"/>
              <a:gd name="T8" fmla="*/ 29 w 424"/>
              <a:gd name="T9" fmla="*/ 197 h 542"/>
              <a:gd name="T10" fmla="*/ 29 w 424"/>
              <a:gd name="T11" fmla="*/ 198 h 542"/>
              <a:gd name="T12" fmla="*/ 227 w 424"/>
              <a:gd name="T13" fmla="*/ 0 h 542"/>
              <a:gd name="T14" fmla="*/ 424 w 424"/>
              <a:gd name="T15" fmla="*/ 184 h 542"/>
              <a:gd name="T16" fmla="*/ 327 w 424"/>
              <a:gd name="T17" fmla="*/ 64 h 542"/>
              <a:gd name="T18" fmla="*/ 164 w 424"/>
              <a:gd name="T19" fmla="*/ 190 h 542"/>
              <a:gd name="T20" fmla="*/ 164 w 424"/>
              <a:gd name="T21" fmla="*/ 417 h 542"/>
              <a:gd name="T22" fmla="*/ 190 w 424"/>
              <a:gd name="T23" fmla="*/ 417 h 542"/>
              <a:gd name="T24" fmla="*/ 192 w 424"/>
              <a:gd name="T25" fmla="*/ 421 h 542"/>
              <a:gd name="T26" fmla="*/ 101 w 424"/>
              <a:gd name="T27" fmla="*/ 539 h 542"/>
              <a:gd name="T28" fmla="*/ 92 w 424"/>
              <a:gd name="T29" fmla="*/ 539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4" h="542">
                <a:moveTo>
                  <a:pt x="92" y="539"/>
                </a:moveTo>
                <a:cubicBezTo>
                  <a:pt x="1" y="421"/>
                  <a:pt x="1" y="421"/>
                  <a:pt x="1" y="421"/>
                </a:cubicBezTo>
                <a:cubicBezTo>
                  <a:pt x="0" y="419"/>
                  <a:pt x="1" y="417"/>
                  <a:pt x="3" y="417"/>
                </a:cubicBezTo>
                <a:cubicBezTo>
                  <a:pt x="29" y="417"/>
                  <a:pt x="29" y="417"/>
                  <a:pt x="29" y="417"/>
                </a:cubicBezTo>
                <a:cubicBezTo>
                  <a:pt x="29" y="197"/>
                  <a:pt x="29" y="197"/>
                  <a:pt x="29" y="197"/>
                </a:cubicBezTo>
                <a:cubicBezTo>
                  <a:pt x="29" y="198"/>
                  <a:pt x="29" y="198"/>
                  <a:pt x="29" y="198"/>
                </a:cubicBezTo>
                <a:cubicBezTo>
                  <a:pt x="29" y="89"/>
                  <a:pt x="117" y="0"/>
                  <a:pt x="227" y="0"/>
                </a:cubicBezTo>
                <a:cubicBezTo>
                  <a:pt x="322" y="0"/>
                  <a:pt x="424" y="64"/>
                  <a:pt x="424" y="184"/>
                </a:cubicBezTo>
                <a:cubicBezTo>
                  <a:pt x="410" y="128"/>
                  <a:pt x="394" y="79"/>
                  <a:pt x="327" y="64"/>
                </a:cubicBezTo>
                <a:cubicBezTo>
                  <a:pt x="233" y="43"/>
                  <a:pt x="164" y="118"/>
                  <a:pt x="164" y="190"/>
                </a:cubicBezTo>
                <a:cubicBezTo>
                  <a:pt x="164" y="417"/>
                  <a:pt x="164" y="417"/>
                  <a:pt x="164" y="417"/>
                </a:cubicBezTo>
                <a:cubicBezTo>
                  <a:pt x="190" y="417"/>
                  <a:pt x="190" y="417"/>
                  <a:pt x="190" y="417"/>
                </a:cubicBezTo>
                <a:cubicBezTo>
                  <a:pt x="192" y="417"/>
                  <a:pt x="193" y="419"/>
                  <a:pt x="192" y="421"/>
                </a:cubicBezTo>
                <a:cubicBezTo>
                  <a:pt x="101" y="539"/>
                  <a:pt x="101" y="539"/>
                  <a:pt x="101" y="539"/>
                </a:cubicBezTo>
                <a:cubicBezTo>
                  <a:pt x="99" y="542"/>
                  <a:pt x="94" y="542"/>
                  <a:pt x="92" y="539"/>
                </a:cubicBezTo>
                <a:close/>
              </a:path>
            </a:pathLst>
          </a:custGeom>
          <a:solidFill>
            <a:schemeClr val="accent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4816113" y="1619109"/>
            <a:ext cx="635034" cy="631814"/>
          </a:xfrm>
          <a:prstGeom prst="ellipse">
            <a:avLst/>
          </a:prstGeom>
          <a:solidFill>
            <a:schemeClr val="accent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sp>
        <p:nvSpPr>
          <p:cNvPr id="9" name="Freeform 30"/>
          <p:cNvSpPr>
            <a:spLocks/>
          </p:cNvSpPr>
          <p:nvPr/>
        </p:nvSpPr>
        <p:spPr bwMode="auto">
          <a:xfrm>
            <a:off x="3085133" y="2035765"/>
            <a:ext cx="1456708" cy="1142959"/>
          </a:xfrm>
          <a:custGeom>
            <a:avLst/>
            <a:gdLst>
              <a:gd name="T0" fmla="*/ 539 w 542"/>
              <a:gd name="T1" fmla="*/ 333 h 425"/>
              <a:gd name="T2" fmla="*/ 421 w 542"/>
              <a:gd name="T3" fmla="*/ 424 h 425"/>
              <a:gd name="T4" fmla="*/ 417 w 542"/>
              <a:gd name="T5" fmla="*/ 422 h 425"/>
              <a:gd name="T6" fmla="*/ 417 w 542"/>
              <a:gd name="T7" fmla="*/ 396 h 425"/>
              <a:gd name="T8" fmla="*/ 197 w 542"/>
              <a:gd name="T9" fmla="*/ 396 h 425"/>
              <a:gd name="T10" fmla="*/ 198 w 542"/>
              <a:gd name="T11" fmla="*/ 396 h 425"/>
              <a:gd name="T12" fmla="*/ 0 w 542"/>
              <a:gd name="T13" fmla="*/ 198 h 425"/>
              <a:gd name="T14" fmla="*/ 184 w 542"/>
              <a:gd name="T15" fmla="*/ 0 h 425"/>
              <a:gd name="T16" fmla="*/ 64 w 542"/>
              <a:gd name="T17" fmla="*/ 97 h 425"/>
              <a:gd name="T18" fmla="*/ 190 w 542"/>
              <a:gd name="T19" fmla="*/ 261 h 425"/>
              <a:gd name="T20" fmla="*/ 417 w 542"/>
              <a:gd name="T21" fmla="*/ 261 h 425"/>
              <a:gd name="T22" fmla="*/ 417 w 542"/>
              <a:gd name="T23" fmla="*/ 235 h 425"/>
              <a:gd name="T24" fmla="*/ 421 w 542"/>
              <a:gd name="T25" fmla="*/ 233 h 425"/>
              <a:gd name="T26" fmla="*/ 539 w 542"/>
              <a:gd name="T27" fmla="*/ 324 h 425"/>
              <a:gd name="T28" fmla="*/ 539 w 542"/>
              <a:gd name="T29" fmla="*/ 333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42" h="425">
                <a:moveTo>
                  <a:pt x="539" y="333"/>
                </a:moveTo>
                <a:cubicBezTo>
                  <a:pt x="421" y="424"/>
                  <a:pt x="421" y="424"/>
                  <a:pt x="421" y="424"/>
                </a:cubicBezTo>
                <a:cubicBezTo>
                  <a:pt x="419" y="425"/>
                  <a:pt x="417" y="424"/>
                  <a:pt x="417" y="422"/>
                </a:cubicBezTo>
                <a:cubicBezTo>
                  <a:pt x="417" y="396"/>
                  <a:pt x="417" y="396"/>
                  <a:pt x="417" y="396"/>
                </a:cubicBezTo>
                <a:cubicBezTo>
                  <a:pt x="197" y="396"/>
                  <a:pt x="197" y="396"/>
                  <a:pt x="197" y="396"/>
                </a:cubicBezTo>
                <a:cubicBezTo>
                  <a:pt x="198" y="396"/>
                  <a:pt x="198" y="396"/>
                  <a:pt x="198" y="396"/>
                </a:cubicBezTo>
                <a:cubicBezTo>
                  <a:pt x="89" y="396"/>
                  <a:pt x="0" y="307"/>
                  <a:pt x="0" y="198"/>
                </a:cubicBezTo>
                <a:cubicBezTo>
                  <a:pt x="0" y="103"/>
                  <a:pt x="64" y="0"/>
                  <a:pt x="184" y="0"/>
                </a:cubicBezTo>
                <a:cubicBezTo>
                  <a:pt x="128" y="15"/>
                  <a:pt x="79" y="31"/>
                  <a:pt x="64" y="97"/>
                </a:cubicBezTo>
                <a:cubicBezTo>
                  <a:pt x="43" y="192"/>
                  <a:pt x="118" y="261"/>
                  <a:pt x="190" y="261"/>
                </a:cubicBezTo>
                <a:cubicBezTo>
                  <a:pt x="417" y="261"/>
                  <a:pt x="417" y="261"/>
                  <a:pt x="417" y="261"/>
                </a:cubicBezTo>
                <a:cubicBezTo>
                  <a:pt x="417" y="235"/>
                  <a:pt x="417" y="235"/>
                  <a:pt x="417" y="235"/>
                </a:cubicBezTo>
                <a:cubicBezTo>
                  <a:pt x="417" y="233"/>
                  <a:pt x="419" y="232"/>
                  <a:pt x="421" y="233"/>
                </a:cubicBezTo>
                <a:cubicBezTo>
                  <a:pt x="539" y="324"/>
                  <a:pt x="539" y="324"/>
                  <a:pt x="539" y="324"/>
                </a:cubicBezTo>
                <a:cubicBezTo>
                  <a:pt x="542" y="326"/>
                  <a:pt x="542" y="331"/>
                  <a:pt x="539" y="333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sp>
        <p:nvSpPr>
          <p:cNvPr id="10" name="Oval 31"/>
          <p:cNvSpPr>
            <a:spLocks noChangeArrowheads="1"/>
          </p:cNvSpPr>
          <p:nvPr/>
        </p:nvSpPr>
        <p:spPr bwMode="auto">
          <a:xfrm>
            <a:off x="3278602" y="2033488"/>
            <a:ext cx="631620" cy="631814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sp>
        <p:nvSpPr>
          <p:cNvPr id="11" name="Freeform 32"/>
          <p:cNvSpPr>
            <a:spLocks/>
          </p:cNvSpPr>
          <p:nvPr/>
        </p:nvSpPr>
        <p:spPr bwMode="auto">
          <a:xfrm>
            <a:off x="4601021" y="2645950"/>
            <a:ext cx="1457847" cy="1140681"/>
          </a:xfrm>
          <a:custGeom>
            <a:avLst/>
            <a:gdLst>
              <a:gd name="T0" fmla="*/ 3 w 542"/>
              <a:gd name="T1" fmla="*/ 92 h 424"/>
              <a:gd name="T2" fmla="*/ 121 w 542"/>
              <a:gd name="T3" fmla="*/ 1 h 424"/>
              <a:gd name="T4" fmla="*/ 125 w 542"/>
              <a:gd name="T5" fmla="*/ 3 h 424"/>
              <a:gd name="T6" fmla="*/ 125 w 542"/>
              <a:gd name="T7" fmla="*/ 29 h 424"/>
              <a:gd name="T8" fmla="*/ 344 w 542"/>
              <a:gd name="T9" fmla="*/ 29 h 424"/>
              <a:gd name="T10" fmla="*/ 344 w 542"/>
              <a:gd name="T11" fmla="*/ 29 h 424"/>
              <a:gd name="T12" fmla="*/ 542 w 542"/>
              <a:gd name="T13" fmla="*/ 227 h 424"/>
              <a:gd name="T14" fmla="*/ 358 w 542"/>
              <a:gd name="T15" fmla="*/ 424 h 424"/>
              <a:gd name="T16" fmla="*/ 478 w 542"/>
              <a:gd name="T17" fmla="*/ 327 h 424"/>
              <a:gd name="T18" fmla="*/ 352 w 542"/>
              <a:gd name="T19" fmla="*/ 164 h 424"/>
              <a:gd name="T20" fmla="*/ 125 w 542"/>
              <a:gd name="T21" fmla="*/ 164 h 424"/>
              <a:gd name="T22" fmla="*/ 125 w 542"/>
              <a:gd name="T23" fmla="*/ 190 h 424"/>
              <a:gd name="T24" fmla="*/ 121 w 542"/>
              <a:gd name="T25" fmla="*/ 192 h 424"/>
              <a:gd name="T26" fmla="*/ 3 w 542"/>
              <a:gd name="T27" fmla="*/ 101 h 424"/>
              <a:gd name="T28" fmla="*/ 3 w 542"/>
              <a:gd name="T29" fmla="*/ 92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42" h="424">
                <a:moveTo>
                  <a:pt x="3" y="92"/>
                </a:moveTo>
                <a:cubicBezTo>
                  <a:pt x="121" y="1"/>
                  <a:pt x="121" y="1"/>
                  <a:pt x="121" y="1"/>
                </a:cubicBezTo>
                <a:cubicBezTo>
                  <a:pt x="123" y="0"/>
                  <a:pt x="125" y="1"/>
                  <a:pt x="125" y="3"/>
                </a:cubicBezTo>
                <a:cubicBezTo>
                  <a:pt x="125" y="29"/>
                  <a:pt x="125" y="29"/>
                  <a:pt x="125" y="29"/>
                </a:cubicBezTo>
                <a:cubicBezTo>
                  <a:pt x="344" y="29"/>
                  <a:pt x="344" y="29"/>
                  <a:pt x="344" y="29"/>
                </a:cubicBezTo>
                <a:cubicBezTo>
                  <a:pt x="344" y="29"/>
                  <a:pt x="344" y="29"/>
                  <a:pt x="344" y="29"/>
                </a:cubicBezTo>
                <a:cubicBezTo>
                  <a:pt x="453" y="29"/>
                  <a:pt x="542" y="117"/>
                  <a:pt x="542" y="227"/>
                </a:cubicBezTo>
                <a:cubicBezTo>
                  <a:pt x="542" y="321"/>
                  <a:pt x="478" y="424"/>
                  <a:pt x="358" y="424"/>
                </a:cubicBezTo>
                <a:cubicBezTo>
                  <a:pt x="414" y="409"/>
                  <a:pt x="463" y="394"/>
                  <a:pt x="478" y="327"/>
                </a:cubicBezTo>
                <a:cubicBezTo>
                  <a:pt x="499" y="233"/>
                  <a:pt x="424" y="164"/>
                  <a:pt x="352" y="164"/>
                </a:cubicBezTo>
                <a:cubicBezTo>
                  <a:pt x="125" y="164"/>
                  <a:pt x="125" y="164"/>
                  <a:pt x="125" y="164"/>
                </a:cubicBezTo>
                <a:cubicBezTo>
                  <a:pt x="125" y="190"/>
                  <a:pt x="125" y="190"/>
                  <a:pt x="125" y="190"/>
                </a:cubicBezTo>
                <a:cubicBezTo>
                  <a:pt x="125" y="192"/>
                  <a:pt x="123" y="193"/>
                  <a:pt x="121" y="192"/>
                </a:cubicBezTo>
                <a:cubicBezTo>
                  <a:pt x="3" y="101"/>
                  <a:pt x="3" y="101"/>
                  <a:pt x="3" y="101"/>
                </a:cubicBezTo>
                <a:cubicBezTo>
                  <a:pt x="0" y="99"/>
                  <a:pt x="0" y="94"/>
                  <a:pt x="3" y="92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sp>
        <p:nvSpPr>
          <p:cNvPr id="12" name="Oval 33"/>
          <p:cNvSpPr>
            <a:spLocks noChangeArrowheads="1"/>
          </p:cNvSpPr>
          <p:nvPr/>
        </p:nvSpPr>
        <p:spPr bwMode="auto">
          <a:xfrm>
            <a:off x="5232640" y="3157093"/>
            <a:ext cx="632758" cy="63523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384002" y="3316470"/>
            <a:ext cx="319793" cy="316477"/>
            <a:chOff x="5384001" y="3118064"/>
            <a:chExt cx="319793" cy="316379"/>
          </a:xfrm>
          <a:solidFill>
            <a:schemeClr val="bg1"/>
          </a:solidFill>
        </p:grpSpPr>
        <p:sp>
          <p:nvSpPr>
            <p:cNvPr id="14" name="Freeform 34"/>
            <p:cNvSpPr>
              <a:spLocks noEditPoints="1"/>
            </p:cNvSpPr>
            <p:nvPr/>
          </p:nvSpPr>
          <p:spPr bwMode="auto">
            <a:xfrm>
              <a:off x="5384001" y="3118064"/>
              <a:ext cx="319793" cy="316379"/>
            </a:xfrm>
            <a:custGeom>
              <a:avLst/>
              <a:gdLst>
                <a:gd name="T0" fmla="*/ 59 w 119"/>
                <a:gd name="T1" fmla="*/ 0 h 118"/>
                <a:gd name="T2" fmla="*/ 0 w 119"/>
                <a:gd name="T3" fmla="*/ 59 h 118"/>
                <a:gd name="T4" fmla="*/ 59 w 119"/>
                <a:gd name="T5" fmla="*/ 118 h 118"/>
                <a:gd name="T6" fmla="*/ 119 w 119"/>
                <a:gd name="T7" fmla="*/ 59 h 118"/>
                <a:gd name="T8" fmla="*/ 59 w 119"/>
                <a:gd name="T9" fmla="*/ 0 h 118"/>
                <a:gd name="T10" fmla="*/ 59 w 119"/>
                <a:gd name="T11" fmla="*/ 107 h 118"/>
                <a:gd name="T12" fmla="*/ 12 w 119"/>
                <a:gd name="T13" fmla="*/ 59 h 118"/>
                <a:gd name="T14" fmla="*/ 59 w 119"/>
                <a:gd name="T15" fmla="*/ 11 h 118"/>
                <a:gd name="T16" fmla="*/ 107 w 119"/>
                <a:gd name="T17" fmla="*/ 59 h 118"/>
                <a:gd name="T18" fmla="*/ 59 w 119"/>
                <a:gd name="T19" fmla="*/ 10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118">
                  <a:moveTo>
                    <a:pt x="59" y="0"/>
                  </a:moveTo>
                  <a:cubicBezTo>
                    <a:pt x="27" y="0"/>
                    <a:pt x="0" y="26"/>
                    <a:pt x="0" y="59"/>
                  </a:cubicBezTo>
                  <a:cubicBezTo>
                    <a:pt x="0" y="92"/>
                    <a:pt x="27" y="118"/>
                    <a:pt x="59" y="118"/>
                  </a:cubicBezTo>
                  <a:cubicBezTo>
                    <a:pt x="92" y="118"/>
                    <a:pt x="119" y="92"/>
                    <a:pt x="119" y="59"/>
                  </a:cubicBezTo>
                  <a:cubicBezTo>
                    <a:pt x="119" y="26"/>
                    <a:pt x="92" y="0"/>
                    <a:pt x="59" y="0"/>
                  </a:cubicBezTo>
                  <a:close/>
                  <a:moveTo>
                    <a:pt x="59" y="107"/>
                  </a:moveTo>
                  <a:cubicBezTo>
                    <a:pt x="33" y="107"/>
                    <a:pt x="12" y="86"/>
                    <a:pt x="12" y="59"/>
                  </a:cubicBezTo>
                  <a:cubicBezTo>
                    <a:pt x="12" y="33"/>
                    <a:pt x="33" y="11"/>
                    <a:pt x="59" y="11"/>
                  </a:cubicBezTo>
                  <a:cubicBezTo>
                    <a:pt x="86" y="11"/>
                    <a:pt x="107" y="33"/>
                    <a:pt x="107" y="59"/>
                  </a:cubicBezTo>
                  <a:cubicBezTo>
                    <a:pt x="107" y="86"/>
                    <a:pt x="86" y="107"/>
                    <a:pt x="59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5" name="Freeform 35"/>
            <p:cNvSpPr>
              <a:spLocks/>
            </p:cNvSpPr>
            <p:nvPr/>
          </p:nvSpPr>
          <p:spPr bwMode="auto">
            <a:xfrm>
              <a:off x="5439766" y="3165862"/>
              <a:ext cx="121772" cy="129738"/>
            </a:xfrm>
            <a:custGeom>
              <a:avLst/>
              <a:gdLst>
                <a:gd name="T0" fmla="*/ 38 w 45"/>
                <a:gd name="T1" fmla="*/ 0 h 48"/>
                <a:gd name="T2" fmla="*/ 32 w 45"/>
                <a:gd name="T3" fmla="*/ 6 h 48"/>
                <a:gd name="T4" fmla="*/ 32 w 45"/>
                <a:gd name="T5" fmla="*/ 34 h 48"/>
                <a:gd name="T6" fmla="*/ 7 w 45"/>
                <a:gd name="T7" fmla="*/ 34 h 48"/>
                <a:gd name="T8" fmla="*/ 0 w 45"/>
                <a:gd name="T9" fmla="*/ 41 h 48"/>
                <a:gd name="T10" fmla="*/ 7 w 45"/>
                <a:gd name="T11" fmla="*/ 48 h 48"/>
                <a:gd name="T12" fmla="*/ 37 w 45"/>
                <a:gd name="T13" fmla="*/ 48 h 48"/>
                <a:gd name="T14" fmla="*/ 42 w 45"/>
                <a:gd name="T15" fmla="*/ 46 h 48"/>
                <a:gd name="T16" fmla="*/ 45 w 45"/>
                <a:gd name="T17" fmla="*/ 40 h 48"/>
                <a:gd name="T18" fmla="*/ 45 w 45"/>
                <a:gd name="T19" fmla="*/ 6 h 48"/>
                <a:gd name="T20" fmla="*/ 38 w 45"/>
                <a:gd name="T2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8">
                  <a:moveTo>
                    <a:pt x="38" y="0"/>
                  </a:moveTo>
                  <a:cubicBezTo>
                    <a:pt x="35" y="0"/>
                    <a:pt x="32" y="3"/>
                    <a:pt x="32" y="6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4" y="34"/>
                    <a:pt x="0" y="37"/>
                    <a:pt x="0" y="41"/>
                  </a:cubicBezTo>
                  <a:cubicBezTo>
                    <a:pt x="0" y="45"/>
                    <a:pt x="4" y="48"/>
                    <a:pt x="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9" y="48"/>
                    <a:pt x="41" y="47"/>
                    <a:pt x="42" y="46"/>
                  </a:cubicBezTo>
                  <a:cubicBezTo>
                    <a:pt x="44" y="45"/>
                    <a:pt x="45" y="43"/>
                    <a:pt x="45" y="40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5" y="3"/>
                    <a:pt x="42" y="0"/>
                    <a:pt x="3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859010" y="3735403"/>
            <a:ext cx="295895" cy="298262"/>
            <a:chOff x="3859009" y="3536868"/>
            <a:chExt cx="295895" cy="298170"/>
          </a:xfrm>
          <a:solidFill>
            <a:schemeClr val="bg1"/>
          </a:solidFill>
        </p:grpSpPr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4119624" y="3619946"/>
              <a:ext cx="35280" cy="35279"/>
            </a:xfrm>
            <a:custGeom>
              <a:avLst/>
              <a:gdLst>
                <a:gd name="T0" fmla="*/ 2 w 13"/>
                <a:gd name="T1" fmla="*/ 1 h 13"/>
                <a:gd name="T2" fmla="*/ 2 w 13"/>
                <a:gd name="T3" fmla="*/ 4 h 13"/>
                <a:gd name="T4" fmla="*/ 0 w 13"/>
                <a:gd name="T5" fmla="*/ 6 h 13"/>
                <a:gd name="T6" fmla="*/ 1 w 13"/>
                <a:gd name="T7" fmla="*/ 7 h 13"/>
                <a:gd name="T8" fmla="*/ 8 w 13"/>
                <a:gd name="T9" fmla="*/ 7 h 13"/>
                <a:gd name="T10" fmla="*/ 8 w 13"/>
                <a:gd name="T11" fmla="*/ 10 h 13"/>
                <a:gd name="T12" fmla="*/ 12 w 13"/>
                <a:gd name="T13" fmla="*/ 12 h 13"/>
                <a:gd name="T14" fmla="*/ 13 w 13"/>
                <a:gd name="T15" fmla="*/ 13 h 13"/>
                <a:gd name="T16" fmla="*/ 12 w 13"/>
                <a:gd name="T17" fmla="*/ 9 h 13"/>
                <a:gd name="T18" fmla="*/ 6 w 13"/>
                <a:gd name="T19" fmla="*/ 1 h 13"/>
                <a:gd name="T20" fmla="*/ 2 w 13"/>
                <a:gd name="T21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3">
                  <a:moveTo>
                    <a:pt x="2" y="1"/>
                  </a:moveTo>
                  <a:cubicBezTo>
                    <a:pt x="1" y="2"/>
                    <a:pt x="2" y="4"/>
                    <a:pt x="2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3" y="7"/>
                    <a:pt x="7" y="6"/>
                    <a:pt x="8" y="7"/>
                  </a:cubicBezTo>
                  <a:cubicBezTo>
                    <a:pt x="8" y="7"/>
                    <a:pt x="8" y="10"/>
                    <a:pt x="8" y="10"/>
                  </a:cubicBezTo>
                  <a:cubicBezTo>
                    <a:pt x="8" y="10"/>
                    <a:pt x="10" y="12"/>
                    <a:pt x="12" y="12"/>
                  </a:cubicBezTo>
                  <a:cubicBezTo>
                    <a:pt x="12" y="12"/>
                    <a:pt x="13" y="12"/>
                    <a:pt x="13" y="13"/>
                  </a:cubicBezTo>
                  <a:cubicBezTo>
                    <a:pt x="13" y="11"/>
                    <a:pt x="13" y="10"/>
                    <a:pt x="12" y="9"/>
                  </a:cubicBezTo>
                  <a:cubicBezTo>
                    <a:pt x="11" y="6"/>
                    <a:pt x="6" y="2"/>
                    <a:pt x="6" y="1"/>
                  </a:cubicBezTo>
                  <a:cubicBezTo>
                    <a:pt x="5" y="0"/>
                    <a:pt x="3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18" name="Freeform 37"/>
            <p:cNvSpPr>
              <a:spLocks noEditPoints="1"/>
            </p:cNvSpPr>
            <p:nvPr/>
          </p:nvSpPr>
          <p:spPr bwMode="auto">
            <a:xfrm>
              <a:off x="3859009" y="3536868"/>
              <a:ext cx="282237" cy="298170"/>
            </a:xfrm>
            <a:custGeom>
              <a:avLst/>
              <a:gdLst>
                <a:gd name="T0" fmla="*/ 102 w 105"/>
                <a:gd name="T1" fmla="*/ 62 h 111"/>
                <a:gd name="T2" fmla="*/ 89 w 105"/>
                <a:gd name="T3" fmla="*/ 56 h 111"/>
                <a:gd name="T4" fmla="*/ 93 w 105"/>
                <a:gd name="T5" fmla="*/ 41 h 111"/>
                <a:gd name="T6" fmla="*/ 93 w 105"/>
                <a:gd name="T7" fmla="*/ 30 h 111"/>
                <a:gd name="T8" fmla="*/ 95 w 105"/>
                <a:gd name="T9" fmla="*/ 26 h 111"/>
                <a:gd name="T10" fmla="*/ 82 w 105"/>
                <a:gd name="T11" fmla="*/ 6 h 111"/>
                <a:gd name="T12" fmla="*/ 76 w 105"/>
                <a:gd name="T13" fmla="*/ 8 h 111"/>
                <a:gd name="T14" fmla="*/ 73 w 105"/>
                <a:gd name="T15" fmla="*/ 13 h 111"/>
                <a:gd name="T16" fmla="*/ 71 w 105"/>
                <a:gd name="T17" fmla="*/ 14 h 111"/>
                <a:gd name="T18" fmla="*/ 63 w 105"/>
                <a:gd name="T19" fmla="*/ 6 h 111"/>
                <a:gd name="T20" fmla="*/ 55 w 105"/>
                <a:gd name="T21" fmla="*/ 0 h 111"/>
                <a:gd name="T22" fmla="*/ 21 w 105"/>
                <a:gd name="T23" fmla="*/ 13 h 111"/>
                <a:gd name="T24" fmla="*/ 34 w 105"/>
                <a:gd name="T25" fmla="*/ 10 h 111"/>
                <a:gd name="T26" fmla="*/ 36 w 105"/>
                <a:gd name="T27" fmla="*/ 10 h 111"/>
                <a:gd name="T28" fmla="*/ 33 w 105"/>
                <a:gd name="T29" fmla="*/ 20 h 111"/>
                <a:gd name="T30" fmla="*/ 41 w 105"/>
                <a:gd name="T31" fmla="*/ 25 h 111"/>
                <a:gd name="T32" fmla="*/ 44 w 105"/>
                <a:gd name="T33" fmla="*/ 17 h 111"/>
                <a:gd name="T34" fmla="*/ 52 w 105"/>
                <a:gd name="T35" fmla="*/ 18 h 111"/>
                <a:gd name="T36" fmla="*/ 60 w 105"/>
                <a:gd name="T37" fmla="*/ 22 h 111"/>
                <a:gd name="T38" fmla="*/ 63 w 105"/>
                <a:gd name="T39" fmla="*/ 28 h 111"/>
                <a:gd name="T40" fmla="*/ 60 w 105"/>
                <a:gd name="T41" fmla="*/ 28 h 111"/>
                <a:gd name="T42" fmla="*/ 50 w 105"/>
                <a:gd name="T43" fmla="*/ 29 h 111"/>
                <a:gd name="T44" fmla="*/ 56 w 105"/>
                <a:gd name="T45" fmla="*/ 31 h 111"/>
                <a:gd name="T46" fmla="*/ 46 w 105"/>
                <a:gd name="T47" fmla="*/ 37 h 111"/>
                <a:gd name="T48" fmla="*/ 41 w 105"/>
                <a:gd name="T49" fmla="*/ 51 h 111"/>
                <a:gd name="T50" fmla="*/ 32 w 105"/>
                <a:gd name="T51" fmla="*/ 48 h 111"/>
                <a:gd name="T52" fmla="*/ 32 w 105"/>
                <a:gd name="T53" fmla="*/ 57 h 111"/>
                <a:gd name="T54" fmla="*/ 38 w 105"/>
                <a:gd name="T55" fmla="*/ 61 h 111"/>
                <a:gd name="T56" fmla="*/ 41 w 105"/>
                <a:gd name="T57" fmla="*/ 67 h 111"/>
                <a:gd name="T58" fmla="*/ 35 w 105"/>
                <a:gd name="T59" fmla="*/ 63 h 111"/>
                <a:gd name="T60" fmla="*/ 22 w 105"/>
                <a:gd name="T61" fmla="*/ 58 h 111"/>
                <a:gd name="T62" fmla="*/ 14 w 105"/>
                <a:gd name="T63" fmla="*/ 46 h 111"/>
                <a:gd name="T64" fmla="*/ 9 w 105"/>
                <a:gd name="T65" fmla="*/ 27 h 111"/>
                <a:gd name="T66" fmla="*/ 45 w 105"/>
                <a:gd name="T67" fmla="*/ 110 h 111"/>
                <a:gd name="T68" fmla="*/ 47 w 105"/>
                <a:gd name="T69" fmla="*/ 94 h 111"/>
                <a:gd name="T70" fmla="*/ 39 w 105"/>
                <a:gd name="T71" fmla="*/ 78 h 111"/>
                <a:gd name="T72" fmla="*/ 44 w 105"/>
                <a:gd name="T73" fmla="*/ 71 h 111"/>
                <a:gd name="T74" fmla="*/ 54 w 105"/>
                <a:gd name="T75" fmla="*/ 71 h 111"/>
                <a:gd name="T76" fmla="*/ 64 w 105"/>
                <a:gd name="T77" fmla="*/ 78 h 111"/>
                <a:gd name="T78" fmla="*/ 69 w 105"/>
                <a:gd name="T79" fmla="*/ 81 h 111"/>
                <a:gd name="T80" fmla="*/ 73 w 105"/>
                <a:gd name="T81" fmla="*/ 89 h 111"/>
                <a:gd name="T82" fmla="*/ 62 w 105"/>
                <a:gd name="T83" fmla="*/ 100 h 111"/>
                <a:gd name="T84" fmla="*/ 54 w 105"/>
                <a:gd name="T85" fmla="*/ 106 h 111"/>
                <a:gd name="T86" fmla="*/ 56 w 105"/>
                <a:gd name="T87" fmla="*/ 111 h 111"/>
                <a:gd name="T88" fmla="*/ 105 w 105"/>
                <a:gd name="T89" fmla="*/ 69 h 111"/>
                <a:gd name="T90" fmla="*/ 57 w 105"/>
                <a:gd name="T91" fmla="*/ 31 h 111"/>
                <a:gd name="T92" fmla="*/ 55 w 105"/>
                <a:gd name="T93" fmla="*/ 35 h 111"/>
                <a:gd name="T94" fmla="*/ 79 w 105"/>
                <a:gd name="T95" fmla="*/ 10 h 111"/>
                <a:gd name="T96" fmla="*/ 85 w 105"/>
                <a:gd name="T97" fmla="*/ 1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5" h="111">
                  <a:moveTo>
                    <a:pt x="105" y="69"/>
                  </a:moveTo>
                  <a:cubicBezTo>
                    <a:pt x="104" y="67"/>
                    <a:pt x="105" y="64"/>
                    <a:pt x="105" y="64"/>
                  </a:cubicBezTo>
                  <a:cubicBezTo>
                    <a:pt x="105" y="64"/>
                    <a:pt x="102" y="63"/>
                    <a:pt x="102" y="62"/>
                  </a:cubicBezTo>
                  <a:cubicBezTo>
                    <a:pt x="101" y="61"/>
                    <a:pt x="99" y="64"/>
                    <a:pt x="98" y="64"/>
                  </a:cubicBezTo>
                  <a:cubicBezTo>
                    <a:pt x="98" y="64"/>
                    <a:pt x="96" y="65"/>
                    <a:pt x="95" y="64"/>
                  </a:cubicBezTo>
                  <a:cubicBezTo>
                    <a:pt x="94" y="64"/>
                    <a:pt x="89" y="56"/>
                    <a:pt x="89" y="56"/>
                  </a:cubicBezTo>
                  <a:cubicBezTo>
                    <a:pt x="89" y="56"/>
                    <a:pt x="89" y="53"/>
                    <a:pt x="89" y="50"/>
                  </a:cubicBezTo>
                  <a:cubicBezTo>
                    <a:pt x="89" y="48"/>
                    <a:pt x="90" y="46"/>
                    <a:pt x="90" y="46"/>
                  </a:cubicBezTo>
                  <a:cubicBezTo>
                    <a:pt x="90" y="46"/>
                    <a:pt x="93" y="43"/>
                    <a:pt x="93" y="41"/>
                  </a:cubicBezTo>
                  <a:cubicBezTo>
                    <a:pt x="94" y="39"/>
                    <a:pt x="97" y="37"/>
                    <a:pt x="97" y="37"/>
                  </a:cubicBezTo>
                  <a:cubicBezTo>
                    <a:pt x="97" y="37"/>
                    <a:pt x="95" y="36"/>
                    <a:pt x="94" y="35"/>
                  </a:cubicBezTo>
                  <a:cubicBezTo>
                    <a:pt x="92" y="34"/>
                    <a:pt x="93" y="32"/>
                    <a:pt x="93" y="30"/>
                  </a:cubicBezTo>
                  <a:cubicBezTo>
                    <a:pt x="93" y="30"/>
                    <a:pt x="93" y="29"/>
                    <a:pt x="93" y="29"/>
                  </a:cubicBezTo>
                  <a:cubicBezTo>
                    <a:pt x="96" y="31"/>
                    <a:pt x="97" y="30"/>
                    <a:pt x="97" y="30"/>
                  </a:cubicBezTo>
                  <a:cubicBezTo>
                    <a:pt x="97" y="29"/>
                    <a:pt x="95" y="26"/>
                    <a:pt x="95" y="26"/>
                  </a:cubicBezTo>
                  <a:cubicBezTo>
                    <a:pt x="95" y="26"/>
                    <a:pt x="98" y="25"/>
                    <a:pt x="100" y="25"/>
                  </a:cubicBezTo>
                  <a:cubicBezTo>
                    <a:pt x="100" y="25"/>
                    <a:pt x="101" y="25"/>
                    <a:pt x="102" y="24"/>
                  </a:cubicBezTo>
                  <a:cubicBezTo>
                    <a:pt x="97" y="17"/>
                    <a:pt x="90" y="10"/>
                    <a:pt x="82" y="6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80" y="6"/>
                    <a:pt x="78" y="7"/>
                    <a:pt x="78" y="7"/>
                  </a:cubicBezTo>
                  <a:cubicBezTo>
                    <a:pt x="78" y="7"/>
                    <a:pt x="77" y="8"/>
                    <a:pt x="76" y="8"/>
                  </a:cubicBezTo>
                  <a:cubicBezTo>
                    <a:pt x="74" y="9"/>
                    <a:pt x="73" y="9"/>
                    <a:pt x="73" y="9"/>
                  </a:cubicBezTo>
                  <a:cubicBezTo>
                    <a:pt x="74" y="11"/>
                    <a:pt x="74" y="11"/>
                    <a:pt x="74" y="11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4" y="16"/>
                    <a:pt x="74" y="16"/>
                    <a:pt x="74" y="16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73" y="16"/>
                    <a:pt x="72" y="15"/>
                    <a:pt x="71" y="14"/>
                  </a:cubicBezTo>
                  <a:cubicBezTo>
                    <a:pt x="70" y="12"/>
                    <a:pt x="68" y="14"/>
                    <a:pt x="67" y="13"/>
                  </a:cubicBezTo>
                  <a:cubicBezTo>
                    <a:pt x="65" y="12"/>
                    <a:pt x="62" y="9"/>
                    <a:pt x="62" y="9"/>
                  </a:cubicBezTo>
                  <a:cubicBezTo>
                    <a:pt x="62" y="9"/>
                    <a:pt x="63" y="7"/>
                    <a:pt x="63" y="6"/>
                  </a:cubicBezTo>
                  <a:cubicBezTo>
                    <a:pt x="63" y="5"/>
                    <a:pt x="60" y="3"/>
                    <a:pt x="60" y="3"/>
                  </a:cubicBezTo>
                  <a:cubicBezTo>
                    <a:pt x="60" y="1"/>
                    <a:pt x="54" y="0"/>
                    <a:pt x="54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43" y="0"/>
                    <a:pt x="33" y="3"/>
                    <a:pt x="24" y="9"/>
                  </a:cubicBezTo>
                  <a:cubicBezTo>
                    <a:pt x="26" y="9"/>
                    <a:pt x="29" y="9"/>
                    <a:pt x="28" y="10"/>
                  </a:cubicBezTo>
                  <a:cubicBezTo>
                    <a:pt x="25" y="11"/>
                    <a:pt x="23" y="13"/>
                    <a:pt x="21" y="13"/>
                  </a:cubicBezTo>
                  <a:cubicBezTo>
                    <a:pt x="20" y="13"/>
                    <a:pt x="21" y="14"/>
                    <a:pt x="23" y="14"/>
                  </a:cubicBezTo>
                  <a:cubicBezTo>
                    <a:pt x="24" y="14"/>
                    <a:pt x="28" y="12"/>
                    <a:pt x="31" y="12"/>
                  </a:cubicBezTo>
                  <a:cubicBezTo>
                    <a:pt x="33" y="11"/>
                    <a:pt x="34" y="11"/>
                    <a:pt x="34" y="10"/>
                  </a:cubicBezTo>
                  <a:cubicBezTo>
                    <a:pt x="34" y="9"/>
                    <a:pt x="33" y="8"/>
                    <a:pt x="33" y="8"/>
                  </a:cubicBezTo>
                  <a:cubicBezTo>
                    <a:pt x="33" y="8"/>
                    <a:pt x="37" y="6"/>
                    <a:pt x="37" y="6"/>
                  </a:cubicBezTo>
                  <a:cubicBezTo>
                    <a:pt x="37" y="7"/>
                    <a:pt x="35" y="7"/>
                    <a:pt x="36" y="10"/>
                  </a:cubicBezTo>
                  <a:cubicBezTo>
                    <a:pt x="38" y="12"/>
                    <a:pt x="41" y="12"/>
                    <a:pt x="38" y="13"/>
                  </a:cubicBezTo>
                  <a:cubicBezTo>
                    <a:pt x="36" y="14"/>
                    <a:pt x="30" y="18"/>
                    <a:pt x="32" y="19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33" y="20"/>
                    <a:pt x="36" y="20"/>
                    <a:pt x="37" y="21"/>
                  </a:cubicBezTo>
                  <a:cubicBezTo>
                    <a:pt x="38" y="22"/>
                    <a:pt x="40" y="22"/>
                    <a:pt x="40" y="22"/>
                  </a:cubicBezTo>
                  <a:cubicBezTo>
                    <a:pt x="40" y="22"/>
                    <a:pt x="38" y="24"/>
                    <a:pt x="41" y="25"/>
                  </a:cubicBezTo>
                  <a:cubicBezTo>
                    <a:pt x="43" y="26"/>
                    <a:pt x="44" y="23"/>
                    <a:pt x="44" y="22"/>
                  </a:cubicBezTo>
                  <a:cubicBezTo>
                    <a:pt x="43" y="22"/>
                    <a:pt x="46" y="22"/>
                    <a:pt x="45" y="20"/>
                  </a:cubicBezTo>
                  <a:cubicBezTo>
                    <a:pt x="45" y="19"/>
                    <a:pt x="44" y="17"/>
                    <a:pt x="44" y="17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4"/>
                    <a:pt x="48" y="13"/>
                    <a:pt x="49" y="14"/>
                  </a:cubicBezTo>
                  <a:cubicBezTo>
                    <a:pt x="50" y="15"/>
                    <a:pt x="50" y="17"/>
                    <a:pt x="52" y="18"/>
                  </a:cubicBezTo>
                  <a:cubicBezTo>
                    <a:pt x="54" y="18"/>
                    <a:pt x="55" y="17"/>
                    <a:pt x="55" y="17"/>
                  </a:cubicBezTo>
                  <a:cubicBezTo>
                    <a:pt x="55" y="17"/>
                    <a:pt x="57" y="16"/>
                    <a:pt x="58" y="18"/>
                  </a:cubicBezTo>
                  <a:cubicBezTo>
                    <a:pt x="58" y="20"/>
                    <a:pt x="59" y="21"/>
                    <a:pt x="60" y="22"/>
                  </a:cubicBezTo>
                  <a:cubicBezTo>
                    <a:pt x="61" y="22"/>
                    <a:pt x="60" y="23"/>
                    <a:pt x="60" y="23"/>
                  </a:cubicBezTo>
                  <a:cubicBezTo>
                    <a:pt x="60" y="23"/>
                    <a:pt x="62" y="20"/>
                    <a:pt x="63" y="23"/>
                  </a:cubicBezTo>
                  <a:cubicBezTo>
                    <a:pt x="63" y="27"/>
                    <a:pt x="61" y="28"/>
                    <a:pt x="63" y="28"/>
                  </a:cubicBezTo>
                  <a:cubicBezTo>
                    <a:pt x="65" y="28"/>
                    <a:pt x="65" y="29"/>
                    <a:pt x="65" y="30"/>
                  </a:cubicBezTo>
                  <a:cubicBezTo>
                    <a:pt x="65" y="30"/>
                    <a:pt x="63" y="30"/>
                    <a:pt x="63" y="30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60" y="28"/>
                    <a:pt x="62" y="26"/>
                    <a:pt x="60" y="26"/>
                  </a:cubicBezTo>
                  <a:cubicBezTo>
                    <a:pt x="59" y="26"/>
                    <a:pt x="55" y="26"/>
                    <a:pt x="55" y="26"/>
                  </a:cubicBezTo>
                  <a:cubicBezTo>
                    <a:pt x="55" y="26"/>
                    <a:pt x="50" y="28"/>
                    <a:pt x="50" y="29"/>
                  </a:cubicBezTo>
                  <a:cubicBezTo>
                    <a:pt x="50" y="29"/>
                    <a:pt x="55" y="27"/>
                    <a:pt x="55" y="28"/>
                  </a:cubicBezTo>
                  <a:cubicBezTo>
                    <a:pt x="55" y="29"/>
                    <a:pt x="54" y="29"/>
                    <a:pt x="55" y="29"/>
                  </a:cubicBezTo>
                  <a:cubicBezTo>
                    <a:pt x="56" y="30"/>
                    <a:pt x="56" y="31"/>
                    <a:pt x="56" y="31"/>
                  </a:cubicBezTo>
                  <a:cubicBezTo>
                    <a:pt x="56" y="31"/>
                    <a:pt x="56" y="31"/>
                    <a:pt x="54" y="32"/>
                  </a:cubicBezTo>
                  <a:cubicBezTo>
                    <a:pt x="52" y="32"/>
                    <a:pt x="50" y="34"/>
                    <a:pt x="50" y="35"/>
                  </a:cubicBezTo>
                  <a:cubicBezTo>
                    <a:pt x="50" y="36"/>
                    <a:pt x="46" y="35"/>
                    <a:pt x="46" y="37"/>
                  </a:cubicBezTo>
                  <a:cubicBezTo>
                    <a:pt x="45" y="39"/>
                    <a:pt x="47" y="40"/>
                    <a:pt x="45" y="41"/>
                  </a:cubicBezTo>
                  <a:cubicBezTo>
                    <a:pt x="43" y="42"/>
                    <a:pt x="40" y="45"/>
                    <a:pt x="40" y="47"/>
                  </a:cubicBezTo>
                  <a:cubicBezTo>
                    <a:pt x="41" y="49"/>
                    <a:pt x="41" y="51"/>
                    <a:pt x="41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47"/>
                    <a:pt x="36" y="47"/>
                  </a:cubicBezTo>
                  <a:cubicBezTo>
                    <a:pt x="33" y="47"/>
                    <a:pt x="32" y="48"/>
                    <a:pt x="32" y="48"/>
                  </a:cubicBezTo>
                  <a:cubicBezTo>
                    <a:pt x="32" y="48"/>
                    <a:pt x="27" y="46"/>
                    <a:pt x="27" y="51"/>
                  </a:cubicBezTo>
                  <a:cubicBezTo>
                    <a:pt x="27" y="51"/>
                    <a:pt x="26" y="58"/>
                    <a:pt x="29" y="58"/>
                  </a:cubicBezTo>
                  <a:cubicBezTo>
                    <a:pt x="32" y="58"/>
                    <a:pt x="32" y="57"/>
                    <a:pt x="32" y="57"/>
                  </a:cubicBezTo>
                  <a:cubicBezTo>
                    <a:pt x="32" y="57"/>
                    <a:pt x="33" y="55"/>
                    <a:pt x="34" y="56"/>
                  </a:cubicBezTo>
                  <a:cubicBezTo>
                    <a:pt x="35" y="56"/>
                    <a:pt x="33" y="61"/>
                    <a:pt x="33" y="61"/>
                  </a:cubicBezTo>
                  <a:cubicBezTo>
                    <a:pt x="35" y="61"/>
                    <a:pt x="38" y="61"/>
                    <a:pt x="38" y="61"/>
                  </a:cubicBezTo>
                  <a:cubicBezTo>
                    <a:pt x="38" y="61"/>
                    <a:pt x="38" y="63"/>
                    <a:pt x="38" y="64"/>
                  </a:cubicBezTo>
                  <a:cubicBezTo>
                    <a:pt x="38" y="66"/>
                    <a:pt x="38" y="67"/>
                    <a:pt x="40" y="67"/>
                  </a:cubicBezTo>
                  <a:cubicBezTo>
                    <a:pt x="41" y="67"/>
                    <a:pt x="41" y="67"/>
                    <a:pt x="41" y="67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39" y="67"/>
                    <a:pt x="38" y="66"/>
                  </a:cubicBezTo>
                  <a:cubicBezTo>
                    <a:pt x="36" y="66"/>
                    <a:pt x="35" y="63"/>
                    <a:pt x="35" y="63"/>
                  </a:cubicBezTo>
                  <a:cubicBezTo>
                    <a:pt x="35" y="63"/>
                    <a:pt x="32" y="63"/>
                    <a:pt x="31" y="62"/>
                  </a:cubicBezTo>
                  <a:cubicBezTo>
                    <a:pt x="30" y="61"/>
                    <a:pt x="31" y="60"/>
                    <a:pt x="29" y="61"/>
                  </a:cubicBezTo>
                  <a:cubicBezTo>
                    <a:pt x="27" y="61"/>
                    <a:pt x="23" y="59"/>
                    <a:pt x="22" y="58"/>
                  </a:cubicBezTo>
                  <a:cubicBezTo>
                    <a:pt x="21" y="58"/>
                    <a:pt x="20" y="55"/>
                    <a:pt x="20" y="55"/>
                  </a:cubicBezTo>
                  <a:cubicBezTo>
                    <a:pt x="20" y="55"/>
                    <a:pt x="17" y="52"/>
                    <a:pt x="16" y="50"/>
                  </a:cubicBezTo>
                  <a:cubicBezTo>
                    <a:pt x="15" y="48"/>
                    <a:pt x="15" y="47"/>
                    <a:pt x="14" y="46"/>
                  </a:cubicBezTo>
                  <a:cubicBezTo>
                    <a:pt x="12" y="46"/>
                    <a:pt x="11" y="45"/>
                    <a:pt x="10" y="42"/>
                  </a:cubicBezTo>
                  <a:cubicBezTo>
                    <a:pt x="10" y="39"/>
                    <a:pt x="12" y="34"/>
                    <a:pt x="11" y="32"/>
                  </a:cubicBezTo>
                  <a:cubicBezTo>
                    <a:pt x="10" y="31"/>
                    <a:pt x="11" y="28"/>
                    <a:pt x="9" y="27"/>
                  </a:cubicBezTo>
                  <a:cubicBezTo>
                    <a:pt x="9" y="27"/>
                    <a:pt x="8" y="27"/>
                    <a:pt x="8" y="27"/>
                  </a:cubicBezTo>
                  <a:cubicBezTo>
                    <a:pt x="3" y="35"/>
                    <a:pt x="0" y="45"/>
                    <a:pt x="0" y="55"/>
                  </a:cubicBezTo>
                  <a:cubicBezTo>
                    <a:pt x="0" y="82"/>
                    <a:pt x="19" y="105"/>
                    <a:pt x="45" y="110"/>
                  </a:cubicBezTo>
                  <a:cubicBezTo>
                    <a:pt x="45" y="110"/>
                    <a:pt x="45" y="109"/>
                    <a:pt x="45" y="107"/>
                  </a:cubicBezTo>
                  <a:cubicBezTo>
                    <a:pt x="45" y="104"/>
                    <a:pt x="45" y="102"/>
                    <a:pt x="46" y="98"/>
                  </a:cubicBezTo>
                  <a:cubicBezTo>
                    <a:pt x="47" y="95"/>
                    <a:pt x="47" y="94"/>
                    <a:pt x="47" y="94"/>
                  </a:cubicBezTo>
                  <a:cubicBezTo>
                    <a:pt x="47" y="94"/>
                    <a:pt x="43" y="92"/>
                    <a:pt x="42" y="91"/>
                  </a:cubicBezTo>
                  <a:cubicBezTo>
                    <a:pt x="41" y="89"/>
                    <a:pt x="37" y="84"/>
                    <a:pt x="37" y="81"/>
                  </a:cubicBezTo>
                  <a:cubicBezTo>
                    <a:pt x="37" y="79"/>
                    <a:pt x="39" y="78"/>
                    <a:pt x="39" y="78"/>
                  </a:cubicBezTo>
                  <a:cubicBezTo>
                    <a:pt x="39" y="78"/>
                    <a:pt x="40" y="76"/>
                    <a:pt x="40" y="73"/>
                  </a:cubicBezTo>
                  <a:cubicBezTo>
                    <a:pt x="40" y="70"/>
                    <a:pt x="42" y="69"/>
                    <a:pt x="42" y="69"/>
                  </a:cubicBezTo>
                  <a:cubicBezTo>
                    <a:pt x="44" y="71"/>
                    <a:pt x="44" y="71"/>
                    <a:pt x="44" y="71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46" y="69"/>
                    <a:pt x="49" y="69"/>
                    <a:pt x="52" y="70"/>
                  </a:cubicBezTo>
                  <a:cubicBezTo>
                    <a:pt x="54" y="70"/>
                    <a:pt x="54" y="71"/>
                    <a:pt x="54" y="71"/>
                  </a:cubicBezTo>
                  <a:cubicBezTo>
                    <a:pt x="54" y="71"/>
                    <a:pt x="57" y="73"/>
                    <a:pt x="58" y="74"/>
                  </a:cubicBezTo>
                  <a:cubicBezTo>
                    <a:pt x="60" y="75"/>
                    <a:pt x="63" y="75"/>
                    <a:pt x="63" y="75"/>
                  </a:cubicBezTo>
                  <a:cubicBezTo>
                    <a:pt x="63" y="75"/>
                    <a:pt x="64" y="77"/>
                    <a:pt x="64" y="78"/>
                  </a:cubicBezTo>
                  <a:cubicBezTo>
                    <a:pt x="65" y="78"/>
                    <a:pt x="63" y="79"/>
                    <a:pt x="63" y="80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64" y="79"/>
                    <a:pt x="67" y="80"/>
                    <a:pt x="69" y="81"/>
                  </a:cubicBezTo>
                  <a:cubicBezTo>
                    <a:pt x="70" y="82"/>
                    <a:pt x="74" y="82"/>
                    <a:pt x="74" y="82"/>
                  </a:cubicBezTo>
                  <a:cubicBezTo>
                    <a:pt x="74" y="82"/>
                    <a:pt x="77" y="83"/>
                    <a:pt x="76" y="84"/>
                  </a:cubicBezTo>
                  <a:cubicBezTo>
                    <a:pt x="75" y="86"/>
                    <a:pt x="73" y="89"/>
                    <a:pt x="73" y="89"/>
                  </a:cubicBezTo>
                  <a:cubicBezTo>
                    <a:pt x="73" y="89"/>
                    <a:pt x="72" y="94"/>
                    <a:pt x="70" y="95"/>
                  </a:cubicBezTo>
                  <a:cubicBezTo>
                    <a:pt x="68" y="97"/>
                    <a:pt x="68" y="96"/>
                    <a:pt x="67" y="96"/>
                  </a:cubicBezTo>
                  <a:cubicBezTo>
                    <a:pt x="65" y="97"/>
                    <a:pt x="64" y="98"/>
                    <a:pt x="62" y="100"/>
                  </a:cubicBezTo>
                  <a:cubicBezTo>
                    <a:pt x="61" y="103"/>
                    <a:pt x="60" y="103"/>
                    <a:pt x="58" y="103"/>
                  </a:cubicBezTo>
                  <a:cubicBezTo>
                    <a:pt x="56" y="104"/>
                    <a:pt x="57" y="105"/>
                    <a:pt x="57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6"/>
                    <a:pt x="53" y="107"/>
                    <a:pt x="51" y="109"/>
                  </a:cubicBezTo>
                  <a:cubicBezTo>
                    <a:pt x="51" y="109"/>
                    <a:pt x="50" y="110"/>
                    <a:pt x="50" y="111"/>
                  </a:cubicBezTo>
                  <a:cubicBezTo>
                    <a:pt x="52" y="111"/>
                    <a:pt x="54" y="111"/>
                    <a:pt x="56" y="111"/>
                  </a:cubicBezTo>
                  <a:cubicBezTo>
                    <a:pt x="75" y="111"/>
                    <a:pt x="93" y="101"/>
                    <a:pt x="102" y="86"/>
                  </a:cubicBezTo>
                  <a:cubicBezTo>
                    <a:pt x="103" y="84"/>
                    <a:pt x="103" y="80"/>
                    <a:pt x="104" y="77"/>
                  </a:cubicBezTo>
                  <a:cubicBezTo>
                    <a:pt x="105" y="74"/>
                    <a:pt x="105" y="71"/>
                    <a:pt x="105" y="69"/>
                  </a:cubicBezTo>
                  <a:close/>
                  <a:moveTo>
                    <a:pt x="55" y="35"/>
                  </a:move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6" y="32"/>
                    <a:pt x="57" y="31"/>
                  </a:cubicBezTo>
                  <a:cubicBezTo>
                    <a:pt x="59" y="31"/>
                    <a:pt x="60" y="30"/>
                    <a:pt x="60" y="30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56" y="33"/>
                    <a:pt x="55" y="35"/>
                  </a:cubicBezTo>
                  <a:close/>
                  <a:moveTo>
                    <a:pt x="82" y="13"/>
                  </a:moveTo>
                  <a:cubicBezTo>
                    <a:pt x="81" y="12"/>
                    <a:pt x="81" y="11"/>
                    <a:pt x="80" y="10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80" y="10"/>
                    <a:pt x="80" y="10"/>
                    <a:pt x="80" y="10"/>
                  </a:cubicBezTo>
                  <a:cubicBezTo>
                    <a:pt x="80" y="11"/>
                    <a:pt x="80" y="11"/>
                    <a:pt x="81" y="11"/>
                  </a:cubicBezTo>
                  <a:cubicBezTo>
                    <a:pt x="83" y="11"/>
                    <a:pt x="85" y="11"/>
                    <a:pt x="85" y="12"/>
                  </a:cubicBezTo>
                  <a:cubicBezTo>
                    <a:pt x="86" y="13"/>
                    <a:pt x="84" y="13"/>
                    <a:pt x="8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461830" y="2221325"/>
            <a:ext cx="282237" cy="242480"/>
            <a:chOff x="3461829" y="2023257"/>
            <a:chExt cx="282237" cy="242405"/>
          </a:xfrm>
          <a:solidFill>
            <a:schemeClr val="bg1"/>
          </a:solidFill>
        </p:grpSpPr>
        <p:sp>
          <p:nvSpPr>
            <p:cNvPr id="20" name="Freeform 38"/>
            <p:cNvSpPr>
              <a:spLocks/>
            </p:cNvSpPr>
            <p:nvPr/>
          </p:nvSpPr>
          <p:spPr bwMode="auto">
            <a:xfrm>
              <a:off x="3461829" y="2023257"/>
              <a:ext cx="282237" cy="242405"/>
            </a:xfrm>
            <a:custGeom>
              <a:avLst/>
              <a:gdLst>
                <a:gd name="T0" fmla="*/ 4 w 105"/>
                <a:gd name="T1" fmla="*/ 0 h 90"/>
                <a:gd name="T2" fmla="*/ 0 w 105"/>
                <a:gd name="T3" fmla="*/ 4 h 90"/>
                <a:gd name="T4" fmla="*/ 0 w 105"/>
                <a:gd name="T5" fmla="*/ 82 h 90"/>
                <a:gd name="T6" fmla="*/ 9 w 105"/>
                <a:gd name="T7" fmla="*/ 90 h 90"/>
                <a:gd name="T8" fmla="*/ 101 w 105"/>
                <a:gd name="T9" fmla="*/ 90 h 90"/>
                <a:gd name="T10" fmla="*/ 105 w 105"/>
                <a:gd name="T11" fmla="*/ 86 h 90"/>
                <a:gd name="T12" fmla="*/ 101 w 105"/>
                <a:gd name="T13" fmla="*/ 82 h 90"/>
                <a:gd name="T14" fmla="*/ 9 w 105"/>
                <a:gd name="T15" fmla="*/ 82 h 90"/>
                <a:gd name="T16" fmla="*/ 9 w 105"/>
                <a:gd name="T17" fmla="*/ 4 h 90"/>
                <a:gd name="T18" fmla="*/ 4 w 105"/>
                <a:gd name="T1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" h="90">
                  <a:moveTo>
                    <a:pt x="4" y="0"/>
                  </a:moveTo>
                  <a:cubicBezTo>
                    <a:pt x="2" y="0"/>
                    <a:pt x="0" y="1"/>
                    <a:pt x="0" y="4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6"/>
                    <a:pt x="4" y="90"/>
                    <a:pt x="9" y="90"/>
                  </a:cubicBezTo>
                  <a:cubicBezTo>
                    <a:pt x="101" y="90"/>
                    <a:pt x="101" y="90"/>
                    <a:pt x="101" y="90"/>
                  </a:cubicBezTo>
                  <a:cubicBezTo>
                    <a:pt x="103" y="90"/>
                    <a:pt x="105" y="89"/>
                    <a:pt x="105" y="86"/>
                  </a:cubicBezTo>
                  <a:cubicBezTo>
                    <a:pt x="105" y="84"/>
                    <a:pt x="103" y="82"/>
                    <a:pt x="101" y="82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1"/>
                    <a:pt x="7" y="0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1" name="Freeform 39"/>
            <p:cNvSpPr>
              <a:spLocks/>
            </p:cNvSpPr>
            <p:nvPr/>
          </p:nvSpPr>
          <p:spPr bwMode="auto">
            <a:xfrm>
              <a:off x="3501661" y="2034637"/>
              <a:ext cx="234439" cy="190055"/>
            </a:xfrm>
            <a:custGeom>
              <a:avLst/>
              <a:gdLst>
                <a:gd name="T0" fmla="*/ 83 w 87"/>
                <a:gd name="T1" fmla="*/ 0 h 71"/>
                <a:gd name="T2" fmla="*/ 82 w 87"/>
                <a:gd name="T3" fmla="*/ 0 h 71"/>
                <a:gd name="T4" fmla="*/ 56 w 87"/>
                <a:gd name="T5" fmla="*/ 4 h 71"/>
                <a:gd name="T6" fmla="*/ 53 w 87"/>
                <a:gd name="T7" fmla="*/ 8 h 71"/>
                <a:gd name="T8" fmla="*/ 57 w 87"/>
                <a:gd name="T9" fmla="*/ 11 h 71"/>
                <a:gd name="T10" fmla="*/ 58 w 87"/>
                <a:gd name="T11" fmla="*/ 11 h 71"/>
                <a:gd name="T12" fmla="*/ 69 w 87"/>
                <a:gd name="T13" fmla="*/ 9 h 71"/>
                <a:gd name="T14" fmla="*/ 49 w 87"/>
                <a:gd name="T15" fmla="*/ 38 h 71"/>
                <a:gd name="T16" fmla="*/ 34 w 87"/>
                <a:gd name="T17" fmla="*/ 27 h 71"/>
                <a:gd name="T18" fmla="*/ 31 w 87"/>
                <a:gd name="T19" fmla="*/ 26 h 71"/>
                <a:gd name="T20" fmla="*/ 30 w 87"/>
                <a:gd name="T21" fmla="*/ 26 h 71"/>
                <a:gd name="T22" fmla="*/ 27 w 87"/>
                <a:gd name="T23" fmla="*/ 28 h 71"/>
                <a:gd name="T24" fmla="*/ 2 w 87"/>
                <a:gd name="T25" fmla="*/ 63 h 71"/>
                <a:gd name="T26" fmla="*/ 3 w 87"/>
                <a:gd name="T27" fmla="*/ 70 h 71"/>
                <a:gd name="T28" fmla="*/ 6 w 87"/>
                <a:gd name="T29" fmla="*/ 71 h 71"/>
                <a:gd name="T30" fmla="*/ 11 w 87"/>
                <a:gd name="T31" fmla="*/ 69 h 71"/>
                <a:gd name="T32" fmla="*/ 32 w 87"/>
                <a:gd name="T33" fmla="*/ 39 h 71"/>
                <a:gd name="T34" fmla="*/ 47 w 87"/>
                <a:gd name="T35" fmla="*/ 49 h 71"/>
                <a:gd name="T36" fmla="*/ 50 w 87"/>
                <a:gd name="T37" fmla="*/ 50 h 71"/>
                <a:gd name="T38" fmla="*/ 51 w 87"/>
                <a:gd name="T39" fmla="*/ 50 h 71"/>
                <a:gd name="T40" fmla="*/ 54 w 87"/>
                <a:gd name="T41" fmla="*/ 48 h 71"/>
                <a:gd name="T42" fmla="*/ 77 w 87"/>
                <a:gd name="T43" fmla="*/ 16 h 71"/>
                <a:gd name="T44" fmla="*/ 75 w 87"/>
                <a:gd name="T45" fmla="*/ 29 h 71"/>
                <a:gd name="T46" fmla="*/ 78 w 87"/>
                <a:gd name="T47" fmla="*/ 33 h 71"/>
                <a:gd name="T48" fmla="*/ 79 w 87"/>
                <a:gd name="T49" fmla="*/ 33 h 71"/>
                <a:gd name="T50" fmla="*/ 82 w 87"/>
                <a:gd name="T51" fmla="*/ 30 h 71"/>
                <a:gd name="T52" fmla="*/ 87 w 87"/>
                <a:gd name="T53" fmla="*/ 4 h 71"/>
                <a:gd name="T54" fmla="*/ 85 w 87"/>
                <a:gd name="T55" fmla="*/ 1 h 71"/>
                <a:gd name="T56" fmla="*/ 83 w 87"/>
                <a:gd name="T5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71">
                  <a:moveTo>
                    <a:pt x="83" y="0"/>
                  </a:moveTo>
                  <a:cubicBezTo>
                    <a:pt x="83" y="0"/>
                    <a:pt x="82" y="0"/>
                    <a:pt x="82" y="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4" y="4"/>
                    <a:pt x="53" y="6"/>
                    <a:pt x="53" y="8"/>
                  </a:cubicBezTo>
                  <a:cubicBezTo>
                    <a:pt x="54" y="10"/>
                    <a:pt x="55" y="11"/>
                    <a:pt x="57" y="11"/>
                  </a:cubicBezTo>
                  <a:cubicBezTo>
                    <a:pt x="57" y="11"/>
                    <a:pt x="57" y="11"/>
                    <a:pt x="58" y="11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49" y="38"/>
                    <a:pt x="49" y="38"/>
                    <a:pt x="49" y="38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3" y="26"/>
                    <a:pt x="32" y="26"/>
                    <a:pt x="31" y="26"/>
                  </a:cubicBezTo>
                  <a:cubicBezTo>
                    <a:pt x="31" y="26"/>
                    <a:pt x="30" y="26"/>
                    <a:pt x="30" y="26"/>
                  </a:cubicBezTo>
                  <a:cubicBezTo>
                    <a:pt x="29" y="26"/>
                    <a:pt x="28" y="27"/>
                    <a:pt x="27" y="28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0" y="65"/>
                    <a:pt x="1" y="69"/>
                    <a:pt x="3" y="70"/>
                  </a:cubicBezTo>
                  <a:cubicBezTo>
                    <a:pt x="4" y="71"/>
                    <a:pt x="5" y="71"/>
                    <a:pt x="6" y="71"/>
                  </a:cubicBezTo>
                  <a:cubicBezTo>
                    <a:pt x="8" y="71"/>
                    <a:pt x="10" y="70"/>
                    <a:pt x="11" y="6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8" y="50"/>
                    <a:pt x="49" y="50"/>
                    <a:pt x="50" y="50"/>
                  </a:cubicBezTo>
                  <a:cubicBezTo>
                    <a:pt x="50" y="50"/>
                    <a:pt x="51" y="50"/>
                    <a:pt x="51" y="50"/>
                  </a:cubicBezTo>
                  <a:cubicBezTo>
                    <a:pt x="52" y="50"/>
                    <a:pt x="54" y="49"/>
                    <a:pt x="54" y="48"/>
                  </a:cubicBezTo>
                  <a:cubicBezTo>
                    <a:pt x="77" y="16"/>
                    <a:pt x="77" y="16"/>
                    <a:pt x="77" y="16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5" y="31"/>
                    <a:pt x="76" y="33"/>
                    <a:pt x="78" y="33"/>
                  </a:cubicBezTo>
                  <a:cubicBezTo>
                    <a:pt x="78" y="33"/>
                    <a:pt x="79" y="33"/>
                    <a:pt x="79" y="33"/>
                  </a:cubicBezTo>
                  <a:cubicBezTo>
                    <a:pt x="81" y="33"/>
                    <a:pt x="82" y="32"/>
                    <a:pt x="82" y="30"/>
                  </a:cubicBezTo>
                  <a:cubicBezTo>
                    <a:pt x="87" y="4"/>
                    <a:pt x="87" y="4"/>
                    <a:pt x="87" y="4"/>
                  </a:cubicBezTo>
                  <a:cubicBezTo>
                    <a:pt x="87" y="3"/>
                    <a:pt x="86" y="2"/>
                    <a:pt x="85" y="1"/>
                  </a:cubicBezTo>
                  <a:cubicBezTo>
                    <a:pt x="85" y="0"/>
                    <a:pt x="84" y="0"/>
                    <a:pt x="8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009582" y="1767102"/>
            <a:ext cx="242406" cy="298262"/>
            <a:chOff x="5009582" y="1569174"/>
            <a:chExt cx="242406" cy="298170"/>
          </a:xfrm>
          <a:solidFill>
            <a:schemeClr val="bg1"/>
          </a:solidFill>
        </p:grpSpPr>
        <p:sp>
          <p:nvSpPr>
            <p:cNvPr id="23" name="Oval 40"/>
            <p:cNvSpPr>
              <a:spLocks noChangeArrowheads="1"/>
            </p:cNvSpPr>
            <p:nvPr/>
          </p:nvSpPr>
          <p:spPr bwMode="auto">
            <a:xfrm>
              <a:off x="5068761" y="1569174"/>
              <a:ext cx="126324" cy="12632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4" name="Freeform 41"/>
            <p:cNvSpPr>
              <a:spLocks/>
            </p:cNvSpPr>
            <p:nvPr/>
          </p:nvSpPr>
          <p:spPr bwMode="auto">
            <a:xfrm>
              <a:off x="5009582" y="1714845"/>
              <a:ext cx="242406" cy="152499"/>
            </a:xfrm>
            <a:custGeom>
              <a:avLst/>
              <a:gdLst>
                <a:gd name="T0" fmla="*/ 61 w 90"/>
                <a:gd name="T1" fmla="*/ 0 h 57"/>
                <a:gd name="T2" fmla="*/ 50 w 90"/>
                <a:gd name="T3" fmla="*/ 0 h 57"/>
                <a:gd name="T4" fmla="*/ 55 w 90"/>
                <a:gd name="T5" fmla="*/ 39 h 57"/>
                <a:gd name="T6" fmla="*/ 45 w 90"/>
                <a:gd name="T7" fmla="*/ 48 h 57"/>
                <a:gd name="T8" fmla="*/ 35 w 90"/>
                <a:gd name="T9" fmla="*/ 39 h 57"/>
                <a:gd name="T10" fmla="*/ 40 w 90"/>
                <a:gd name="T11" fmla="*/ 0 h 57"/>
                <a:gd name="T12" fmla="*/ 29 w 90"/>
                <a:gd name="T13" fmla="*/ 0 h 57"/>
                <a:gd name="T14" fmla="*/ 0 w 90"/>
                <a:gd name="T15" fmla="*/ 29 h 57"/>
                <a:gd name="T16" fmla="*/ 0 w 90"/>
                <a:gd name="T17" fmla="*/ 47 h 57"/>
                <a:gd name="T18" fmla="*/ 45 w 90"/>
                <a:gd name="T19" fmla="*/ 57 h 57"/>
                <a:gd name="T20" fmla="*/ 90 w 90"/>
                <a:gd name="T21" fmla="*/ 48 h 57"/>
                <a:gd name="T22" fmla="*/ 90 w 90"/>
                <a:gd name="T23" fmla="*/ 29 h 57"/>
                <a:gd name="T24" fmla="*/ 61 w 90"/>
                <a:gd name="T2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57">
                  <a:moveTo>
                    <a:pt x="61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3" y="55"/>
                    <a:pt x="34" y="57"/>
                    <a:pt x="45" y="57"/>
                  </a:cubicBezTo>
                  <a:cubicBezTo>
                    <a:pt x="57" y="57"/>
                    <a:pt x="77" y="55"/>
                    <a:pt x="90" y="48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13"/>
                    <a:pt x="77" y="0"/>
                    <a:pt x="6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3806871" y="2782061"/>
            <a:ext cx="26000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schemeClr val="bg1"/>
                </a:solidFill>
                <a:latin typeface="+mn-ea"/>
              </a:rPr>
              <a:t>1</a:t>
            </a:r>
            <a:endParaRPr lang="zh-CN" altLang="zh-CN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064924" y="2782061"/>
            <a:ext cx="2680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 dirty="0">
                <a:solidFill>
                  <a:schemeClr val="bg1"/>
                </a:solidFill>
                <a:latin typeface="+mn-ea"/>
              </a:rPr>
              <a:t>3</a:t>
            </a:r>
            <a:endParaRPr lang="zh-CN" altLang="zh-CN" sz="1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7" name="矩形 26"/>
          <p:cNvSpPr/>
          <p:nvPr/>
        </p:nvSpPr>
        <p:spPr>
          <a:xfrm rot="16200000">
            <a:off x="4437989" y="2150079"/>
            <a:ext cx="2680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 dirty="0">
                <a:solidFill>
                  <a:schemeClr val="bg1"/>
                </a:solidFill>
                <a:latin typeface="+mn-ea"/>
              </a:rPr>
              <a:t>2</a:t>
            </a:r>
            <a:endParaRPr lang="zh-CN" altLang="zh-CN" sz="1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8" name="矩形 27"/>
          <p:cNvSpPr/>
          <p:nvPr/>
        </p:nvSpPr>
        <p:spPr>
          <a:xfrm rot="5400000">
            <a:off x="4437989" y="3412532"/>
            <a:ext cx="2680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100" dirty="0">
                <a:solidFill>
                  <a:schemeClr val="bg1"/>
                </a:solidFill>
                <a:latin typeface="+mn-ea"/>
              </a:rPr>
              <a:t>4</a:t>
            </a:r>
            <a:endParaRPr lang="zh-CN" altLang="zh-CN" sz="1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7" name="Rectangle 38"/>
          <p:cNvSpPr>
            <a:spLocks noChangeArrowheads="1"/>
          </p:cNvSpPr>
          <p:nvPr/>
        </p:nvSpPr>
        <p:spPr bwMode="auto">
          <a:xfrm>
            <a:off x="6372200" y="3087372"/>
            <a:ext cx="2016125" cy="88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3</a:t>
            </a:r>
          </a:p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>
            <a:off x="1445705" y="3504934"/>
            <a:ext cx="2016125" cy="88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4</a:t>
            </a:r>
          </a:p>
          <a:p>
            <a:pPr algn="r"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5738901" y="1547217"/>
            <a:ext cx="2016125" cy="88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2</a:t>
            </a:r>
          </a:p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768543" y="1954765"/>
            <a:ext cx="2016125" cy="88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1</a:t>
            </a:r>
          </a:p>
          <a:p>
            <a:pPr algn="r"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2336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/>
        </p:nvSpPr>
        <p:spPr>
          <a:xfrm>
            <a:off x="4419600" y="1347614"/>
            <a:ext cx="4191000" cy="1752600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zh-CN" dirty="0">
              <a:latin typeface="+mn-ea"/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533400" y="1347614"/>
            <a:ext cx="3886200" cy="175260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zh-CN">
              <a:latin typeface="+mn-ea"/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817762" y="1654919"/>
            <a:ext cx="1738014" cy="24622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prstClr val="white"/>
                </a:solidFill>
                <a:latin typeface="+mn-ea"/>
              </a:rPr>
              <a:t>标题</a:t>
            </a:r>
            <a:endParaRPr lang="en-US" altLang="zh-CN" sz="1000" dirty="0">
              <a:solidFill>
                <a:prstClr val="white"/>
              </a:solidFill>
              <a:latin typeface="+mn-ea"/>
            </a:endParaRPr>
          </a:p>
        </p:txBody>
      </p:sp>
      <p:sp>
        <p:nvSpPr>
          <p:cNvPr id="33" name="Rectangle 66"/>
          <p:cNvSpPr>
            <a:spLocks noChangeArrowheads="1"/>
          </p:cNvSpPr>
          <p:nvPr/>
        </p:nvSpPr>
        <p:spPr bwMode="auto">
          <a:xfrm>
            <a:off x="807416" y="2058287"/>
            <a:ext cx="333816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54" name="Rectangle 55"/>
          <p:cNvSpPr>
            <a:spLocks noChangeArrowheads="1"/>
          </p:cNvSpPr>
          <p:nvPr/>
        </p:nvSpPr>
        <p:spPr bwMode="auto">
          <a:xfrm>
            <a:off x="533400" y="3724672"/>
            <a:ext cx="2094474" cy="72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标题</a:t>
            </a:r>
            <a:endParaRPr lang="en-US" altLang="zh-CN" sz="800" dirty="0">
              <a:solidFill>
                <a:prstClr val="black">
                  <a:lumMod val="50000"/>
                  <a:lumOff val="50000"/>
                </a:prstClr>
              </a:solidFill>
              <a:latin typeface="+mn-ea"/>
            </a:endParaRPr>
          </a:p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 that has been specifically designed to help anyone that is stepping into the world of PowerPoint for the very first time.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5" name="Rectangle 55"/>
          <p:cNvSpPr>
            <a:spLocks noChangeArrowheads="1"/>
          </p:cNvSpPr>
          <p:nvPr/>
        </p:nvSpPr>
        <p:spPr bwMode="auto">
          <a:xfrm>
            <a:off x="3419872" y="3724672"/>
            <a:ext cx="2094474" cy="72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标题</a:t>
            </a:r>
            <a:endParaRPr lang="en-US" altLang="zh-CN" sz="800" dirty="0">
              <a:solidFill>
                <a:prstClr val="black">
                  <a:lumMod val="50000"/>
                  <a:lumOff val="50000"/>
                </a:prstClr>
              </a:solidFill>
              <a:latin typeface="+mn-ea"/>
            </a:endParaRPr>
          </a:p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 that has been specifically designed to help anyone that is stepping into the world of PowerPoint for the very first time.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516126" y="3724672"/>
            <a:ext cx="2094474" cy="72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zh-CN" alt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标题</a:t>
            </a:r>
            <a:endParaRPr lang="en-US" altLang="zh-CN" sz="800" dirty="0">
              <a:solidFill>
                <a:prstClr val="black">
                  <a:lumMod val="50000"/>
                  <a:lumOff val="50000"/>
                </a:prstClr>
              </a:solidFill>
              <a:latin typeface="+mn-ea"/>
            </a:endParaRPr>
          </a:p>
          <a:p>
            <a:pPr algn="ctr">
              <a:lnSpc>
                <a:spcPct val="120000"/>
              </a:lnSpc>
              <a:buFont typeface="Arial" pitchFamily="34" charset="0"/>
              <a:buNone/>
            </a:pPr>
            <a:r>
              <a:rPr lang="en-US" altLang="zh-CN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 that has been specifically designed to help anyone that is stepping into the world of PowerPoint for the very first time.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4880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徐威方\Desktop\psefan.com-Succulent-mix-RB-15\20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700000">
            <a:off x="7790211" y="4514456"/>
            <a:ext cx="1561697" cy="150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徐威方\Desktop\psefan.com-Succulent-mix-RB-15\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6382" y="3907702"/>
            <a:ext cx="1535907" cy="136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徐威方\Desktop\psefan.com-Succulent-mix-RB-15\3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2434" y="4468025"/>
            <a:ext cx="2013242" cy="188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徐威方\Desktop\psefan.com-Succulent-mix-RB-15\4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7026" y="3857560"/>
            <a:ext cx="2742492" cy="257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徐威方\Desktop\psefan.com-Succulent-mix-RB-15\5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112" y="3832315"/>
            <a:ext cx="2095220" cy="199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徐威方\Desktop\psefan.com-Succulent-mix-RB-15\6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6985" y="4145368"/>
            <a:ext cx="1903471" cy="184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徐威方\Desktop\psefan.com-Succulent-mix-RB-15\7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4393" y="4140332"/>
            <a:ext cx="1145879" cy="243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徐威方\Desktop\psefan.com-Succulent-mix-RB-15\11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0805" y="3972761"/>
            <a:ext cx="1971307" cy="170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徐威方\Desktop\psefan.com-Succulent-mix-RB-15\12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68992">
            <a:off x="6697627" y="3608526"/>
            <a:ext cx="1630614" cy="281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徐威方\Desktop\psefan.com-Succulent-mix-RB-15\13.pn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8720" y="3385619"/>
            <a:ext cx="1217298" cy="404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:\Users\徐威方\Desktop\psefan.com-Succulent-mix-RB-15\14.pn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1810" y="3512857"/>
            <a:ext cx="1463530" cy="306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C:\Users\徐威方\Desktop\psefan.com-Succulent-mix-RB-15\15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6104" y="3281598"/>
            <a:ext cx="1914412" cy="356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:\Users\徐威方\Desktop\psefan.com-Succulent-mix-RB-15\16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98091" y="3907702"/>
            <a:ext cx="917338" cy="367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C:\Users\徐威方\Desktop\psefan.com-Succulent-mix-RB-15\17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915" y="3857560"/>
            <a:ext cx="1070544" cy="218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403648" y="1043052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ln w="63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敬请各位老师批评指导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994620" y="2362201"/>
            <a:ext cx="189902" cy="189900"/>
            <a:chOff x="801291" y="3535885"/>
            <a:chExt cx="219347" cy="219347"/>
          </a:xfrm>
        </p:grpSpPr>
        <p:sp>
          <p:nvSpPr>
            <p:cNvPr id="24" name="Oval 10"/>
            <p:cNvSpPr>
              <a:spLocks noChangeArrowheads="1"/>
            </p:cNvSpPr>
            <p:nvPr/>
          </p:nvSpPr>
          <p:spPr bwMode="auto">
            <a:xfrm>
              <a:off x="801291" y="3535885"/>
              <a:ext cx="219347" cy="21934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860980" y="3583766"/>
              <a:ext cx="100336" cy="114060"/>
              <a:chOff x="860980" y="3583766"/>
              <a:chExt cx="100336" cy="114060"/>
            </a:xfrm>
          </p:grpSpPr>
          <p:sp>
            <p:nvSpPr>
              <p:cNvPr id="26" name="Freeform 12"/>
              <p:cNvSpPr>
                <a:spLocks noEditPoints="1"/>
              </p:cNvSpPr>
              <p:nvPr/>
            </p:nvSpPr>
            <p:spPr bwMode="auto">
              <a:xfrm>
                <a:off x="884050" y="3583766"/>
                <a:ext cx="53830" cy="53740"/>
              </a:xfrm>
              <a:custGeom>
                <a:avLst/>
                <a:gdLst>
                  <a:gd name="T0" fmla="*/ 31 w 62"/>
                  <a:gd name="T1" fmla="*/ 62 h 62"/>
                  <a:gd name="T2" fmla="*/ 0 w 62"/>
                  <a:gd name="T3" fmla="*/ 31 h 62"/>
                  <a:gd name="T4" fmla="*/ 31 w 62"/>
                  <a:gd name="T5" fmla="*/ 0 h 62"/>
                  <a:gd name="T6" fmla="*/ 62 w 62"/>
                  <a:gd name="T7" fmla="*/ 31 h 62"/>
                  <a:gd name="T8" fmla="*/ 31 w 62"/>
                  <a:gd name="T9" fmla="*/ 62 h 62"/>
                  <a:gd name="T10" fmla="*/ 31 w 62"/>
                  <a:gd name="T11" fmla="*/ 11 h 62"/>
                  <a:gd name="T12" fmla="*/ 11 w 62"/>
                  <a:gd name="T13" fmla="*/ 31 h 62"/>
                  <a:gd name="T14" fmla="*/ 31 w 62"/>
                  <a:gd name="T15" fmla="*/ 51 h 62"/>
                  <a:gd name="T16" fmla="*/ 51 w 62"/>
                  <a:gd name="T17" fmla="*/ 31 h 62"/>
                  <a:gd name="T18" fmla="*/ 31 w 62"/>
                  <a:gd name="T19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62">
                    <a:moveTo>
                      <a:pt x="31" y="62"/>
                    </a:moveTo>
                    <a:cubicBezTo>
                      <a:pt x="14" y="62"/>
                      <a:pt x="0" y="48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48" y="0"/>
                      <a:pt x="62" y="14"/>
                      <a:pt x="62" y="31"/>
                    </a:cubicBezTo>
                    <a:cubicBezTo>
                      <a:pt x="62" y="48"/>
                      <a:pt x="48" y="62"/>
                      <a:pt x="31" y="62"/>
                    </a:cubicBezTo>
                    <a:close/>
                    <a:moveTo>
                      <a:pt x="31" y="11"/>
                    </a:moveTo>
                    <a:cubicBezTo>
                      <a:pt x="20" y="11"/>
                      <a:pt x="11" y="20"/>
                      <a:pt x="11" y="31"/>
                    </a:cubicBezTo>
                    <a:cubicBezTo>
                      <a:pt x="11" y="42"/>
                      <a:pt x="20" y="51"/>
                      <a:pt x="31" y="51"/>
                    </a:cubicBezTo>
                    <a:cubicBezTo>
                      <a:pt x="42" y="51"/>
                      <a:pt x="51" y="42"/>
                      <a:pt x="51" y="31"/>
                    </a:cubicBezTo>
                    <a:cubicBezTo>
                      <a:pt x="51" y="20"/>
                      <a:pt x="42" y="11"/>
                      <a:pt x="31" y="1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860980" y="3643355"/>
                <a:ext cx="100336" cy="54471"/>
              </a:xfrm>
              <a:custGeom>
                <a:avLst/>
                <a:gdLst>
                  <a:gd name="T0" fmla="*/ 111 w 116"/>
                  <a:gd name="T1" fmla="*/ 63 h 63"/>
                  <a:gd name="T2" fmla="*/ 105 w 116"/>
                  <a:gd name="T3" fmla="*/ 58 h 63"/>
                  <a:gd name="T4" fmla="*/ 58 w 116"/>
                  <a:gd name="T5" fmla="*/ 11 h 63"/>
                  <a:gd name="T6" fmla="*/ 11 w 116"/>
                  <a:gd name="T7" fmla="*/ 58 h 63"/>
                  <a:gd name="T8" fmla="*/ 6 w 116"/>
                  <a:gd name="T9" fmla="*/ 63 h 63"/>
                  <a:gd name="T10" fmla="*/ 0 w 116"/>
                  <a:gd name="T11" fmla="*/ 58 h 63"/>
                  <a:gd name="T12" fmla="*/ 58 w 116"/>
                  <a:gd name="T13" fmla="*/ 0 h 63"/>
                  <a:gd name="T14" fmla="*/ 116 w 116"/>
                  <a:gd name="T15" fmla="*/ 58 h 63"/>
                  <a:gd name="T16" fmla="*/ 111 w 116"/>
                  <a:gd name="T1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" h="63">
                    <a:moveTo>
                      <a:pt x="111" y="63"/>
                    </a:moveTo>
                    <a:cubicBezTo>
                      <a:pt x="108" y="63"/>
                      <a:pt x="105" y="61"/>
                      <a:pt x="105" y="58"/>
                    </a:cubicBezTo>
                    <a:cubicBezTo>
                      <a:pt x="105" y="32"/>
                      <a:pt x="84" y="11"/>
                      <a:pt x="58" y="11"/>
                    </a:cubicBezTo>
                    <a:cubicBezTo>
                      <a:pt x="32" y="11"/>
                      <a:pt x="11" y="32"/>
                      <a:pt x="11" y="58"/>
                    </a:cubicBezTo>
                    <a:cubicBezTo>
                      <a:pt x="11" y="61"/>
                      <a:pt x="9" y="63"/>
                      <a:pt x="6" y="63"/>
                    </a:cubicBezTo>
                    <a:cubicBezTo>
                      <a:pt x="3" y="63"/>
                      <a:pt x="0" y="61"/>
                      <a:pt x="0" y="58"/>
                    </a:cubicBezTo>
                    <a:cubicBezTo>
                      <a:pt x="0" y="26"/>
                      <a:pt x="26" y="0"/>
                      <a:pt x="58" y="0"/>
                    </a:cubicBezTo>
                    <a:cubicBezTo>
                      <a:pt x="90" y="0"/>
                      <a:pt x="116" y="26"/>
                      <a:pt x="116" y="58"/>
                    </a:cubicBezTo>
                    <a:cubicBezTo>
                      <a:pt x="116" y="61"/>
                      <a:pt x="114" y="63"/>
                      <a:pt x="111" y="6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8" name="Group 14"/>
          <p:cNvGrpSpPr>
            <a:grpSpLocks/>
          </p:cNvGrpSpPr>
          <p:nvPr/>
        </p:nvGrpSpPr>
        <p:grpSpPr bwMode="auto">
          <a:xfrm>
            <a:off x="4739432" y="2362201"/>
            <a:ext cx="189902" cy="189900"/>
            <a:chOff x="4248" y="3024"/>
            <a:chExt cx="600" cy="599"/>
          </a:xfrm>
        </p:grpSpPr>
        <p:sp>
          <p:nvSpPr>
            <p:cNvPr id="29" name="Oval 15"/>
            <p:cNvSpPr>
              <a:spLocks noChangeArrowheads="1"/>
            </p:cNvSpPr>
            <p:nvPr/>
          </p:nvSpPr>
          <p:spPr bwMode="auto">
            <a:xfrm>
              <a:off x="4248" y="3024"/>
              <a:ext cx="600" cy="59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0" name="Group 16"/>
            <p:cNvGrpSpPr>
              <a:grpSpLocks/>
            </p:cNvGrpSpPr>
            <p:nvPr/>
          </p:nvGrpSpPr>
          <p:grpSpPr bwMode="auto">
            <a:xfrm>
              <a:off x="4441" y="3144"/>
              <a:ext cx="215" cy="345"/>
              <a:chOff x="4441" y="3144"/>
              <a:chExt cx="215" cy="345"/>
            </a:xfrm>
          </p:grpSpPr>
          <p:sp>
            <p:nvSpPr>
              <p:cNvPr id="31" name="Freeform 17"/>
              <p:cNvSpPr>
                <a:spLocks noEditPoints="1"/>
              </p:cNvSpPr>
              <p:nvPr/>
            </p:nvSpPr>
            <p:spPr bwMode="auto">
              <a:xfrm>
                <a:off x="4474" y="3144"/>
                <a:ext cx="149" cy="253"/>
              </a:xfrm>
              <a:custGeom>
                <a:avLst/>
                <a:gdLst>
                  <a:gd name="T0" fmla="*/ 31 w 63"/>
                  <a:gd name="T1" fmla="*/ 107 h 107"/>
                  <a:gd name="T2" fmla="*/ 63 w 63"/>
                  <a:gd name="T3" fmla="*/ 78 h 107"/>
                  <a:gd name="T4" fmla="*/ 63 w 63"/>
                  <a:gd name="T5" fmla="*/ 29 h 107"/>
                  <a:gd name="T6" fmla="*/ 31 w 63"/>
                  <a:gd name="T7" fmla="*/ 0 h 107"/>
                  <a:gd name="T8" fmla="*/ 0 w 63"/>
                  <a:gd name="T9" fmla="*/ 29 h 107"/>
                  <a:gd name="T10" fmla="*/ 0 w 63"/>
                  <a:gd name="T11" fmla="*/ 78 h 107"/>
                  <a:gd name="T12" fmla="*/ 31 w 63"/>
                  <a:gd name="T13" fmla="*/ 107 h 107"/>
                  <a:gd name="T14" fmla="*/ 10 w 63"/>
                  <a:gd name="T15" fmla="*/ 29 h 107"/>
                  <a:gd name="T16" fmla="*/ 31 w 63"/>
                  <a:gd name="T17" fmla="*/ 10 h 107"/>
                  <a:gd name="T18" fmla="*/ 53 w 63"/>
                  <a:gd name="T19" fmla="*/ 29 h 107"/>
                  <a:gd name="T20" fmla="*/ 53 w 63"/>
                  <a:gd name="T21" fmla="*/ 78 h 107"/>
                  <a:gd name="T22" fmla="*/ 31 w 63"/>
                  <a:gd name="T23" fmla="*/ 97 h 107"/>
                  <a:gd name="T24" fmla="*/ 10 w 63"/>
                  <a:gd name="T25" fmla="*/ 78 h 107"/>
                  <a:gd name="T26" fmla="*/ 10 w 63"/>
                  <a:gd name="T27" fmla="*/ 29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107">
                    <a:moveTo>
                      <a:pt x="31" y="107"/>
                    </a:moveTo>
                    <a:cubicBezTo>
                      <a:pt x="49" y="107"/>
                      <a:pt x="63" y="94"/>
                      <a:pt x="63" y="78"/>
                    </a:cubicBezTo>
                    <a:cubicBezTo>
                      <a:pt x="63" y="29"/>
                      <a:pt x="63" y="29"/>
                      <a:pt x="63" y="29"/>
                    </a:cubicBezTo>
                    <a:cubicBezTo>
                      <a:pt x="63" y="13"/>
                      <a:pt x="49" y="0"/>
                      <a:pt x="31" y="0"/>
                    </a:cubicBezTo>
                    <a:cubicBezTo>
                      <a:pt x="14" y="0"/>
                      <a:pt x="0" y="13"/>
                      <a:pt x="0" y="2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94"/>
                      <a:pt x="14" y="107"/>
                      <a:pt x="31" y="107"/>
                    </a:cubicBezTo>
                    <a:close/>
                    <a:moveTo>
                      <a:pt x="10" y="29"/>
                    </a:moveTo>
                    <a:cubicBezTo>
                      <a:pt x="10" y="18"/>
                      <a:pt x="19" y="10"/>
                      <a:pt x="31" y="10"/>
                    </a:cubicBezTo>
                    <a:cubicBezTo>
                      <a:pt x="43" y="10"/>
                      <a:pt x="53" y="18"/>
                      <a:pt x="53" y="29"/>
                    </a:cubicBezTo>
                    <a:cubicBezTo>
                      <a:pt x="53" y="78"/>
                      <a:pt x="53" y="78"/>
                      <a:pt x="53" y="78"/>
                    </a:cubicBezTo>
                    <a:cubicBezTo>
                      <a:pt x="53" y="88"/>
                      <a:pt x="43" y="97"/>
                      <a:pt x="31" y="97"/>
                    </a:cubicBezTo>
                    <a:cubicBezTo>
                      <a:pt x="19" y="97"/>
                      <a:pt x="10" y="88"/>
                      <a:pt x="10" y="78"/>
                    </a:cubicBezTo>
                    <a:lnTo>
                      <a:pt x="10" y="29"/>
                    </a:ln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Freeform 18"/>
              <p:cNvSpPr>
                <a:spLocks/>
              </p:cNvSpPr>
              <p:nvPr/>
            </p:nvSpPr>
            <p:spPr bwMode="auto">
              <a:xfrm>
                <a:off x="4441" y="3267"/>
                <a:ext cx="215" cy="222"/>
              </a:xfrm>
              <a:custGeom>
                <a:avLst/>
                <a:gdLst>
                  <a:gd name="T0" fmla="*/ 86 w 91"/>
                  <a:gd name="T1" fmla="*/ 0 h 94"/>
                  <a:gd name="T2" fmla="*/ 81 w 91"/>
                  <a:gd name="T3" fmla="*/ 5 h 94"/>
                  <a:gd name="T4" fmla="*/ 81 w 91"/>
                  <a:gd name="T5" fmla="*/ 28 h 94"/>
                  <a:gd name="T6" fmla="*/ 45 w 91"/>
                  <a:gd name="T7" fmla="*/ 59 h 94"/>
                  <a:gd name="T8" fmla="*/ 10 w 91"/>
                  <a:gd name="T9" fmla="*/ 28 h 94"/>
                  <a:gd name="T10" fmla="*/ 10 w 91"/>
                  <a:gd name="T11" fmla="*/ 5 h 94"/>
                  <a:gd name="T12" fmla="*/ 5 w 91"/>
                  <a:gd name="T13" fmla="*/ 0 h 94"/>
                  <a:gd name="T14" fmla="*/ 0 w 91"/>
                  <a:gd name="T15" fmla="*/ 5 h 94"/>
                  <a:gd name="T16" fmla="*/ 0 w 91"/>
                  <a:gd name="T17" fmla="*/ 28 h 94"/>
                  <a:gd name="T18" fmla="*/ 40 w 91"/>
                  <a:gd name="T19" fmla="*/ 69 h 94"/>
                  <a:gd name="T20" fmla="*/ 40 w 91"/>
                  <a:gd name="T21" fmla="*/ 84 h 94"/>
                  <a:gd name="T22" fmla="*/ 20 w 91"/>
                  <a:gd name="T23" fmla="*/ 84 h 94"/>
                  <a:gd name="T24" fmla="*/ 15 w 91"/>
                  <a:gd name="T25" fmla="*/ 89 h 94"/>
                  <a:gd name="T26" fmla="*/ 20 w 91"/>
                  <a:gd name="T27" fmla="*/ 94 h 94"/>
                  <a:gd name="T28" fmla="*/ 70 w 91"/>
                  <a:gd name="T29" fmla="*/ 94 h 94"/>
                  <a:gd name="T30" fmla="*/ 75 w 91"/>
                  <a:gd name="T31" fmla="*/ 89 h 94"/>
                  <a:gd name="T32" fmla="*/ 70 w 91"/>
                  <a:gd name="T33" fmla="*/ 84 h 94"/>
                  <a:gd name="T34" fmla="*/ 50 w 91"/>
                  <a:gd name="T35" fmla="*/ 84 h 94"/>
                  <a:gd name="T36" fmla="*/ 50 w 91"/>
                  <a:gd name="T37" fmla="*/ 69 h 94"/>
                  <a:gd name="T38" fmla="*/ 91 w 91"/>
                  <a:gd name="T39" fmla="*/ 28 h 94"/>
                  <a:gd name="T40" fmla="*/ 91 w 91"/>
                  <a:gd name="T41" fmla="*/ 5 h 94"/>
                  <a:gd name="T42" fmla="*/ 86 w 91"/>
                  <a:gd name="T43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1" h="94">
                    <a:moveTo>
                      <a:pt x="86" y="0"/>
                    </a:moveTo>
                    <a:cubicBezTo>
                      <a:pt x="83" y="0"/>
                      <a:pt x="81" y="3"/>
                      <a:pt x="81" y="5"/>
                    </a:cubicBezTo>
                    <a:cubicBezTo>
                      <a:pt x="81" y="28"/>
                      <a:pt x="81" y="28"/>
                      <a:pt x="81" y="28"/>
                    </a:cubicBezTo>
                    <a:cubicBezTo>
                      <a:pt x="81" y="45"/>
                      <a:pt x="65" y="59"/>
                      <a:pt x="45" y="59"/>
                    </a:cubicBezTo>
                    <a:cubicBezTo>
                      <a:pt x="26" y="59"/>
                      <a:pt x="10" y="45"/>
                      <a:pt x="10" y="28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49"/>
                      <a:pt x="18" y="67"/>
                      <a:pt x="40" y="69"/>
                    </a:cubicBezTo>
                    <a:cubicBezTo>
                      <a:pt x="40" y="84"/>
                      <a:pt x="40" y="84"/>
                      <a:pt x="4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18" y="84"/>
                      <a:pt x="15" y="86"/>
                      <a:pt x="15" y="89"/>
                    </a:cubicBezTo>
                    <a:cubicBezTo>
                      <a:pt x="15" y="92"/>
                      <a:pt x="18" y="94"/>
                      <a:pt x="20" y="94"/>
                    </a:cubicBezTo>
                    <a:cubicBezTo>
                      <a:pt x="70" y="94"/>
                      <a:pt x="70" y="94"/>
                      <a:pt x="70" y="94"/>
                    </a:cubicBezTo>
                    <a:cubicBezTo>
                      <a:pt x="73" y="94"/>
                      <a:pt x="75" y="92"/>
                      <a:pt x="75" y="89"/>
                    </a:cubicBezTo>
                    <a:cubicBezTo>
                      <a:pt x="75" y="86"/>
                      <a:pt x="73" y="84"/>
                      <a:pt x="70" y="84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73" y="67"/>
                      <a:pt x="91" y="49"/>
                      <a:pt x="91" y="28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91" y="3"/>
                      <a:pt x="88" y="0"/>
                      <a:pt x="8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3266662" y="2332132"/>
            <a:ext cx="10759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指导老师：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XXX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5104294" y="2332132"/>
            <a:ext cx="103105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答辩人：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XXXX</a:t>
            </a:r>
          </a:p>
        </p:txBody>
      </p:sp>
      <p:sp>
        <p:nvSpPr>
          <p:cNvPr id="35" name="矩形 34"/>
          <p:cNvSpPr/>
          <p:nvPr/>
        </p:nvSpPr>
        <p:spPr>
          <a:xfrm>
            <a:off x="1547664" y="1770010"/>
            <a:ext cx="60486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THANK YOU FOR WATCHING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1547664" y="1764007"/>
            <a:ext cx="60486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1547664" y="2108564"/>
            <a:ext cx="60486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16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徐威方\Desktop\psefan.com-Succulent-mix-RB-15\bw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206500"/>
            <a:ext cx="2873376" cy="287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74948" y="2119968"/>
            <a:ext cx="1167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ln w="6350">
                  <a:noFill/>
                </a:ln>
                <a:solidFill>
                  <a:schemeClr val="accent1"/>
                </a:solidFill>
                <a:latin typeface="+mn-ea"/>
              </a:rPr>
              <a:t>01</a:t>
            </a:r>
          </a:p>
        </p:txBody>
      </p:sp>
      <p:sp>
        <p:nvSpPr>
          <p:cNvPr id="5" name="矩形 4"/>
          <p:cNvSpPr/>
          <p:nvPr/>
        </p:nvSpPr>
        <p:spPr>
          <a:xfrm>
            <a:off x="2174948" y="2664269"/>
            <a:ext cx="1167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200" dirty="0">
                <a:ln w="63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PART ONE</a:t>
            </a:r>
            <a:endParaRPr lang="zh-CN" altLang="en-US" sz="1200" dirty="0">
              <a:ln w="6350"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174947" y="2675425"/>
            <a:ext cx="116770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174947" y="2927837"/>
            <a:ext cx="116770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795988" y="2212104"/>
            <a:ext cx="280034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选题背景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研究意义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国内外相关研究综述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理论基础与文献综述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主要贡献与创新</a:t>
            </a:r>
          </a:p>
        </p:txBody>
      </p:sp>
      <p:sp>
        <p:nvSpPr>
          <p:cNvPr id="12" name="矩形 11"/>
          <p:cNvSpPr/>
          <p:nvPr/>
        </p:nvSpPr>
        <p:spPr>
          <a:xfrm>
            <a:off x="4788024" y="1719858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ln w="6350">
                  <a:noFill/>
                </a:ln>
                <a:solidFill>
                  <a:schemeClr val="accent1"/>
                </a:solidFill>
                <a:latin typeface="+mn-ea"/>
              </a:rPr>
              <a:t>绪论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4860032" y="2176324"/>
            <a:ext cx="1511952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40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066800" y="1274812"/>
            <a:ext cx="1716088" cy="16580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22" descr="sy_64934932458副本"/>
          <p:cNvSpPr>
            <a:spLocks noChangeArrowheads="1"/>
          </p:cNvSpPr>
          <p:nvPr/>
        </p:nvSpPr>
        <p:spPr bwMode="auto">
          <a:xfrm>
            <a:off x="1066800" y="2986137"/>
            <a:ext cx="1716088" cy="1711325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8" name="Rectangle 23" descr="sy_20111224160806078015"/>
          <p:cNvSpPr>
            <a:spLocks noChangeArrowheads="1"/>
          </p:cNvSpPr>
          <p:nvPr/>
        </p:nvSpPr>
        <p:spPr bwMode="auto">
          <a:xfrm>
            <a:off x="2830513" y="1274812"/>
            <a:ext cx="1716087" cy="1658041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2830513" y="2986137"/>
            <a:ext cx="1716087" cy="1711325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Freeform 25" descr="17957756_101728372001_2副本"/>
          <p:cNvSpPr>
            <a:spLocks/>
          </p:cNvSpPr>
          <p:nvPr/>
        </p:nvSpPr>
        <p:spPr bwMode="auto">
          <a:xfrm>
            <a:off x="4594225" y="1274812"/>
            <a:ext cx="3482975" cy="3422650"/>
          </a:xfrm>
          <a:custGeom>
            <a:avLst/>
            <a:gdLst>
              <a:gd name="T0" fmla="*/ 0 w 2507"/>
              <a:gd name="T1" fmla="*/ 0 h 2464"/>
              <a:gd name="T2" fmla="*/ 0 w 2507"/>
              <a:gd name="T3" fmla="*/ 1232 h 2464"/>
              <a:gd name="T4" fmla="*/ 0 w 2507"/>
              <a:gd name="T5" fmla="*/ 2464 h 2464"/>
              <a:gd name="T6" fmla="*/ 2507 w 2507"/>
              <a:gd name="T7" fmla="*/ 2464 h 2464"/>
              <a:gd name="T8" fmla="*/ 2507 w 2507"/>
              <a:gd name="T9" fmla="*/ 1232 h 2464"/>
              <a:gd name="T10" fmla="*/ 2507 w 2507"/>
              <a:gd name="T11" fmla="*/ 0 h 2464"/>
              <a:gd name="T12" fmla="*/ 0 w 2507"/>
              <a:gd name="T13" fmla="*/ 0 h 2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07" h="2464">
                <a:moveTo>
                  <a:pt x="0" y="0"/>
                </a:moveTo>
                <a:lnTo>
                  <a:pt x="0" y="1232"/>
                </a:lnTo>
                <a:lnTo>
                  <a:pt x="0" y="2464"/>
                </a:lnTo>
                <a:lnTo>
                  <a:pt x="2507" y="2464"/>
                </a:lnTo>
                <a:lnTo>
                  <a:pt x="2507" y="1232"/>
                </a:lnTo>
                <a:lnTo>
                  <a:pt x="2507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239838" y="1635174"/>
            <a:ext cx="13684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1000" b="1" dirty="0">
                <a:solidFill>
                  <a:schemeClr val="bg1"/>
                </a:solidFill>
              </a:rPr>
              <a:t>01</a:t>
            </a:r>
          </a:p>
          <a:p>
            <a:pPr algn="ctr"/>
            <a:endParaRPr lang="zh-CN" altLang="en-US" sz="800" dirty="0">
              <a:solidFill>
                <a:schemeClr val="bg1"/>
              </a:solidFill>
            </a:endParaRPr>
          </a:p>
          <a:p>
            <a:pPr algn="ctr"/>
            <a:r>
              <a:rPr lang="en-US" altLang="zh-CN" sz="800" dirty="0">
                <a:solidFill>
                  <a:schemeClr val="bg1"/>
                </a:solidFill>
              </a:rPr>
              <a:t>We have many PowerPoint </a:t>
            </a:r>
            <a:r>
              <a:rPr lang="zh-CN" altLang="en-US" sz="800" dirty="0">
                <a:solidFill>
                  <a:schemeClr val="bg1"/>
                </a:solidFill>
              </a:rPr>
              <a:t>templates</a:t>
            </a:r>
            <a:r>
              <a:rPr lang="en-US" altLang="zh-CN" sz="800" dirty="0">
                <a:solidFill>
                  <a:schemeClr val="bg1"/>
                </a:solidFill>
              </a:rPr>
              <a:t> that has been specifically designed to help anyone that is stepping into the world of PowerPoint for the very first time.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3011488" y="3368724"/>
            <a:ext cx="13684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1000" b="1" dirty="0">
                <a:solidFill>
                  <a:schemeClr val="bg1"/>
                </a:solidFill>
              </a:rPr>
              <a:t>02</a:t>
            </a:r>
          </a:p>
          <a:p>
            <a:pPr algn="ctr"/>
            <a:endParaRPr lang="zh-CN" altLang="en-US" sz="800" dirty="0">
              <a:solidFill>
                <a:schemeClr val="bg1"/>
              </a:solidFill>
            </a:endParaRPr>
          </a:p>
          <a:p>
            <a:pPr algn="ctr"/>
            <a:r>
              <a:rPr lang="en-US" altLang="zh-CN" sz="800" dirty="0">
                <a:solidFill>
                  <a:schemeClr val="bg1"/>
                </a:solidFill>
              </a:rPr>
              <a:t>We have many PowerPoint </a:t>
            </a:r>
            <a:r>
              <a:rPr lang="zh-CN" altLang="en-US" sz="800" dirty="0">
                <a:solidFill>
                  <a:schemeClr val="bg1"/>
                </a:solidFill>
              </a:rPr>
              <a:t>templates</a:t>
            </a:r>
            <a:r>
              <a:rPr lang="en-US" altLang="zh-CN" sz="800" dirty="0">
                <a:solidFill>
                  <a:schemeClr val="bg1"/>
                </a:solidFill>
              </a:rPr>
              <a:t> that has been specifically designed to help anyone that is stepping into the world of PowerPoint for the very first time.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2154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962025" y="1389407"/>
            <a:ext cx="1206500" cy="1206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Rectangle 10" descr="001e90bc453a118d6b4237"/>
          <p:cNvSpPr>
            <a:spLocks noChangeArrowheads="1"/>
          </p:cNvSpPr>
          <p:nvPr/>
        </p:nvSpPr>
        <p:spPr bwMode="auto">
          <a:xfrm>
            <a:off x="2297113" y="1389407"/>
            <a:ext cx="1863725" cy="1866900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279900" y="1389407"/>
            <a:ext cx="1868488" cy="1206500"/>
          </a:xfrm>
          <a:prstGeom prst="rect">
            <a:avLst/>
          </a:prstGeom>
          <a:solidFill>
            <a:schemeClr val="accent4"/>
          </a:solidFill>
          <a:ln w="635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272213" y="1389407"/>
            <a:ext cx="1225550" cy="1206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6950075" y="2713382"/>
            <a:ext cx="1230313" cy="1206500"/>
          </a:xfrm>
          <a:prstGeom prst="rect">
            <a:avLst/>
          </a:prstGeom>
          <a:solidFill>
            <a:schemeClr val="accent6"/>
          </a:solidFill>
          <a:ln w="635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297113" y="3383307"/>
            <a:ext cx="1863725" cy="12239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Rectangle 15" descr="160621-20121008053110-8"/>
          <p:cNvSpPr>
            <a:spLocks noChangeArrowheads="1"/>
          </p:cNvSpPr>
          <p:nvPr/>
        </p:nvSpPr>
        <p:spPr bwMode="auto">
          <a:xfrm>
            <a:off x="4279900" y="2713382"/>
            <a:ext cx="2559050" cy="1893888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/>
        </p:spPr>
        <p:txBody>
          <a:bodyPr/>
          <a:lstStyle/>
          <a:p>
            <a:endParaRPr lang="zh-CN" alt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962025" y="2713382"/>
            <a:ext cx="1206500" cy="1206500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3" name="Group 17"/>
          <p:cNvGrpSpPr>
            <a:grpSpLocks/>
          </p:cNvGrpSpPr>
          <p:nvPr/>
        </p:nvGrpSpPr>
        <p:grpSpPr bwMode="auto">
          <a:xfrm>
            <a:off x="7385050" y="3088032"/>
            <a:ext cx="357188" cy="460375"/>
            <a:chOff x="0" y="0"/>
            <a:chExt cx="225" cy="290"/>
          </a:xfrm>
          <a:solidFill>
            <a:schemeClr val="bg1"/>
          </a:solidFill>
        </p:grpSpPr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0" y="0"/>
              <a:ext cx="225" cy="290"/>
            </a:xfrm>
            <a:custGeom>
              <a:avLst/>
              <a:gdLst>
                <a:gd name="T0" fmla="*/ 21 w 95"/>
                <a:gd name="T1" fmla="*/ 112 h 123"/>
                <a:gd name="T2" fmla="*/ 11 w 95"/>
                <a:gd name="T3" fmla="*/ 112 h 123"/>
                <a:gd name="T4" fmla="*/ 11 w 95"/>
                <a:gd name="T5" fmla="*/ 10 h 123"/>
                <a:gd name="T6" fmla="*/ 90 w 95"/>
                <a:gd name="T7" fmla="*/ 10 h 123"/>
                <a:gd name="T8" fmla="*/ 95 w 95"/>
                <a:gd name="T9" fmla="*/ 5 h 123"/>
                <a:gd name="T10" fmla="*/ 90 w 95"/>
                <a:gd name="T11" fmla="*/ 0 h 123"/>
                <a:gd name="T12" fmla="*/ 5 w 95"/>
                <a:gd name="T13" fmla="*/ 0 h 123"/>
                <a:gd name="T14" fmla="*/ 0 w 95"/>
                <a:gd name="T15" fmla="*/ 5 h 123"/>
                <a:gd name="T16" fmla="*/ 0 w 95"/>
                <a:gd name="T17" fmla="*/ 118 h 123"/>
                <a:gd name="T18" fmla="*/ 5 w 95"/>
                <a:gd name="T19" fmla="*/ 123 h 123"/>
                <a:gd name="T20" fmla="*/ 21 w 95"/>
                <a:gd name="T21" fmla="*/ 123 h 123"/>
                <a:gd name="T22" fmla="*/ 26 w 95"/>
                <a:gd name="T23" fmla="*/ 118 h 123"/>
                <a:gd name="T24" fmla="*/ 21 w 95"/>
                <a:gd name="T25" fmla="*/ 11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21" y="112"/>
                  </a:moveTo>
                  <a:cubicBezTo>
                    <a:pt x="11" y="112"/>
                    <a:pt x="11" y="112"/>
                    <a:pt x="11" y="112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93" y="10"/>
                    <a:pt x="95" y="8"/>
                    <a:pt x="95" y="5"/>
                  </a:cubicBezTo>
                  <a:cubicBezTo>
                    <a:pt x="95" y="2"/>
                    <a:pt x="93" y="0"/>
                    <a:pt x="9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1"/>
                    <a:pt x="2" y="123"/>
                    <a:pt x="5" y="123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4" y="123"/>
                    <a:pt x="26" y="121"/>
                    <a:pt x="26" y="118"/>
                  </a:cubicBezTo>
                  <a:cubicBezTo>
                    <a:pt x="26" y="115"/>
                    <a:pt x="24" y="112"/>
                    <a:pt x="21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auto">
            <a:xfrm>
              <a:off x="142" y="170"/>
              <a:ext cx="83" cy="120"/>
            </a:xfrm>
            <a:custGeom>
              <a:avLst/>
              <a:gdLst>
                <a:gd name="T0" fmla="*/ 30 w 35"/>
                <a:gd name="T1" fmla="*/ 0 h 51"/>
                <a:gd name="T2" fmla="*/ 25 w 35"/>
                <a:gd name="T3" fmla="*/ 5 h 51"/>
                <a:gd name="T4" fmla="*/ 25 w 35"/>
                <a:gd name="T5" fmla="*/ 40 h 51"/>
                <a:gd name="T6" fmla="*/ 5 w 35"/>
                <a:gd name="T7" fmla="*/ 40 h 51"/>
                <a:gd name="T8" fmla="*/ 0 w 35"/>
                <a:gd name="T9" fmla="*/ 46 h 51"/>
                <a:gd name="T10" fmla="*/ 5 w 35"/>
                <a:gd name="T11" fmla="*/ 51 h 51"/>
                <a:gd name="T12" fmla="*/ 30 w 35"/>
                <a:gd name="T13" fmla="*/ 51 h 51"/>
                <a:gd name="T14" fmla="*/ 34 w 35"/>
                <a:gd name="T15" fmla="*/ 49 h 51"/>
                <a:gd name="T16" fmla="*/ 35 w 35"/>
                <a:gd name="T17" fmla="*/ 46 h 51"/>
                <a:gd name="T18" fmla="*/ 35 w 35"/>
                <a:gd name="T19" fmla="*/ 5 h 51"/>
                <a:gd name="T20" fmla="*/ 30 w 35"/>
                <a:gd name="T2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51">
                  <a:moveTo>
                    <a:pt x="30" y="0"/>
                  </a:moveTo>
                  <a:cubicBezTo>
                    <a:pt x="27" y="0"/>
                    <a:pt x="25" y="2"/>
                    <a:pt x="25" y="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2" y="40"/>
                    <a:pt x="0" y="43"/>
                    <a:pt x="0" y="46"/>
                  </a:cubicBezTo>
                  <a:cubicBezTo>
                    <a:pt x="0" y="49"/>
                    <a:pt x="2" y="51"/>
                    <a:pt x="5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2" y="51"/>
                    <a:pt x="33" y="50"/>
                    <a:pt x="34" y="49"/>
                  </a:cubicBezTo>
                  <a:cubicBezTo>
                    <a:pt x="35" y="48"/>
                    <a:pt x="35" y="47"/>
                    <a:pt x="35" y="46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5" y="2"/>
                    <a:pt x="33" y="0"/>
                    <a:pt x="3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20"/>
            <p:cNvSpPr>
              <a:spLocks noEditPoints="1"/>
            </p:cNvSpPr>
            <p:nvPr/>
          </p:nvSpPr>
          <p:spPr bwMode="auto">
            <a:xfrm>
              <a:off x="81" y="59"/>
              <a:ext cx="141" cy="205"/>
            </a:xfrm>
            <a:custGeom>
              <a:avLst/>
              <a:gdLst>
                <a:gd name="T0" fmla="*/ 52 w 60"/>
                <a:gd name="T1" fmla="*/ 2 h 87"/>
                <a:gd name="T2" fmla="*/ 46 w 60"/>
                <a:gd name="T3" fmla="*/ 0 h 87"/>
                <a:gd name="T4" fmla="*/ 35 w 60"/>
                <a:gd name="T5" fmla="*/ 7 h 87"/>
                <a:gd name="T6" fmla="*/ 1 w 60"/>
                <a:gd name="T7" fmla="*/ 66 h 87"/>
                <a:gd name="T8" fmla="*/ 0 w 60"/>
                <a:gd name="T9" fmla="*/ 69 h 87"/>
                <a:gd name="T10" fmla="*/ 0 w 60"/>
                <a:gd name="T11" fmla="*/ 82 h 87"/>
                <a:gd name="T12" fmla="*/ 3 w 60"/>
                <a:gd name="T13" fmla="*/ 87 h 87"/>
                <a:gd name="T14" fmla="*/ 6 w 60"/>
                <a:gd name="T15" fmla="*/ 87 h 87"/>
                <a:gd name="T16" fmla="*/ 8 w 60"/>
                <a:gd name="T17" fmla="*/ 87 h 87"/>
                <a:gd name="T18" fmla="*/ 20 w 60"/>
                <a:gd name="T19" fmla="*/ 80 h 87"/>
                <a:gd name="T20" fmla="*/ 22 w 60"/>
                <a:gd name="T21" fmla="*/ 78 h 87"/>
                <a:gd name="T22" fmla="*/ 56 w 60"/>
                <a:gd name="T23" fmla="*/ 19 h 87"/>
                <a:gd name="T24" fmla="*/ 52 w 60"/>
                <a:gd name="T25" fmla="*/ 2 h 87"/>
                <a:gd name="T26" fmla="*/ 47 w 60"/>
                <a:gd name="T27" fmla="*/ 14 h 87"/>
                <a:gd name="T28" fmla="*/ 14 w 60"/>
                <a:gd name="T29" fmla="*/ 72 h 87"/>
                <a:gd name="T30" fmla="*/ 11 w 60"/>
                <a:gd name="T31" fmla="*/ 73 h 87"/>
                <a:gd name="T32" fmla="*/ 11 w 60"/>
                <a:gd name="T33" fmla="*/ 70 h 87"/>
                <a:gd name="T34" fmla="*/ 44 w 60"/>
                <a:gd name="T35" fmla="*/ 12 h 87"/>
                <a:gd name="T36" fmla="*/ 47 w 60"/>
                <a:gd name="T37" fmla="*/ 11 h 87"/>
                <a:gd name="T38" fmla="*/ 47 w 60"/>
                <a:gd name="T39" fmla="*/ 1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" h="87">
                  <a:moveTo>
                    <a:pt x="52" y="2"/>
                  </a:moveTo>
                  <a:cubicBezTo>
                    <a:pt x="50" y="1"/>
                    <a:pt x="48" y="0"/>
                    <a:pt x="46" y="0"/>
                  </a:cubicBezTo>
                  <a:cubicBezTo>
                    <a:pt x="41" y="0"/>
                    <a:pt x="37" y="3"/>
                    <a:pt x="35" y="7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67"/>
                    <a:pt x="0" y="68"/>
                    <a:pt x="0" y="6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4"/>
                    <a:pt x="1" y="86"/>
                    <a:pt x="3" y="87"/>
                  </a:cubicBezTo>
                  <a:cubicBezTo>
                    <a:pt x="4" y="87"/>
                    <a:pt x="5" y="87"/>
                    <a:pt x="6" y="87"/>
                  </a:cubicBezTo>
                  <a:cubicBezTo>
                    <a:pt x="7" y="87"/>
                    <a:pt x="7" y="87"/>
                    <a:pt x="8" y="87"/>
                  </a:cubicBezTo>
                  <a:cubicBezTo>
                    <a:pt x="20" y="80"/>
                    <a:pt x="20" y="80"/>
                    <a:pt x="20" y="80"/>
                  </a:cubicBezTo>
                  <a:cubicBezTo>
                    <a:pt x="21" y="80"/>
                    <a:pt x="22" y="79"/>
                    <a:pt x="22" y="78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60" y="13"/>
                    <a:pt x="58" y="6"/>
                    <a:pt x="52" y="2"/>
                  </a:cubicBezTo>
                  <a:close/>
                  <a:moveTo>
                    <a:pt x="47" y="14"/>
                  </a:moveTo>
                  <a:cubicBezTo>
                    <a:pt x="14" y="72"/>
                    <a:pt x="14" y="72"/>
                    <a:pt x="14" y="72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1"/>
                    <a:pt x="46" y="11"/>
                    <a:pt x="47" y="11"/>
                  </a:cubicBezTo>
                  <a:cubicBezTo>
                    <a:pt x="47" y="12"/>
                    <a:pt x="48" y="13"/>
                    <a:pt x="4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41" y="83"/>
              <a:ext cx="89" cy="23"/>
            </a:xfrm>
            <a:custGeom>
              <a:avLst/>
              <a:gdLst>
                <a:gd name="T0" fmla="*/ 38 w 38"/>
                <a:gd name="T1" fmla="*/ 5 h 10"/>
                <a:gd name="T2" fmla="*/ 32 w 38"/>
                <a:gd name="T3" fmla="*/ 0 h 10"/>
                <a:gd name="T4" fmla="*/ 6 w 38"/>
                <a:gd name="T5" fmla="*/ 0 h 10"/>
                <a:gd name="T6" fmla="*/ 0 w 38"/>
                <a:gd name="T7" fmla="*/ 5 h 10"/>
                <a:gd name="T8" fmla="*/ 6 w 38"/>
                <a:gd name="T9" fmla="*/ 10 h 10"/>
                <a:gd name="T10" fmla="*/ 32 w 38"/>
                <a:gd name="T11" fmla="*/ 10 h 10"/>
                <a:gd name="T12" fmla="*/ 38 w 38"/>
                <a:gd name="T13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0">
                  <a:moveTo>
                    <a:pt x="38" y="5"/>
                  </a:moveTo>
                  <a:cubicBezTo>
                    <a:pt x="38" y="2"/>
                    <a:pt x="35" y="0"/>
                    <a:pt x="3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8"/>
                    <a:pt x="3" y="10"/>
                    <a:pt x="6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5" y="10"/>
                    <a:pt x="38" y="8"/>
                    <a:pt x="38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41" y="132"/>
              <a:ext cx="56" cy="24"/>
            </a:xfrm>
            <a:custGeom>
              <a:avLst/>
              <a:gdLst>
                <a:gd name="T0" fmla="*/ 6 w 24"/>
                <a:gd name="T1" fmla="*/ 0 h 10"/>
                <a:gd name="T2" fmla="*/ 0 w 24"/>
                <a:gd name="T3" fmla="*/ 5 h 10"/>
                <a:gd name="T4" fmla="*/ 6 w 24"/>
                <a:gd name="T5" fmla="*/ 10 h 10"/>
                <a:gd name="T6" fmla="*/ 19 w 24"/>
                <a:gd name="T7" fmla="*/ 10 h 10"/>
                <a:gd name="T8" fmla="*/ 24 w 24"/>
                <a:gd name="T9" fmla="*/ 5 h 10"/>
                <a:gd name="T10" fmla="*/ 19 w 24"/>
                <a:gd name="T11" fmla="*/ 0 h 10"/>
                <a:gd name="T12" fmla="*/ 6 w 2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0">
                  <a:moveTo>
                    <a:pt x="6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8"/>
                    <a:pt x="3" y="10"/>
                    <a:pt x="6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2" y="10"/>
                    <a:pt x="24" y="8"/>
                    <a:pt x="24" y="5"/>
                  </a:cubicBezTo>
                  <a:cubicBezTo>
                    <a:pt x="24" y="2"/>
                    <a:pt x="22" y="0"/>
                    <a:pt x="19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6661150" y="1733895"/>
            <a:ext cx="442913" cy="442912"/>
            <a:chOff x="0" y="0"/>
            <a:chExt cx="279" cy="279"/>
          </a:xfrm>
        </p:grpSpPr>
        <p:sp>
          <p:nvSpPr>
            <p:cNvPr id="20" name="Freeform 24"/>
            <p:cNvSpPr>
              <a:spLocks noEditPoints="1"/>
            </p:cNvSpPr>
            <p:nvPr/>
          </p:nvSpPr>
          <p:spPr bwMode="auto">
            <a:xfrm>
              <a:off x="0" y="0"/>
              <a:ext cx="279" cy="279"/>
            </a:xfrm>
            <a:custGeom>
              <a:avLst/>
              <a:gdLst>
                <a:gd name="T0" fmla="*/ 114 w 118"/>
                <a:gd name="T1" fmla="*/ 46 h 118"/>
                <a:gd name="T2" fmla="*/ 103 w 118"/>
                <a:gd name="T3" fmla="*/ 38 h 118"/>
                <a:gd name="T4" fmla="*/ 107 w 118"/>
                <a:gd name="T5" fmla="*/ 24 h 118"/>
                <a:gd name="T6" fmla="*/ 89 w 118"/>
                <a:gd name="T7" fmla="*/ 11 h 118"/>
                <a:gd name="T8" fmla="*/ 76 w 118"/>
                <a:gd name="T9" fmla="*/ 13 h 118"/>
                <a:gd name="T10" fmla="*/ 68 w 118"/>
                <a:gd name="T11" fmla="*/ 1 h 118"/>
                <a:gd name="T12" fmla="*/ 46 w 118"/>
                <a:gd name="T13" fmla="*/ 4 h 118"/>
                <a:gd name="T14" fmla="*/ 39 w 118"/>
                <a:gd name="T15" fmla="*/ 15 h 118"/>
                <a:gd name="T16" fmla="*/ 24 w 118"/>
                <a:gd name="T17" fmla="*/ 11 h 118"/>
                <a:gd name="T18" fmla="*/ 11 w 118"/>
                <a:gd name="T19" fmla="*/ 29 h 118"/>
                <a:gd name="T20" fmla="*/ 14 w 118"/>
                <a:gd name="T21" fmla="*/ 43 h 118"/>
                <a:gd name="T22" fmla="*/ 1 w 118"/>
                <a:gd name="T23" fmla="*/ 50 h 118"/>
                <a:gd name="T24" fmla="*/ 1 w 118"/>
                <a:gd name="T25" fmla="*/ 68 h 118"/>
                <a:gd name="T26" fmla="*/ 14 w 118"/>
                <a:gd name="T27" fmla="*/ 75 h 118"/>
                <a:gd name="T28" fmla="*/ 11 w 118"/>
                <a:gd name="T29" fmla="*/ 89 h 118"/>
                <a:gd name="T30" fmla="*/ 24 w 118"/>
                <a:gd name="T31" fmla="*/ 106 h 118"/>
                <a:gd name="T32" fmla="*/ 39 w 118"/>
                <a:gd name="T33" fmla="*/ 103 h 118"/>
                <a:gd name="T34" fmla="*/ 46 w 118"/>
                <a:gd name="T35" fmla="*/ 114 h 118"/>
                <a:gd name="T36" fmla="*/ 59 w 118"/>
                <a:gd name="T37" fmla="*/ 118 h 118"/>
                <a:gd name="T38" fmla="*/ 72 w 118"/>
                <a:gd name="T39" fmla="*/ 114 h 118"/>
                <a:gd name="T40" fmla="*/ 80 w 118"/>
                <a:gd name="T41" fmla="*/ 103 h 118"/>
                <a:gd name="T42" fmla="*/ 94 w 118"/>
                <a:gd name="T43" fmla="*/ 106 h 118"/>
                <a:gd name="T44" fmla="*/ 107 w 118"/>
                <a:gd name="T45" fmla="*/ 89 h 118"/>
                <a:gd name="T46" fmla="*/ 105 w 118"/>
                <a:gd name="T47" fmla="*/ 75 h 118"/>
                <a:gd name="T48" fmla="*/ 118 w 118"/>
                <a:gd name="T49" fmla="*/ 68 h 118"/>
                <a:gd name="T50" fmla="*/ 118 w 118"/>
                <a:gd name="T51" fmla="*/ 50 h 118"/>
                <a:gd name="T52" fmla="*/ 99 w 118"/>
                <a:gd name="T53" fmla="*/ 66 h 118"/>
                <a:gd name="T54" fmla="*/ 93 w 118"/>
                <a:gd name="T55" fmla="*/ 77 h 118"/>
                <a:gd name="T56" fmla="*/ 97 w 118"/>
                <a:gd name="T57" fmla="*/ 90 h 118"/>
                <a:gd name="T58" fmla="*/ 82 w 118"/>
                <a:gd name="T59" fmla="*/ 92 h 118"/>
                <a:gd name="T60" fmla="*/ 70 w 118"/>
                <a:gd name="T61" fmla="*/ 96 h 118"/>
                <a:gd name="T62" fmla="*/ 64 w 118"/>
                <a:gd name="T63" fmla="*/ 107 h 118"/>
                <a:gd name="T64" fmla="*/ 52 w 118"/>
                <a:gd name="T65" fmla="*/ 99 h 118"/>
                <a:gd name="T66" fmla="*/ 41 w 118"/>
                <a:gd name="T67" fmla="*/ 93 h 118"/>
                <a:gd name="T68" fmla="*/ 28 w 118"/>
                <a:gd name="T69" fmla="*/ 96 h 118"/>
                <a:gd name="T70" fmla="*/ 26 w 118"/>
                <a:gd name="T71" fmla="*/ 82 h 118"/>
                <a:gd name="T72" fmla="*/ 23 w 118"/>
                <a:gd name="T73" fmla="*/ 70 h 118"/>
                <a:gd name="T74" fmla="*/ 11 w 118"/>
                <a:gd name="T75" fmla="*/ 63 h 118"/>
                <a:gd name="T76" fmla="*/ 11 w 118"/>
                <a:gd name="T77" fmla="*/ 54 h 118"/>
                <a:gd name="T78" fmla="*/ 23 w 118"/>
                <a:gd name="T79" fmla="*/ 48 h 118"/>
                <a:gd name="T80" fmla="*/ 26 w 118"/>
                <a:gd name="T81" fmla="*/ 36 h 118"/>
                <a:gd name="T82" fmla="*/ 28 w 118"/>
                <a:gd name="T83" fmla="*/ 21 h 118"/>
                <a:gd name="T84" fmla="*/ 41 w 118"/>
                <a:gd name="T85" fmla="*/ 25 h 118"/>
                <a:gd name="T86" fmla="*/ 52 w 118"/>
                <a:gd name="T87" fmla="*/ 19 h 118"/>
                <a:gd name="T88" fmla="*/ 64 w 118"/>
                <a:gd name="T89" fmla="*/ 10 h 118"/>
                <a:gd name="T90" fmla="*/ 70 w 118"/>
                <a:gd name="T91" fmla="*/ 22 h 118"/>
                <a:gd name="T92" fmla="*/ 82 w 118"/>
                <a:gd name="T93" fmla="*/ 25 h 118"/>
                <a:gd name="T94" fmla="*/ 97 w 118"/>
                <a:gd name="T95" fmla="*/ 28 h 118"/>
                <a:gd name="T96" fmla="*/ 93 w 118"/>
                <a:gd name="T97" fmla="*/ 41 h 118"/>
                <a:gd name="T98" fmla="*/ 99 w 118"/>
                <a:gd name="T99" fmla="*/ 51 h 118"/>
                <a:gd name="T100" fmla="*/ 108 w 118"/>
                <a:gd name="T101" fmla="*/ 59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8" h="118">
                  <a:moveTo>
                    <a:pt x="118" y="50"/>
                  </a:moveTo>
                  <a:cubicBezTo>
                    <a:pt x="117" y="48"/>
                    <a:pt x="116" y="46"/>
                    <a:pt x="114" y="46"/>
                  </a:cubicBezTo>
                  <a:cubicBezTo>
                    <a:pt x="105" y="43"/>
                    <a:pt x="105" y="43"/>
                    <a:pt x="105" y="43"/>
                  </a:cubicBezTo>
                  <a:cubicBezTo>
                    <a:pt x="104" y="41"/>
                    <a:pt x="104" y="39"/>
                    <a:pt x="103" y="38"/>
                  </a:cubicBezTo>
                  <a:cubicBezTo>
                    <a:pt x="107" y="29"/>
                    <a:pt x="107" y="29"/>
                    <a:pt x="107" y="29"/>
                  </a:cubicBezTo>
                  <a:cubicBezTo>
                    <a:pt x="108" y="27"/>
                    <a:pt x="108" y="25"/>
                    <a:pt x="107" y="24"/>
                  </a:cubicBezTo>
                  <a:cubicBezTo>
                    <a:pt x="103" y="19"/>
                    <a:pt x="99" y="15"/>
                    <a:pt x="94" y="11"/>
                  </a:cubicBezTo>
                  <a:cubicBezTo>
                    <a:pt x="93" y="10"/>
                    <a:pt x="91" y="10"/>
                    <a:pt x="89" y="1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79" y="14"/>
                    <a:pt x="77" y="14"/>
                    <a:pt x="76" y="13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2" y="2"/>
                    <a:pt x="70" y="1"/>
                    <a:pt x="68" y="1"/>
                  </a:cubicBezTo>
                  <a:cubicBezTo>
                    <a:pt x="62" y="0"/>
                    <a:pt x="57" y="0"/>
                    <a:pt x="50" y="1"/>
                  </a:cubicBezTo>
                  <a:cubicBezTo>
                    <a:pt x="49" y="1"/>
                    <a:pt x="47" y="2"/>
                    <a:pt x="46" y="4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42" y="14"/>
                    <a:pt x="40" y="14"/>
                    <a:pt x="39" y="15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8" y="10"/>
                    <a:pt x="26" y="10"/>
                    <a:pt x="24" y="11"/>
                  </a:cubicBezTo>
                  <a:cubicBezTo>
                    <a:pt x="20" y="15"/>
                    <a:pt x="15" y="19"/>
                    <a:pt x="12" y="24"/>
                  </a:cubicBezTo>
                  <a:cubicBezTo>
                    <a:pt x="11" y="25"/>
                    <a:pt x="11" y="27"/>
                    <a:pt x="11" y="2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5" y="39"/>
                    <a:pt x="14" y="41"/>
                    <a:pt x="14" y="43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3" y="46"/>
                    <a:pt x="1" y="48"/>
                    <a:pt x="1" y="50"/>
                  </a:cubicBezTo>
                  <a:cubicBezTo>
                    <a:pt x="1" y="53"/>
                    <a:pt x="0" y="56"/>
                    <a:pt x="0" y="59"/>
                  </a:cubicBezTo>
                  <a:cubicBezTo>
                    <a:pt x="0" y="62"/>
                    <a:pt x="1" y="64"/>
                    <a:pt x="1" y="68"/>
                  </a:cubicBezTo>
                  <a:cubicBezTo>
                    <a:pt x="1" y="70"/>
                    <a:pt x="3" y="71"/>
                    <a:pt x="4" y="72"/>
                  </a:cubicBezTo>
                  <a:cubicBezTo>
                    <a:pt x="14" y="75"/>
                    <a:pt x="14" y="75"/>
                    <a:pt x="14" y="75"/>
                  </a:cubicBezTo>
                  <a:cubicBezTo>
                    <a:pt x="14" y="77"/>
                    <a:pt x="15" y="78"/>
                    <a:pt x="16" y="80"/>
                  </a:cubicBezTo>
                  <a:cubicBezTo>
                    <a:pt x="11" y="89"/>
                    <a:pt x="11" y="89"/>
                    <a:pt x="11" y="89"/>
                  </a:cubicBezTo>
                  <a:cubicBezTo>
                    <a:pt x="11" y="90"/>
                    <a:pt x="11" y="92"/>
                    <a:pt x="12" y="94"/>
                  </a:cubicBezTo>
                  <a:cubicBezTo>
                    <a:pt x="15" y="99"/>
                    <a:pt x="20" y="103"/>
                    <a:pt x="24" y="106"/>
                  </a:cubicBezTo>
                  <a:cubicBezTo>
                    <a:pt x="26" y="107"/>
                    <a:pt x="28" y="108"/>
                    <a:pt x="30" y="107"/>
                  </a:cubicBezTo>
                  <a:cubicBezTo>
                    <a:pt x="39" y="103"/>
                    <a:pt x="39" y="103"/>
                    <a:pt x="39" y="103"/>
                  </a:cubicBezTo>
                  <a:cubicBezTo>
                    <a:pt x="40" y="103"/>
                    <a:pt x="42" y="104"/>
                    <a:pt x="43" y="104"/>
                  </a:cubicBezTo>
                  <a:cubicBezTo>
                    <a:pt x="46" y="114"/>
                    <a:pt x="46" y="114"/>
                    <a:pt x="46" y="114"/>
                  </a:cubicBezTo>
                  <a:cubicBezTo>
                    <a:pt x="47" y="116"/>
                    <a:pt x="49" y="117"/>
                    <a:pt x="50" y="117"/>
                  </a:cubicBezTo>
                  <a:cubicBezTo>
                    <a:pt x="54" y="118"/>
                    <a:pt x="57" y="118"/>
                    <a:pt x="59" y="118"/>
                  </a:cubicBezTo>
                  <a:cubicBezTo>
                    <a:pt x="62" y="118"/>
                    <a:pt x="65" y="118"/>
                    <a:pt x="68" y="117"/>
                  </a:cubicBezTo>
                  <a:cubicBezTo>
                    <a:pt x="70" y="117"/>
                    <a:pt x="72" y="116"/>
                    <a:pt x="72" y="114"/>
                  </a:cubicBezTo>
                  <a:cubicBezTo>
                    <a:pt x="76" y="104"/>
                    <a:pt x="76" y="104"/>
                    <a:pt x="76" y="104"/>
                  </a:cubicBezTo>
                  <a:cubicBezTo>
                    <a:pt x="77" y="104"/>
                    <a:pt x="79" y="103"/>
                    <a:pt x="80" y="103"/>
                  </a:cubicBezTo>
                  <a:cubicBezTo>
                    <a:pt x="89" y="107"/>
                    <a:pt x="89" y="107"/>
                    <a:pt x="89" y="107"/>
                  </a:cubicBezTo>
                  <a:cubicBezTo>
                    <a:pt x="91" y="108"/>
                    <a:pt x="93" y="107"/>
                    <a:pt x="94" y="106"/>
                  </a:cubicBezTo>
                  <a:cubicBezTo>
                    <a:pt x="99" y="103"/>
                    <a:pt x="103" y="99"/>
                    <a:pt x="107" y="94"/>
                  </a:cubicBezTo>
                  <a:cubicBezTo>
                    <a:pt x="108" y="92"/>
                    <a:pt x="108" y="90"/>
                    <a:pt x="107" y="89"/>
                  </a:cubicBezTo>
                  <a:cubicBezTo>
                    <a:pt x="103" y="80"/>
                    <a:pt x="103" y="80"/>
                    <a:pt x="103" y="80"/>
                  </a:cubicBezTo>
                  <a:cubicBezTo>
                    <a:pt x="104" y="78"/>
                    <a:pt x="104" y="77"/>
                    <a:pt x="105" y="75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16" y="71"/>
                    <a:pt x="117" y="70"/>
                    <a:pt x="118" y="68"/>
                  </a:cubicBezTo>
                  <a:cubicBezTo>
                    <a:pt x="118" y="64"/>
                    <a:pt x="118" y="62"/>
                    <a:pt x="118" y="59"/>
                  </a:cubicBezTo>
                  <a:cubicBezTo>
                    <a:pt x="118" y="56"/>
                    <a:pt x="118" y="53"/>
                    <a:pt x="118" y="50"/>
                  </a:cubicBezTo>
                  <a:close/>
                  <a:moveTo>
                    <a:pt x="108" y="63"/>
                  </a:moveTo>
                  <a:cubicBezTo>
                    <a:pt x="99" y="66"/>
                    <a:pt x="99" y="66"/>
                    <a:pt x="99" y="66"/>
                  </a:cubicBezTo>
                  <a:cubicBezTo>
                    <a:pt x="98" y="67"/>
                    <a:pt x="97" y="68"/>
                    <a:pt x="96" y="70"/>
                  </a:cubicBezTo>
                  <a:cubicBezTo>
                    <a:pt x="95" y="72"/>
                    <a:pt x="94" y="75"/>
                    <a:pt x="93" y="77"/>
                  </a:cubicBezTo>
                  <a:cubicBezTo>
                    <a:pt x="92" y="79"/>
                    <a:pt x="92" y="80"/>
                    <a:pt x="93" y="82"/>
                  </a:cubicBezTo>
                  <a:cubicBezTo>
                    <a:pt x="97" y="90"/>
                    <a:pt x="97" y="90"/>
                    <a:pt x="97" y="90"/>
                  </a:cubicBezTo>
                  <a:cubicBezTo>
                    <a:pt x="95" y="92"/>
                    <a:pt x="93" y="94"/>
                    <a:pt x="91" y="96"/>
                  </a:cubicBezTo>
                  <a:cubicBezTo>
                    <a:pt x="82" y="92"/>
                    <a:pt x="82" y="92"/>
                    <a:pt x="82" y="92"/>
                  </a:cubicBezTo>
                  <a:cubicBezTo>
                    <a:pt x="81" y="92"/>
                    <a:pt x="79" y="92"/>
                    <a:pt x="78" y="93"/>
                  </a:cubicBezTo>
                  <a:cubicBezTo>
                    <a:pt x="75" y="94"/>
                    <a:pt x="73" y="95"/>
                    <a:pt x="70" y="96"/>
                  </a:cubicBezTo>
                  <a:cubicBezTo>
                    <a:pt x="69" y="96"/>
                    <a:pt x="67" y="97"/>
                    <a:pt x="67" y="99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1" y="108"/>
                    <a:pt x="58" y="108"/>
                    <a:pt x="55" y="107"/>
                  </a:cubicBezTo>
                  <a:cubicBezTo>
                    <a:pt x="52" y="99"/>
                    <a:pt x="52" y="99"/>
                    <a:pt x="52" y="99"/>
                  </a:cubicBezTo>
                  <a:cubicBezTo>
                    <a:pt x="51" y="97"/>
                    <a:pt x="50" y="96"/>
                    <a:pt x="48" y="96"/>
                  </a:cubicBezTo>
                  <a:cubicBezTo>
                    <a:pt x="46" y="95"/>
                    <a:pt x="43" y="94"/>
                    <a:pt x="41" y="93"/>
                  </a:cubicBezTo>
                  <a:cubicBezTo>
                    <a:pt x="40" y="92"/>
                    <a:pt x="38" y="92"/>
                    <a:pt x="36" y="92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26" y="94"/>
                    <a:pt x="24" y="92"/>
                    <a:pt x="22" y="90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0"/>
                    <a:pt x="26" y="79"/>
                    <a:pt x="26" y="77"/>
                  </a:cubicBezTo>
                  <a:cubicBezTo>
                    <a:pt x="24" y="75"/>
                    <a:pt x="23" y="72"/>
                    <a:pt x="23" y="70"/>
                  </a:cubicBezTo>
                  <a:cubicBezTo>
                    <a:pt x="22" y="68"/>
                    <a:pt x="21" y="67"/>
                    <a:pt x="19" y="66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1" y="62"/>
                    <a:pt x="10" y="60"/>
                    <a:pt x="10" y="59"/>
                  </a:cubicBezTo>
                  <a:cubicBezTo>
                    <a:pt x="10" y="57"/>
                    <a:pt x="11" y="56"/>
                    <a:pt x="11" y="54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1" y="51"/>
                    <a:pt x="22" y="49"/>
                    <a:pt x="23" y="48"/>
                  </a:cubicBezTo>
                  <a:cubicBezTo>
                    <a:pt x="23" y="45"/>
                    <a:pt x="24" y="43"/>
                    <a:pt x="26" y="41"/>
                  </a:cubicBezTo>
                  <a:cubicBezTo>
                    <a:pt x="26" y="39"/>
                    <a:pt x="26" y="37"/>
                    <a:pt x="26" y="36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4" y="25"/>
                    <a:pt x="26" y="23"/>
                    <a:pt x="28" y="21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8" y="26"/>
                    <a:pt x="40" y="26"/>
                    <a:pt x="41" y="25"/>
                  </a:cubicBezTo>
                  <a:cubicBezTo>
                    <a:pt x="43" y="24"/>
                    <a:pt x="46" y="23"/>
                    <a:pt x="48" y="22"/>
                  </a:cubicBezTo>
                  <a:cubicBezTo>
                    <a:pt x="50" y="22"/>
                    <a:pt x="51" y="20"/>
                    <a:pt x="52" y="19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8" y="10"/>
                    <a:pt x="61" y="10"/>
                    <a:pt x="64" y="10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20"/>
                    <a:pt x="69" y="22"/>
                    <a:pt x="70" y="22"/>
                  </a:cubicBezTo>
                  <a:cubicBezTo>
                    <a:pt x="73" y="23"/>
                    <a:pt x="75" y="24"/>
                    <a:pt x="78" y="25"/>
                  </a:cubicBezTo>
                  <a:cubicBezTo>
                    <a:pt x="79" y="26"/>
                    <a:pt x="81" y="26"/>
                    <a:pt x="82" y="25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3" y="23"/>
                    <a:pt x="95" y="25"/>
                    <a:pt x="97" y="28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2" y="37"/>
                    <a:pt x="92" y="39"/>
                    <a:pt x="93" y="41"/>
                  </a:cubicBezTo>
                  <a:cubicBezTo>
                    <a:pt x="94" y="43"/>
                    <a:pt x="95" y="45"/>
                    <a:pt x="96" y="48"/>
                  </a:cubicBezTo>
                  <a:cubicBezTo>
                    <a:pt x="97" y="49"/>
                    <a:pt x="98" y="51"/>
                    <a:pt x="99" y="51"/>
                  </a:cubicBezTo>
                  <a:cubicBezTo>
                    <a:pt x="108" y="54"/>
                    <a:pt x="108" y="54"/>
                    <a:pt x="108" y="54"/>
                  </a:cubicBezTo>
                  <a:cubicBezTo>
                    <a:pt x="108" y="56"/>
                    <a:pt x="108" y="57"/>
                    <a:pt x="108" y="59"/>
                  </a:cubicBezTo>
                  <a:cubicBezTo>
                    <a:pt x="108" y="60"/>
                    <a:pt x="108" y="62"/>
                    <a:pt x="10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25"/>
            <p:cNvSpPr>
              <a:spLocks noEditPoints="1"/>
            </p:cNvSpPr>
            <p:nvPr/>
          </p:nvSpPr>
          <p:spPr bwMode="auto">
            <a:xfrm>
              <a:off x="86" y="80"/>
              <a:ext cx="111" cy="111"/>
            </a:xfrm>
            <a:custGeom>
              <a:avLst/>
              <a:gdLst>
                <a:gd name="T0" fmla="*/ 23 w 47"/>
                <a:gd name="T1" fmla="*/ 0 h 47"/>
                <a:gd name="T2" fmla="*/ 0 w 47"/>
                <a:gd name="T3" fmla="*/ 24 h 47"/>
                <a:gd name="T4" fmla="*/ 23 w 47"/>
                <a:gd name="T5" fmla="*/ 47 h 47"/>
                <a:gd name="T6" fmla="*/ 47 w 47"/>
                <a:gd name="T7" fmla="*/ 24 h 47"/>
                <a:gd name="T8" fmla="*/ 23 w 47"/>
                <a:gd name="T9" fmla="*/ 0 h 47"/>
                <a:gd name="T10" fmla="*/ 23 w 47"/>
                <a:gd name="T11" fmla="*/ 37 h 47"/>
                <a:gd name="T12" fmla="*/ 10 w 47"/>
                <a:gd name="T13" fmla="*/ 24 h 47"/>
                <a:gd name="T14" fmla="*/ 23 w 47"/>
                <a:gd name="T15" fmla="*/ 10 h 47"/>
                <a:gd name="T16" fmla="*/ 37 w 47"/>
                <a:gd name="T17" fmla="*/ 24 h 47"/>
                <a:gd name="T18" fmla="*/ 23 w 47"/>
                <a:gd name="T19" fmla="*/ 3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47">
                  <a:moveTo>
                    <a:pt x="23" y="0"/>
                  </a:moveTo>
                  <a:cubicBezTo>
                    <a:pt x="10" y="0"/>
                    <a:pt x="0" y="11"/>
                    <a:pt x="0" y="24"/>
                  </a:cubicBezTo>
                  <a:cubicBezTo>
                    <a:pt x="0" y="37"/>
                    <a:pt x="10" y="47"/>
                    <a:pt x="23" y="47"/>
                  </a:cubicBezTo>
                  <a:cubicBezTo>
                    <a:pt x="36" y="47"/>
                    <a:pt x="47" y="37"/>
                    <a:pt x="47" y="24"/>
                  </a:cubicBezTo>
                  <a:cubicBezTo>
                    <a:pt x="47" y="11"/>
                    <a:pt x="36" y="0"/>
                    <a:pt x="23" y="0"/>
                  </a:cubicBezTo>
                  <a:close/>
                  <a:moveTo>
                    <a:pt x="23" y="37"/>
                  </a:moveTo>
                  <a:cubicBezTo>
                    <a:pt x="16" y="37"/>
                    <a:pt x="10" y="31"/>
                    <a:pt x="10" y="24"/>
                  </a:cubicBezTo>
                  <a:cubicBezTo>
                    <a:pt x="10" y="16"/>
                    <a:pt x="16" y="10"/>
                    <a:pt x="23" y="10"/>
                  </a:cubicBezTo>
                  <a:cubicBezTo>
                    <a:pt x="31" y="10"/>
                    <a:pt x="37" y="16"/>
                    <a:pt x="37" y="24"/>
                  </a:cubicBezTo>
                  <a:cubicBezTo>
                    <a:pt x="37" y="31"/>
                    <a:pt x="31" y="37"/>
                    <a:pt x="23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" name="Group 26"/>
          <p:cNvGrpSpPr>
            <a:grpSpLocks/>
          </p:cNvGrpSpPr>
          <p:nvPr/>
        </p:nvGrpSpPr>
        <p:grpSpPr bwMode="auto">
          <a:xfrm>
            <a:off x="1344613" y="3091207"/>
            <a:ext cx="446087" cy="450850"/>
            <a:chOff x="0" y="0"/>
            <a:chExt cx="281" cy="284"/>
          </a:xfrm>
          <a:solidFill>
            <a:schemeClr val="bg1"/>
          </a:solidFill>
        </p:grpSpPr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0" y="0"/>
              <a:ext cx="281" cy="206"/>
            </a:xfrm>
            <a:custGeom>
              <a:avLst/>
              <a:gdLst>
                <a:gd name="T0" fmla="*/ 91 w 119"/>
                <a:gd name="T1" fmla="*/ 32 h 87"/>
                <a:gd name="T2" fmla="*/ 86 w 119"/>
                <a:gd name="T3" fmla="*/ 32 h 87"/>
                <a:gd name="T4" fmla="*/ 86 w 119"/>
                <a:gd name="T5" fmla="*/ 30 h 87"/>
                <a:gd name="T6" fmla="*/ 56 w 119"/>
                <a:gd name="T7" fmla="*/ 0 h 87"/>
                <a:gd name="T8" fmla="*/ 27 w 119"/>
                <a:gd name="T9" fmla="*/ 25 h 87"/>
                <a:gd name="T10" fmla="*/ 19 w 119"/>
                <a:gd name="T11" fmla="*/ 26 h 87"/>
                <a:gd name="T12" fmla="*/ 19 w 119"/>
                <a:gd name="T13" fmla="*/ 26 h 87"/>
                <a:gd name="T14" fmla="*/ 7 w 119"/>
                <a:gd name="T15" fmla="*/ 43 h 87"/>
                <a:gd name="T16" fmla="*/ 9 w 119"/>
                <a:gd name="T17" fmla="*/ 52 h 87"/>
                <a:gd name="T18" fmla="*/ 0 w 119"/>
                <a:gd name="T19" fmla="*/ 68 h 87"/>
                <a:gd name="T20" fmla="*/ 19 w 119"/>
                <a:gd name="T21" fmla="*/ 87 h 87"/>
                <a:gd name="T22" fmla="*/ 39 w 119"/>
                <a:gd name="T23" fmla="*/ 87 h 87"/>
                <a:gd name="T24" fmla="*/ 44 w 119"/>
                <a:gd name="T25" fmla="*/ 81 h 87"/>
                <a:gd name="T26" fmla="*/ 39 w 119"/>
                <a:gd name="T27" fmla="*/ 76 h 87"/>
                <a:gd name="T28" fmla="*/ 19 w 119"/>
                <a:gd name="T29" fmla="*/ 76 h 87"/>
                <a:gd name="T30" fmla="*/ 10 w 119"/>
                <a:gd name="T31" fmla="*/ 68 h 87"/>
                <a:gd name="T32" fmla="*/ 18 w 119"/>
                <a:gd name="T33" fmla="*/ 59 h 87"/>
                <a:gd name="T34" fmla="*/ 22 w 119"/>
                <a:gd name="T35" fmla="*/ 55 h 87"/>
                <a:gd name="T36" fmla="*/ 20 w 119"/>
                <a:gd name="T37" fmla="*/ 50 h 87"/>
                <a:gd name="T38" fmla="*/ 17 w 119"/>
                <a:gd name="T39" fmla="*/ 43 h 87"/>
                <a:gd name="T40" fmla="*/ 22 w 119"/>
                <a:gd name="T41" fmla="*/ 35 h 87"/>
                <a:gd name="T42" fmla="*/ 22 w 119"/>
                <a:gd name="T43" fmla="*/ 35 h 87"/>
                <a:gd name="T44" fmla="*/ 30 w 119"/>
                <a:gd name="T45" fmla="*/ 36 h 87"/>
                <a:gd name="T46" fmla="*/ 35 w 119"/>
                <a:gd name="T47" fmla="*/ 36 h 87"/>
                <a:gd name="T48" fmla="*/ 37 w 119"/>
                <a:gd name="T49" fmla="*/ 31 h 87"/>
                <a:gd name="T50" fmla="*/ 37 w 119"/>
                <a:gd name="T51" fmla="*/ 30 h 87"/>
                <a:gd name="T52" fmla="*/ 37 w 119"/>
                <a:gd name="T53" fmla="*/ 30 h 87"/>
                <a:gd name="T54" fmla="*/ 56 w 119"/>
                <a:gd name="T55" fmla="*/ 11 h 87"/>
                <a:gd name="T56" fmla="*/ 75 w 119"/>
                <a:gd name="T57" fmla="*/ 30 h 87"/>
                <a:gd name="T58" fmla="*/ 73 w 119"/>
                <a:gd name="T59" fmla="*/ 40 h 87"/>
                <a:gd name="T60" fmla="*/ 74 w 119"/>
                <a:gd name="T61" fmla="*/ 46 h 87"/>
                <a:gd name="T62" fmla="*/ 80 w 119"/>
                <a:gd name="T63" fmla="*/ 46 h 87"/>
                <a:gd name="T64" fmla="*/ 91 w 119"/>
                <a:gd name="T65" fmla="*/ 42 h 87"/>
                <a:gd name="T66" fmla="*/ 108 w 119"/>
                <a:gd name="T67" fmla="*/ 59 h 87"/>
                <a:gd name="T68" fmla="*/ 91 w 119"/>
                <a:gd name="T69" fmla="*/ 76 h 87"/>
                <a:gd name="T70" fmla="*/ 80 w 119"/>
                <a:gd name="T71" fmla="*/ 76 h 87"/>
                <a:gd name="T72" fmla="*/ 75 w 119"/>
                <a:gd name="T73" fmla="*/ 81 h 87"/>
                <a:gd name="T74" fmla="*/ 80 w 119"/>
                <a:gd name="T75" fmla="*/ 87 h 87"/>
                <a:gd name="T76" fmla="*/ 91 w 119"/>
                <a:gd name="T77" fmla="*/ 87 h 87"/>
                <a:gd name="T78" fmla="*/ 119 w 119"/>
                <a:gd name="T79" fmla="*/ 59 h 87"/>
                <a:gd name="T80" fmla="*/ 91 w 119"/>
                <a:gd name="T81" fmla="*/ 3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9" h="87">
                  <a:moveTo>
                    <a:pt x="91" y="32"/>
                  </a:moveTo>
                  <a:cubicBezTo>
                    <a:pt x="89" y="32"/>
                    <a:pt x="87" y="32"/>
                    <a:pt x="86" y="32"/>
                  </a:cubicBezTo>
                  <a:cubicBezTo>
                    <a:pt x="86" y="31"/>
                    <a:pt x="86" y="31"/>
                    <a:pt x="86" y="30"/>
                  </a:cubicBezTo>
                  <a:cubicBezTo>
                    <a:pt x="86" y="13"/>
                    <a:pt x="72" y="0"/>
                    <a:pt x="56" y="0"/>
                  </a:cubicBezTo>
                  <a:cubicBezTo>
                    <a:pt x="42" y="0"/>
                    <a:pt x="30" y="11"/>
                    <a:pt x="27" y="25"/>
                  </a:cubicBezTo>
                  <a:cubicBezTo>
                    <a:pt x="24" y="24"/>
                    <a:pt x="21" y="25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1" y="29"/>
                    <a:pt x="7" y="36"/>
                    <a:pt x="7" y="43"/>
                  </a:cubicBezTo>
                  <a:cubicBezTo>
                    <a:pt x="7" y="46"/>
                    <a:pt x="7" y="49"/>
                    <a:pt x="9" y="52"/>
                  </a:cubicBezTo>
                  <a:cubicBezTo>
                    <a:pt x="3" y="55"/>
                    <a:pt x="0" y="61"/>
                    <a:pt x="0" y="68"/>
                  </a:cubicBezTo>
                  <a:cubicBezTo>
                    <a:pt x="0" y="78"/>
                    <a:pt x="8" y="87"/>
                    <a:pt x="19" y="87"/>
                  </a:cubicBezTo>
                  <a:cubicBezTo>
                    <a:pt x="39" y="87"/>
                    <a:pt x="39" y="87"/>
                    <a:pt x="39" y="87"/>
                  </a:cubicBezTo>
                  <a:cubicBezTo>
                    <a:pt x="41" y="87"/>
                    <a:pt x="44" y="84"/>
                    <a:pt x="44" y="81"/>
                  </a:cubicBezTo>
                  <a:cubicBezTo>
                    <a:pt x="44" y="79"/>
                    <a:pt x="41" y="76"/>
                    <a:pt x="39" y="76"/>
                  </a:cubicBezTo>
                  <a:cubicBezTo>
                    <a:pt x="19" y="76"/>
                    <a:pt x="19" y="76"/>
                    <a:pt x="19" y="76"/>
                  </a:cubicBezTo>
                  <a:cubicBezTo>
                    <a:pt x="14" y="76"/>
                    <a:pt x="10" y="72"/>
                    <a:pt x="10" y="68"/>
                  </a:cubicBezTo>
                  <a:cubicBezTo>
                    <a:pt x="10" y="63"/>
                    <a:pt x="13" y="60"/>
                    <a:pt x="18" y="59"/>
                  </a:cubicBezTo>
                  <a:cubicBezTo>
                    <a:pt x="20" y="59"/>
                    <a:pt x="21" y="57"/>
                    <a:pt x="22" y="55"/>
                  </a:cubicBezTo>
                  <a:cubicBezTo>
                    <a:pt x="22" y="53"/>
                    <a:pt x="22" y="51"/>
                    <a:pt x="20" y="50"/>
                  </a:cubicBezTo>
                  <a:cubicBezTo>
                    <a:pt x="18" y="48"/>
                    <a:pt x="17" y="46"/>
                    <a:pt x="17" y="43"/>
                  </a:cubicBezTo>
                  <a:cubicBezTo>
                    <a:pt x="17" y="40"/>
                    <a:pt x="19" y="37"/>
                    <a:pt x="22" y="35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5" y="34"/>
                    <a:pt x="27" y="35"/>
                    <a:pt x="30" y="36"/>
                  </a:cubicBezTo>
                  <a:cubicBezTo>
                    <a:pt x="31" y="37"/>
                    <a:pt x="33" y="37"/>
                    <a:pt x="35" y="36"/>
                  </a:cubicBezTo>
                  <a:cubicBezTo>
                    <a:pt x="37" y="35"/>
                    <a:pt x="37" y="33"/>
                    <a:pt x="37" y="31"/>
                  </a:cubicBezTo>
                  <a:cubicBezTo>
                    <a:pt x="37" y="31"/>
                    <a:pt x="37" y="30"/>
                    <a:pt x="37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19"/>
                    <a:pt x="46" y="11"/>
                    <a:pt x="56" y="11"/>
                  </a:cubicBezTo>
                  <a:cubicBezTo>
                    <a:pt x="67" y="11"/>
                    <a:pt x="75" y="19"/>
                    <a:pt x="75" y="30"/>
                  </a:cubicBezTo>
                  <a:cubicBezTo>
                    <a:pt x="75" y="33"/>
                    <a:pt x="74" y="36"/>
                    <a:pt x="73" y="40"/>
                  </a:cubicBezTo>
                  <a:cubicBezTo>
                    <a:pt x="71" y="42"/>
                    <a:pt x="72" y="44"/>
                    <a:pt x="74" y="46"/>
                  </a:cubicBezTo>
                  <a:cubicBezTo>
                    <a:pt x="75" y="48"/>
                    <a:pt x="78" y="48"/>
                    <a:pt x="80" y="46"/>
                  </a:cubicBezTo>
                  <a:cubicBezTo>
                    <a:pt x="82" y="44"/>
                    <a:pt x="86" y="42"/>
                    <a:pt x="91" y="42"/>
                  </a:cubicBezTo>
                  <a:cubicBezTo>
                    <a:pt x="101" y="42"/>
                    <a:pt x="108" y="50"/>
                    <a:pt x="108" y="59"/>
                  </a:cubicBezTo>
                  <a:cubicBezTo>
                    <a:pt x="108" y="69"/>
                    <a:pt x="101" y="76"/>
                    <a:pt x="91" y="76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77" y="76"/>
                    <a:pt x="75" y="79"/>
                    <a:pt x="75" y="81"/>
                  </a:cubicBezTo>
                  <a:cubicBezTo>
                    <a:pt x="75" y="84"/>
                    <a:pt x="77" y="87"/>
                    <a:pt x="80" y="87"/>
                  </a:cubicBezTo>
                  <a:cubicBezTo>
                    <a:pt x="91" y="87"/>
                    <a:pt x="91" y="87"/>
                    <a:pt x="91" y="87"/>
                  </a:cubicBezTo>
                  <a:cubicBezTo>
                    <a:pt x="106" y="87"/>
                    <a:pt x="119" y="74"/>
                    <a:pt x="119" y="59"/>
                  </a:cubicBezTo>
                  <a:cubicBezTo>
                    <a:pt x="119" y="44"/>
                    <a:pt x="106" y="32"/>
                    <a:pt x="91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85" y="116"/>
              <a:ext cx="108" cy="168"/>
            </a:xfrm>
            <a:custGeom>
              <a:avLst/>
              <a:gdLst>
                <a:gd name="T0" fmla="*/ 37 w 46"/>
                <a:gd name="T1" fmla="*/ 45 h 71"/>
                <a:gd name="T2" fmla="*/ 28 w 46"/>
                <a:gd name="T3" fmla="*/ 54 h 71"/>
                <a:gd name="T4" fmla="*/ 28 w 46"/>
                <a:gd name="T5" fmla="*/ 5 h 71"/>
                <a:gd name="T6" fmla="*/ 23 w 46"/>
                <a:gd name="T7" fmla="*/ 0 h 71"/>
                <a:gd name="T8" fmla="*/ 18 w 46"/>
                <a:gd name="T9" fmla="*/ 5 h 71"/>
                <a:gd name="T10" fmla="*/ 18 w 46"/>
                <a:gd name="T11" fmla="*/ 54 h 71"/>
                <a:gd name="T12" fmla="*/ 9 w 46"/>
                <a:gd name="T13" fmla="*/ 45 h 71"/>
                <a:gd name="T14" fmla="*/ 2 w 46"/>
                <a:gd name="T15" fmla="*/ 45 h 71"/>
                <a:gd name="T16" fmla="*/ 2 w 46"/>
                <a:gd name="T17" fmla="*/ 52 h 71"/>
                <a:gd name="T18" fmla="*/ 20 w 46"/>
                <a:gd name="T19" fmla="*/ 70 h 71"/>
                <a:gd name="T20" fmla="*/ 23 w 46"/>
                <a:gd name="T21" fmla="*/ 71 h 71"/>
                <a:gd name="T22" fmla="*/ 27 w 46"/>
                <a:gd name="T23" fmla="*/ 70 h 71"/>
                <a:gd name="T24" fmla="*/ 44 w 46"/>
                <a:gd name="T25" fmla="*/ 52 h 71"/>
                <a:gd name="T26" fmla="*/ 44 w 46"/>
                <a:gd name="T27" fmla="*/ 45 h 71"/>
                <a:gd name="T28" fmla="*/ 37 w 46"/>
                <a:gd name="T29" fmla="*/ 4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" h="71">
                  <a:moveTo>
                    <a:pt x="37" y="45"/>
                  </a:moveTo>
                  <a:cubicBezTo>
                    <a:pt x="28" y="54"/>
                    <a:pt x="28" y="54"/>
                    <a:pt x="28" y="54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2"/>
                    <a:pt x="26" y="0"/>
                    <a:pt x="23" y="0"/>
                  </a:cubicBezTo>
                  <a:cubicBezTo>
                    <a:pt x="20" y="0"/>
                    <a:pt x="18" y="2"/>
                    <a:pt x="18" y="5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7" y="43"/>
                    <a:pt x="4" y="43"/>
                    <a:pt x="2" y="45"/>
                  </a:cubicBezTo>
                  <a:cubicBezTo>
                    <a:pt x="0" y="47"/>
                    <a:pt x="0" y="50"/>
                    <a:pt x="2" y="52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20" y="71"/>
                    <a:pt x="22" y="71"/>
                    <a:pt x="23" y="71"/>
                  </a:cubicBezTo>
                  <a:cubicBezTo>
                    <a:pt x="25" y="71"/>
                    <a:pt x="26" y="71"/>
                    <a:pt x="27" y="70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6" y="50"/>
                    <a:pt x="46" y="47"/>
                    <a:pt x="44" y="45"/>
                  </a:cubicBezTo>
                  <a:cubicBezTo>
                    <a:pt x="42" y="43"/>
                    <a:pt x="39" y="43"/>
                    <a:pt x="37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5" name="Group 29"/>
          <p:cNvGrpSpPr>
            <a:grpSpLocks/>
          </p:cNvGrpSpPr>
          <p:nvPr/>
        </p:nvGrpSpPr>
        <p:grpSpPr bwMode="auto">
          <a:xfrm>
            <a:off x="1362075" y="1783107"/>
            <a:ext cx="406400" cy="400050"/>
            <a:chOff x="0" y="0"/>
            <a:chExt cx="256" cy="252"/>
          </a:xfrm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0" y="0"/>
              <a:ext cx="256" cy="252"/>
            </a:xfrm>
            <a:custGeom>
              <a:avLst/>
              <a:gdLst>
                <a:gd name="T0" fmla="*/ 234 w 256"/>
                <a:gd name="T1" fmla="*/ 186 h 252"/>
                <a:gd name="T2" fmla="*/ 69 w 256"/>
                <a:gd name="T3" fmla="*/ 186 h 252"/>
                <a:gd name="T4" fmla="*/ 69 w 256"/>
                <a:gd name="T5" fmla="*/ 21 h 252"/>
                <a:gd name="T6" fmla="*/ 126 w 256"/>
                <a:gd name="T7" fmla="*/ 21 h 252"/>
                <a:gd name="T8" fmla="*/ 126 w 256"/>
                <a:gd name="T9" fmla="*/ 0 h 252"/>
                <a:gd name="T10" fmla="*/ 48 w 256"/>
                <a:gd name="T11" fmla="*/ 0 h 252"/>
                <a:gd name="T12" fmla="*/ 48 w 256"/>
                <a:gd name="T13" fmla="*/ 45 h 252"/>
                <a:gd name="T14" fmla="*/ 0 w 256"/>
                <a:gd name="T15" fmla="*/ 45 h 252"/>
                <a:gd name="T16" fmla="*/ 0 w 256"/>
                <a:gd name="T17" fmla="*/ 252 h 252"/>
                <a:gd name="T18" fmla="*/ 208 w 256"/>
                <a:gd name="T19" fmla="*/ 252 h 252"/>
                <a:gd name="T20" fmla="*/ 208 w 256"/>
                <a:gd name="T21" fmla="*/ 208 h 252"/>
                <a:gd name="T22" fmla="*/ 256 w 256"/>
                <a:gd name="T23" fmla="*/ 208 h 252"/>
                <a:gd name="T24" fmla="*/ 256 w 256"/>
                <a:gd name="T25" fmla="*/ 130 h 252"/>
                <a:gd name="T26" fmla="*/ 234 w 256"/>
                <a:gd name="T27" fmla="*/ 130 h 252"/>
                <a:gd name="T28" fmla="*/ 234 w 256"/>
                <a:gd name="T29" fmla="*/ 186 h 252"/>
                <a:gd name="T30" fmla="*/ 187 w 256"/>
                <a:gd name="T31" fmla="*/ 231 h 252"/>
                <a:gd name="T32" fmla="*/ 24 w 256"/>
                <a:gd name="T33" fmla="*/ 231 h 252"/>
                <a:gd name="T34" fmla="*/ 24 w 256"/>
                <a:gd name="T35" fmla="*/ 68 h 252"/>
                <a:gd name="T36" fmla="*/ 48 w 256"/>
                <a:gd name="T37" fmla="*/ 68 h 252"/>
                <a:gd name="T38" fmla="*/ 48 w 256"/>
                <a:gd name="T39" fmla="*/ 208 h 252"/>
                <a:gd name="T40" fmla="*/ 187 w 256"/>
                <a:gd name="T41" fmla="*/ 208 h 252"/>
                <a:gd name="T42" fmla="*/ 187 w 256"/>
                <a:gd name="T43" fmla="*/ 23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6" h="252">
                  <a:moveTo>
                    <a:pt x="234" y="186"/>
                  </a:moveTo>
                  <a:lnTo>
                    <a:pt x="69" y="186"/>
                  </a:lnTo>
                  <a:lnTo>
                    <a:pt x="69" y="21"/>
                  </a:lnTo>
                  <a:lnTo>
                    <a:pt x="126" y="21"/>
                  </a:lnTo>
                  <a:lnTo>
                    <a:pt x="126" y="0"/>
                  </a:lnTo>
                  <a:lnTo>
                    <a:pt x="48" y="0"/>
                  </a:lnTo>
                  <a:lnTo>
                    <a:pt x="48" y="45"/>
                  </a:lnTo>
                  <a:lnTo>
                    <a:pt x="0" y="45"/>
                  </a:lnTo>
                  <a:lnTo>
                    <a:pt x="0" y="252"/>
                  </a:lnTo>
                  <a:lnTo>
                    <a:pt x="208" y="252"/>
                  </a:lnTo>
                  <a:lnTo>
                    <a:pt x="208" y="208"/>
                  </a:lnTo>
                  <a:lnTo>
                    <a:pt x="256" y="208"/>
                  </a:lnTo>
                  <a:lnTo>
                    <a:pt x="256" y="130"/>
                  </a:lnTo>
                  <a:lnTo>
                    <a:pt x="234" y="130"/>
                  </a:lnTo>
                  <a:lnTo>
                    <a:pt x="234" y="186"/>
                  </a:lnTo>
                  <a:close/>
                  <a:moveTo>
                    <a:pt x="187" y="231"/>
                  </a:moveTo>
                  <a:lnTo>
                    <a:pt x="24" y="231"/>
                  </a:lnTo>
                  <a:lnTo>
                    <a:pt x="24" y="68"/>
                  </a:lnTo>
                  <a:lnTo>
                    <a:pt x="48" y="68"/>
                  </a:lnTo>
                  <a:lnTo>
                    <a:pt x="48" y="208"/>
                  </a:lnTo>
                  <a:lnTo>
                    <a:pt x="187" y="208"/>
                  </a:lnTo>
                  <a:lnTo>
                    <a:pt x="187" y="2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auto">
            <a:xfrm>
              <a:off x="145" y="0"/>
              <a:ext cx="111" cy="111"/>
            </a:xfrm>
            <a:custGeom>
              <a:avLst/>
              <a:gdLst>
                <a:gd name="T0" fmla="*/ 18 w 111"/>
                <a:gd name="T1" fmla="*/ 0 h 111"/>
                <a:gd name="T2" fmla="*/ 18 w 111"/>
                <a:gd name="T3" fmla="*/ 21 h 111"/>
                <a:gd name="T4" fmla="*/ 73 w 111"/>
                <a:gd name="T5" fmla="*/ 21 h 111"/>
                <a:gd name="T6" fmla="*/ 0 w 111"/>
                <a:gd name="T7" fmla="*/ 94 h 111"/>
                <a:gd name="T8" fmla="*/ 14 w 111"/>
                <a:gd name="T9" fmla="*/ 111 h 111"/>
                <a:gd name="T10" fmla="*/ 89 w 111"/>
                <a:gd name="T11" fmla="*/ 37 h 111"/>
                <a:gd name="T12" fmla="*/ 89 w 111"/>
                <a:gd name="T13" fmla="*/ 92 h 111"/>
                <a:gd name="T14" fmla="*/ 111 w 111"/>
                <a:gd name="T15" fmla="*/ 92 h 111"/>
                <a:gd name="T16" fmla="*/ 111 w 111"/>
                <a:gd name="T17" fmla="*/ 0 h 111"/>
                <a:gd name="T18" fmla="*/ 18 w 111"/>
                <a:gd name="T1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" h="111">
                  <a:moveTo>
                    <a:pt x="18" y="0"/>
                  </a:moveTo>
                  <a:lnTo>
                    <a:pt x="18" y="21"/>
                  </a:lnTo>
                  <a:lnTo>
                    <a:pt x="73" y="21"/>
                  </a:lnTo>
                  <a:lnTo>
                    <a:pt x="0" y="94"/>
                  </a:lnTo>
                  <a:lnTo>
                    <a:pt x="14" y="111"/>
                  </a:lnTo>
                  <a:lnTo>
                    <a:pt x="89" y="37"/>
                  </a:lnTo>
                  <a:lnTo>
                    <a:pt x="89" y="92"/>
                  </a:lnTo>
                  <a:lnTo>
                    <a:pt x="111" y="92"/>
                  </a:lnTo>
                  <a:lnTo>
                    <a:pt x="111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4572000" y="1681507"/>
            <a:ext cx="1368425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标题</a:t>
            </a:r>
            <a:r>
              <a:rPr lang="en-US" altLang="zh-CN" sz="800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We have many PowerPoint </a:t>
            </a:r>
            <a:r>
              <a:rPr lang="zh-CN" altLang="en-US" sz="800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templates</a:t>
            </a:r>
            <a:r>
              <a:rPr lang="en-US" altLang="zh-CN" sz="800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 that has been specifically designed</a:t>
            </a:r>
            <a:r>
              <a:rPr lang="zh-CN" altLang="en-US" sz="800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.</a:t>
            </a: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2555875" y="3697632"/>
            <a:ext cx="1368425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标题</a:t>
            </a:r>
            <a:r>
              <a:rPr lang="en-US" altLang="zh-CN" sz="800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2</a:t>
            </a: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We have many PowerPoint </a:t>
            </a:r>
            <a:r>
              <a:rPr lang="zh-CN" altLang="en-US" sz="800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templates</a:t>
            </a:r>
            <a:r>
              <a:rPr lang="en-US" altLang="zh-CN" sz="800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 that has been specifically designed</a:t>
            </a:r>
            <a:r>
              <a:rPr lang="zh-CN" altLang="en-US" sz="800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.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3819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2"/>
          <p:cNvSpPr>
            <a:spLocks/>
          </p:cNvSpPr>
          <p:nvPr/>
        </p:nvSpPr>
        <p:spPr bwMode="auto">
          <a:xfrm>
            <a:off x="3792318" y="2857341"/>
            <a:ext cx="1508808" cy="1509274"/>
          </a:xfrm>
          <a:custGeom>
            <a:avLst/>
            <a:gdLst>
              <a:gd name="T0" fmla="*/ 187 w 240"/>
              <a:gd name="T1" fmla="*/ 0 h 240"/>
              <a:gd name="T2" fmla="*/ 134 w 240"/>
              <a:gd name="T3" fmla="*/ 53 h 240"/>
              <a:gd name="T4" fmla="*/ 53 w 240"/>
              <a:gd name="T5" fmla="*/ 134 h 240"/>
              <a:gd name="T6" fmla="*/ 53 w 240"/>
              <a:gd name="T7" fmla="*/ 134 h 240"/>
              <a:gd name="T8" fmla="*/ 53 w 240"/>
              <a:gd name="T9" fmla="*/ 134 h 240"/>
              <a:gd name="T10" fmla="*/ 0 w 240"/>
              <a:gd name="T11" fmla="*/ 187 h 240"/>
              <a:gd name="T12" fmla="*/ 53 w 240"/>
              <a:gd name="T13" fmla="*/ 240 h 240"/>
              <a:gd name="T14" fmla="*/ 106 w 240"/>
              <a:gd name="T15" fmla="*/ 187 h 240"/>
              <a:gd name="T16" fmla="*/ 106 w 240"/>
              <a:gd name="T17" fmla="*/ 187 h 240"/>
              <a:gd name="T18" fmla="*/ 106 w 240"/>
              <a:gd name="T19" fmla="*/ 187 h 240"/>
              <a:gd name="T20" fmla="*/ 187 w 240"/>
              <a:gd name="T21" fmla="*/ 106 h 240"/>
              <a:gd name="T22" fmla="*/ 187 w 240"/>
              <a:gd name="T23" fmla="*/ 106 h 240"/>
              <a:gd name="T24" fmla="*/ 240 w 240"/>
              <a:gd name="T25" fmla="*/ 53 h 240"/>
              <a:gd name="T26" fmla="*/ 187 w 240"/>
              <a:gd name="T2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0" h="240">
                <a:moveTo>
                  <a:pt x="187" y="0"/>
                </a:moveTo>
                <a:cubicBezTo>
                  <a:pt x="157" y="0"/>
                  <a:pt x="134" y="24"/>
                  <a:pt x="134" y="53"/>
                </a:cubicBezTo>
                <a:cubicBezTo>
                  <a:pt x="134" y="106"/>
                  <a:pt x="106" y="134"/>
                  <a:pt x="53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24" y="134"/>
                  <a:pt x="0" y="157"/>
                  <a:pt x="0" y="187"/>
                </a:cubicBezTo>
                <a:cubicBezTo>
                  <a:pt x="0" y="216"/>
                  <a:pt x="24" y="240"/>
                  <a:pt x="53" y="240"/>
                </a:cubicBezTo>
                <a:cubicBezTo>
                  <a:pt x="82" y="240"/>
                  <a:pt x="106" y="216"/>
                  <a:pt x="106" y="187"/>
                </a:cubicBezTo>
                <a:cubicBezTo>
                  <a:pt x="106" y="187"/>
                  <a:pt x="106" y="187"/>
                  <a:pt x="106" y="187"/>
                </a:cubicBezTo>
                <a:cubicBezTo>
                  <a:pt x="106" y="187"/>
                  <a:pt x="106" y="187"/>
                  <a:pt x="106" y="187"/>
                </a:cubicBezTo>
                <a:cubicBezTo>
                  <a:pt x="106" y="134"/>
                  <a:pt x="134" y="106"/>
                  <a:pt x="187" y="106"/>
                </a:cubicBezTo>
                <a:cubicBezTo>
                  <a:pt x="187" y="106"/>
                  <a:pt x="187" y="106"/>
                  <a:pt x="187" y="106"/>
                </a:cubicBezTo>
                <a:cubicBezTo>
                  <a:pt x="216" y="106"/>
                  <a:pt x="240" y="82"/>
                  <a:pt x="240" y="53"/>
                </a:cubicBezTo>
                <a:cubicBezTo>
                  <a:pt x="240" y="24"/>
                  <a:pt x="216" y="0"/>
                  <a:pt x="187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6" name="Freeform 23"/>
          <p:cNvSpPr>
            <a:spLocks/>
          </p:cNvSpPr>
          <p:nvPr/>
        </p:nvSpPr>
        <p:spPr bwMode="auto">
          <a:xfrm>
            <a:off x="3039244" y="2104035"/>
            <a:ext cx="1506146" cy="1509274"/>
          </a:xfrm>
          <a:custGeom>
            <a:avLst/>
            <a:gdLst>
              <a:gd name="T0" fmla="*/ 0 w 240"/>
              <a:gd name="T1" fmla="*/ 53 h 240"/>
              <a:gd name="T2" fmla="*/ 53 w 240"/>
              <a:gd name="T3" fmla="*/ 106 h 240"/>
              <a:gd name="T4" fmla="*/ 134 w 240"/>
              <a:gd name="T5" fmla="*/ 187 h 240"/>
              <a:gd name="T6" fmla="*/ 134 w 240"/>
              <a:gd name="T7" fmla="*/ 187 h 240"/>
              <a:gd name="T8" fmla="*/ 134 w 240"/>
              <a:gd name="T9" fmla="*/ 187 h 240"/>
              <a:gd name="T10" fmla="*/ 187 w 240"/>
              <a:gd name="T11" fmla="*/ 240 h 240"/>
              <a:gd name="T12" fmla="*/ 240 w 240"/>
              <a:gd name="T13" fmla="*/ 187 h 240"/>
              <a:gd name="T14" fmla="*/ 187 w 240"/>
              <a:gd name="T15" fmla="*/ 134 h 240"/>
              <a:gd name="T16" fmla="*/ 187 w 240"/>
              <a:gd name="T17" fmla="*/ 134 h 240"/>
              <a:gd name="T18" fmla="*/ 187 w 240"/>
              <a:gd name="T19" fmla="*/ 134 h 240"/>
              <a:gd name="T20" fmla="*/ 106 w 240"/>
              <a:gd name="T21" fmla="*/ 53 h 240"/>
              <a:gd name="T22" fmla="*/ 106 w 240"/>
              <a:gd name="T23" fmla="*/ 53 h 240"/>
              <a:gd name="T24" fmla="*/ 53 w 240"/>
              <a:gd name="T25" fmla="*/ 0 h 240"/>
              <a:gd name="T26" fmla="*/ 0 w 240"/>
              <a:gd name="T27" fmla="*/ 53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0" h="240">
                <a:moveTo>
                  <a:pt x="0" y="53"/>
                </a:moveTo>
                <a:cubicBezTo>
                  <a:pt x="0" y="83"/>
                  <a:pt x="24" y="106"/>
                  <a:pt x="53" y="106"/>
                </a:cubicBezTo>
                <a:cubicBezTo>
                  <a:pt x="106" y="106"/>
                  <a:pt x="134" y="134"/>
                  <a:pt x="134" y="187"/>
                </a:cubicBezTo>
                <a:cubicBezTo>
                  <a:pt x="134" y="187"/>
                  <a:pt x="134" y="187"/>
                  <a:pt x="134" y="187"/>
                </a:cubicBezTo>
                <a:cubicBezTo>
                  <a:pt x="134" y="187"/>
                  <a:pt x="134" y="187"/>
                  <a:pt x="134" y="187"/>
                </a:cubicBezTo>
                <a:cubicBezTo>
                  <a:pt x="134" y="216"/>
                  <a:pt x="157" y="240"/>
                  <a:pt x="187" y="240"/>
                </a:cubicBezTo>
                <a:cubicBezTo>
                  <a:pt x="216" y="240"/>
                  <a:pt x="240" y="216"/>
                  <a:pt x="240" y="187"/>
                </a:cubicBezTo>
                <a:cubicBezTo>
                  <a:pt x="240" y="158"/>
                  <a:pt x="216" y="134"/>
                  <a:pt x="187" y="134"/>
                </a:cubicBezTo>
                <a:cubicBezTo>
                  <a:pt x="187" y="134"/>
                  <a:pt x="187" y="134"/>
                  <a:pt x="187" y="134"/>
                </a:cubicBezTo>
                <a:cubicBezTo>
                  <a:pt x="187" y="134"/>
                  <a:pt x="187" y="134"/>
                  <a:pt x="187" y="134"/>
                </a:cubicBezTo>
                <a:cubicBezTo>
                  <a:pt x="134" y="134"/>
                  <a:pt x="106" y="106"/>
                  <a:pt x="106" y="53"/>
                </a:cubicBezTo>
                <a:cubicBezTo>
                  <a:pt x="106" y="53"/>
                  <a:pt x="106" y="53"/>
                  <a:pt x="106" y="53"/>
                </a:cubicBezTo>
                <a:cubicBezTo>
                  <a:pt x="106" y="24"/>
                  <a:pt x="82" y="0"/>
                  <a:pt x="53" y="0"/>
                </a:cubicBezTo>
                <a:cubicBezTo>
                  <a:pt x="24" y="0"/>
                  <a:pt x="0" y="24"/>
                  <a:pt x="0" y="53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7" name="Freeform 24"/>
          <p:cNvSpPr>
            <a:spLocks/>
          </p:cNvSpPr>
          <p:nvPr/>
        </p:nvSpPr>
        <p:spPr bwMode="auto">
          <a:xfrm>
            <a:off x="3848199" y="1348067"/>
            <a:ext cx="1508808" cy="1509274"/>
          </a:xfrm>
          <a:custGeom>
            <a:avLst/>
            <a:gdLst>
              <a:gd name="T0" fmla="*/ 186 w 240"/>
              <a:gd name="T1" fmla="*/ 0 h 240"/>
              <a:gd name="T2" fmla="*/ 133 w 240"/>
              <a:gd name="T3" fmla="*/ 53 h 240"/>
              <a:gd name="T4" fmla="*/ 53 w 240"/>
              <a:gd name="T5" fmla="*/ 134 h 240"/>
              <a:gd name="T6" fmla="*/ 53 w 240"/>
              <a:gd name="T7" fmla="*/ 134 h 240"/>
              <a:gd name="T8" fmla="*/ 53 w 240"/>
              <a:gd name="T9" fmla="*/ 134 h 240"/>
              <a:gd name="T10" fmla="*/ 0 w 240"/>
              <a:gd name="T11" fmla="*/ 187 h 240"/>
              <a:gd name="T12" fmla="*/ 53 w 240"/>
              <a:gd name="T13" fmla="*/ 240 h 240"/>
              <a:gd name="T14" fmla="*/ 106 w 240"/>
              <a:gd name="T15" fmla="*/ 187 h 240"/>
              <a:gd name="T16" fmla="*/ 106 w 240"/>
              <a:gd name="T17" fmla="*/ 187 h 240"/>
              <a:gd name="T18" fmla="*/ 106 w 240"/>
              <a:gd name="T19" fmla="*/ 187 h 240"/>
              <a:gd name="T20" fmla="*/ 186 w 240"/>
              <a:gd name="T21" fmla="*/ 106 h 240"/>
              <a:gd name="T22" fmla="*/ 186 w 240"/>
              <a:gd name="T23" fmla="*/ 106 h 240"/>
              <a:gd name="T24" fmla="*/ 240 w 240"/>
              <a:gd name="T25" fmla="*/ 53 h 240"/>
              <a:gd name="T26" fmla="*/ 186 w 240"/>
              <a:gd name="T2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0" h="240">
                <a:moveTo>
                  <a:pt x="186" y="0"/>
                </a:moveTo>
                <a:cubicBezTo>
                  <a:pt x="157" y="0"/>
                  <a:pt x="133" y="24"/>
                  <a:pt x="133" y="53"/>
                </a:cubicBezTo>
                <a:cubicBezTo>
                  <a:pt x="133" y="106"/>
                  <a:pt x="106" y="134"/>
                  <a:pt x="53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23" y="134"/>
                  <a:pt x="0" y="158"/>
                  <a:pt x="0" y="187"/>
                </a:cubicBezTo>
                <a:cubicBezTo>
                  <a:pt x="0" y="216"/>
                  <a:pt x="23" y="240"/>
                  <a:pt x="53" y="240"/>
                </a:cubicBezTo>
                <a:cubicBezTo>
                  <a:pt x="82" y="240"/>
                  <a:pt x="106" y="216"/>
                  <a:pt x="106" y="187"/>
                </a:cubicBezTo>
                <a:cubicBezTo>
                  <a:pt x="106" y="187"/>
                  <a:pt x="106" y="187"/>
                  <a:pt x="106" y="187"/>
                </a:cubicBezTo>
                <a:cubicBezTo>
                  <a:pt x="106" y="187"/>
                  <a:pt x="106" y="187"/>
                  <a:pt x="106" y="187"/>
                </a:cubicBezTo>
                <a:cubicBezTo>
                  <a:pt x="106" y="134"/>
                  <a:pt x="133" y="106"/>
                  <a:pt x="186" y="106"/>
                </a:cubicBezTo>
                <a:cubicBezTo>
                  <a:pt x="186" y="106"/>
                  <a:pt x="186" y="106"/>
                  <a:pt x="186" y="106"/>
                </a:cubicBezTo>
                <a:cubicBezTo>
                  <a:pt x="216" y="106"/>
                  <a:pt x="240" y="83"/>
                  <a:pt x="240" y="53"/>
                </a:cubicBezTo>
                <a:cubicBezTo>
                  <a:pt x="240" y="24"/>
                  <a:pt x="216" y="0"/>
                  <a:pt x="186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8" name="Freeform 25"/>
          <p:cNvSpPr>
            <a:spLocks/>
          </p:cNvSpPr>
          <p:nvPr/>
        </p:nvSpPr>
        <p:spPr bwMode="auto">
          <a:xfrm>
            <a:off x="4603932" y="2104035"/>
            <a:ext cx="1500824" cy="1509274"/>
          </a:xfrm>
          <a:custGeom>
            <a:avLst/>
            <a:gdLst>
              <a:gd name="T0" fmla="*/ 0 w 239"/>
              <a:gd name="T1" fmla="*/ 53 h 240"/>
              <a:gd name="T2" fmla="*/ 53 w 239"/>
              <a:gd name="T3" fmla="*/ 106 h 240"/>
              <a:gd name="T4" fmla="*/ 133 w 239"/>
              <a:gd name="T5" fmla="*/ 187 h 240"/>
              <a:gd name="T6" fmla="*/ 133 w 239"/>
              <a:gd name="T7" fmla="*/ 187 h 240"/>
              <a:gd name="T8" fmla="*/ 133 w 239"/>
              <a:gd name="T9" fmla="*/ 187 h 240"/>
              <a:gd name="T10" fmla="*/ 186 w 239"/>
              <a:gd name="T11" fmla="*/ 240 h 240"/>
              <a:gd name="T12" fmla="*/ 239 w 239"/>
              <a:gd name="T13" fmla="*/ 187 h 240"/>
              <a:gd name="T14" fmla="*/ 186 w 239"/>
              <a:gd name="T15" fmla="*/ 134 h 240"/>
              <a:gd name="T16" fmla="*/ 186 w 239"/>
              <a:gd name="T17" fmla="*/ 134 h 240"/>
              <a:gd name="T18" fmla="*/ 186 w 239"/>
              <a:gd name="T19" fmla="*/ 134 h 240"/>
              <a:gd name="T20" fmla="*/ 106 w 239"/>
              <a:gd name="T21" fmla="*/ 53 h 240"/>
              <a:gd name="T22" fmla="*/ 106 w 239"/>
              <a:gd name="T23" fmla="*/ 53 h 240"/>
              <a:gd name="T24" fmla="*/ 53 w 239"/>
              <a:gd name="T25" fmla="*/ 0 h 240"/>
              <a:gd name="T26" fmla="*/ 0 w 239"/>
              <a:gd name="T27" fmla="*/ 53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9" h="240">
                <a:moveTo>
                  <a:pt x="0" y="53"/>
                </a:moveTo>
                <a:cubicBezTo>
                  <a:pt x="0" y="83"/>
                  <a:pt x="23" y="106"/>
                  <a:pt x="53" y="106"/>
                </a:cubicBezTo>
                <a:cubicBezTo>
                  <a:pt x="106" y="106"/>
                  <a:pt x="133" y="134"/>
                  <a:pt x="133" y="187"/>
                </a:cubicBezTo>
                <a:cubicBezTo>
                  <a:pt x="133" y="187"/>
                  <a:pt x="133" y="187"/>
                  <a:pt x="133" y="187"/>
                </a:cubicBezTo>
                <a:cubicBezTo>
                  <a:pt x="133" y="187"/>
                  <a:pt x="133" y="187"/>
                  <a:pt x="133" y="187"/>
                </a:cubicBezTo>
                <a:cubicBezTo>
                  <a:pt x="133" y="216"/>
                  <a:pt x="157" y="240"/>
                  <a:pt x="186" y="240"/>
                </a:cubicBezTo>
                <a:cubicBezTo>
                  <a:pt x="216" y="240"/>
                  <a:pt x="239" y="216"/>
                  <a:pt x="239" y="187"/>
                </a:cubicBezTo>
                <a:cubicBezTo>
                  <a:pt x="239" y="158"/>
                  <a:pt x="216" y="134"/>
                  <a:pt x="186" y="134"/>
                </a:cubicBezTo>
                <a:cubicBezTo>
                  <a:pt x="186" y="134"/>
                  <a:pt x="186" y="134"/>
                  <a:pt x="186" y="134"/>
                </a:cubicBezTo>
                <a:cubicBezTo>
                  <a:pt x="186" y="134"/>
                  <a:pt x="186" y="134"/>
                  <a:pt x="186" y="134"/>
                </a:cubicBezTo>
                <a:cubicBezTo>
                  <a:pt x="133" y="134"/>
                  <a:pt x="106" y="106"/>
                  <a:pt x="106" y="53"/>
                </a:cubicBezTo>
                <a:cubicBezTo>
                  <a:pt x="106" y="53"/>
                  <a:pt x="106" y="53"/>
                  <a:pt x="106" y="53"/>
                </a:cubicBezTo>
                <a:cubicBezTo>
                  <a:pt x="106" y="24"/>
                  <a:pt x="82" y="0"/>
                  <a:pt x="53" y="0"/>
                </a:cubicBezTo>
                <a:cubicBezTo>
                  <a:pt x="23" y="0"/>
                  <a:pt x="0" y="24"/>
                  <a:pt x="0" y="53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9" name="Freeform 26"/>
          <p:cNvSpPr>
            <a:spLocks/>
          </p:cNvSpPr>
          <p:nvPr/>
        </p:nvSpPr>
        <p:spPr bwMode="auto">
          <a:xfrm>
            <a:off x="3833001" y="3728806"/>
            <a:ext cx="586554" cy="604827"/>
          </a:xfrm>
          <a:custGeom>
            <a:avLst/>
            <a:gdLst>
              <a:gd name="T0" fmla="*/ 11 w 96"/>
              <a:gd name="T1" fmla="*/ 20 h 99"/>
              <a:gd name="T2" fmla="*/ 43 w 96"/>
              <a:gd name="T3" fmla="*/ 3 h 99"/>
              <a:gd name="T4" fmla="*/ 94 w 96"/>
              <a:gd name="T5" fmla="*/ 44 h 99"/>
              <a:gd name="T6" fmla="*/ 84 w 96"/>
              <a:gd name="T7" fmla="*/ 79 h 99"/>
              <a:gd name="T8" fmla="*/ 53 w 96"/>
              <a:gd name="T9" fmla="*/ 96 h 99"/>
              <a:gd name="T10" fmla="*/ 1 w 96"/>
              <a:gd name="T11" fmla="*/ 54 h 99"/>
              <a:gd name="T12" fmla="*/ 11 w 96"/>
              <a:gd name="T13" fmla="*/ 2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99">
                <a:moveTo>
                  <a:pt x="11" y="20"/>
                </a:moveTo>
                <a:cubicBezTo>
                  <a:pt x="19" y="11"/>
                  <a:pt x="30" y="4"/>
                  <a:pt x="43" y="3"/>
                </a:cubicBezTo>
                <a:cubicBezTo>
                  <a:pt x="69" y="0"/>
                  <a:pt x="92" y="18"/>
                  <a:pt x="94" y="44"/>
                </a:cubicBezTo>
                <a:cubicBezTo>
                  <a:pt x="96" y="57"/>
                  <a:pt x="92" y="69"/>
                  <a:pt x="84" y="79"/>
                </a:cubicBezTo>
                <a:cubicBezTo>
                  <a:pt x="77" y="88"/>
                  <a:pt x="66" y="94"/>
                  <a:pt x="53" y="96"/>
                </a:cubicBezTo>
                <a:cubicBezTo>
                  <a:pt x="27" y="99"/>
                  <a:pt x="4" y="80"/>
                  <a:pt x="1" y="54"/>
                </a:cubicBezTo>
                <a:cubicBezTo>
                  <a:pt x="0" y="42"/>
                  <a:pt x="4" y="29"/>
                  <a:pt x="11" y="2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dirty="0">
                <a:solidFill>
                  <a:schemeClr val="bg1"/>
                </a:solidFill>
                <a:latin typeface="+mn-ea"/>
              </a:rPr>
              <a:t>03</a:t>
            </a:r>
            <a:endParaRPr lang="zh-CN" altLang="zh-CN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Freeform 27"/>
          <p:cNvSpPr>
            <a:spLocks/>
          </p:cNvSpPr>
          <p:nvPr/>
        </p:nvSpPr>
        <p:spPr bwMode="auto">
          <a:xfrm>
            <a:off x="4673888" y="2892867"/>
            <a:ext cx="586554" cy="597074"/>
          </a:xfrm>
          <a:custGeom>
            <a:avLst/>
            <a:gdLst>
              <a:gd name="T0" fmla="*/ 11 w 96"/>
              <a:gd name="T1" fmla="*/ 20 h 98"/>
              <a:gd name="T2" fmla="*/ 43 w 96"/>
              <a:gd name="T3" fmla="*/ 3 h 98"/>
              <a:gd name="T4" fmla="*/ 94 w 96"/>
              <a:gd name="T5" fmla="*/ 44 h 98"/>
              <a:gd name="T6" fmla="*/ 84 w 96"/>
              <a:gd name="T7" fmla="*/ 78 h 98"/>
              <a:gd name="T8" fmla="*/ 53 w 96"/>
              <a:gd name="T9" fmla="*/ 96 h 98"/>
              <a:gd name="T10" fmla="*/ 1 w 96"/>
              <a:gd name="T11" fmla="*/ 54 h 98"/>
              <a:gd name="T12" fmla="*/ 11 w 96"/>
              <a:gd name="T13" fmla="*/ 2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98">
                <a:moveTo>
                  <a:pt x="11" y="20"/>
                </a:moveTo>
                <a:cubicBezTo>
                  <a:pt x="19" y="10"/>
                  <a:pt x="30" y="4"/>
                  <a:pt x="43" y="3"/>
                </a:cubicBezTo>
                <a:cubicBezTo>
                  <a:pt x="68" y="0"/>
                  <a:pt x="92" y="18"/>
                  <a:pt x="94" y="44"/>
                </a:cubicBezTo>
                <a:cubicBezTo>
                  <a:pt x="96" y="57"/>
                  <a:pt x="92" y="69"/>
                  <a:pt x="84" y="78"/>
                </a:cubicBezTo>
                <a:cubicBezTo>
                  <a:pt x="77" y="88"/>
                  <a:pt x="66" y="94"/>
                  <a:pt x="53" y="96"/>
                </a:cubicBezTo>
                <a:cubicBezTo>
                  <a:pt x="27" y="98"/>
                  <a:pt x="4" y="80"/>
                  <a:pt x="1" y="54"/>
                </a:cubicBezTo>
                <a:cubicBezTo>
                  <a:pt x="0" y="41"/>
                  <a:pt x="4" y="29"/>
                  <a:pt x="11" y="20"/>
                </a:cubicBezTo>
                <a:close/>
              </a:path>
            </a:pathLst>
          </a:custGeom>
          <a:solidFill>
            <a:schemeClr val="accent4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sp>
        <p:nvSpPr>
          <p:cNvPr id="11" name="Freeform 28"/>
          <p:cNvSpPr>
            <a:spLocks/>
          </p:cNvSpPr>
          <p:nvPr/>
        </p:nvSpPr>
        <p:spPr bwMode="auto">
          <a:xfrm>
            <a:off x="3915454" y="2972839"/>
            <a:ext cx="583968" cy="604827"/>
          </a:xfrm>
          <a:custGeom>
            <a:avLst/>
            <a:gdLst>
              <a:gd name="T0" fmla="*/ 12 w 96"/>
              <a:gd name="T1" fmla="*/ 21 h 99"/>
              <a:gd name="T2" fmla="*/ 43 w 96"/>
              <a:gd name="T3" fmla="*/ 3 h 99"/>
              <a:gd name="T4" fmla="*/ 95 w 96"/>
              <a:gd name="T5" fmla="*/ 45 h 99"/>
              <a:gd name="T6" fmla="*/ 85 w 96"/>
              <a:gd name="T7" fmla="*/ 79 h 99"/>
              <a:gd name="T8" fmla="*/ 53 w 96"/>
              <a:gd name="T9" fmla="*/ 96 h 99"/>
              <a:gd name="T10" fmla="*/ 2 w 96"/>
              <a:gd name="T11" fmla="*/ 55 h 99"/>
              <a:gd name="T12" fmla="*/ 12 w 96"/>
              <a:gd name="T13" fmla="*/ 21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99">
                <a:moveTo>
                  <a:pt x="12" y="21"/>
                </a:moveTo>
                <a:cubicBezTo>
                  <a:pt x="19" y="11"/>
                  <a:pt x="30" y="5"/>
                  <a:pt x="43" y="3"/>
                </a:cubicBezTo>
                <a:cubicBezTo>
                  <a:pt x="69" y="0"/>
                  <a:pt x="92" y="19"/>
                  <a:pt x="95" y="45"/>
                </a:cubicBezTo>
                <a:cubicBezTo>
                  <a:pt x="96" y="58"/>
                  <a:pt x="92" y="70"/>
                  <a:pt x="85" y="79"/>
                </a:cubicBezTo>
                <a:cubicBezTo>
                  <a:pt x="77" y="88"/>
                  <a:pt x="66" y="95"/>
                  <a:pt x="53" y="96"/>
                </a:cubicBezTo>
                <a:cubicBezTo>
                  <a:pt x="28" y="99"/>
                  <a:pt x="5" y="81"/>
                  <a:pt x="2" y="55"/>
                </a:cubicBezTo>
                <a:cubicBezTo>
                  <a:pt x="0" y="42"/>
                  <a:pt x="4" y="30"/>
                  <a:pt x="12" y="21"/>
                </a:cubicBezTo>
                <a:close/>
              </a:path>
            </a:pathLst>
          </a:custGeom>
          <a:solidFill>
            <a:schemeClr val="accent1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sp>
        <p:nvSpPr>
          <p:cNvPr id="12" name="Freeform 29"/>
          <p:cNvSpPr>
            <a:spLocks/>
          </p:cNvSpPr>
          <p:nvPr/>
        </p:nvSpPr>
        <p:spPr bwMode="auto">
          <a:xfrm>
            <a:off x="3888882" y="2219532"/>
            <a:ext cx="586554" cy="604827"/>
          </a:xfrm>
          <a:custGeom>
            <a:avLst/>
            <a:gdLst>
              <a:gd name="T0" fmla="*/ 11 w 96"/>
              <a:gd name="T1" fmla="*/ 21 h 99"/>
              <a:gd name="T2" fmla="*/ 43 w 96"/>
              <a:gd name="T3" fmla="*/ 3 h 99"/>
              <a:gd name="T4" fmla="*/ 94 w 96"/>
              <a:gd name="T5" fmla="*/ 45 h 99"/>
              <a:gd name="T6" fmla="*/ 84 w 96"/>
              <a:gd name="T7" fmla="*/ 79 h 99"/>
              <a:gd name="T8" fmla="*/ 53 w 96"/>
              <a:gd name="T9" fmla="*/ 96 h 99"/>
              <a:gd name="T10" fmla="*/ 1 w 96"/>
              <a:gd name="T11" fmla="*/ 55 h 99"/>
              <a:gd name="T12" fmla="*/ 11 w 96"/>
              <a:gd name="T13" fmla="*/ 21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99">
                <a:moveTo>
                  <a:pt x="11" y="21"/>
                </a:moveTo>
                <a:cubicBezTo>
                  <a:pt x="19" y="11"/>
                  <a:pt x="30" y="5"/>
                  <a:pt x="43" y="3"/>
                </a:cubicBezTo>
                <a:cubicBezTo>
                  <a:pt x="68" y="0"/>
                  <a:pt x="91" y="19"/>
                  <a:pt x="94" y="45"/>
                </a:cubicBezTo>
                <a:cubicBezTo>
                  <a:pt x="96" y="58"/>
                  <a:pt x="92" y="70"/>
                  <a:pt x="84" y="79"/>
                </a:cubicBezTo>
                <a:cubicBezTo>
                  <a:pt x="77" y="88"/>
                  <a:pt x="66" y="95"/>
                  <a:pt x="53" y="96"/>
                </a:cubicBezTo>
                <a:cubicBezTo>
                  <a:pt x="27" y="99"/>
                  <a:pt x="4" y="81"/>
                  <a:pt x="1" y="55"/>
                </a:cubicBezTo>
                <a:cubicBezTo>
                  <a:pt x="0" y="42"/>
                  <a:pt x="4" y="30"/>
                  <a:pt x="11" y="21"/>
                </a:cubicBezTo>
                <a:close/>
              </a:path>
            </a:pathLst>
          </a:custGeom>
          <a:solidFill>
            <a:schemeClr val="accent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sp>
        <p:nvSpPr>
          <p:cNvPr id="13" name="Freeform 30"/>
          <p:cNvSpPr>
            <a:spLocks/>
          </p:cNvSpPr>
          <p:nvPr/>
        </p:nvSpPr>
        <p:spPr bwMode="auto">
          <a:xfrm>
            <a:off x="4644500" y="2131692"/>
            <a:ext cx="578802" cy="604827"/>
          </a:xfrm>
          <a:custGeom>
            <a:avLst/>
            <a:gdLst>
              <a:gd name="T0" fmla="*/ 11 w 95"/>
              <a:gd name="T1" fmla="*/ 21 h 99"/>
              <a:gd name="T2" fmla="*/ 42 w 95"/>
              <a:gd name="T3" fmla="*/ 3 h 99"/>
              <a:gd name="T4" fmla="*/ 94 w 95"/>
              <a:gd name="T5" fmla="*/ 45 h 99"/>
              <a:gd name="T6" fmla="*/ 84 w 95"/>
              <a:gd name="T7" fmla="*/ 79 h 99"/>
              <a:gd name="T8" fmla="*/ 53 w 95"/>
              <a:gd name="T9" fmla="*/ 96 h 99"/>
              <a:gd name="T10" fmla="*/ 1 w 95"/>
              <a:gd name="T11" fmla="*/ 55 h 99"/>
              <a:gd name="T12" fmla="*/ 11 w 95"/>
              <a:gd name="T13" fmla="*/ 21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5" h="99">
                <a:moveTo>
                  <a:pt x="11" y="21"/>
                </a:moveTo>
                <a:cubicBezTo>
                  <a:pt x="18" y="11"/>
                  <a:pt x="30" y="5"/>
                  <a:pt x="42" y="3"/>
                </a:cubicBezTo>
                <a:cubicBezTo>
                  <a:pt x="68" y="0"/>
                  <a:pt x="91" y="19"/>
                  <a:pt x="94" y="45"/>
                </a:cubicBezTo>
                <a:cubicBezTo>
                  <a:pt x="95" y="58"/>
                  <a:pt x="92" y="70"/>
                  <a:pt x="84" y="79"/>
                </a:cubicBezTo>
                <a:cubicBezTo>
                  <a:pt x="77" y="89"/>
                  <a:pt x="65" y="95"/>
                  <a:pt x="53" y="96"/>
                </a:cubicBezTo>
                <a:cubicBezTo>
                  <a:pt x="27" y="99"/>
                  <a:pt x="4" y="81"/>
                  <a:pt x="1" y="55"/>
                </a:cubicBezTo>
                <a:cubicBezTo>
                  <a:pt x="0" y="42"/>
                  <a:pt x="3" y="30"/>
                  <a:pt x="11" y="21"/>
                </a:cubicBezTo>
                <a:close/>
              </a:path>
            </a:pathLst>
          </a:custGeom>
          <a:solidFill>
            <a:schemeClr val="accent3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sp>
        <p:nvSpPr>
          <p:cNvPr id="14" name="Freeform 31"/>
          <p:cNvSpPr>
            <a:spLocks/>
          </p:cNvSpPr>
          <p:nvPr/>
        </p:nvSpPr>
        <p:spPr bwMode="auto">
          <a:xfrm>
            <a:off x="4719125" y="1383670"/>
            <a:ext cx="586554" cy="602244"/>
          </a:xfrm>
          <a:custGeom>
            <a:avLst/>
            <a:gdLst>
              <a:gd name="T0" fmla="*/ 12 w 96"/>
              <a:gd name="T1" fmla="*/ 20 h 99"/>
              <a:gd name="T2" fmla="*/ 43 w 96"/>
              <a:gd name="T3" fmla="*/ 3 h 99"/>
              <a:gd name="T4" fmla="*/ 95 w 96"/>
              <a:gd name="T5" fmla="*/ 44 h 99"/>
              <a:gd name="T6" fmla="*/ 85 w 96"/>
              <a:gd name="T7" fmla="*/ 78 h 99"/>
              <a:gd name="T8" fmla="*/ 53 w 96"/>
              <a:gd name="T9" fmla="*/ 96 h 99"/>
              <a:gd name="T10" fmla="*/ 2 w 96"/>
              <a:gd name="T11" fmla="*/ 54 h 99"/>
              <a:gd name="T12" fmla="*/ 12 w 96"/>
              <a:gd name="T13" fmla="*/ 2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99">
                <a:moveTo>
                  <a:pt x="12" y="20"/>
                </a:moveTo>
                <a:cubicBezTo>
                  <a:pt x="19" y="10"/>
                  <a:pt x="30" y="4"/>
                  <a:pt x="43" y="3"/>
                </a:cubicBezTo>
                <a:cubicBezTo>
                  <a:pt x="69" y="0"/>
                  <a:pt x="92" y="18"/>
                  <a:pt x="95" y="44"/>
                </a:cubicBezTo>
                <a:cubicBezTo>
                  <a:pt x="96" y="57"/>
                  <a:pt x="92" y="69"/>
                  <a:pt x="85" y="78"/>
                </a:cubicBezTo>
                <a:cubicBezTo>
                  <a:pt x="77" y="88"/>
                  <a:pt x="66" y="94"/>
                  <a:pt x="53" y="96"/>
                </a:cubicBezTo>
                <a:cubicBezTo>
                  <a:pt x="28" y="99"/>
                  <a:pt x="5" y="80"/>
                  <a:pt x="2" y="54"/>
                </a:cubicBezTo>
                <a:cubicBezTo>
                  <a:pt x="0" y="41"/>
                  <a:pt x="4" y="29"/>
                  <a:pt x="12" y="20"/>
                </a:cubicBezTo>
                <a:close/>
              </a:path>
            </a:pathLst>
          </a:cu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dirty="0">
                <a:solidFill>
                  <a:schemeClr val="bg1"/>
                </a:solidFill>
                <a:latin typeface="+mn-ea"/>
              </a:rPr>
              <a:t>02</a:t>
            </a:r>
            <a:endParaRPr lang="zh-CN" altLang="zh-CN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" name="Freeform 32"/>
          <p:cNvSpPr>
            <a:spLocks/>
          </p:cNvSpPr>
          <p:nvPr/>
        </p:nvSpPr>
        <p:spPr bwMode="auto">
          <a:xfrm>
            <a:off x="5480181" y="2980784"/>
            <a:ext cx="586554" cy="602244"/>
          </a:xfrm>
          <a:custGeom>
            <a:avLst/>
            <a:gdLst>
              <a:gd name="T0" fmla="*/ 12 w 96"/>
              <a:gd name="T1" fmla="*/ 20 h 99"/>
              <a:gd name="T2" fmla="*/ 43 w 96"/>
              <a:gd name="T3" fmla="*/ 3 h 99"/>
              <a:gd name="T4" fmla="*/ 95 w 96"/>
              <a:gd name="T5" fmla="*/ 44 h 99"/>
              <a:gd name="T6" fmla="*/ 85 w 96"/>
              <a:gd name="T7" fmla="*/ 78 h 99"/>
              <a:gd name="T8" fmla="*/ 54 w 96"/>
              <a:gd name="T9" fmla="*/ 96 h 99"/>
              <a:gd name="T10" fmla="*/ 2 w 96"/>
              <a:gd name="T11" fmla="*/ 54 h 99"/>
              <a:gd name="T12" fmla="*/ 12 w 96"/>
              <a:gd name="T13" fmla="*/ 2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99">
                <a:moveTo>
                  <a:pt x="12" y="20"/>
                </a:moveTo>
                <a:cubicBezTo>
                  <a:pt x="19" y="11"/>
                  <a:pt x="30" y="4"/>
                  <a:pt x="43" y="3"/>
                </a:cubicBezTo>
                <a:cubicBezTo>
                  <a:pt x="69" y="0"/>
                  <a:pt x="92" y="18"/>
                  <a:pt x="95" y="44"/>
                </a:cubicBezTo>
                <a:cubicBezTo>
                  <a:pt x="96" y="57"/>
                  <a:pt x="92" y="69"/>
                  <a:pt x="85" y="78"/>
                </a:cubicBezTo>
                <a:cubicBezTo>
                  <a:pt x="77" y="88"/>
                  <a:pt x="66" y="94"/>
                  <a:pt x="54" y="96"/>
                </a:cubicBezTo>
                <a:cubicBezTo>
                  <a:pt x="28" y="99"/>
                  <a:pt x="5" y="80"/>
                  <a:pt x="2" y="54"/>
                </a:cubicBezTo>
                <a:cubicBezTo>
                  <a:pt x="0" y="41"/>
                  <a:pt x="4" y="29"/>
                  <a:pt x="12" y="20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dirty="0">
                <a:solidFill>
                  <a:schemeClr val="bg1"/>
                </a:solidFill>
                <a:latin typeface="+mn-ea"/>
              </a:rPr>
              <a:t>04</a:t>
            </a:r>
            <a:endParaRPr lang="zh-CN" altLang="zh-CN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6" name="Freeform 33"/>
          <p:cNvSpPr>
            <a:spLocks/>
          </p:cNvSpPr>
          <p:nvPr/>
        </p:nvSpPr>
        <p:spPr bwMode="auto">
          <a:xfrm>
            <a:off x="3071945" y="2131692"/>
            <a:ext cx="586554" cy="604827"/>
          </a:xfrm>
          <a:custGeom>
            <a:avLst/>
            <a:gdLst>
              <a:gd name="T0" fmla="*/ 12 w 96"/>
              <a:gd name="T1" fmla="*/ 20 h 99"/>
              <a:gd name="T2" fmla="*/ 43 w 96"/>
              <a:gd name="T3" fmla="*/ 3 h 99"/>
              <a:gd name="T4" fmla="*/ 95 w 96"/>
              <a:gd name="T5" fmla="*/ 45 h 99"/>
              <a:gd name="T6" fmla="*/ 85 w 96"/>
              <a:gd name="T7" fmla="*/ 79 h 99"/>
              <a:gd name="T8" fmla="*/ 53 w 96"/>
              <a:gd name="T9" fmla="*/ 96 h 99"/>
              <a:gd name="T10" fmla="*/ 2 w 96"/>
              <a:gd name="T11" fmla="*/ 55 h 99"/>
              <a:gd name="T12" fmla="*/ 12 w 96"/>
              <a:gd name="T13" fmla="*/ 2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6" h="99">
                <a:moveTo>
                  <a:pt x="12" y="20"/>
                </a:moveTo>
                <a:cubicBezTo>
                  <a:pt x="19" y="11"/>
                  <a:pt x="30" y="5"/>
                  <a:pt x="43" y="3"/>
                </a:cubicBezTo>
                <a:cubicBezTo>
                  <a:pt x="69" y="0"/>
                  <a:pt x="92" y="19"/>
                  <a:pt x="95" y="45"/>
                </a:cubicBezTo>
                <a:cubicBezTo>
                  <a:pt x="96" y="58"/>
                  <a:pt x="92" y="70"/>
                  <a:pt x="85" y="79"/>
                </a:cubicBezTo>
                <a:cubicBezTo>
                  <a:pt x="77" y="88"/>
                  <a:pt x="66" y="95"/>
                  <a:pt x="53" y="96"/>
                </a:cubicBezTo>
                <a:cubicBezTo>
                  <a:pt x="28" y="99"/>
                  <a:pt x="5" y="81"/>
                  <a:pt x="2" y="55"/>
                </a:cubicBezTo>
                <a:cubicBezTo>
                  <a:pt x="0" y="42"/>
                  <a:pt x="4" y="30"/>
                  <a:pt x="12" y="2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dirty="0">
                <a:solidFill>
                  <a:schemeClr val="bg1"/>
                </a:solidFill>
                <a:latin typeface="+mn-ea"/>
              </a:rPr>
              <a:t>01</a:t>
            </a:r>
            <a:endParaRPr lang="zh-CN" altLang="zh-CN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7" name="Freeform 59"/>
          <p:cNvSpPr>
            <a:spLocks noEditPoints="1"/>
          </p:cNvSpPr>
          <p:nvPr/>
        </p:nvSpPr>
        <p:spPr bwMode="auto">
          <a:xfrm>
            <a:off x="4839761" y="3063540"/>
            <a:ext cx="254808" cy="255729"/>
          </a:xfrm>
          <a:custGeom>
            <a:avLst/>
            <a:gdLst>
              <a:gd name="T0" fmla="*/ 81 w 128"/>
              <a:gd name="T1" fmla="*/ 14 h 128"/>
              <a:gd name="T2" fmla="*/ 53 w 128"/>
              <a:gd name="T3" fmla="*/ 36 h 128"/>
              <a:gd name="T4" fmla="*/ 33 w 128"/>
              <a:gd name="T5" fmla="*/ 36 h 128"/>
              <a:gd name="T6" fmla="*/ 0 w 128"/>
              <a:gd name="T7" fmla="*/ 56 h 128"/>
              <a:gd name="T8" fmla="*/ 24 w 128"/>
              <a:gd name="T9" fmla="*/ 84 h 128"/>
              <a:gd name="T10" fmla="*/ 32 w 128"/>
              <a:gd name="T11" fmla="*/ 128 h 128"/>
              <a:gd name="T12" fmla="*/ 56 w 128"/>
              <a:gd name="T13" fmla="*/ 120 h 128"/>
              <a:gd name="T14" fmla="*/ 52 w 128"/>
              <a:gd name="T15" fmla="*/ 108 h 128"/>
              <a:gd name="T16" fmla="*/ 52 w 128"/>
              <a:gd name="T17" fmla="*/ 80 h 128"/>
              <a:gd name="T18" fmla="*/ 53 w 128"/>
              <a:gd name="T19" fmla="*/ 78 h 128"/>
              <a:gd name="T20" fmla="*/ 54 w 128"/>
              <a:gd name="T21" fmla="*/ 77 h 128"/>
              <a:gd name="T22" fmla="*/ 55 w 128"/>
              <a:gd name="T23" fmla="*/ 76 h 128"/>
              <a:gd name="T24" fmla="*/ 81 w 128"/>
              <a:gd name="T25" fmla="*/ 98 h 128"/>
              <a:gd name="T26" fmla="*/ 128 w 128"/>
              <a:gd name="T27" fmla="*/ 56 h 128"/>
              <a:gd name="T28" fmla="*/ 80 w 128"/>
              <a:gd name="T29" fmla="*/ 56 h 128"/>
              <a:gd name="T30" fmla="*/ 92 w 128"/>
              <a:gd name="T31" fmla="*/ 44 h 128"/>
              <a:gd name="T32" fmla="*/ 92 w 128"/>
              <a:gd name="T33" fmla="*/ 68 h 128"/>
              <a:gd name="T34" fmla="*/ 80 w 128"/>
              <a:gd name="T35" fmla="*/ 56 h 128"/>
              <a:gd name="T36" fmla="*/ 16 w 128"/>
              <a:gd name="T37" fmla="*/ 44 h 128"/>
              <a:gd name="T38" fmla="*/ 40 w 128"/>
              <a:gd name="T39" fmla="*/ 56 h 128"/>
              <a:gd name="T40" fmla="*/ 16 w 128"/>
              <a:gd name="T41" fmla="*/ 68 h 128"/>
              <a:gd name="T42" fmla="*/ 48 w 128"/>
              <a:gd name="T43" fmla="*/ 120 h 128"/>
              <a:gd name="T44" fmla="*/ 32 w 128"/>
              <a:gd name="T45" fmla="*/ 84 h 128"/>
              <a:gd name="T46" fmla="*/ 33 w 128"/>
              <a:gd name="T47" fmla="*/ 76 h 128"/>
              <a:gd name="T48" fmla="*/ 45 w 128"/>
              <a:gd name="T49" fmla="*/ 76 h 128"/>
              <a:gd name="T50" fmla="*/ 44 w 128"/>
              <a:gd name="T51" fmla="*/ 108 h 128"/>
              <a:gd name="T52" fmla="*/ 48 w 128"/>
              <a:gd name="T53" fmla="*/ 117 h 128"/>
              <a:gd name="T54" fmla="*/ 53 w 128"/>
              <a:gd name="T55" fmla="*/ 68 h 128"/>
              <a:gd name="T56" fmla="*/ 52 w 128"/>
              <a:gd name="T57" fmla="*/ 68 h 128"/>
              <a:gd name="T58" fmla="*/ 52 w 128"/>
              <a:gd name="T59" fmla="*/ 44 h 128"/>
              <a:gd name="T60" fmla="*/ 74 w 128"/>
              <a:gd name="T61" fmla="*/ 36 h 128"/>
              <a:gd name="T62" fmla="*/ 74 w 128"/>
              <a:gd name="T63" fmla="*/ 76 h 128"/>
              <a:gd name="T64" fmla="*/ 100 w 128"/>
              <a:gd name="T65" fmla="*/ 104 h 128"/>
              <a:gd name="T66" fmla="*/ 92 w 128"/>
              <a:gd name="T67" fmla="*/ 76 h 128"/>
              <a:gd name="T68" fmla="*/ 92 w 128"/>
              <a:gd name="T69" fmla="*/ 36 h 128"/>
              <a:gd name="T70" fmla="*/ 100 w 128"/>
              <a:gd name="T71" fmla="*/ 8 h 128"/>
              <a:gd name="T72" fmla="*/ 100 w 128"/>
              <a:gd name="T73" fmla="*/ 10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8" h="128">
                <a:moveTo>
                  <a:pt x="100" y="0"/>
                </a:moveTo>
                <a:cubicBezTo>
                  <a:pt x="92" y="0"/>
                  <a:pt x="85" y="6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4" y="27"/>
                  <a:pt x="64" y="36"/>
                  <a:pt x="53" y="36"/>
                </a:cubicBezTo>
                <a:cubicBezTo>
                  <a:pt x="50" y="36"/>
                  <a:pt x="50" y="36"/>
                  <a:pt x="50" y="36"/>
                </a:cubicBezTo>
                <a:cubicBezTo>
                  <a:pt x="33" y="36"/>
                  <a:pt x="33" y="36"/>
                  <a:pt x="33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7" y="36"/>
                  <a:pt x="0" y="45"/>
                  <a:pt x="0" y="56"/>
                </a:cubicBezTo>
                <a:cubicBezTo>
                  <a:pt x="0" y="67"/>
                  <a:pt x="7" y="76"/>
                  <a:pt x="16" y="76"/>
                </a:cubicBezTo>
                <a:cubicBezTo>
                  <a:pt x="20" y="76"/>
                  <a:pt x="24" y="80"/>
                  <a:pt x="24" y="8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4" y="124"/>
                  <a:pt x="28" y="128"/>
                  <a:pt x="32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52" y="128"/>
                  <a:pt x="56" y="124"/>
                  <a:pt x="56" y="120"/>
                </a:cubicBezTo>
                <a:cubicBezTo>
                  <a:pt x="56" y="116"/>
                  <a:pt x="56" y="116"/>
                  <a:pt x="56" y="116"/>
                </a:cubicBezTo>
                <a:cubicBezTo>
                  <a:pt x="56" y="112"/>
                  <a:pt x="52" y="110"/>
                  <a:pt x="52" y="108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80"/>
                  <a:pt x="52" y="80"/>
                  <a:pt x="52" y="80"/>
                </a:cubicBezTo>
                <a:cubicBezTo>
                  <a:pt x="52" y="79"/>
                  <a:pt x="52" y="79"/>
                  <a:pt x="53" y="78"/>
                </a:cubicBezTo>
                <a:cubicBezTo>
                  <a:pt x="53" y="78"/>
                  <a:pt x="53" y="78"/>
                  <a:pt x="53" y="78"/>
                </a:cubicBezTo>
                <a:cubicBezTo>
                  <a:pt x="53" y="77"/>
                  <a:pt x="53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76"/>
                  <a:pt x="55" y="76"/>
                  <a:pt x="55" y="76"/>
                </a:cubicBezTo>
                <a:cubicBezTo>
                  <a:pt x="65" y="77"/>
                  <a:pt x="74" y="85"/>
                  <a:pt x="81" y="98"/>
                </a:cubicBezTo>
                <a:cubicBezTo>
                  <a:pt x="81" y="98"/>
                  <a:pt x="81" y="98"/>
                  <a:pt x="81" y="98"/>
                </a:cubicBezTo>
                <a:cubicBezTo>
                  <a:pt x="85" y="106"/>
                  <a:pt x="92" y="112"/>
                  <a:pt x="100" y="112"/>
                </a:cubicBezTo>
                <a:cubicBezTo>
                  <a:pt x="118" y="112"/>
                  <a:pt x="128" y="84"/>
                  <a:pt x="128" y="56"/>
                </a:cubicBezTo>
                <a:cubicBezTo>
                  <a:pt x="128" y="28"/>
                  <a:pt x="118" y="0"/>
                  <a:pt x="100" y="0"/>
                </a:cubicBezTo>
                <a:close/>
                <a:moveTo>
                  <a:pt x="80" y="56"/>
                </a:moveTo>
                <a:cubicBezTo>
                  <a:pt x="80" y="52"/>
                  <a:pt x="80" y="48"/>
                  <a:pt x="81" y="44"/>
                </a:cubicBezTo>
                <a:cubicBezTo>
                  <a:pt x="92" y="44"/>
                  <a:pt x="92" y="44"/>
                  <a:pt x="92" y="44"/>
                </a:cubicBezTo>
                <a:cubicBezTo>
                  <a:pt x="96" y="44"/>
                  <a:pt x="100" y="49"/>
                  <a:pt x="100" y="56"/>
                </a:cubicBezTo>
                <a:cubicBezTo>
                  <a:pt x="100" y="63"/>
                  <a:pt x="96" y="68"/>
                  <a:pt x="92" y="68"/>
                </a:cubicBezTo>
                <a:cubicBezTo>
                  <a:pt x="81" y="68"/>
                  <a:pt x="81" y="68"/>
                  <a:pt x="81" y="68"/>
                </a:cubicBezTo>
                <a:cubicBezTo>
                  <a:pt x="80" y="64"/>
                  <a:pt x="80" y="60"/>
                  <a:pt x="80" y="56"/>
                </a:cubicBezTo>
                <a:close/>
                <a:moveTo>
                  <a:pt x="8" y="56"/>
                </a:moveTo>
                <a:cubicBezTo>
                  <a:pt x="8" y="49"/>
                  <a:pt x="12" y="44"/>
                  <a:pt x="16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2" y="47"/>
                  <a:pt x="40" y="51"/>
                  <a:pt x="40" y="56"/>
                </a:cubicBezTo>
                <a:cubicBezTo>
                  <a:pt x="40" y="61"/>
                  <a:pt x="42" y="65"/>
                  <a:pt x="44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68"/>
                  <a:pt x="8" y="63"/>
                  <a:pt x="8" y="56"/>
                </a:cubicBezTo>
                <a:close/>
                <a:moveTo>
                  <a:pt x="48" y="120"/>
                </a:moveTo>
                <a:cubicBezTo>
                  <a:pt x="32" y="120"/>
                  <a:pt x="32" y="120"/>
                  <a:pt x="32" y="120"/>
                </a:cubicBezTo>
                <a:cubicBezTo>
                  <a:pt x="32" y="84"/>
                  <a:pt x="32" y="84"/>
                  <a:pt x="32" y="84"/>
                </a:cubicBezTo>
                <a:cubicBezTo>
                  <a:pt x="32" y="81"/>
                  <a:pt x="31" y="78"/>
                  <a:pt x="30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33" y="76"/>
                  <a:pt x="33" y="76"/>
                  <a:pt x="33" y="76"/>
                </a:cubicBezTo>
                <a:cubicBezTo>
                  <a:pt x="45" y="76"/>
                  <a:pt x="45" y="76"/>
                  <a:pt x="45" y="76"/>
                </a:cubicBezTo>
                <a:cubicBezTo>
                  <a:pt x="44" y="77"/>
                  <a:pt x="44" y="79"/>
                  <a:pt x="44" y="80"/>
                </a:cubicBezTo>
                <a:cubicBezTo>
                  <a:pt x="44" y="108"/>
                  <a:pt x="44" y="108"/>
                  <a:pt x="44" y="108"/>
                </a:cubicBezTo>
                <a:cubicBezTo>
                  <a:pt x="44" y="112"/>
                  <a:pt x="46" y="114"/>
                  <a:pt x="47" y="116"/>
                </a:cubicBezTo>
                <a:cubicBezTo>
                  <a:pt x="48" y="116"/>
                  <a:pt x="48" y="116"/>
                  <a:pt x="48" y="117"/>
                </a:cubicBezTo>
                <a:lnTo>
                  <a:pt x="48" y="120"/>
                </a:lnTo>
                <a:close/>
                <a:moveTo>
                  <a:pt x="53" y="68"/>
                </a:moveTo>
                <a:cubicBezTo>
                  <a:pt x="52" y="68"/>
                  <a:pt x="52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48" y="68"/>
                  <a:pt x="44" y="63"/>
                  <a:pt x="44" y="56"/>
                </a:cubicBezTo>
                <a:cubicBezTo>
                  <a:pt x="44" y="49"/>
                  <a:pt x="48" y="44"/>
                  <a:pt x="52" y="44"/>
                </a:cubicBezTo>
                <a:cubicBezTo>
                  <a:pt x="53" y="44"/>
                  <a:pt x="53" y="44"/>
                  <a:pt x="53" y="44"/>
                </a:cubicBezTo>
                <a:cubicBezTo>
                  <a:pt x="60" y="44"/>
                  <a:pt x="68" y="41"/>
                  <a:pt x="74" y="36"/>
                </a:cubicBezTo>
                <a:cubicBezTo>
                  <a:pt x="73" y="42"/>
                  <a:pt x="72" y="49"/>
                  <a:pt x="72" y="56"/>
                </a:cubicBezTo>
                <a:cubicBezTo>
                  <a:pt x="72" y="63"/>
                  <a:pt x="73" y="70"/>
                  <a:pt x="74" y="76"/>
                </a:cubicBezTo>
                <a:cubicBezTo>
                  <a:pt x="68" y="71"/>
                  <a:pt x="60" y="68"/>
                  <a:pt x="53" y="68"/>
                </a:cubicBezTo>
                <a:close/>
                <a:moveTo>
                  <a:pt x="100" y="104"/>
                </a:moveTo>
                <a:cubicBezTo>
                  <a:pt x="92" y="104"/>
                  <a:pt x="85" y="93"/>
                  <a:pt x="8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101" y="76"/>
                  <a:pt x="108" y="67"/>
                  <a:pt x="108" y="56"/>
                </a:cubicBezTo>
                <a:cubicBezTo>
                  <a:pt x="108" y="45"/>
                  <a:pt x="101" y="36"/>
                  <a:pt x="9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5" y="19"/>
                  <a:pt x="92" y="8"/>
                  <a:pt x="100" y="8"/>
                </a:cubicBezTo>
                <a:cubicBezTo>
                  <a:pt x="111" y="8"/>
                  <a:pt x="120" y="29"/>
                  <a:pt x="120" y="56"/>
                </a:cubicBezTo>
                <a:cubicBezTo>
                  <a:pt x="120" y="83"/>
                  <a:pt x="111" y="104"/>
                  <a:pt x="100" y="1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+mn-ea"/>
            </a:endParaRPr>
          </a:p>
        </p:txBody>
      </p:sp>
      <p:grpSp>
        <p:nvGrpSpPr>
          <p:cNvPr id="18" name="Group 238"/>
          <p:cNvGrpSpPr/>
          <p:nvPr/>
        </p:nvGrpSpPr>
        <p:grpSpPr>
          <a:xfrm>
            <a:off x="4071311" y="2423119"/>
            <a:ext cx="221696" cy="207902"/>
            <a:chOff x="2974975" y="2071688"/>
            <a:chExt cx="482600" cy="452438"/>
          </a:xfrm>
          <a:solidFill>
            <a:schemeClr val="bg1"/>
          </a:solidFill>
        </p:grpSpPr>
        <p:sp>
          <p:nvSpPr>
            <p:cNvPr id="19" name="Freeform 78"/>
            <p:cNvSpPr>
              <a:spLocks noEditPoints="1"/>
            </p:cNvSpPr>
            <p:nvPr/>
          </p:nvSpPr>
          <p:spPr bwMode="auto">
            <a:xfrm>
              <a:off x="2974975" y="2071688"/>
              <a:ext cx="482600" cy="452438"/>
            </a:xfrm>
            <a:custGeom>
              <a:avLst/>
              <a:gdLst>
                <a:gd name="T0" fmla="*/ 126 w 128"/>
                <a:gd name="T1" fmla="*/ 26 h 120"/>
                <a:gd name="T2" fmla="*/ 102 w 128"/>
                <a:gd name="T3" fmla="*/ 2 h 120"/>
                <a:gd name="T4" fmla="*/ 96 w 128"/>
                <a:gd name="T5" fmla="*/ 0 h 120"/>
                <a:gd name="T6" fmla="*/ 12 w 128"/>
                <a:gd name="T7" fmla="*/ 0 h 120"/>
                <a:gd name="T8" fmla="*/ 0 w 128"/>
                <a:gd name="T9" fmla="*/ 12 h 120"/>
                <a:gd name="T10" fmla="*/ 0 w 128"/>
                <a:gd name="T11" fmla="*/ 108 h 120"/>
                <a:gd name="T12" fmla="*/ 12 w 128"/>
                <a:gd name="T13" fmla="*/ 120 h 120"/>
                <a:gd name="T14" fmla="*/ 116 w 128"/>
                <a:gd name="T15" fmla="*/ 120 h 120"/>
                <a:gd name="T16" fmla="*/ 128 w 128"/>
                <a:gd name="T17" fmla="*/ 108 h 120"/>
                <a:gd name="T18" fmla="*/ 128 w 128"/>
                <a:gd name="T19" fmla="*/ 32 h 120"/>
                <a:gd name="T20" fmla="*/ 126 w 128"/>
                <a:gd name="T21" fmla="*/ 26 h 120"/>
                <a:gd name="T22" fmla="*/ 120 w 128"/>
                <a:gd name="T23" fmla="*/ 108 h 120"/>
                <a:gd name="T24" fmla="*/ 116 w 128"/>
                <a:gd name="T25" fmla="*/ 112 h 120"/>
                <a:gd name="T26" fmla="*/ 12 w 128"/>
                <a:gd name="T27" fmla="*/ 112 h 120"/>
                <a:gd name="T28" fmla="*/ 8 w 128"/>
                <a:gd name="T29" fmla="*/ 108 h 120"/>
                <a:gd name="T30" fmla="*/ 8 w 128"/>
                <a:gd name="T31" fmla="*/ 12 h 120"/>
                <a:gd name="T32" fmla="*/ 12 w 128"/>
                <a:gd name="T33" fmla="*/ 8 h 120"/>
                <a:gd name="T34" fmla="*/ 92 w 128"/>
                <a:gd name="T35" fmla="*/ 8 h 120"/>
                <a:gd name="T36" fmla="*/ 92 w 128"/>
                <a:gd name="T37" fmla="*/ 24 h 120"/>
                <a:gd name="T38" fmla="*/ 92 w 128"/>
                <a:gd name="T39" fmla="*/ 24 h 120"/>
                <a:gd name="T40" fmla="*/ 104 w 128"/>
                <a:gd name="T41" fmla="*/ 36 h 120"/>
                <a:gd name="T42" fmla="*/ 108 w 128"/>
                <a:gd name="T43" fmla="*/ 36 h 120"/>
                <a:gd name="T44" fmla="*/ 120 w 128"/>
                <a:gd name="T45" fmla="*/ 36 h 120"/>
                <a:gd name="T46" fmla="*/ 120 w 128"/>
                <a:gd name="T47" fmla="*/ 108 h 120"/>
                <a:gd name="T48" fmla="*/ 108 w 128"/>
                <a:gd name="T49" fmla="*/ 32 h 120"/>
                <a:gd name="T50" fmla="*/ 104 w 128"/>
                <a:gd name="T51" fmla="*/ 32 h 120"/>
                <a:gd name="T52" fmla="*/ 96 w 128"/>
                <a:gd name="T53" fmla="*/ 24 h 120"/>
                <a:gd name="T54" fmla="*/ 96 w 128"/>
                <a:gd name="T55" fmla="*/ 24 h 120"/>
                <a:gd name="T56" fmla="*/ 96 w 128"/>
                <a:gd name="T57" fmla="*/ 8 h 120"/>
                <a:gd name="T58" fmla="*/ 120 w 128"/>
                <a:gd name="T59" fmla="*/ 32 h 120"/>
                <a:gd name="T60" fmla="*/ 108 w 128"/>
                <a:gd name="T61" fmla="*/ 3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8" h="120">
                  <a:moveTo>
                    <a:pt x="126" y="26"/>
                  </a:moveTo>
                  <a:cubicBezTo>
                    <a:pt x="102" y="2"/>
                    <a:pt x="102" y="2"/>
                    <a:pt x="102" y="2"/>
                  </a:cubicBezTo>
                  <a:cubicBezTo>
                    <a:pt x="100" y="1"/>
                    <a:pt x="98" y="0"/>
                    <a:pt x="9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15"/>
                    <a:pt x="5" y="120"/>
                    <a:pt x="12" y="120"/>
                  </a:cubicBezTo>
                  <a:cubicBezTo>
                    <a:pt x="116" y="120"/>
                    <a:pt x="116" y="120"/>
                    <a:pt x="116" y="120"/>
                  </a:cubicBezTo>
                  <a:cubicBezTo>
                    <a:pt x="123" y="120"/>
                    <a:pt x="128" y="115"/>
                    <a:pt x="128" y="108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0"/>
                    <a:pt x="127" y="28"/>
                    <a:pt x="126" y="26"/>
                  </a:cubicBezTo>
                  <a:close/>
                  <a:moveTo>
                    <a:pt x="120" y="108"/>
                  </a:moveTo>
                  <a:cubicBezTo>
                    <a:pt x="120" y="110"/>
                    <a:pt x="118" y="112"/>
                    <a:pt x="116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0" y="112"/>
                    <a:pt x="8" y="110"/>
                    <a:pt x="8" y="10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31"/>
                    <a:pt x="97" y="36"/>
                    <a:pt x="104" y="36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20" y="36"/>
                    <a:pt x="120" y="36"/>
                    <a:pt x="120" y="36"/>
                  </a:cubicBezTo>
                  <a:lnTo>
                    <a:pt x="120" y="108"/>
                  </a:lnTo>
                  <a:close/>
                  <a:moveTo>
                    <a:pt x="108" y="32"/>
                  </a:moveTo>
                  <a:cubicBezTo>
                    <a:pt x="104" y="32"/>
                    <a:pt x="104" y="32"/>
                    <a:pt x="104" y="32"/>
                  </a:cubicBezTo>
                  <a:cubicBezTo>
                    <a:pt x="100" y="32"/>
                    <a:pt x="96" y="28"/>
                    <a:pt x="96" y="24"/>
                  </a:cubicBezTo>
                  <a:cubicBezTo>
                    <a:pt x="96" y="24"/>
                    <a:pt x="96" y="24"/>
                    <a:pt x="96" y="24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120" y="32"/>
                    <a:pt x="120" y="32"/>
                    <a:pt x="120" y="32"/>
                  </a:cubicBezTo>
                  <a:lnTo>
                    <a:pt x="108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87102C"/>
                </a:solidFill>
                <a:latin typeface="+mn-ea"/>
              </a:endParaRPr>
            </a:p>
          </p:txBody>
        </p:sp>
        <p:sp>
          <p:nvSpPr>
            <p:cNvPr id="20" name="Freeform 79"/>
            <p:cNvSpPr>
              <a:spLocks/>
            </p:cNvSpPr>
            <p:nvPr/>
          </p:nvSpPr>
          <p:spPr bwMode="auto">
            <a:xfrm>
              <a:off x="3200400" y="2162176"/>
              <a:ext cx="90487" cy="15875"/>
            </a:xfrm>
            <a:custGeom>
              <a:avLst/>
              <a:gdLst>
                <a:gd name="T0" fmla="*/ 2 w 24"/>
                <a:gd name="T1" fmla="*/ 4 h 4"/>
                <a:gd name="T2" fmla="*/ 22 w 24"/>
                <a:gd name="T3" fmla="*/ 4 h 4"/>
                <a:gd name="T4" fmla="*/ 24 w 24"/>
                <a:gd name="T5" fmla="*/ 2 h 4"/>
                <a:gd name="T6" fmla="*/ 22 w 24"/>
                <a:gd name="T7" fmla="*/ 0 h 4"/>
                <a:gd name="T8" fmla="*/ 2 w 24"/>
                <a:gd name="T9" fmla="*/ 0 h 4"/>
                <a:gd name="T10" fmla="*/ 0 w 24"/>
                <a:gd name="T11" fmla="*/ 2 h 4"/>
                <a:gd name="T12" fmla="*/ 2 w 2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">
                  <a:moveTo>
                    <a:pt x="2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4" y="3"/>
                    <a:pt x="24" y="2"/>
                  </a:cubicBezTo>
                  <a:cubicBezTo>
                    <a:pt x="24" y="1"/>
                    <a:pt x="23" y="0"/>
                    <a:pt x="2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87102C"/>
                </a:solidFill>
                <a:latin typeface="+mn-ea"/>
              </a:endParaRPr>
            </a:p>
          </p:txBody>
        </p:sp>
        <p:sp>
          <p:nvSpPr>
            <p:cNvPr id="21" name="Freeform 80"/>
            <p:cNvSpPr>
              <a:spLocks/>
            </p:cNvSpPr>
            <p:nvPr/>
          </p:nvSpPr>
          <p:spPr bwMode="auto">
            <a:xfrm>
              <a:off x="3200400" y="2208213"/>
              <a:ext cx="90487" cy="14288"/>
            </a:xfrm>
            <a:custGeom>
              <a:avLst/>
              <a:gdLst>
                <a:gd name="T0" fmla="*/ 2 w 24"/>
                <a:gd name="T1" fmla="*/ 4 h 4"/>
                <a:gd name="T2" fmla="*/ 22 w 24"/>
                <a:gd name="T3" fmla="*/ 4 h 4"/>
                <a:gd name="T4" fmla="*/ 24 w 24"/>
                <a:gd name="T5" fmla="*/ 2 h 4"/>
                <a:gd name="T6" fmla="*/ 22 w 24"/>
                <a:gd name="T7" fmla="*/ 0 h 4"/>
                <a:gd name="T8" fmla="*/ 2 w 24"/>
                <a:gd name="T9" fmla="*/ 0 h 4"/>
                <a:gd name="T10" fmla="*/ 0 w 24"/>
                <a:gd name="T11" fmla="*/ 2 h 4"/>
                <a:gd name="T12" fmla="*/ 2 w 2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4">
                  <a:moveTo>
                    <a:pt x="2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4" y="3"/>
                    <a:pt x="24" y="2"/>
                  </a:cubicBezTo>
                  <a:cubicBezTo>
                    <a:pt x="24" y="1"/>
                    <a:pt x="23" y="0"/>
                    <a:pt x="2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87102C"/>
                </a:solidFill>
                <a:latin typeface="+mn-ea"/>
              </a:endParaRPr>
            </a:p>
          </p:txBody>
        </p:sp>
        <p:sp>
          <p:nvSpPr>
            <p:cNvPr id="22" name="Freeform 81"/>
            <p:cNvSpPr>
              <a:spLocks/>
            </p:cNvSpPr>
            <p:nvPr/>
          </p:nvSpPr>
          <p:spPr bwMode="auto">
            <a:xfrm>
              <a:off x="3200400" y="2252663"/>
              <a:ext cx="196850" cy="15875"/>
            </a:xfrm>
            <a:custGeom>
              <a:avLst/>
              <a:gdLst>
                <a:gd name="T0" fmla="*/ 0 w 52"/>
                <a:gd name="T1" fmla="*/ 2 h 4"/>
                <a:gd name="T2" fmla="*/ 2 w 52"/>
                <a:gd name="T3" fmla="*/ 4 h 4"/>
                <a:gd name="T4" fmla="*/ 50 w 52"/>
                <a:gd name="T5" fmla="*/ 4 h 4"/>
                <a:gd name="T6" fmla="*/ 52 w 52"/>
                <a:gd name="T7" fmla="*/ 2 h 4"/>
                <a:gd name="T8" fmla="*/ 50 w 52"/>
                <a:gd name="T9" fmla="*/ 0 h 4"/>
                <a:gd name="T10" fmla="*/ 2 w 52"/>
                <a:gd name="T11" fmla="*/ 0 h 4"/>
                <a:gd name="T12" fmla="*/ 0 w 52"/>
                <a:gd name="T1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">
                  <a:moveTo>
                    <a:pt x="0" y="2"/>
                  </a:moveTo>
                  <a:cubicBezTo>
                    <a:pt x="0" y="3"/>
                    <a:pt x="1" y="4"/>
                    <a:pt x="2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1" y="4"/>
                    <a:pt x="52" y="3"/>
                    <a:pt x="52" y="2"/>
                  </a:cubicBezTo>
                  <a:cubicBezTo>
                    <a:pt x="52" y="1"/>
                    <a:pt x="51" y="0"/>
                    <a:pt x="5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87102C"/>
                </a:solidFill>
                <a:latin typeface="+mn-ea"/>
              </a:endParaRPr>
            </a:p>
          </p:txBody>
        </p:sp>
        <p:sp>
          <p:nvSpPr>
            <p:cNvPr id="23" name="Freeform 82"/>
            <p:cNvSpPr>
              <a:spLocks/>
            </p:cNvSpPr>
            <p:nvPr/>
          </p:nvSpPr>
          <p:spPr bwMode="auto">
            <a:xfrm>
              <a:off x="3035300" y="2343151"/>
              <a:ext cx="361950" cy="15875"/>
            </a:xfrm>
            <a:custGeom>
              <a:avLst/>
              <a:gdLst>
                <a:gd name="T0" fmla="*/ 94 w 96"/>
                <a:gd name="T1" fmla="*/ 0 h 4"/>
                <a:gd name="T2" fmla="*/ 2 w 96"/>
                <a:gd name="T3" fmla="*/ 0 h 4"/>
                <a:gd name="T4" fmla="*/ 0 w 96"/>
                <a:gd name="T5" fmla="*/ 2 h 4"/>
                <a:gd name="T6" fmla="*/ 2 w 96"/>
                <a:gd name="T7" fmla="*/ 4 h 4"/>
                <a:gd name="T8" fmla="*/ 94 w 96"/>
                <a:gd name="T9" fmla="*/ 4 h 4"/>
                <a:gd name="T10" fmla="*/ 96 w 96"/>
                <a:gd name="T11" fmla="*/ 2 h 4"/>
                <a:gd name="T12" fmla="*/ 94 w 9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5" y="4"/>
                    <a:pt x="96" y="3"/>
                    <a:pt x="96" y="2"/>
                  </a:cubicBezTo>
                  <a:cubicBezTo>
                    <a:pt x="96" y="1"/>
                    <a:pt x="95" y="0"/>
                    <a:pt x="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87102C"/>
                </a:solidFill>
                <a:latin typeface="+mn-ea"/>
              </a:endParaRPr>
            </a:p>
          </p:txBody>
        </p:sp>
        <p:sp>
          <p:nvSpPr>
            <p:cNvPr id="24" name="Freeform 83"/>
            <p:cNvSpPr>
              <a:spLocks/>
            </p:cNvSpPr>
            <p:nvPr/>
          </p:nvSpPr>
          <p:spPr bwMode="auto">
            <a:xfrm>
              <a:off x="3035300" y="2389188"/>
              <a:ext cx="361950" cy="14288"/>
            </a:xfrm>
            <a:custGeom>
              <a:avLst/>
              <a:gdLst>
                <a:gd name="T0" fmla="*/ 94 w 96"/>
                <a:gd name="T1" fmla="*/ 0 h 4"/>
                <a:gd name="T2" fmla="*/ 2 w 96"/>
                <a:gd name="T3" fmla="*/ 0 h 4"/>
                <a:gd name="T4" fmla="*/ 0 w 96"/>
                <a:gd name="T5" fmla="*/ 2 h 4"/>
                <a:gd name="T6" fmla="*/ 2 w 96"/>
                <a:gd name="T7" fmla="*/ 4 h 4"/>
                <a:gd name="T8" fmla="*/ 94 w 96"/>
                <a:gd name="T9" fmla="*/ 4 h 4"/>
                <a:gd name="T10" fmla="*/ 96 w 96"/>
                <a:gd name="T11" fmla="*/ 2 h 4"/>
                <a:gd name="T12" fmla="*/ 94 w 9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5" y="4"/>
                    <a:pt x="96" y="3"/>
                    <a:pt x="96" y="2"/>
                  </a:cubicBezTo>
                  <a:cubicBezTo>
                    <a:pt x="96" y="1"/>
                    <a:pt x="95" y="0"/>
                    <a:pt x="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87102C"/>
                </a:solidFill>
                <a:latin typeface="+mn-ea"/>
              </a:endParaRPr>
            </a:p>
          </p:txBody>
        </p:sp>
        <p:sp>
          <p:nvSpPr>
            <p:cNvPr id="25" name="Freeform 84"/>
            <p:cNvSpPr>
              <a:spLocks/>
            </p:cNvSpPr>
            <p:nvPr/>
          </p:nvSpPr>
          <p:spPr bwMode="auto">
            <a:xfrm>
              <a:off x="3035300" y="2433638"/>
              <a:ext cx="361950" cy="14288"/>
            </a:xfrm>
            <a:custGeom>
              <a:avLst/>
              <a:gdLst>
                <a:gd name="T0" fmla="*/ 94 w 96"/>
                <a:gd name="T1" fmla="*/ 0 h 4"/>
                <a:gd name="T2" fmla="*/ 2 w 96"/>
                <a:gd name="T3" fmla="*/ 0 h 4"/>
                <a:gd name="T4" fmla="*/ 0 w 96"/>
                <a:gd name="T5" fmla="*/ 2 h 4"/>
                <a:gd name="T6" fmla="*/ 2 w 96"/>
                <a:gd name="T7" fmla="*/ 4 h 4"/>
                <a:gd name="T8" fmla="*/ 94 w 96"/>
                <a:gd name="T9" fmla="*/ 4 h 4"/>
                <a:gd name="T10" fmla="*/ 96 w 96"/>
                <a:gd name="T11" fmla="*/ 2 h 4"/>
                <a:gd name="T12" fmla="*/ 94 w 9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5" y="4"/>
                    <a:pt x="96" y="3"/>
                    <a:pt x="96" y="2"/>
                  </a:cubicBezTo>
                  <a:cubicBezTo>
                    <a:pt x="96" y="1"/>
                    <a:pt x="95" y="0"/>
                    <a:pt x="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87102C"/>
                </a:solidFill>
                <a:latin typeface="+mn-ea"/>
              </a:endParaRPr>
            </a:p>
          </p:txBody>
        </p:sp>
        <p:sp>
          <p:nvSpPr>
            <p:cNvPr id="26" name="Freeform 85"/>
            <p:cNvSpPr>
              <a:spLocks/>
            </p:cNvSpPr>
            <p:nvPr/>
          </p:nvSpPr>
          <p:spPr bwMode="auto">
            <a:xfrm>
              <a:off x="3035300" y="2298701"/>
              <a:ext cx="361950" cy="14288"/>
            </a:xfrm>
            <a:custGeom>
              <a:avLst/>
              <a:gdLst>
                <a:gd name="T0" fmla="*/ 94 w 96"/>
                <a:gd name="T1" fmla="*/ 0 h 4"/>
                <a:gd name="T2" fmla="*/ 2 w 96"/>
                <a:gd name="T3" fmla="*/ 0 h 4"/>
                <a:gd name="T4" fmla="*/ 0 w 96"/>
                <a:gd name="T5" fmla="*/ 2 h 4"/>
                <a:gd name="T6" fmla="*/ 2 w 96"/>
                <a:gd name="T7" fmla="*/ 4 h 4"/>
                <a:gd name="T8" fmla="*/ 94 w 96"/>
                <a:gd name="T9" fmla="*/ 4 h 4"/>
                <a:gd name="T10" fmla="*/ 96 w 96"/>
                <a:gd name="T11" fmla="*/ 2 h 4"/>
                <a:gd name="T12" fmla="*/ 94 w 96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5" y="4"/>
                    <a:pt x="96" y="3"/>
                    <a:pt x="96" y="2"/>
                  </a:cubicBezTo>
                  <a:cubicBezTo>
                    <a:pt x="96" y="1"/>
                    <a:pt x="95" y="0"/>
                    <a:pt x="9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87102C"/>
                </a:solidFill>
                <a:latin typeface="+mn-ea"/>
              </a:endParaRPr>
            </a:p>
          </p:txBody>
        </p:sp>
        <p:sp>
          <p:nvSpPr>
            <p:cNvPr id="27" name="Freeform 86"/>
            <p:cNvSpPr>
              <a:spLocks noEditPoints="1"/>
            </p:cNvSpPr>
            <p:nvPr/>
          </p:nvSpPr>
          <p:spPr bwMode="auto">
            <a:xfrm>
              <a:off x="3035300" y="2147888"/>
              <a:ext cx="134937" cy="120650"/>
            </a:xfrm>
            <a:custGeom>
              <a:avLst/>
              <a:gdLst>
                <a:gd name="T0" fmla="*/ 4 w 36"/>
                <a:gd name="T1" fmla="*/ 32 h 32"/>
                <a:gd name="T2" fmla="*/ 32 w 36"/>
                <a:gd name="T3" fmla="*/ 32 h 32"/>
                <a:gd name="T4" fmla="*/ 36 w 36"/>
                <a:gd name="T5" fmla="*/ 28 h 32"/>
                <a:gd name="T6" fmla="*/ 36 w 36"/>
                <a:gd name="T7" fmla="*/ 4 h 32"/>
                <a:gd name="T8" fmla="*/ 32 w 36"/>
                <a:gd name="T9" fmla="*/ 0 h 32"/>
                <a:gd name="T10" fmla="*/ 4 w 36"/>
                <a:gd name="T11" fmla="*/ 0 h 32"/>
                <a:gd name="T12" fmla="*/ 0 w 36"/>
                <a:gd name="T13" fmla="*/ 4 h 32"/>
                <a:gd name="T14" fmla="*/ 0 w 36"/>
                <a:gd name="T15" fmla="*/ 28 h 32"/>
                <a:gd name="T16" fmla="*/ 4 w 36"/>
                <a:gd name="T17" fmla="*/ 32 h 32"/>
                <a:gd name="T18" fmla="*/ 8 w 36"/>
                <a:gd name="T19" fmla="*/ 8 h 32"/>
                <a:gd name="T20" fmla="*/ 28 w 36"/>
                <a:gd name="T21" fmla="*/ 8 h 32"/>
                <a:gd name="T22" fmla="*/ 28 w 36"/>
                <a:gd name="T23" fmla="*/ 24 h 32"/>
                <a:gd name="T24" fmla="*/ 8 w 36"/>
                <a:gd name="T25" fmla="*/ 24 h 32"/>
                <a:gd name="T26" fmla="*/ 8 w 36"/>
                <a:gd name="T27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2">
                  <a:moveTo>
                    <a:pt x="4" y="32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34" y="32"/>
                    <a:pt x="36" y="30"/>
                    <a:pt x="36" y="28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2"/>
                    <a:pt x="4" y="32"/>
                  </a:cubicBezTo>
                  <a:close/>
                  <a:moveTo>
                    <a:pt x="8" y="8"/>
                  </a:moveTo>
                  <a:cubicBezTo>
                    <a:pt x="28" y="8"/>
                    <a:pt x="28" y="8"/>
                    <a:pt x="28" y="8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8" y="24"/>
                    <a:pt x="8" y="24"/>
                    <a:pt x="8" y="24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rgbClr val="87102C"/>
                </a:solidFill>
                <a:latin typeface="+mn-ea"/>
              </a:endParaRPr>
            </a:p>
          </p:txBody>
        </p:sp>
      </p:grpSp>
      <p:grpSp>
        <p:nvGrpSpPr>
          <p:cNvPr id="28" name="Group 236"/>
          <p:cNvGrpSpPr/>
          <p:nvPr/>
        </p:nvGrpSpPr>
        <p:grpSpPr>
          <a:xfrm>
            <a:off x="4812320" y="2311279"/>
            <a:ext cx="243162" cy="244039"/>
            <a:chOff x="1049338" y="2071688"/>
            <a:chExt cx="481012" cy="482600"/>
          </a:xfrm>
          <a:solidFill>
            <a:schemeClr val="bg1"/>
          </a:solidFill>
        </p:grpSpPr>
        <p:sp>
          <p:nvSpPr>
            <p:cNvPr id="29" name="Freeform 90"/>
            <p:cNvSpPr>
              <a:spLocks noEditPoints="1"/>
            </p:cNvSpPr>
            <p:nvPr/>
          </p:nvSpPr>
          <p:spPr bwMode="auto">
            <a:xfrm>
              <a:off x="1049338" y="2071688"/>
              <a:ext cx="481012" cy="482600"/>
            </a:xfrm>
            <a:custGeom>
              <a:avLst/>
              <a:gdLst>
                <a:gd name="T0" fmla="*/ 83 w 128"/>
                <a:gd name="T1" fmla="*/ 40 h 128"/>
                <a:gd name="T2" fmla="*/ 64 w 128"/>
                <a:gd name="T3" fmla="*/ 0 h 128"/>
                <a:gd name="T4" fmla="*/ 36 w 128"/>
                <a:gd name="T5" fmla="*/ 41 h 128"/>
                <a:gd name="T6" fmla="*/ 32 w 128"/>
                <a:gd name="T7" fmla="*/ 43 h 128"/>
                <a:gd name="T8" fmla="*/ 12 w 128"/>
                <a:gd name="T9" fmla="*/ 40 h 128"/>
                <a:gd name="T10" fmla="*/ 0 w 128"/>
                <a:gd name="T11" fmla="*/ 116 h 128"/>
                <a:gd name="T12" fmla="*/ 24 w 128"/>
                <a:gd name="T13" fmla="*/ 128 h 128"/>
                <a:gd name="T14" fmla="*/ 35 w 128"/>
                <a:gd name="T15" fmla="*/ 121 h 128"/>
                <a:gd name="T16" fmla="*/ 36 w 128"/>
                <a:gd name="T17" fmla="*/ 121 h 128"/>
                <a:gd name="T18" fmla="*/ 76 w 128"/>
                <a:gd name="T19" fmla="*/ 128 h 128"/>
                <a:gd name="T20" fmla="*/ 112 w 128"/>
                <a:gd name="T21" fmla="*/ 120 h 128"/>
                <a:gd name="T22" fmla="*/ 114 w 128"/>
                <a:gd name="T23" fmla="*/ 109 h 128"/>
                <a:gd name="T24" fmla="*/ 121 w 128"/>
                <a:gd name="T25" fmla="*/ 88 h 128"/>
                <a:gd name="T26" fmla="*/ 124 w 128"/>
                <a:gd name="T27" fmla="*/ 67 h 128"/>
                <a:gd name="T28" fmla="*/ 128 w 128"/>
                <a:gd name="T29" fmla="*/ 58 h 128"/>
                <a:gd name="T30" fmla="*/ 117 w 128"/>
                <a:gd name="T31" fmla="*/ 42 h 128"/>
                <a:gd name="T32" fmla="*/ 24 w 128"/>
                <a:gd name="T33" fmla="*/ 120 h 128"/>
                <a:gd name="T34" fmla="*/ 8 w 128"/>
                <a:gd name="T35" fmla="*/ 116 h 128"/>
                <a:gd name="T36" fmla="*/ 12 w 128"/>
                <a:gd name="T37" fmla="*/ 48 h 128"/>
                <a:gd name="T38" fmla="*/ 28 w 128"/>
                <a:gd name="T39" fmla="*/ 52 h 128"/>
                <a:gd name="T40" fmla="*/ 120 w 128"/>
                <a:gd name="T41" fmla="*/ 58 h 128"/>
                <a:gd name="T42" fmla="*/ 104 w 128"/>
                <a:gd name="T43" fmla="*/ 64 h 128"/>
                <a:gd name="T44" fmla="*/ 104 w 128"/>
                <a:gd name="T45" fmla="*/ 68 h 128"/>
                <a:gd name="T46" fmla="*/ 118 w 128"/>
                <a:gd name="T47" fmla="*/ 75 h 128"/>
                <a:gd name="T48" fmla="*/ 100 w 128"/>
                <a:gd name="T49" fmla="*/ 84 h 128"/>
                <a:gd name="T50" fmla="*/ 100 w 128"/>
                <a:gd name="T51" fmla="*/ 88 h 128"/>
                <a:gd name="T52" fmla="*/ 113 w 128"/>
                <a:gd name="T53" fmla="*/ 96 h 128"/>
                <a:gd name="T54" fmla="*/ 96 w 128"/>
                <a:gd name="T55" fmla="*/ 104 h 128"/>
                <a:gd name="T56" fmla="*/ 96 w 128"/>
                <a:gd name="T57" fmla="*/ 108 h 128"/>
                <a:gd name="T58" fmla="*/ 106 w 128"/>
                <a:gd name="T59" fmla="*/ 114 h 128"/>
                <a:gd name="T60" fmla="*/ 98 w 128"/>
                <a:gd name="T61" fmla="*/ 120 h 128"/>
                <a:gd name="T62" fmla="*/ 54 w 128"/>
                <a:gd name="T63" fmla="*/ 117 h 128"/>
                <a:gd name="T64" fmla="*/ 32 w 128"/>
                <a:gd name="T65" fmla="*/ 110 h 128"/>
                <a:gd name="T66" fmla="*/ 35 w 128"/>
                <a:gd name="T67" fmla="*/ 50 h 128"/>
                <a:gd name="T68" fmla="*/ 60 w 128"/>
                <a:gd name="T69" fmla="*/ 12 h 128"/>
                <a:gd name="T70" fmla="*/ 76 w 128"/>
                <a:gd name="T71" fmla="*/ 27 h 128"/>
                <a:gd name="T72" fmla="*/ 115 w 128"/>
                <a:gd name="T73" fmla="*/ 50 h 128"/>
                <a:gd name="T74" fmla="*/ 120 w 128"/>
                <a:gd name="T75" fmla="*/ 5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8" h="128">
                  <a:moveTo>
                    <a:pt x="117" y="42"/>
                  </a:moveTo>
                  <a:cubicBezTo>
                    <a:pt x="112" y="41"/>
                    <a:pt x="100" y="41"/>
                    <a:pt x="83" y="40"/>
                  </a:cubicBezTo>
                  <a:cubicBezTo>
                    <a:pt x="84" y="36"/>
                    <a:pt x="84" y="33"/>
                    <a:pt x="84" y="27"/>
                  </a:cubicBezTo>
                  <a:cubicBezTo>
                    <a:pt x="84" y="13"/>
                    <a:pt x="73" y="0"/>
                    <a:pt x="64" y="0"/>
                  </a:cubicBezTo>
                  <a:cubicBezTo>
                    <a:pt x="57" y="0"/>
                    <a:pt x="52" y="5"/>
                    <a:pt x="52" y="12"/>
                  </a:cubicBezTo>
                  <a:cubicBezTo>
                    <a:pt x="52" y="20"/>
                    <a:pt x="49" y="34"/>
                    <a:pt x="36" y="41"/>
                  </a:cubicBezTo>
                  <a:cubicBezTo>
                    <a:pt x="35" y="41"/>
                    <a:pt x="32" y="43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0" y="41"/>
                    <a:pt x="27" y="40"/>
                    <a:pt x="24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5" y="40"/>
                    <a:pt x="0" y="45"/>
                    <a:pt x="0" y="5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3"/>
                    <a:pt x="5" y="128"/>
                    <a:pt x="12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9" y="128"/>
                    <a:pt x="33" y="125"/>
                    <a:pt x="35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8" y="122"/>
                    <a:pt x="43" y="123"/>
                    <a:pt x="52" y="125"/>
                  </a:cubicBezTo>
                  <a:cubicBezTo>
                    <a:pt x="54" y="126"/>
                    <a:pt x="65" y="128"/>
                    <a:pt x="76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105" y="128"/>
                    <a:pt x="109" y="125"/>
                    <a:pt x="112" y="120"/>
                  </a:cubicBezTo>
                  <a:cubicBezTo>
                    <a:pt x="112" y="120"/>
                    <a:pt x="113" y="118"/>
                    <a:pt x="114" y="116"/>
                  </a:cubicBezTo>
                  <a:cubicBezTo>
                    <a:pt x="115" y="114"/>
                    <a:pt x="115" y="112"/>
                    <a:pt x="114" y="109"/>
                  </a:cubicBezTo>
                  <a:cubicBezTo>
                    <a:pt x="118" y="106"/>
                    <a:pt x="120" y="102"/>
                    <a:pt x="121" y="99"/>
                  </a:cubicBezTo>
                  <a:cubicBezTo>
                    <a:pt x="122" y="94"/>
                    <a:pt x="122" y="90"/>
                    <a:pt x="121" y="88"/>
                  </a:cubicBezTo>
                  <a:cubicBezTo>
                    <a:pt x="123" y="85"/>
                    <a:pt x="125" y="82"/>
                    <a:pt x="126" y="77"/>
                  </a:cubicBezTo>
                  <a:cubicBezTo>
                    <a:pt x="127" y="73"/>
                    <a:pt x="126" y="70"/>
                    <a:pt x="124" y="67"/>
                  </a:cubicBezTo>
                  <a:cubicBezTo>
                    <a:pt x="127" y="65"/>
                    <a:pt x="128" y="61"/>
                    <a:pt x="128" y="58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128" y="57"/>
                    <a:pt x="128" y="57"/>
                    <a:pt x="128" y="56"/>
                  </a:cubicBezTo>
                  <a:cubicBezTo>
                    <a:pt x="128" y="51"/>
                    <a:pt x="125" y="44"/>
                    <a:pt x="117" y="42"/>
                  </a:cubicBezTo>
                  <a:close/>
                  <a:moveTo>
                    <a:pt x="28" y="116"/>
                  </a:moveTo>
                  <a:cubicBezTo>
                    <a:pt x="28" y="118"/>
                    <a:pt x="26" y="120"/>
                    <a:pt x="24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0" y="120"/>
                    <a:pt x="8" y="118"/>
                    <a:pt x="8" y="116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0"/>
                    <a:pt x="10" y="48"/>
                    <a:pt x="1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6" y="48"/>
                    <a:pt x="28" y="50"/>
                    <a:pt x="28" y="52"/>
                  </a:cubicBezTo>
                  <a:lnTo>
                    <a:pt x="28" y="116"/>
                  </a:lnTo>
                  <a:close/>
                  <a:moveTo>
                    <a:pt x="120" y="58"/>
                  </a:moveTo>
                  <a:cubicBezTo>
                    <a:pt x="120" y="60"/>
                    <a:pt x="119" y="64"/>
                    <a:pt x="112" y="64"/>
                  </a:cubicBezTo>
                  <a:cubicBezTo>
                    <a:pt x="106" y="64"/>
                    <a:pt x="104" y="64"/>
                    <a:pt x="104" y="64"/>
                  </a:cubicBezTo>
                  <a:cubicBezTo>
                    <a:pt x="103" y="64"/>
                    <a:pt x="102" y="65"/>
                    <a:pt x="102" y="66"/>
                  </a:cubicBezTo>
                  <a:cubicBezTo>
                    <a:pt x="102" y="67"/>
                    <a:pt x="103" y="68"/>
                    <a:pt x="104" y="68"/>
                  </a:cubicBezTo>
                  <a:cubicBezTo>
                    <a:pt x="104" y="68"/>
                    <a:pt x="106" y="68"/>
                    <a:pt x="112" y="68"/>
                  </a:cubicBezTo>
                  <a:cubicBezTo>
                    <a:pt x="118" y="68"/>
                    <a:pt x="119" y="73"/>
                    <a:pt x="118" y="75"/>
                  </a:cubicBezTo>
                  <a:cubicBezTo>
                    <a:pt x="118" y="78"/>
                    <a:pt x="116" y="84"/>
                    <a:pt x="110" y="84"/>
                  </a:cubicBezTo>
                  <a:cubicBezTo>
                    <a:pt x="103" y="84"/>
                    <a:pt x="100" y="84"/>
                    <a:pt x="100" y="84"/>
                  </a:cubicBezTo>
                  <a:cubicBezTo>
                    <a:pt x="99" y="84"/>
                    <a:pt x="98" y="85"/>
                    <a:pt x="98" y="86"/>
                  </a:cubicBezTo>
                  <a:cubicBezTo>
                    <a:pt x="98" y="87"/>
                    <a:pt x="99" y="88"/>
                    <a:pt x="100" y="88"/>
                  </a:cubicBezTo>
                  <a:cubicBezTo>
                    <a:pt x="100" y="88"/>
                    <a:pt x="105" y="88"/>
                    <a:pt x="108" y="88"/>
                  </a:cubicBezTo>
                  <a:cubicBezTo>
                    <a:pt x="115" y="88"/>
                    <a:pt x="114" y="93"/>
                    <a:pt x="113" y="96"/>
                  </a:cubicBezTo>
                  <a:cubicBezTo>
                    <a:pt x="112" y="100"/>
                    <a:pt x="111" y="104"/>
                    <a:pt x="103" y="104"/>
                  </a:cubicBezTo>
                  <a:cubicBezTo>
                    <a:pt x="100" y="104"/>
                    <a:pt x="96" y="104"/>
                    <a:pt x="96" y="104"/>
                  </a:cubicBezTo>
                  <a:cubicBezTo>
                    <a:pt x="95" y="104"/>
                    <a:pt x="94" y="105"/>
                    <a:pt x="94" y="106"/>
                  </a:cubicBezTo>
                  <a:cubicBezTo>
                    <a:pt x="94" y="107"/>
                    <a:pt x="95" y="108"/>
                    <a:pt x="96" y="108"/>
                  </a:cubicBezTo>
                  <a:cubicBezTo>
                    <a:pt x="96" y="108"/>
                    <a:pt x="99" y="108"/>
                    <a:pt x="102" y="108"/>
                  </a:cubicBezTo>
                  <a:cubicBezTo>
                    <a:pt x="107" y="108"/>
                    <a:pt x="107" y="112"/>
                    <a:pt x="106" y="114"/>
                  </a:cubicBezTo>
                  <a:cubicBezTo>
                    <a:pt x="106" y="115"/>
                    <a:pt x="105" y="116"/>
                    <a:pt x="105" y="117"/>
                  </a:cubicBezTo>
                  <a:cubicBezTo>
                    <a:pt x="104" y="119"/>
                    <a:pt x="102" y="120"/>
                    <a:pt x="98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65" y="120"/>
                    <a:pt x="54" y="118"/>
                    <a:pt x="54" y="117"/>
                  </a:cubicBezTo>
                  <a:cubicBezTo>
                    <a:pt x="37" y="114"/>
                    <a:pt x="36" y="113"/>
                    <a:pt x="35" y="113"/>
                  </a:cubicBezTo>
                  <a:cubicBezTo>
                    <a:pt x="35" y="113"/>
                    <a:pt x="32" y="112"/>
                    <a:pt x="32" y="110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2"/>
                    <a:pt x="33" y="51"/>
                    <a:pt x="35" y="50"/>
                  </a:cubicBezTo>
                  <a:cubicBezTo>
                    <a:pt x="35" y="50"/>
                    <a:pt x="36" y="50"/>
                    <a:pt x="36" y="50"/>
                  </a:cubicBezTo>
                  <a:cubicBezTo>
                    <a:pt x="54" y="42"/>
                    <a:pt x="60" y="26"/>
                    <a:pt x="60" y="12"/>
                  </a:cubicBezTo>
                  <a:cubicBezTo>
                    <a:pt x="60" y="10"/>
                    <a:pt x="62" y="8"/>
                    <a:pt x="64" y="8"/>
                  </a:cubicBezTo>
                  <a:cubicBezTo>
                    <a:pt x="68" y="8"/>
                    <a:pt x="76" y="16"/>
                    <a:pt x="76" y="27"/>
                  </a:cubicBezTo>
                  <a:cubicBezTo>
                    <a:pt x="76" y="36"/>
                    <a:pt x="75" y="38"/>
                    <a:pt x="72" y="48"/>
                  </a:cubicBezTo>
                  <a:cubicBezTo>
                    <a:pt x="112" y="48"/>
                    <a:pt x="112" y="49"/>
                    <a:pt x="115" y="50"/>
                  </a:cubicBezTo>
                  <a:cubicBezTo>
                    <a:pt x="120" y="51"/>
                    <a:pt x="120" y="54"/>
                    <a:pt x="120" y="56"/>
                  </a:cubicBezTo>
                  <a:cubicBezTo>
                    <a:pt x="120" y="57"/>
                    <a:pt x="120" y="57"/>
                    <a:pt x="12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+mn-ea"/>
              </a:endParaRPr>
            </a:p>
          </p:txBody>
        </p:sp>
        <p:sp>
          <p:nvSpPr>
            <p:cNvPr id="30" name="Freeform 91"/>
            <p:cNvSpPr>
              <a:spLocks noEditPoints="1"/>
            </p:cNvSpPr>
            <p:nvPr/>
          </p:nvSpPr>
          <p:spPr bwMode="auto">
            <a:xfrm>
              <a:off x="1093788" y="2463801"/>
              <a:ext cx="44450" cy="44450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+mn-ea"/>
              </a:endParaRPr>
            </a:p>
          </p:txBody>
        </p:sp>
      </p:grpSp>
      <p:grpSp>
        <p:nvGrpSpPr>
          <p:cNvPr id="31" name="Group 35"/>
          <p:cNvGrpSpPr/>
          <p:nvPr/>
        </p:nvGrpSpPr>
        <p:grpSpPr>
          <a:xfrm>
            <a:off x="4059381" y="3134779"/>
            <a:ext cx="296114" cy="294255"/>
            <a:chOff x="6853673" y="3715407"/>
            <a:chExt cx="379359" cy="376864"/>
          </a:xfrm>
          <a:solidFill>
            <a:schemeClr val="bg1"/>
          </a:solidFill>
        </p:grpSpPr>
        <p:sp>
          <p:nvSpPr>
            <p:cNvPr id="32" name="Freeform 150"/>
            <p:cNvSpPr>
              <a:spLocks noEditPoints="1"/>
            </p:cNvSpPr>
            <p:nvPr/>
          </p:nvSpPr>
          <p:spPr bwMode="auto">
            <a:xfrm>
              <a:off x="6853673" y="3715407"/>
              <a:ext cx="379359" cy="376864"/>
            </a:xfrm>
            <a:custGeom>
              <a:avLst/>
              <a:gdLst>
                <a:gd name="T0" fmla="*/ 57 w 114"/>
                <a:gd name="T1" fmla="*/ 0 h 114"/>
                <a:gd name="T2" fmla="*/ 0 w 114"/>
                <a:gd name="T3" fmla="*/ 57 h 114"/>
                <a:gd name="T4" fmla="*/ 57 w 114"/>
                <a:gd name="T5" fmla="*/ 114 h 114"/>
                <a:gd name="T6" fmla="*/ 114 w 114"/>
                <a:gd name="T7" fmla="*/ 57 h 114"/>
                <a:gd name="T8" fmla="*/ 57 w 114"/>
                <a:gd name="T9" fmla="*/ 0 h 114"/>
                <a:gd name="T10" fmla="*/ 57 w 114"/>
                <a:gd name="T11" fmla="*/ 108 h 114"/>
                <a:gd name="T12" fmla="*/ 6 w 114"/>
                <a:gd name="T13" fmla="*/ 57 h 114"/>
                <a:gd name="T14" fmla="*/ 57 w 114"/>
                <a:gd name="T15" fmla="*/ 6 h 114"/>
                <a:gd name="T16" fmla="*/ 108 w 114"/>
                <a:gd name="T17" fmla="*/ 57 h 114"/>
                <a:gd name="T18" fmla="*/ 57 w 114"/>
                <a:gd name="T19" fmla="*/ 10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114">
                  <a:moveTo>
                    <a:pt x="57" y="0"/>
                  </a:moveTo>
                  <a:cubicBezTo>
                    <a:pt x="25" y="0"/>
                    <a:pt x="0" y="25"/>
                    <a:pt x="0" y="57"/>
                  </a:cubicBezTo>
                  <a:cubicBezTo>
                    <a:pt x="0" y="89"/>
                    <a:pt x="25" y="114"/>
                    <a:pt x="57" y="114"/>
                  </a:cubicBezTo>
                  <a:cubicBezTo>
                    <a:pt x="89" y="114"/>
                    <a:pt x="114" y="89"/>
                    <a:pt x="114" y="57"/>
                  </a:cubicBezTo>
                  <a:cubicBezTo>
                    <a:pt x="114" y="25"/>
                    <a:pt x="89" y="0"/>
                    <a:pt x="57" y="0"/>
                  </a:cubicBezTo>
                  <a:close/>
                  <a:moveTo>
                    <a:pt x="57" y="108"/>
                  </a:moveTo>
                  <a:cubicBezTo>
                    <a:pt x="29" y="108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8" y="29"/>
                    <a:pt x="108" y="57"/>
                  </a:cubicBezTo>
                  <a:cubicBezTo>
                    <a:pt x="108" y="85"/>
                    <a:pt x="85" y="108"/>
                    <a:pt x="57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33" name="Rectangle 151"/>
            <p:cNvSpPr>
              <a:spLocks noChangeArrowheads="1"/>
            </p:cNvSpPr>
            <p:nvPr/>
          </p:nvSpPr>
          <p:spPr bwMode="auto">
            <a:xfrm>
              <a:off x="6998429" y="3987447"/>
              <a:ext cx="22463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34" name="Rectangle 152"/>
            <p:cNvSpPr>
              <a:spLocks noChangeArrowheads="1"/>
            </p:cNvSpPr>
            <p:nvPr/>
          </p:nvSpPr>
          <p:spPr bwMode="auto">
            <a:xfrm>
              <a:off x="7033370" y="3987447"/>
              <a:ext cx="19966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35" name="Rectangle 153"/>
            <p:cNvSpPr>
              <a:spLocks noChangeArrowheads="1"/>
            </p:cNvSpPr>
            <p:nvPr/>
          </p:nvSpPr>
          <p:spPr bwMode="auto">
            <a:xfrm>
              <a:off x="7068311" y="3987447"/>
              <a:ext cx="19966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36" name="Freeform 154"/>
            <p:cNvSpPr>
              <a:spLocks/>
            </p:cNvSpPr>
            <p:nvPr/>
          </p:nvSpPr>
          <p:spPr bwMode="auto">
            <a:xfrm>
              <a:off x="6970976" y="3822725"/>
              <a:ext cx="82362" cy="84857"/>
            </a:xfrm>
            <a:custGeom>
              <a:avLst/>
              <a:gdLst>
                <a:gd name="T0" fmla="*/ 19 w 25"/>
                <a:gd name="T1" fmla="*/ 22 h 25"/>
                <a:gd name="T2" fmla="*/ 22 w 25"/>
                <a:gd name="T3" fmla="*/ 25 h 25"/>
                <a:gd name="T4" fmla="*/ 25 w 25"/>
                <a:gd name="T5" fmla="*/ 22 h 25"/>
                <a:gd name="T6" fmla="*/ 22 w 25"/>
                <a:gd name="T7" fmla="*/ 19 h 25"/>
                <a:gd name="T8" fmla="*/ 21 w 25"/>
                <a:gd name="T9" fmla="*/ 19 h 25"/>
                <a:gd name="T10" fmla="*/ 0 w 25"/>
                <a:gd name="T11" fmla="*/ 0 h 25"/>
                <a:gd name="T12" fmla="*/ 19 w 25"/>
                <a:gd name="T13" fmla="*/ 22 h 25"/>
                <a:gd name="T14" fmla="*/ 19 w 25"/>
                <a:gd name="T15" fmla="*/ 2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25">
                  <a:moveTo>
                    <a:pt x="19" y="22"/>
                  </a:moveTo>
                  <a:cubicBezTo>
                    <a:pt x="19" y="24"/>
                    <a:pt x="20" y="25"/>
                    <a:pt x="22" y="25"/>
                  </a:cubicBezTo>
                  <a:cubicBezTo>
                    <a:pt x="24" y="25"/>
                    <a:pt x="25" y="24"/>
                    <a:pt x="25" y="22"/>
                  </a:cubicBezTo>
                  <a:cubicBezTo>
                    <a:pt x="25" y="21"/>
                    <a:pt x="24" y="19"/>
                    <a:pt x="22" y="19"/>
                  </a:cubicBezTo>
                  <a:cubicBezTo>
                    <a:pt x="22" y="19"/>
                    <a:pt x="22" y="19"/>
                    <a:pt x="21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37" name="Freeform 155"/>
            <p:cNvSpPr>
              <a:spLocks/>
            </p:cNvSpPr>
            <p:nvPr/>
          </p:nvSpPr>
          <p:spPr bwMode="auto">
            <a:xfrm>
              <a:off x="6921060" y="3987447"/>
              <a:ext cx="22463" cy="19966"/>
            </a:xfrm>
            <a:custGeom>
              <a:avLst/>
              <a:gdLst>
                <a:gd name="T0" fmla="*/ 0 w 9"/>
                <a:gd name="T1" fmla="*/ 6 h 8"/>
                <a:gd name="T2" fmla="*/ 3 w 9"/>
                <a:gd name="T3" fmla="*/ 8 h 8"/>
                <a:gd name="T4" fmla="*/ 9 w 9"/>
                <a:gd name="T5" fmla="*/ 1 h 8"/>
                <a:gd name="T6" fmla="*/ 7 w 9"/>
                <a:gd name="T7" fmla="*/ 0 h 8"/>
                <a:gd name="T8" fmla="*/ 0 w 9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0" y="6"/>
                  </a:moveTo>
                  <a:lnTo>
                    <a:pt x="3" y="8"/>
                  </a:lnTo>
                  <a:lnTo>
                    <a:pt x="9" y="1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38" name="Freeform 156"/>
            <p:cNvSpPr>
              <a:spLocks/>
            </p:cNvSpPr>
            <p:nvPr/>
          </p:nvSpPr>
          <p:spPr bwMode="auto">
            <a:xfrm>
              <a:off x="6901094" y="3942523"/>
              <a:ext cx="27454" cy="14975"/>
            </a:xfrm>
            <a:custGeom>
              <a:avLst/>
              <a:gdLst>
                <a:gd name="T0" fmla="*/ 9 w 11"/>
                <a:gd name="T1" fmla="*/ 0 h 6"/>
                <a:gd name="T2" fmla="*/ 0 w 11"/>
                <a:gd name="T3" fmla="*/ 3 h 6"/>
                <a:gd name="T4" fmla="*/ 1 w 11"/>
                <a:gd name="T5" fmla="*/ 6 h 6"/>
                <a:gd name="T6" fmla="*/ 11 w 11"/>
                <a:gd name="T7" fmla="*/ 3 h 6"/>
                <a:gd name="T8" fmla="*/ 9 w 1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9" y="0"/>
                  </a:moveTo>
                  <a:lnTo>
                    <a:pt x="0" y="3"/>
                  </a:lnTo>
                  <a:lnTo>
                    <a:pt x="1" y="6"/>
                  </a:lnTo>
                  <a:lnTo>
                    <a:pt x="11" y="3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39" name="Freeform 157"/>
            <p:cNvSpPr>
              <a:spLocks/>
            </p:cNvSpPr>
            <p:nvPr/>
          </p:nvSpPr>
          <p:spPr bwMode="auto">
            <a:xfrm>
              <a:off x="6933538" y="3790281"/>
              <a:ext cx="19966" cy="22463"/>
            </a:xfrm>
            <a:custGeom>
              <a:avLst/>
              <a:gdLst>
                <a:gd name="T0" fmla="*/ 0 w 8"/>
                <a:gd name="T1" fmla="*/ 3 h 9"/>
                <a:gd name="T2" fmla="*/ 7 w 8"/>
                <a:gd name="T3" fmla="*/ 9 h 9"/>
                <a:gd name="T4" fmla="*/ 8 w 8"/>
                <a:gd name="T5" fmla="*/ 7 h 9"/>
                <a:gd name="T6" fmla="*/ 2 w 8"/>
                <a:gd name="T7" fmla="*/ 0 h 9"/>
                <a:gd name="T8" fmla="*/ 0 w 8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0" y="3"/>
                  </a:moveTo>
                  <a:lnTo>
                    <a:pt x="7" y="9"/>
                  </a:lnTo>
                  <a:lnTo>
                    <a:pt x="8" y="7"/>
                  </a:lnTo>
                  <a:lnTo>
                    <a:pt x="2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40" name="Freeform 158"/>
            <p:cNvSpPr>
              <a:spLocks/>
            </p:cNvSpPr>
            <p:nvPr/>
          </p:nvSpPr>
          <p:spPr bwMode="auto">
            <a:xfrm>
              <a:off x="6903589" y="3840196"/>
              <a:ext cx="27454" cy="12480"/>
            </a:xfrm>
            <a:custGeom>
              <a:avLst/>
              <a:gdLst>
                <a:gd name="T0" fmla="*/ 11 w 11"/>
                <a:gd name="T1" fmla="*/ 3 h 5"/>
                <a:gd name="T2" fmla="*/ 2 w 11"/>
                <a:gd name="T3" fmla="*/ 0 h 5"/>
                <a:gd name="T4" fmla="*/ 0 w 11"/>
                <a:gd name="T5" fmla="*/ 3 h 5"/>
                <a:gd name="T6" fmla="*/ 10 w 11"/>
                <a:gd name="T7" fmla="*/ 5 h 5"/>
                <a:gd name="T8" fmla="*/ 11 w 11"/>
                <a:gd name="T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1" y="3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10" y="5"/>
                  </a:lnTo>
                  <a:lnTo>
                    <a:pt x="11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41" name="Rectangle 159"/>
            <p:cNvSpPr>
              <a:spLocks noChangeArrowheads="1"/>
            </p:cNvSpPr>
            <p:nvPr/>
          </p:nvSpPr>
          <p:spPr bwMode="auto">
            <a:xfrm>
              <a:off x="7040858" y="3750348"/>
              <a:ext cx="7488" cy="22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42" name="Freeform 160"/>
            <p:cNvSpPr>
              <a:spLocks/>
            </p:cNvSpPr>
            <p:nvPr/>
          </p:nvSpPr>
          <p:spPr bwMode="auto">
            <a:xfrm>
              <a:off x="6973471" y="3760331"/>
              <a:ext cx="17471" cy="22463"/>
            </a:xfrm>
            <a:custGeom>
              <a:avLst/>
              <a:gdLst>
                <a:gd name="T0" fmla="*/ 7 w 7"/>
                <a:gd name="T1" fmla="*/ 8 h 9"/>
                <a:gd name="T2" fmla="*/ 3 w 7"/>
                <a:gd name="T3" fmla="*/ 0 h 9"/>
                <a:gd name="T4" fmla="*/ 0 w 7"/>
                <a:gd name="T5" fmla="*/ 2 h 9"/>
                <a:gd name="T6" fmla="*/ 4 w 7"/>
                <a:gd name="T7" fmla="*/ 9 h 9"/>
                <a:gd name="T8" fmla="*/ 7 w 7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9">
                  <a:moveTo>
                    <a:pt x="7" y="8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4" y="9"/>
                  </a:lnTo>
                  <a:lnTo>
                    <a:pt x="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43" name="Freeform 161"/>
            <p:cNvSpPr>
              <a:spLocks/>
            </p:cNvSpPr>
            <p:nvPr/>
          </p:nvSpPr>
          <p:spPr bwMode="auto">
            <a:xfrm>
              <a:off x="7088277" y="3760331"/>
              <a:ext cx="12480" cy="27454"/>
            </a:xfrm>
            <a:custGeom>
              <a:avLst/>
              <a:gdLst>
                <a:gd name="T0" fmla="*/ 0 w 5"/>
                <a:gd name="T1" fmla="*/ 9 h 11"/>
                <a:gd name="T2" fmla="*/ 2 w 5"/>
                <a:gd name="T3" fmla="*/ 11 h 11"/>
                <a:gd name="T4" fmla="*/ 5 w 5"/>
                <a:gd name="T5" fmla="*/ 2 h 11"/>
                <a:gd name="T6" fmla="*/ 2 w 5"/>
                <a:gd name="T7" fmla="*/ 0 h 11"/>
                <a:gd name="T8" fmla="*/ 0 w 5"/>
                <a:gd name="T9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1">
                  <a:moveTo>
                    <a:pt x="0" y="9"/>
                  </a:moveTo>
                  <a:lnTo>
                    <a:pt x="2" y="11"/>
                  </a:lnTo>
                  <a:lnTo>
                    <a:pt x="5" y="2"/>
                  </a:lnTo>
                  <a:lnTo>
                    <a:pt x="2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44" name="Freeform 162"/>
            <p:cNvSpPr>
              <a:spLocks/>
            </p:cNvSpPr>
            <p:nvPr/>
          </p:nvSpPr>
          <p:spPr bwMode="auto">
            <a:xfrm>
              <a:off x="7130706" y="3987447"/>
              <a:ext cx="22463" cy="19966"/>
            </a:xfrm>
            <a:custGeom>
              <a:avLst/>
              <a:gdLst>
                <a:gd name="T0" fmla="*/ 0 w 9"/>
                <a:gd name="T1" fmla="*/ 1 h 8"/>
                <a:gd name="T2" fmla="*/ 8 w 9"/>
                <a:gd name="T3" fmla="*/ 8 h 8"/>
                <a:gd name="T4" fmla="*/ 9 w 9"/>
                <a:gd name="T5" fmla="*/ 6 h 8"/>
                <a:gd name="T6" fmla="*/ 3 w 9"/>
                <a:gd name="T7" fmla="*/ 0 h 8"/>
                <a:gd name="T8" fmla="*/ 0 w 9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8">
                  <a:moveTo>
                    <a:pt x="0" y="1"/>
                  </a:moveTo>
                  <a:lnTo>
                    <a:pt x="8" y="8"/>
                  </a:lnTo>
                  <a:lnTo>
                    <a:pt x="9" y="6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45" name="Freeform 163"/>
            <p:cNvSpPr>
              <a:spLocks/>
            </p:cNvSpPr>
            <p:nvPr/>
          </p:nvSpPr>
          <p:spPr bwMode="auto">
            <a:xfrm>
              <a:off x="7158159" y="3942523"/>
              <a:ext cx="24958" cy="14975"/>
            </a:xfrm>
            <a:custGeom>
              <a:avLst/>
              <a:gdLst>
                <a:gd name="T0" fmla="*/ 0 w 10"/>
                <a:gd name="T1" fmla="*/ 3 h 6"/>
                <a:gd name="T2" fmla="*/ 9 w 10"/>
                <a:gd name="T3" fmla="*/ 6 h 6"/>
                <a:gd name="T4" fmla="*/ 10 w 10"/>
                <a:gd name="T5" fmla="*/ 3 h 6"/>
                <a:gd name="T6" fmla="*/ 1 w 10"/>
                <a:gd name="T7" fmla="*/ 0 h 6"/>
                <a:gd name="T8" fmla="*/ 0 w 10"/>
                <a:gd name="T9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6">
                  <a:moveTo>
                    <a:pt x="0" y="3"/>
                  </a:moveTo>
                  <a:lnTo>
                    <a:pt x="9" y="6"/>
                  </a:lnTo>
                  <a:lnTo>
                    <a:pt x="10" y="3"/>
                  </a:lnTo>
                  <a:lnTo>
                    <a:pt x="1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46" name="Freeform 164"/>
            <p:cNvSpPr>
              <a:spLocks/>
            </p:cNvSpPr>
            <p:nvPr/>
          </p:nvSpPr>
          <p:spPr bwMode="auto">
            <a:xfrm>
              <a:off x="7128209" y="3790281"/>
              <a:ext cx="22463" cy="22463"/>
            </a:xfrm>
            <a:custGeom>
              <a:avLst/>
              <a:gdLst>
                <a:gd name="T0" fmla="*/ 9 w 9"/>
                <a:gd name="T1" fmla="*/ 3 h 9"/>
                <a:gd name="T2" fmla="*/ 8 w 9"/>
                <a:gd name="T3" fmla="*/ 0 h 9"/>
                <a:gd name="T4" fmla="*/ 0 w 9"/>
                <a:gd name="T5" fmla="*/ 7 h 9"/>
                <a:gd name="T6" fmla="*/ 2 w 9"/>
                <a:gd name="T7" fmla="*/ 9 h 9"/>
                <a:gd name="T8" fmla="*/ 9 w 9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9" y="3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2" y="9"/>
                  </a:lnTo>
                  <a:lnTo>
                    <a:pt x="9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47" name="Freeform 165"/>
            <p:cNvSpPr>
              <a:spLocks/>
            </p:cNvSpPr>
            <p:nvPr/>
          </p:nvSpPr>
          <p:spPr bwMode="auto">
            <a:xfrm>
              <a:off x="7153167" y="3840196"/>
              <a:ext cx="27454" cy="12480"/>
            </a:xfrm>
            <a:custGeom>
              <a:avLst/>
              <a:gdLst>
                <a:gd name="T0" fmla="*/ 10 w 11"/>
                <a:gd name="T1" fmla="*/ 0 h 5"/>
                <a:gd name="T2" fmla="*/ 0 w 11"/>
                <a:gd name="T3" fmla="*/ 3 h 5"/>
                <a:gd name="T4" fmla="*/ 2 w 11"/>
                <a:gd name="T5" fmla="*/ 5 h 5"/>
                <a:gd name="T6" fmla="*/ 11 w 11"/>
                <a:gd name="T7" fmla="*/ 3 h 5"/>
                <a:gd name="T8" fmla="*/ 10 w 11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0" y="0"/>
                  </a:moveTo>
                  <a:lnTo>
                    <a:pt x="0" y="3"/>
                  </a:lnTo>
                  <a:lnTo>
                    <a:pt x="2" y="5"/>
                  </a:lnTo>
                  <a:lnTo>
                    <a:pt x="11" y="3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48" name="Rectangle 166"/>
            <p:cNvSpPr>
              <a:spLocks noChangeArrowheads="1"/>
            </p:cNvSpPr>
            <p:nvPr/>
          </p:nvSpPr>
          <p:spPr bwMode="auto">
            <a:xfrm>
              <a:off x="6893606" y="3890112"/>
              <a:ext cx="24958" cy="7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49" name="Rectangle 167"/>
            <p:cNvSpPr>
              <a:spLocks noChangeArrowheads="1"/>
            </p:cNvSpPr>
            <p:nvPr/>
          </p:nvSpPr>
          <p:spPr bwMode="auto">
            <a:xfrm>
              <a:off x="7170638" y="3892607"/>
              <a:ext cx="27454" cy="7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</p:grpSp>
      <p:sp>
        <p:nvSpPr>
          <p:cNvPr id="60" name="圆角矩形 59"/>
          <p:cNvSpPr/>
          <p:nvPr/>
        </p:nvSpPr>
        <p:spPr>
          <a:xfrm>
            <a:off x="1424264" y="1973010"/>
            <a:ext cx="1454525" cy="246302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标题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" name="Rectangle 66"/>
          <p:cNvSpPr>
            <a:spLocks noChangeArrowheads="1"/>
          </p:cNvSpPr>
          <p:nvPr/>
        </p:nvSpPr>
        <p:spPr bwMode="auto">
          <a:xfrm>
            <a:off x="444412" y="2338994"/>
            <a:ext cx="243437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templates that has been specifically designed to help anyone that is stepping into the world of PowerPoint for the very first time. </a:t>
            </a:r>
          </a:p>
        </p:txBody>
      </p:sp>
      <p:sp>
        <p:nvSpPr>
          <p:cNvPr id="62" name="圆角矩形 61"/>
          <p:cNvSpPr/>
          <p:nvPr/>
        </p:nvSpPr>
        <p:spPr>
          <a:xfrm>
            <a:off x="2117947" y="3684695"/>
            <a:ext cx="1454525" cy="246302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标题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3" name="Rectangle 66"/>
          <p:cNvSpPr>
            <a:spLocks noChangeArrowheads="1"/>
          </p:cNvSpPr>
          <p:nvPr/>
        </p:nvSpPr>
        <p:spPr bwMode="auto">
          <a:xfrm>
            <a:off x="1138095" y="4050679"/>
            <a:ext cx="243437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templates that has been specifically designed to help anyone that is stepping into the world of PowerPoint for the very first time. 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5541696" y="1132710"/>
            <a:ext cx="1454525" cy="246302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标题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5" name="Rectangle 66"/>
          <p:cNvSpPr>
            <a:spLocks noChangeArrowheads="1"/>
          </p:cNvSpPr>
          <p:nvPr/>
        </p:nvSpPr>
        <p:spPr bwMode="auto">
          <a:xfrm>
            <a:off x="5541696" y="1498694"/>
            <a:ext cx="243437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templates that has been specifically designed to help anyone that is stepping into the world of PowerPoint for the very first time. 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6300192" y="2880569"/>
            <a:ext cx="1454525" cy="246302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标题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6300192" y="3246553"/>
            <a:ext cx="243437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templates that has been specifically designed to help anyone that is stepping into the world of PowerPoint for the very first time. </a:t>
            </a: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27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85"/>
          <p:cNvSpPr>
            <a:spLocks/>
          </p:cNvSpPr>
          <p:nvPr/>
        </p:nvSpPr>
        <p:spPr bwMode="auto">
          <a:xfrm rot="2700000">
            <a:off x="3419529" y="1870360"/>
            <a:ext cx="1308552" cy="1144629"/>
          </a:xfrm>
          <a:custGeom>
            <a:avLst/>
            <a:gdLst>
              <a:gd name="T0" fmla="*/ 271 w 271"/>
              <a:gd name="T1" fmla="*/ 118 h 237"/>
              <a:gd name="T2" fmla="*/ 195 w 271"/>
              <a:gd name="T3" fmla="*/ 42 h 237"/>
              <a:gd name="T4" fmla="*/ 42 w 271"/>
              <a:gd name="T5" fmla="*/ 42 h 237"/>
              <a:gd name="T6" fmla="*/ 42 w 271"/>
              <a:gd name="T7" fmla="*/ 195 h 237"/>
              <a:gd name="T8" fmla="*/ 195 w 271"/>
              <a:gd name="T9" fmla="*/ 195 h 237"/>
              <a:gd name="T10" fmla="*/ 271 w 271"/>
              <a:gd name="T11" fmla="*/ 118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1" h="237">
                <a:moveTo>
                  <a:pt x="271" y="118"/>
                </a:moveTo>
                <a:cubicBezTo>
                  <a:pt x="195" y="42"/>
                  <a:pt x="195" y="42"/>
                  <a:pt x="195" y="42"/>
                </a:cubicBezTo>
                <a:cubicBezTo>
                  <a:pt x="152" y="0"/>
                  <a:pt x="84" y="0"/>
                  <a:pt x="42" y="42"/>
                </a:cubicBezTo>
                <a:cubicBezTo>
                  <a:pt x="0" y="84"/>
                  <a:pt x="0" y="152"/>
                  <a:pt x="42" y="195"/>
                </a:cubicBezTo>
                <a:cubicBezTo>
                  <a:pt x="84" y="237"/>
                  <a:pt x="152" y="237"/>
                  <a:pt x="195" y="195"/>
                </a:cubicBezTo>
                <a:lnTo>
                  <a:pt x="271" y="118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Freeform 84"/>
          <p:cNvSpPr>
            <a:spLocks/>
          </p:cNvSpPr>
          <p:nvPr/>
        </p:nvSpPr>
        <p:spPr bwMode="auto">
          <a:xfrm rot="2700000">
            <a:off x="4406079" y="2859259"/>
            <a:ext cx="1312641" cy="1144629"/>
          </a:xfrm>
          <a:custGeom>
            <a:avLst/>
            <a:gdLst>
              <a:gd name="T0" fmla="*/ 229 w 272"/>
              <a:gd name="T1" fmla="*/ 42 h 237"/>
              <a:gd name="T2" fmla="*/ 77 w 272"/>
              <a:gd name="T3" fmla="*/ 42 h 237"/>
              <a:gd name="T4" fmla="*/ 0 w 272"/>
              <a:gd name="T5" fmla="*/ 118 h 237"/>
              <a:gd name="T6" fmla="*/ 77 w 272"/>
              <a:gd name="T7" fmla="*/ 195 h 237"/>
              <a:gd name="T8" fmla="*/ 229 w 272"/>
              <a:gd name="T9" fmla="*/ 195 h 237"/>
              <a:gd name="T10" fmla="*/ 229 w 272"/>
              <a:gd name="T11" fmla="*/ 42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" h="237">
                <a:moveTo>
                  <a:pt x="229" y="42"/>
                </a:moveTo>
                <a:cubicBezTo>
                  <a:pt x="187" y="0"/>
                  <a:pt x="119" y="0"/>
                  <a:pt x="77" y="42"/>
                </a:cubicBezTo>
                <a:cubicBezTo>
                  <a:pt x="0" y="118"/>
                  <a:pt x="0" y="118"/>
                  <a:pt x="0" y="118"/>
                </a:cubicBezTo>
                <a:cubicBezTo>
                  <a:pt x="77" y="195"/>
                  <a:pt x="77" y="195"/>
                  <a:pt x="77" y="195"/>
                </a:cubicBezTo>
                <a:cubicBezTo>
                  <a:pt x="119" y="237"/>
                  <a:pt x="187" y="237"/>
                  <a:pt x="229" y="195"/>
                </a:cubicBezTo>
                <a:cubicBezTo>
                  <a:pt x="272" y="152"/>
                  <a:pt x="272" y="84"/>
                  <a:pt x="229" y="42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Freeform 83"/>
          <p:cNvSpPr>
            <a:spLocks/>
          </p:cNvSpPr>
          <p:nvPr/>
        </p:nvSpPr>
        <p:spPr bwMode="auto">
          <a:xfrm rot="2700000">
            <a:off x="3502036" y="2773710"/>
            <a:ext cx="1144982" cy="1314280"/>
          </a:xfrm>
          <a:custGeom>
            <a:avLst/>
            <a:gdLst>
              <a:gd name="T0" fmla="*/ 118 w 237"/>
              <a:gd name="T1" fmla="*/ 0 h 272"/>
              <a:gd name="T2" fmla="*/ 42 w 237"/>
              <a:gd name="T3" fmla="*/ 77 h 272"/>
              <a:gd name="T4" fmla="*/ 42 w 237"/>
              <a:gd name="T5" fmla="*/ 229 h 272"/>
              <a:gd name="T6" fmla="*/ 194 w 237"/>
              <a:gd name="T7" fmla="*/ 229 h 272"/>
              <a:gd name="T8" fmla="*/ 194 w 237"/>
              <a:gd name="T9" fmla="*/ 77 h 272"/>
              <a:gd name="T10" fmla="*/ 118 w 237"/>
              <a:gd name="T11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7" h="272">
                <a:moveTo>
                  <a:pt x="118" y="0"/>
                </a:moveTo>
                <a:cubicBezTo>
                  <a:pt x="42" y="77"/>
                  <a:pt x="42" y="77"/>
                  <a:pt x="42" y="77"/>
                </a:cubicBezTo>
                <a:cubicBezTo>
                  <a:pt x="0" y="119"/>
                  <a:pt x="0" y="187"/>
                  <a:pt x="42" y="229"/>
                </a:cubicBezTo>
                <a:cubicBezTo>
                  <a:pt x="84" y="272"/>
                  <a:pt x="152" y="272"/>
                  <a:pt x="194" y="229"/>
                </a:cubicBezTo>
                <a:cubicBezTo>
                  <a:pt x="237" y="187"/>
                  <a:pt x="237" y="119"/>
                  <a:pt x="194" y="77"/>
                </a:cubicBezTo>
                <a:lnTo>
                  <a:pt x="118" y="0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2" name="Freeform 82"/>
          <p:cNvSpPr>
            <a:spLocks/>
          </p:cNvSpPr>
          <p:nvPr/>
        </p:nvSpPr>
        <p:spPr bwMode="auto">
          <a:xfrm rot="2700000">
            <a:off x="4490631" y="1786856"/>
            <a:ext cx="1144982" cy="1310192"/>
          </a:xfrm>
          <a:custGeom>
            <a:avLst/>
            <a:gdLst>
              <a:gd name="T0" fmla="*/ 118 w 237"/>
              <a:gd name="T1" fmla="*/ 271 h 271"/>
              <a:gd name="T2" fmla="*/ 195 w 237"/>
              <a:gd name="T3" fmla="*/ 195 h 271"/>
              <a:gd name="T4" fmla="*/ 195 w 237"/>
              <a:gd name="T5" fmla="*/ 42 h 271"/>
              <a:gd name="T6" fmla="*/ 42 w 237"/>
              <a:gd name="T7" fmla="*/ 42 h 271"/>
              <a:gd name="T8" fmla="*/ 42 w 237"/>
              <a:gd name="T9" fmla="*/ 195 h 271"/>
              <a:gd name="T10" fmla="*/ 118 w 237"/>
              <a:gd name="T11" fmla="*/ 271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7" h="271">
                <a:moveTo>
                  <a:pt x="118" y="271"/>
                </a:moveTo>
                <a:cubicBezTo>
                  <a:pt x="195" y="195"/>
                  <a:pt x="195" y="195"/>
                  <a:pt x="195" y="195"/>
                </a:cubicBezTo>
                <a:cubicBezTo>
                  <a:pt x="237" y="153"/>
                  <a:pt x="237" y="84"/>
                  <a:pt x="195" y="42"/>
                </a:cubicBezTo>
                <a:cubicBezTo>
                  <a:pt x="152" y="0"/>
                  <a:pt x="84" y="0"/>
                  <a:pt x="42" y="42"/>
                </a:cubicBezTo>
                <a:cubicBezTo>
                  <a:pt x="0" y="84"/>
                  <a:pt x="0" y="153"/>
                  <a:pt x="42" y="195"/>
                </a:cubicBezTo>
                <a:lnTo>
                  <a:pt x="118" y="271"/>
                </a:ln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7" name="Freeform 86"/>
          <p:cNvSpPr>
            <a:spLocks/>
          </p:cNvSpPr>
          <p:nvPr/>
        </p:nvSpPr>
        <p:spPr bwMode="auto">
          <a:xfrm>
            <a:off x="4683017" y="1944623"/>
            <a:ext cx="877278" cy="877549"/>
          </a:xfrm>
          <a:custGeom>
            <a:avLst/>
            <a:gdLst>
              <a:gd name="T0" fmla="*/ 195 w 237"/>
              <a:gd name="T1" fmla="*/ 195 h 237"/>
              <a:gd name="T2" fmla="*/ 42 w 237"/>
              <a:gd name="T3" fmla="*/ 195 h 237"/>
              <a:gd name="T4" fmla="*/ 42 w 237"/>
              <a:gd name="T5" fmla="*/ 42 h 237"/>
              <a:gd name="T6" fmla="*/ 195 w 237"/>
              <a:gd name="T7" fmla="*/ 42 h 237"/>
              <a:gd name="T8" fmla="*/ 195 w 237"/>
              <a:gd name="T9" fmla="*/ 195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7" h="237">
                <a:moveTo>
                  <a:pt x="195" y="195"/>
                </a:moveTo>
                <a:cubicBezTo>
                  <a:pt x="152" y="237"/>
                  <a:pt x="84" y="237"/>
                  <a:pt x="42" y="195"/>
                </a:cubicBezTo>
                <a:cubicBezTo>
                  <a:pt x="0" y="153"/>
                  <a:pt x="0" y="84"/>
                  <a:pt x="42" y="42"/>
                </a:cubicBezTo>
                <a:cubicBezTo>
                  <a:pt x="84" y="0"/>
                  <a:pt x="152" y="0"/>
                  <a:pt x="195" y="42"/>
                </a:cubicBezTo>
                <a:cubicBezTo>
                  <a:pt x="237" y="84"/>
                  <a:pt x="237" y="153"/>
                  <a:pt x="195" y="195"/>
                </a:cubicBezTo>
                <a:close/>
              </a:path>
            </a:pathLst>
          </a:custGeom>
          <a:solidFill>
            <a:schemeClr val="accent2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sp>
        <p:nvSpPr>
          <p:cNvPr id="18" name="Freeform 87"/>
          <p:cNvSpPr>
            <a:spLocks/>
          </p:cNvSpPr>
          <p:nvPr/>
        </p:nvSpPr>
        <p:spPr bwMode="auto">
          <a:xfrm>
            <a:off x="3577353" y="3049063"/>
            <a:ext cx="877278" cy="880681"/>
          </a:xfrm>
          <a:custGeom>
            <a:avLst/>
            <a:gdLst>
              <a:gd name="T0" fmla="*/ 42 w 237"/>
              <a:gd name="T1" fmla="*/ 43 h 238"/>
              <a:gd name="T2" fmla="*/ 194 w 237"/>
              <a:gd name="T3" fmla="*/ 43 h 238"/>
              <a:gd name="T4" fmla="*/ 194 w 237"/>
              <a:gd name="T5" fmla="*/ 195 h 238"/>
              <a:gd name="T6" fmla="*/ 42 w 237"/>
              <a:gd name="T7" fmla="*/ 195 h 238"/>
              <a:gd name="T8" fmla="*/ 42 w 237"/>
              <a:gd name="T9" fmla="*/ 43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7" h="238">
                <a:moveTo>
                  <a:pt x="42" y="43"/>
                </a:moveTo>
                <a:cubicBezTo>
                  <a:pt x="84" y="0"/>
                  <a:pt x="152" y="0"/>
                  <a:pt x="194" y="43"/>
                </a:cubicBezTo>
                <a:cubicBezTo>
                  <a:pt x="237" y="85"/>
                  <a:pt x="237" y="153"/>
                  <a:pt x="194" y="195"/>
                </a:cubicBezTo>
                <a:cubicBezTo>
                  <a:pt x="152" y="238"/>
                  <a:pt x="84" y="238"/>
                  <a:pt x="42" y="195"/>
                </a:cubicBezTo>
                <a:cubicBezTo>
                  <a:pt x="0" y="153"/>
                  <a:pt x="0" y="85"/>
                  <a:pt x="42" y="43"/>
                </a:cubicBezTo>
                <a:close/>
              </a:path>
            </a:pathLst>
          </a:custGeom>
          <a:solidFill>
            <a:schemeClr val="accent4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sp>
        <p:nvSpPr>
          <p:cNvPr id="19" name="Freeform 88"/>
          <p:cNvSpPr>
            <a:spLocks/>
          </p:cNvSpPr>
          <p:nvPr/>
        </p:nvSpPr>
        <p:spPr bwMode="auto">
          <a:xfrm>
            <a:off x="4680005" y="3050629"/>
            <a:ext cx="880412" cy="877549"/>
          </a:xfrm>
          <a:custGeom>
            <a:avLst/>
            <a:gdLst>
              <a:gd name="T0" fmla="*/ 43 w 238"/>
              <a:gd name="T1" fmla="*/ 195 h 237"/>
              <a:gd name="T2" fmla="*/ 43 w 238"/>
              <a:gd name="T3" fmla="*/ 42 h 237"/>
              <a:gd name="T4" fmla="*/ 195 w 238"/>
              <a:gd name="T5" fmla="*/ 42 h 237"/>
              <a:gd name="T6" fmla="*/ 195 w 238"/>
              <a:gd name="T7" fmla="*/ 195 h 237"/>
              <a:gd name="T8" fmla="*/ 43 w 238"/>
              <a:gd name="T9" fmla="*/ 195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8" h="237">
                <a:moveTo>
                  <a:pt x="43" y="195"/>
                </a:moveTo>
                <a:cubicBezTo>
                  <a:pt x="0" y="152"/>
                  <a:pt x="0" y="84"/>
                  <a:pt x="43" y="42"/>
                </a:cubicBezTo>
                <a:cubicBezTo>
                  <a:pt x="85" y="0"/>
                  <a:pt x="153" y="0"/>
                  <a:pt x="195" y="42"/>
                </a:cubicBezTo>
                <a:cubicBezTo>
                  <a:pt x="238" y="84"/>
                  <a:pt x="238" y="152"/>
                  <a:pt x="195" y="195"/>
                </a:cubicBezTo>
                <a:cubicBezTo>
                  <a:pt x="153" y="237"/>
                  <a:pt x="85" y="237"/>
                  <a:pt x="43" y="195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sp>
        <p:nvSpPr>
          <p:cNvPr id="20" name="Freeform 89"/>
          <p:cNvSpPr>
            <a:spLocks/>
          </p:cNvSpPr>
          <p:nvPr/>
        </p:nvSpPr>
        <p:spPr bwMode="auto">
          <a:xfrm>
            <a:off x="3577353" y="1946069"/>
            <a:ext cx="877278" cy="877549"/>
          </a:xfrm>
          <a:custGeom>
            <a:avLst/>
            <a:gdLst>
              <a:gd name="T0" fmla="*/ 195 w 237"/>
              <a:gd name="T1" fmla="*/ 42 h 237"/>
              <a:gd name="T2" fmla="*/ 195 w 237"/>
              <a:gd name="T3" fmla="*/ 195 h 237"/>
              <a:gd name="T4" fmla="*/ 42 w 237"/>
              <a:gd name="T5" fmla="*/ 195 h 237"/>
              <a:gd name="T6" fmla="*/ 42 w 237"/>
              <a:gd name="T7" fmla="*/ 42 h 237"/>
              <a:gd name="T8" fmla="*/ 195 w 237"/>
              <a:gd name="T9" fmla="*/ 42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7" h="237">
                <a:moveTo>
                  <a:pt x="195" y="42"/>
                </a:moveTo>
                <a:cubicBezTo>
                  <a:pt x="237" y="84"/>
                  <a:pt x="237" y="152"/>
                  <a:pt x="195" y="195"/>
                </a:cubicBezTo>
                <a:cubicBezTo>
                  <a:pt x="152" y="237"/>
                  <a:pt x="84" y="237"/>
                  <a:pt x="42" y="195"/>
                </a:cubicBezTo>
                <a:cubicBezTo>
                  <a:pt x="0" y="152"/>
                  <a:pt x="0" y="84"/>
                  <a:pt x="42" y="42"/>
                </a:cubicBezTo>
                <a:cubicBezTo>
                  <a:pt x="84" y="0"/>
                  <a:pt x="152" y="0"/>
                  <a:pt x="195" y="42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atin typeface="+mn-ea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3879645" y="3353014"/>
            <a:ext cx="269807" cy="269888"/>
            <a:chOff x="4065588" y="3455988"/>
            <a:chExt cx="209551" cy="209550"/>
          </a:xfrm>
          <a:solidFill>
            <a:schemeClr val="bg1"/>
          </a:solidFill>
        </p:grpSpPr>
        <p:sp>
          <p:nvSpPr>
            <p:cNvPr id="22" name="Freeform 90"/>
            <p:cNvSpPr>
              <a:spLocks/>
            </p:cNvSpPr>
            <p:nvPr/>
          </p:nvSpPr>
          <p:spPr bwMode="auto">
            <a:xfrm>
              <a:off x="4065588" y="3638550"/>
              <a:ext cx="26988" cy="26988"/>
            </a:xfrm>
            <a:custGeom>
              <a:avLst/>
              <a:gdLst>
                <a:gd name="T0" fmla="*/ 0 w 7"/>
                <a:gd name="T1" fmla="*/ 4 h 7"/>
                <a:gd name="T2" fmla="*/ 1 w 7"/>
                <a:gd name="T3" fmla="*/ 6 h 7"/>
                <a:gd name="T4" fmla="*/ 3 w 7"/>
                <a:gd name="T5" fmla="*/ 7 h 7"/>
                <a:gd name="T6" fmla="*/ 7 w 7"/>
                <a:gd name="T7" fmla="*/ 6 h 7"/>
                <a:gd name="T8" fmla="*/ 1 w 7"/>
                <a:gd name="T9" fmla="*/ 0 h 7"/>
                <a:gd name="T10" fmla="*/ 0 w 7"/>
                <a:gd name="T1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0" y="4"/>
                  </a:moveTo>
                  <a:cubicBezTo>
                    <a:pt x="0" y="5"/>
                    <a:pt x="0" y="6"/>
                    <a:pt x="1" y="6"/>
                  </a:cubicBezTo>
                  <a:cubicBezTo>
                    <a:pt x="2" y="7"/>
                    <a:pt x="2" y="7"/>
                    <a:pt x="3" y="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3" name="Freeform 91"/>
            <p:cNvSpPr>
              <a:spLocks/>
            </p:cNvSpPr>
            <p:nvPr/>
          </p:nvSpPr>
          <p:spPr bwMode="auto">
            <a:xfrm>
              <a:off x="4178301" y="3455988"/>
              <a:ext cx="96838" cy="96838"/>
            </a:xfrm>
            <a:custGeom>
              <a:avLst/>
              <a:gdLst>
                <a:gd name="T0" fmla="*/ 24 w 26"/>
                <a:gd name="T1" fmla="*/ 14 h 26"/>
                <a:gd name="T2" fmla="*/ 12 w 26"/>
                <a:gd name="T3" fmla="*/ 2 h 26"/>
                <a:gd name="T4" fmla="*/ 4 w 26"/>
                <a:gd name="T5" fmla="*/ 2 h 26"/>
                <a:gd name="T6" fmla="*/ 0 w 26"/>
                <a:gd name="T7" fmla="*/ 6 h 26"/>
                <a:gd name="T8" fmla="*/ 20 w 26"/>
                <a:gd name="T9" fmla="*/ 26 h 26"/>
                <a:gd name="T10" fmla="*/ 24 w 26"/>
                <a:gd name="T11" fmla="*/ 22 h 26"/>
                <a:gd name="T12" fmla="*/ 24 w 26"/>
                <a:gd name="T13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6">
                  <a:moveTo>
                    <a:pt x="24" y="14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0" y="0"/>
                    <a:pt x="6" y="0"/>
                    <a:pt x="4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6" y="20"/>
                    <a:pt x="26" y="16"/>
                    <a:pt x="24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4" name="Freeform 92"/>
            <p:cNvSpPr>
              <a:spLocks/>
            </p:cNvSpPr>
            <p:nvPr/>
          </p:nvSpPr>
          <p:spPr bwMode="auto">
            <a:xfrm>
              <a:off x="4110038" y="3511550"/>
              <a:ext cx="109538" cy="109538"/>
            </a:xfrm>
            <a:custGeom>
              <a:avLst/>
              <a:gdLst>
                <a:gd name="T0" fmla="*/ 24 w 29"/>
                <a:gd name="T1" fmla="*/ 0 h 29"/>
                <a:gd name="T2" fmla="*/ 2 w 29"/>
                <a:gd name="T3" fmla="*/ 22 h 29"/>
                <a:gd name="T4" fmla="*/ 1 w 29"/>
                <a:gd name="T5" fmla="*/ 22 h 29"/>
                <a:gd name="T6" fmla="*/ 2 w 29"/>
                <a:gd name="T7" fmla="*/ 27 h 29"/>
                <a:gd name="T8" fmla="*/ 7 w 29"/>
                <a:gd name="T9" fmla="*/ 28 h 29"/>
                <a:gd name="T10" fmla="*/ 29 w 29"/>
                <a:gd name="T11" fmla="*/ 5 h 29"/>
                <a:gd name="T12" fmla="*/ 24 w 29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29">
                  <a:moveTo>
                    <a:pt x="24" y="0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1" y="22"/>
                    <a:pt x="1" y="22"/>
                  </a:cubicBezTo>
                  <a:cubicBezTo>
                    <a:pt x="0" y="24"/>
                    <a:pt x="0" y="26"/>
                    <a:pt x="2" y="27"/>
                  </a:cubicBezTo>
                  <a:cubicBezTo>
                    <a:pt x="3" y="29"/>
                    <a:pt x="6" y="29"/>
                    <a:pt x="7" y="28"/>
                  </a:cubicBezTo>
                  <a:cubicBezTo>
                    <a:pt x="7" y="28"/>
                    <a:pt x="29" y="5"/>
                    <a:pt x="29" y="5"/>
                  </a:cubicBez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5" name="Freeform 93"/>
            <p:cNvSpPr>
              <a:spLocks/>
            </p:cNvSpPr>
            <p:nvPr/>
          </p:nvSpPr>
          <p:spPr bwMode="auto">
            <a:xfrm>
              <a:off x="4084638" y="3486150"/>
              <a:ext cx="107950" cy="107950"/>
            </a:xfrm>
            <a:custGeom>
              <a:avLst/>
              <a:gdLst>
                <a:gd name="T0" fmla="*/ 1 w 29"/>
                <a:gd name="T1" fmla="*/ 27 h 29"/>
                <a:gd name="T2" fmla="*/ 6 w 29"/>
                <a:gd name="T3" fmla="*/ 27 h 29"/>
                <a:gd name="T4" fmla="*/ 7 w 29"/>
                <a:gd name="T5" fmla="*/ 27 h 29"/>
                <a:gd name="T6" fmla="*/ 29 w 29"/>
                <a:gd name="T7" fmla="*/ 5 h 29"/>
                <a:gd name="T8" fmla="*/ 24 w 29"/>
                <a:gd name="T9" fmla="*/ 0 h 29"/>
                <a:gd name="T10" fmla="*/ 0 w 29"/>
                <a:gd name="T11" fmla="*/ 23 h 29"/>
                <a:gd name="T12" fmla="*/ 1 w 29"/>
                <a:gd name="T13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29">
                  <a:moveTo>
                    <a:pt x="1" y="27"/>
                  </a:moveTo>
                  <a:cubicBezTo>
                    <a:pt x="3" y="28"/>
                    <a:pt x="5" y="29"/>
                    <a:pt x="6" y="27"/>
                  </a:cubicBezTo>
                  <a:cubicBezTo>
                    <a:pt x="6" y="27"/>
                    <a:pt x="7" y="27"/>
                    <a:pt x="7" y="27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4"/>
                    <a:pt x="0" y="26"/>
                    <a:pt x="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6" name="Freeform 94"/>
            <p:cNvSpPr>
              <a:spLocks/>
            </p:cNvSpPr>
            <p:nvPr/>
          </p:nvSpPr>
          <p:spPr bwMode="auto">
            <a:xfrm>
              <a:off x="4068763" y="3586163"/>
              <a:ext cx="76200" cy="76200"/>
            </a:xfrm>
            <a:custGeom>
              <a:avLst/>
              <a:gdLst>
                <a:gd name="T0" fmla="*/ 18 w 20"/>
                <a:gd name="T1" fmla="*/ 17 h 20"/>
                <a:gd name="T2" fmla="*/ 16 w 20"/>
                <a:gd name="T3" fmla="*/ 11 h 20"/>
                <a:gd name="T4" fmla="*/ 11 w 20"/>
                <a:gd name="T5" fmla="*/ 9 h 20"/>
                <a:gd name="T6" fmla="*/ 9 w 20"/>
                <a:gd name="T7" fmla="*/ 4 h 20"/>
                <a:gd name="T8" fmla="*/ 3 w 20"/>
                <a:gd name="T9" fmla="*/ 2 h 20"/>
                <a:gd name="T10" fmla="*/ 2 w 20"/>
                <a:gd name="T11" fmla="*/ 0 h 20"/>
                <a:gd name="T12" fmla="*/ 2 w 20"/>
                <a:gd name="T13" fmla="*/ 0 h 20"/>
                <a:gd name="T14" fmla="*/ 0 w 20"/>
                <a:gd name="T15" fmla="*/ 12 h 20"/>
                <a:gd name="T16" fmla="*/ 9 w 20"/>
                <a:gd name="T17" fmla="*/ 20 h 20"/>
                <a:gd name="T18" fmla="*/ 20 w 20"/>
                <a:gd name="T19" fmla="*/ 18 h 20"/>
                <a:gd name="T20" fmla="*/ 20 w 20"/>
                <a:gd name="T21" fmla="*/ 18 h 20"/>
                <a:gd name="T22" fmla="*/ 18 w 20"/>
                <a:gd name="T23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20">
                  <a:moveTo>
                    <a:pt x="18" y="17"/>
                  </a:moveTo>
                  <a:cubicBezTo>
                    <a:pt x="17" y="15"/>
                    <a:pt x="16" y="13"/>
                    <a:pt x="16" y="11"/>
                  </a:cubicBezTo>
                  <a:cubicBezTo>
                    <a:pt x="14" y="12"/>
                    <a:pt x="12" y="11"/>
                    <a:pt x="11" y="9"/>
                  </a:cubicBezTo>
                  <a:cubicBezTo>
                    <a:pt x="9" y="8"/>
                    <a:pt x="9" y="6"/>
                    <a:pt x="9" y="4"/>
                  </a:cubicBezTo>
                  <a:cubicBezTo>
                    <a:pt x="7" y="4"/>
                    <a:pt x="5" y="4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19" y="18"/>
                    <a:pt x="18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27" name="Freeform 95"/>
            <p:cNvSpPr>
              <a:spLocks/>
            </p:cNvSpPr>
            <p:nvPr/>
          </p:nvSpPr>
          <p:spPr bwMode="auto">
            <a:xfrm>
              <a:off x="4140201" y="3538538"/>
              <a:ext cx="109538" cy="107950"/>
            </a:xfrm>
            <a:custGeom>
              <a:avLst/>
              <a:gdLst>
                <a:gd name="T0" fmla="*/ 1 w 29"/>
                <a:gd name="T1" fmla="*/ 22 h 29"/>
                <a:gd name="T2" fmla="*/ 1 w 29"/>
                <a:gd name="T3" fmla="*/ 28 h 29"/>
                <a:gd name="T4" fmla="*/ 5 w 29"/>
                <a:gd name="T5" fmla="*/ 29 h 29"/>
                <a:gd name="T6" fmla="*/ 29 w 29"/>
                <a:gd name="T7" fmla="*/ 6 h 29"/>
                <a:gd name="T8" fmla="*/ 23 w 29"/>
                <a:gd name="T9" fmla="*/ 0 h 29"/>
                <a:gd name="T10" fmla="*/ 1 w 29"/>
                <a:gd name="T11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9">
                  <a:moveTo>
                    <a:pt x="1" y="22"/>
                  </a:moveTo>
                  <a:cubicBezTo>
                    <a:pt x="0" y="24"/>
                    <a:pt x="0" y="26"/>
                    <a:pt x="1" y="28"/>
                  </a:cubicBezTo>
                  <a:cubicBezTo>
                    <a:pt x="2" y="29"/>
                    <a:pt x="4" y="29"/>
                    <a:pt x="5" y="29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1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871168" y="2246286"/>
            <a:ext cx="288202" cy="269890"/>
            <a:chOff x="3451226" y="2847975"/>
            <a:chExt cx="223838" cy="209551"/>
          </a:xfrm>
          <a:solidFill>
            <a:schemeClr val="bg1"/>
          </a:solidFill>
        </p:grpSpPr>
        <p:sp>
          <p:nvSpPr>
            <p:cNvPr id="29" name="Freeform 96"/>
            <p:cNvSpPr>
              <a:spLocks noEditPoints="1"/>
            </p:cNvSpPr>
            <p:nvPr/>
          </p:nvSpPr>
          <p:spPr bwMode="auto">
            <a:xfrm>
              <a:off x="3451226" y="2847975"/>
              <a:ext cx="223838" cy="160338"/>
            </a:xfrm>
            <a:custGeom>
              <a:avLst/>
              <a:gdLst>
                <a:gd name="T0" fmla="*/ 57 w 60"/>
                <a:gd name="T1" fmla="*/ 0 h 43"/>
                <a:gd name="T2" fmla="*/ 3 w 60"/>
                <a:gd name="T3" fmla="*/ 0 h 43"/>
                <a:gd name="T4" fmla="*/ 0 w 60"/>
                <a:gd name="T5" fmla="*/ 3 h 43"/>
                <a:gd name="T6" fmla="*/ 0 w 60"/>
                <a:gd name="T7" fmla="*/ 40 h 43"/>
                <a:gd name="T8" fmla="*/ 3 w 60"/>
                <a:gd name="T9" fmla="*/ 43 h 43"/>
                <a:gd name="T10" fmla="*/ 19 w 60"/>
                <a:gd name="T11" fmla="*/ 43 h 43"/>
                <a:gd name="T12" fmla="*/ 44 w 60"/>
                <a:gd name="T13" fmla="*/ 43 h 43"/>
                <a:gd name="T14" fmla="*/ 57 w 60"/>
                <a:gd name="T15" fmla="*/ 43 h 43"/>
                <a:gd name="T16" fmla="*/ 60 w 60"/>
                <a:gd name="T17" fmla="*/ 40 h 43"/>
                <a:gd name="T18" fmla="*/ 60 w 60"/>
                <a:gd name="T19" fmla="*/ 3 h 43"/>
                <a:gd name="T20" fmla="*/ 57 w 60"/>
                <a:gd name="T21" fmla="*/ 0 h 43"/>
                <a:gd name="T22" fmla="*/ 57 w 60"/>
                <a:gd name="T23" fmla="*/ 35 h 43"/>
                <a:gd name="T24" fmla="*/ 4 w 60"/>
                <a:gd name="T25" fmla="*/ 35 h 43"/>
                <a:gd name="T26" fmla="*/ 4 w 60"/>
                <a:gd name="T27" fmla="*/ 4 h 43"/>
                <a:gd name="T28" fmla="*/ 57 w 60"/>
                <a:gd name="T29" fmla="*/ 4 h 43"/>
                <a:gd name="T30" fmla="*/ 57 w 60"/>
                <a:gd name="T31" fmla="*/ 3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43">
                  <a:moveTo>
                    <a:pt x="57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2"/>
                    <a:pt x="0" y="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1"/>
                    <a:pt x="2" y="43"/>
                    <a:pt x="3" y="43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9" y="43"/>
                    <a:pt x="60" y="41"/>
                    <a:pt x="60" y="40"/>
                  </a:cubicBezTo>
                  <a:cubicBezTo>
                    <a:pt x="60" y="3"/>
                    <a:pt x="60" y="3"/>
                    <a:pt x="60" y="3"/>
                  </a:cubicBezTo>
                  <a:cubicBezTo>
                    <a:pt x="60" y="2"/>
                    <a:pt x="59" y="0"/>
                    <a:pt x="57" y="0"/>
                  </a:cubicBezTo>
                  <a:close/>
                  <a:moveTo>
                    <a:pt x="57" y="35"/>
                  </a:moveTo>
                  <a:cubicBezTo>
                    <a:pt x="4" y="35"/>
                    <a:pt x="4" y="35"/>
                    <a:pt x="4" y="3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7" y="4"/>
                    <a:pt x="57" y="4"/>
                    <a:pt x="57" y="4"/>
                  </a:cubicBezTo>
                  <a:lnTo>
                    <a:pt x="57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30" name="Rectangle 97"/>
            <p:cNvSpPr>
              <a:spLocks noChangeArrowheads="1"/>
            </p:cNvSpPr>
            <p:nvPr/>
          </p:nvSpPr>
          <p:spPr bwMode="auto">
            <a:xfrm>
              <a:off x="3533776" y="3016250"/>
              <a:ext cx="58738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31" name="Freeform 98"/>
            <p:cNvSpPr>
              <a:spLocks/>
            </p:cNvSpPr>
            <p:nvPr/>
          </p:nvSpPr>
          <p:spPr bwMode="auto">
            <a:xfrm>
              <a:off x="3506788" y="3046413"/>
              <a:ext cx="112713" cy="11113"/>
            </a:xfrm>
            <a:custGeom>
              <a:avLst/>
              <a:gdLst>
                <a:gd name="T0" fmla="*/ 28 w 30"/>
                <a:gd name="T1" fmla="*/ 0 h 3"/>
                <a:gd name="T2" fmla="*/ 2 w 30"/>
                <a:gd name="T3" fmla="*/ 0 h 3"/>
                <a:gd name="T4" fmla="*/ 0 w 30"/>
                <a:gd name="T5" fmla="*/ 1 h 3"/>
                <a:gd name="T6" fmla="*/ 2 w 30"/>
                <a:gd name="T7" fmla="*/ 3 h 3"/>
                <a:gd name="T8" fmla="*/ 28 w 30"/>
                <a:gd name="T9" fmla="*/ 3 h 3"/>
                <a:gd name="T10" fmla="*/ 30 w 30"/>
                <a:gd name="T11" fmla="*/ 1 h 3"/>
                <a:gd name="T12" fmla="*/ 28 w 30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3">
                  <a:moveTo>
                    <a:pt x="2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0" y="3"/>
                    <a:pt x="30" y="2"/>
                    <a:pt x="30" y="1"/>
                  </a:cubicBezTo>
                  <a:cubicBezTo>
                    <a:pt x="30" y="0"/>
                    <a:pt x="30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986674" y="3362213"/>
            <a:ext cx="314773" cy="243309"/>
            <a:chOff x="4654551" y="2832100"/>
            <a:chExt cx="244475" cy="188913"/>
          </a:xfrm>
          <a:solidFill>
            <a:schemeClr val="bg1"/>
          </a:solidFill>
        </p:grpSpPr>
        <p:sp>
          <p:nvSpPr>
            <p:cNvPr id="33" name="Oval 99"/>
            <p:cNvSpPr>
              <a:spLocks noChangeArrowheads="1"/>
            </p:cNvSpPr>
            <p:nvPr/>
          </p:nvSpPr>
          <p:spPr bwMode="auto">
            <a:xfrm>
              <a:off x="4822826" y="2832100"/>
              <a:ext cx="46038" cy="492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34" name="Oval 100"/>
            <p:cNvSpPr>
              <a:spLocks noChangeArrowheads="1"/>
            </p:cNvSpPr>
            <p:nvPr/>
          </p:nvSpPr>
          <p:spPr bwMode="auto">
            <a:xfrm>
              <a:off x="4681538" y="2832100"/>
              <a:ext cx="44450" cy="492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35" name="Oval 101"/>
            <p:cNvSpPr>
              <a:spLocks noChangeArrowheads="1"/>
            </p:cNvSpPr>
            <p:nvPr/>
          </p:nvSpPr>
          <p:spPr bwMode="auto">
            <a:xfrm>
              <a:off x="4748213" y="2855913"/>
              <a:ext cx="57150" cy="555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36" name="Freeform 102"/>
            <p:cNvSpPr>
              <a:spLocks/>
            </p:cNvSpPr>
            <p:nvPr/>
          </p:nvSpPr>
          <p:spPr bwMode="auto">
            <a:xfrm>
              <a:off x="4714876" y="2922588"/>
              <a:ext cx="123825" cy="98425"/>
            </a:xfrm>
            <a:custGeom>
              <a:avLst/>
              <a:gdLst>
                <a:gd name="T0" fmla="*/ 28 w 33"/>
                <a:gd name="T1" fmla="*/ 0 h 26"/>
                <a:gd name="T2" fmla="*/ 5 w 33"/>
                <a:gd name="T3" fmla="*/ 0 h 26"/>
                <a:gd name="T4" fmla="*/ 0 w 33"/>
                <a:gd name="T5" fmla="*/ 5 h 26"/>
                <a:gd name="T6" fmla="*/ 0 w 33"/>
                <a:gd name="T7" fmla="*/ 26 h 26"/>
                <a:gd name="T8" fmla="*/ 5 w 33"/>
                <a:gd name="T9" fmla="*/ 26 h 26"/>
                <a:gd name="T10" fmla="*/ 5 w 33"/>
                <a:gd name="T11" fmla="*/ 9 h 26"/>
                <a:gd name="T12" fmla="*/ 6 w 33"/>
                <a:gd name="T13" fmla="*/ 7 h 26"/>
                <a:gd name="T14" fmla="*/ 7 w 33"/>
                <a:gd name="T15" fmla="*/ 9 h 26"/>
                <a:gd name="T16" fmla="*/ 7 w 33"/>
                <a:gd name="T17" fmla="*/ 26 h 26"/>
                <a:gd name="T18" fmla="*/ 25 w 33"/>
                <a:gd name="T19" fmla="*/ 26 h 26"/>
                <a:gd name="T20" fmla="*/ 25 w 33"/>
                <a:gd name="T21" fmla="*/ 9 h 26"/>
                <a:gd name="T22" fmla="*/ 27 w 33"/>
                <a:gd name="T23" fmla="*/ 7 h 26"/>
                <a:gd name="T24" fmla="*/ 28 w 33"/>
                <a:gd name="T25" fmla="*/ 9 h 26"/>
                <a:gd name="T26" fmla="*/ 28 w 33"/>
                <a:gd name="T27" fmla="*/ 26 h 26"/>
                <a:gd name="T28" fmla="*/ 33 w 33"/>
                <a:gd name="T29" fmla="*/ 26 h 26"/>
                <a:gd name="T30" fmla="*/ 33 w 33"/>
                <a:gd name="T31" fmla="*/ 5 h 26"/>
                <a:gd name="T32" fmla="*/ 28 w 33"/>
                <a:gd name="T3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26">
                  <a:moveTo>
                    <a:pt x="28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7"/>
                    <a:pt x="6" y="7"/>
                  </a:cubicBezTo>
                  <a:cubicBezTo>
                    <a:pt x="7" y="7"/>
                    <a:pt x="7" y="8"/>
                    <a:pt x="7" y="9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8"/>
                    <a:pt x="26" y="7"/>
                    <a:pt x="27" y="7"/>
                  </a:cubicBezTo>
                  <a:cubicBezTo>
                    <a:pt x="28" y="7"/>
                    <a:pt x="28" y="8"/>
                    <a:pt x="28" y="9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3" y="2"/>
                    <a:pt x="31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37" name="Freeform 103"/>
            <p:cNvSpPr>
              <a:spLocks/>
            </p:cNvSpPr>
            <p:nvPr/>
          </p:nvSpPr>
          <p:spPr bwMode="auto">
            <a:xfrm>
              <a:off x="4805363" y="2889250"/>
              <a:ext cx="93663" cy="82550"/>
            </a:xfrm>
            <a:custGeom>
              <a:avLst/>
              <a:gdLst>
                <a:gd name="T0" fmla="*/ 20 w 25"/>
                <a:gd name="T1" fmla="*/ 0 h 22"/>
                <a:gd name="T2" fmla="*/ 3 w 25"/>
                <a:gd name="T3" fmla="*/ 0 h 22"/>
                <a:gd name="T4" fmla="*/ 0 w 25"/>
                <a:gd name="T5" fmla="*/ 6 h 22"/>
                <a:gd name="T6" fmla="*/ 4 w 25"/>
                <a:gd name="T7" fmla="*/ 6 h 22"/>
                <a:gd name="T8" fmla="*/ 12 w 25"/>
                <a:gd name="T9" fmla="*/ 14 h 22"/>
                <a:gd name="T10" fmla="*/ 12 w 25"/>
                <a:gd name="T11" fmla="*/ 22 h 22"/>
                <a:gd name="T12" fmla="*/ 18 w 25"/>
                <a:gd name="T13" fmla="*/ 22 h 22"/>
                <a:gd name="T14" fmla="*/ 18 w 25"/>
                <a:gd name="T15" fmla="*/ 7 h 22"/>
                <a:gd name="T16" fmla="*/ 19 w 25"/>
                <a:gd name="T17" fmla="*/ 6 h 22"/>
                <a:gd name="T18" fmla="*/ 20 w 25"/>
                <a:gd name="T19" fmla="*/ 7 h 22"/>
                <a:gd name="T20" fmla="*/ 20 w 25"/>
                <a:gd name="T21" fmla="*/ 22 h 22"/>
                <a:gd name="T22" fmla="*/ 25 w 25"/>
                <a:gd name="T23" fmla="*/ 22 h 22"/>
                <a:gd name="T24" fmla="*/ 25 w 25"/>
                <a:gd name="T25" fmla="*/ 4 h 22"/>
                <a:gd name="T26" fmla="*/ 20 w 25"/>
                <a:gd name="T2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22">
                  <a:moveTo>
                    <a:pt x="2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4"/>
                    <a:pt x="0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8" y="6"/>
                    <a:pt x="12" y="10"/>
                    <a:pt x="12" y="14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6"/>
                    <a:pt x="19" y="6"/>
                    <a:pt x="19" y="6"/>
                  </a:cubicBezTo>
                  <a:cubicBezTo>
                    <a:pt x="20" y="6"/>
                    <a:pt x="20" y="6"/>
                    <a:pt x="20" y="7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1"/>
                    <a:pt x="23" y="0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38" name="Freeform 104"/>
            <p:cNvSpPr>
              <a:spLocks/>
            </p:cNvSpPr>
            <p:nvPr/>
          </p:nvSpPr>
          <p:spPr bwMode="auto">
            <a:xfrm>
              <a:off x="4654551" y="2889250"/>
              <a:ext cx="93663" cy="82550"/>
            </a:xfrm>
            <a:custGeom>
              <a:avLst/>
              <a:gdLst>
                <a:gd name="T0" fmla="*/ 25 w 25"/>
                <a:gd name="T1" fmla="*/ 6 h 22"/>
                <a:gd name="T2" fmla="*/ 22 w 25"/>
                <a:gd name="T3" fmla="*/ 0 h 22"/>
                <a:gd name="T4" fmla="*/ 4 w 25"/>
                <a:gd name="T5" fmla="*/ 0 h 22"/>
                <a:gd name="T6" fmla="*/ 0 w 25"/>
                <a:gd name="T7" fmla="*/ 4 h 22"/>
                <a:gd name="T8" fmla="*/ 0 w 25"/>
                <a:gd name="T9" fmla="*/ 22 h 22"/>
                <a:gd name="T10" fmla="*/ 4 w 25"/>
                <a:gd name="T11" fmla="*/ 22 h 22"/>
                <a:gd name="T12" fmla="*/ 4 w 25"/>
                <a:gd name="T13" fmla="*/ 7 h 22"/>
                <a:gd name="T14" fmla="*/ 5 w 25"/>
                <a:gd name="T15" fmla="*/ 6 h 22"/>
                <a:gd name="T16" fmla="*/ 6 w 25"/>
                <a:gd name="T17" fmla="*/ 7 h 22"/>
                <a:gd name="T18" fmla="*/ 6 w 25"/>
                <a:gd name="T19" fmla="*/ 22 h 22"/>
                <a:gd name="T20" fmla="*/ 13 w 25"/>
                <a:gd name="T21" fmla="*/ 22 h 22"/>
                <a:gd name="T22" fmla="*/ 13 w 25"/>
                <a:gd name="T23" fmla="*/ 14 h 22"/>
                <a:gd name="T24" fmla="*/ 21 w 25"/>
                <a:gd name="T25" fmla="*/ 6 h 22"/>
                <a:gd name="T26" fmla="*/ 25 w 25"/>
                <a:gd name="T27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22">
                  <a:moveTo>
                    <a:pt x="25" y="6"/>
                  </a:moveTo>
                  <a:cubicBezTo>
                    <a:pt x="23" y="4"/>
                    <a:pt x="22" y="2"/>
                    <a:pt x="22" y="0"/>
                  </a:cubicBezTo>
                  <a:cubicBezTo>
                    <a:pt x="22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6"/>
                    <a:pt x="6" y="6"/>
                    <a:pt x="6" y="7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0"/>
                    <a:pt x="17" y="6"/>
                    <a:pt x="21" y="6"/>
                  </a:cubicBezTo>
                  <a:lnTo>
                    <a:pt x="25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989543" y="2232550"/>
            <a:ext cx="290245" cy="269888"/>
            <a:chOff x="4057651" y="2225675"/>
            <a:chExt cx="225425" cy="209550"/>
          </a:xfrm>
          <a:solidFill>
            <a:schemeClr val="bg1"/>
          </a:solidFill>
        </p:grpSpPr>
        <p:sp>
          <p:nvSpPr>
            <p:cNvPr id="40" name="Freeform 105"/>
            <p:cNvSpPr>
              <a:spLocks/>
            </p:cNvSpPr>
            <p:nvPr/>
          </p:nvSpPr>
          <p:spPr bwMode="auto">
            <a:xfrm>
              <a:off x="4057651" y="2419350"/>
              <a:ext cx="225425" cy="15875"/>
            </a:xfrm>
            <a:custGeom>
              <a:avLst/>
              <a:gdLst>
                <a:gd name="T0" fmla="*/ 58 w 60"/>
                <a:gd name="T1" fmla="*/ 0 h 4"/>
                <a:gd name="T2" fmla="*/ 2 w 60"/>
                <a:gd name="T3" fmla="*/ 0 h 4"/>
                <a:gd name="T4" fmla="*/ 0 w 60"/>
                <a:gd name="T5" fmla="*/ 2 h 4"/>
                <a:gd name="T6" fmla="*/ 2 w 60"/>
                <a:gd name="T7" fmla="*/ 4 h 4"/>
                <a:gd name="T8" fmla="*/ 58 w 60"/>
                <a:gd name="T9" fmla="*/ 4 h 4"/>
                <a:gd name="T10" fmla="*/ 60 w 60"/>
                <a:gd name="T11" fmla="*/ 2 h 4"/>
                <a:gd name="T12" fmla="*/ 58 w 60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4">
                  <a:moveTo>
                    <a:pt x="5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60" y="3"/>
                    <a:pt x="60" y="2"/>
                  </a:cubicBezTo>
                  <a:cubicBezTo>
                    <a:pt x="60" y="1"/>
                    <a:pt x="59" y="0"/>
                    <a:pt x="5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1" name="Freeform 106"/>
            <p:cNvSpPr>
              <a:spLocks/>
            </p:cNvSpPr>
            <p:nvPr/>
          </p:nvSpPr>
          <p:spPr bwMode="auto">
            <a:xfrm>
              <a:off x="4205288" y="2300288"/>
              <a:ext cx="47625" cy="107950"/>
            </a:xfrm>
            <a:custGeom>
              <a:avLst/>
              <a:gdLst>
                <a:gd name="T0" fmla="*/ 0 w 13"/>
                <a:gd name="T1" fmla="*/ 2 h 29"/>
                <a:gd name="T2" fmla="*/ 0 w 13"/>
                <a:gd name="T3" fmla="*/ 29 h 29"/>
                <a:gd name="T4" fmla="*/ 13 w 13"/>
                <a:gd name="T5" fmla="*/ 29 h 29"/>
                <a:gd name="T6" fmla="*/ 13 w 13"/>
                <a:gd name="T7" fmla="*/ 2 h 29"/>
                <a:gd name="T8" fmla="*/ 12 w 13"/>
                <a:gd name="T9" fmla="*/ 0 h 29"/>
                <a:gd name="T10" fmla="*/ 1 w 13"/>
                <a:gd name="T11" fmla="*/ 0 h 29"/>
                <a:gd name="T12" fmla="*/ 0 w 13"/>
                <a:gd name="T13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29">
                  <a:moveTo>
                    <a:pt x="0" y="2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2" name="Freeform 107"/>
            <p:cNvSpPr>
              <a:spLocks/>
            </p:cNvSpPr>
            <p:nvPr/>
          </p:nvSpPr>
          <p:spPr bwMode="auto">
            <a:xfrm>
              <a:off x="4140201" y="2330450"/>
              <a:ext cx="52388" cy="77788"/>
            </a:xfrm>
            <a:custGeom>
              <a:avLst/>
              <a:gdLst>
                <a:gd name="T0" fmla="*/ 1 w 14"/>
                <a:gd name="T1" fmla="*/ 0 h 21"/>
                <a:gd name="T2" fmla="*/ 0 w 14"/>
                <a:gd name="T3" fmla="*/ 1 h 21"/>
                <a:gd name="T4" fmla="*/ 0 w 14"/>
                <a:gd name="T5" fmla="*/ 21 h 21"/>
                <a:gd name="T6" fmla="*/ 14 w 14"/>
                <a:gd name="T7" fmla="*/ 21 h 21"/>
                <a:gd name="T8" fmla="*/ 14 w 14"/>
                <a:gd name="T9" fmla="*/ 1 h 21"/>
                <a:gd name="T10" fmla="*/ 12 w 14"/>
                <a:gd name="T11" fmla="*/ 0 h 21"/>
                <a:gd name="T12" fmla="*/ 1 w 14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1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3" y="0"/>
                    <a:pt x="12" y="0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3" name="Freeform 108"/>
            <p:cNvSpPr>
              <a:spLocks/>
            </p:cNvSpPr>
            <p:nvPr/>
          </p:nvSpPr>
          <p:spPr bwMode="auto">
            <a:xfrm>
              <a:off x="4076701" y="2355850"/>
              <a:ext cx="52388" cy="52388"/>
            </a:xfrm>
            <a:custGeom>
              <a:avLst/>
              <a:gdLst>
                <a:gd name="T0" fmla="*/ 14 w 14"/>
                <a:gd name="T1" fmla="*/ 1 h 14"/>
                <a:gd name="T2" fmla="*/ 13 w 14"/>
                <a:gd name="T3" fmla="*/ 0 h 14"/>
                <a:gd name="T4" fmla="*/ 2 w 14"/>
                <a:gd name="T5" fmla="*/ 0 h 14"/>
                <a:gd name="T6" fmla="*/ 0 w 14"/>
                <a:gd name="T7" fmla="*/ 1 h 14"/>
                <a:gd name="T8" fmla="*/ 0 w 14"/>
                <a:gd name="T9" fmla="*/ 14 h 14"/>
                <a:gd name="T10" fmla="*/ 14 w 14"/>
                <a:gd name="T11" fmla="*/ 14 h 14"/>
                <a:gd name="T12" fmla="*/ 14 w 14"/>
                <a:gd name="T13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4">
                  <a:moveTo>
                    <a:pt x="14" y="1"/>
                  </a:moveTo>
                  <a:cubicBezTo>
                    <a:pt x="14" y="0"/>
                    <a:pt x="14" y="0"/>
                    <a:pt x="1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4" y="14"/>
                    <a:pt x="14" y="14"/>
                    <a:pt x="14" y="14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4" name="Freeform 109"/>
            <p:cNvSpPr>
              <a:spLocks/>
            </p:cNvSpPr>
            <p:nvPr/>
          </p:nvSpPr>
          <p:spPr bwMode="auto">
            <a:xfrm>
              <a:off x="4087813" y="2225675"/>
              <a:ext cx="150813" cy="96838"/>
            </a:xfrm>
            <a:custGeom>
              <a:avLst/>
              <a:gdLst>
                <a:gd name="T0" fmla="*/ 5 w 40"/>
                <a:gd name="T1" fmla="*/ 25 h 26"/>
                <a:gd name="T2" fmla="*/ 15 w 40"/>
                <a:gd name="T3" fmla="*/ 15 h 26"/>
                <a:gd name="T4" fmla="*/ 20 w 40"/>
                <a:gd name="T5" fmla="*/ 20 h 26"/>
                <a:gd name="T6" fmla="*/ 22 w 40"/>
                <a:gd name="T7" fmla="*/ 21 h 26"/>
                <a:gd name="T8" fmla="*/ 24 w 40"/>
                <a:gd name="T9" fmla="*/ 20 h 26"/>
                <a:gd name="T10" fmla="*/ 35 w 40"/>
                <a:gd name="T11" fmla="*/ 9 h 26"/>
                <a:gd name="T12" fmla="*/ 35 w 40"/>
                <a:gd name="T13" fmla="*/ 13 h 26"/>
                <a:gd name="T14" fmla="*/ 38 w 40"/>
                <a:gd name="T15" fmla="*/ 15 h 26"/>
                <a:gd name="T16" fmla="*/ 40 w 40"/>
                <a:gd name="T17" fmla="*/ 13 h 26"/>
                <a:gd name="T18" fmla="*/ 40 w 40"/>
                <a:gd name="T19" fmla="*/ 2 h 26"/>
                <a:gd name="T20" fmla="*/ 39 w 40"/>
                <a:gd name="T21" fmla="*/ 1 h 26"/>
                <a:gd name="T22" fmla="*/ 38 w 40"/>
                <a:gd name="T23" fmla="*/ 0 h 26"/>
                <a:gd name="T24" fmla="*/ 27 w 40"/>
                <a:gd name="T25" fmla="*/ 0 h 26"/>
                <a:gd name="T26" fmla="*/ 25 w 40"/>
                <a:gd name="T27" fmla="*/ 2 h 26"/>
                <a:gd name="T28" fmla="*/ 27 w 40"/>
                <a:gd name="T29" fmla="*/ 5 h 26"/>
                <a:gd name="T30" fmla="*/ 32 w 40"/>
                <a:gd name="T31" fmla="*/ 5 h 26"/>
                <a:gd name="T32" fmla="*/ 22 w 40"/>
                <a:gd name="T33" fmla="*/ 15 h 26"/>
                <a:gd name="T34" fmla="*/ 17 w 40"/>
                <a:gd name="T35" fmla="*/ 9 h 26"/>
                <a:gd name="T36" fmla="*/ 15 w 40"/>
                <a:gd name="T37" fmla="*/ 8 h 26"/>
                <a:gd name="T38" fmla="*/ 13 w 40"/>
                <a:gd name="T39" fmla="*/ 9 h 26"/>
                <a:gd name="T40" fmla="*/ 1 w 40"/>
                <a:gd name="T41" fmla="*/ 21 h 26"/>
                <a:gd name="T42" fmla="*/ 1 w 40"/>
                <a:gd name="T43" fmla="*/ 25 h 26"/>
                <a:gd name="T44" fmla="*/ 5 w 40"/>
                <a:gd name="T45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26">
                  <a:moveTo>
                    <a:pt x="5" y="25"/>
                  </a:moveTo>
                  <a:cubicBezTo>
                    <a:pt x="15" y="15"/>
                    <a:pt x="15" y="15"/>
                    <a:pt x="15" y="15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1" y="21"/>
                    <a:pt x="21" y="21"/>
                    <a:pt x="22" y="21"/>
                  </a:cubicBezTo>
                  <a:cubicBezTo>
                    <a:pt x="23" y="21"/>
                    <a:pt x="23" y="21"/>
                    <a:pt x="24" y="20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4"/>
                    <a:pt x="36" y="15"/>
                    <a:pt x="38" y="15"/>
                  </a:cubicBezTo>
                  <a:cubicBezTo>
                    <a:pt x="39" y="15"/>
                    <a:pt x="40" y="14"/>
                    <a:pt x="40" y="13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1"/>
                    <a:pt x="39" y="1"/>
                  </a:cubicBezTo>
                  <a:cubicBezTo>
                    <a:pt x="39" y="0"/>
                    <a:pt x="38" y="0"/>
                    <a:pt x="3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5" y="1"/>
                    <a:pt x="25" y="2"/>
                  </a:cubicBezTo>
                  <a:cubicBezTo>
                    <a:pt x="25" y="4"/>
                    <a:pt x="26" y="5"/>
                    <a:pt x="27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6" y="9"/>
                    <a:pt x="16" y="8"/>
                    <a:pt x="15" y="8"/>
                  </a:cubicBezTo>
                  <a:cubicBezTo>
                    <a:pt x="14" y="8"/>
                    <a:pt x="14" y="9"/>
                    <a:pt x="13" y="9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0" y="23"/>
                    <a:pt x="0" y="24"/>
                    <a:pt x="1" y="25"/>
                  </a:cubicBezTo>
                  <a:cubicBezTo>
                    <a:pt x="2" y="26"/>
                    <a:pt x="3" y="26"/>
                    <a:pt x="5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</a:endParaRPr>
            </a:p>
          </p:txBody>
        </p:sp>
      </p:grpSp>
      <p:sp>
        <p:nvSpPr>
          <p:cNvPr id="53" name="圆角矩形 52"/>
          <p:cNvSpPr/>
          <p:nvPr/>
        </p:nvSpPr>
        <p:spPr>
          <a:xfrm>
            <a:off x="5868144" y="1867945"/>
            <a:ext cx="1454525" cy="246302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标题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54" name="Rectangle 66"/>
          <p:cNvSpPr>
            <a:spLocks noChangeArrowheads="1"/>
          </p:cNvSpPr>
          <p:nvPr/>
        </p:nvSpPr>
        <p:spPr bwMode="auto">
          <a:xfrm>
            <a:off x="5868144" y="2233929"/>
            <a:ext cx="24343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templates that has been specifically designed to help anyone that is stepping into the world of PowerPoint for the very first time. </a:t>
            </a:r>
          </a:p>
        </p:txBody>
      </p:sp>
      <p:sp>
        <p:nvSpPr>
          <p:cNvPr id="55" name="圆角矩形 54"/>
          <p:cNvSpPr/>
          <p:nvPr/>
        </p:nvSpPr>
        <p:spPr>
          <a:xfrm>
            <a:off x="5868144" y="3019411"/>
            <a:ext cx="1454525" cy="246302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标题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56" name="Rectangle 66"/>
          <p:cNvSpPr>
            <a:spLocks noChangeArrowheads="1"/>
          </p:cNvSpPr>
          <p:nvPr/>
        </p:nvSpPr>
        <p:spPr bwMode="auto">
          <a:xfrm>
            <a:off x="5868144" y="3385395"/>
            <a:ext cx="24343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templates that has been specifically designed to help anyone that is stepping into the world of PowerPoint for the very first time. </a:t>
            </a:r>
          </a:p>
        </p:txBody>
      </p:sp>
      <p:sp>
        <p:nvSpPr>
          <p:cNvPr id="57" name="圆角矩形 56"/>
          <p:cNvSpPr/>
          <p:nvPr/>
        </p:nvSpPr>
        <p:spPr>
          <a:xfrm>
            <a:off x="1750521" y="1867945"/>
            <a:ext cx="1454525" cy="246302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标题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58" name="Rectangle 66"/>
          <p:cNvSpPr>
            <a:spLocks noChangeArrowheads="1"/>
          </p:cNvSpPr>
          <p:nvPr/>
        </p:nvSpPr>
        <p:spPr bwMode="auto">
          <a:xfrm>
            <a:off x="788144" y="2233929"/>
            <a:ext cx="24343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templates that has been specifically designed to help anyone that is stepping into the world of PowerPoint for the very first time. </a:t>
            </a:r>
          </a:p>
        </p:txBody>
      </p:sp>
      <p:sp>
        <p:nvSpPr>
          <p:cNvPr id="59" name="圆角矩形 58"/>
          <p:cNvSpPr/>
          <p:nvPr/>
        </p:nvSpPr>
        <p:spPr>
          <a:xfrm>
            <a:off x="1750521" y="3019411"/>
            <a:ext cx="1454525" cy="246302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标题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0" name="Rectangle 66"/>
          <p:cNvSpPr>
            <a:spLocks noChangeArrowheads="1"/>
          </p:cNvSpPr>
          <p:nvPr/>
        </p:nvSpPr>
        <p:spPr bwMode="auto">
          <a:xfrm>
            <a:off x="788144" y="3385395"/>
            <a:ext cx="24343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templates that has been specifically designed to help anyone that is stepping into the world of PowerPoint for the very first time. </a:t>
            </a: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606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徐威方\Desktop\psefan.com-Succulent-mix-RB-15\bw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206500"/>
            <a:ext cx="2873376" cy="287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74948" y="2119968"/>
            <a:ext cx="1167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ln w="6350">
                  <a:noFill/>
                </a:ln>
                <a:solidFill>
                  <a:schemeClr val="accent1"/>
                </a:solidFill>
                <a:latin typeface="+mn-ea"/>
              </a:rPr>
              <a:t>02</a:t>
            </a:r>
          </a:p>
        </p:txBody>
      </p:sp>
      <p:sp>
        <p:nvSpPr>
          <p:cNvPr id="5" name="矩形 4"/>
          <p:cNvSpPr/>
          <p:nvPr/>
        </p:nvSpPr>
        <p:spPr>
          <a:xfrm>
            <a:off x="2174948" y="2664269"/>
            <a:ext cx="1167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200" dirty="0">
                <a:ln w="63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PART TWO</a:t>
            </a:r>
            <a:endParaRPr lang="zh-CN" altLang="en-US" sz="1200" dirty="0">
              <a:ln w="6350"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174947" y="2675425"/>
            <a:ext cx="116770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174947" y="2927837"/>
            <a:ext cx="116770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795988" y="2473714"/>
            <a:ext cx="2800348" cy="75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研究思路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研究方法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000" dirty="0">
                <a:ln w="6350">
                  <a:noFill/>
                </a:ln>
                <a:solidFill>
                  <a:schemeClr val="bg1">
                    <a:lumMod val="50000"/>
                  </a:schemeClr>
                </a:solidFill>
                <a:latin typeface="+mn-ea"/>
              </a:rPr>
              <a:t>研究方案可行性说明</a:t>
            </a:r>
          </a:p>
        </p:txBody>
      </p:sp>
      <p:sp>
        <p:nvSpPr>
          <p:cNvPr id="12" name="矩形 11"/>
          <p:cNvSpPr/>
          <p:nvPr/>
        </p:nvSpPr>
        <p:spPr>
          <a:xfrm>
            <a:off x="4788024" y="1981468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ln w="6350">
                  <a:noFill/>
                </a:ln>
                <a:solidFill>
                  <a:schemeClr val="accent1"/>
                </a:solidFill>
                <a:latin typeface="+mn-ea"/>
              </a:rPr>
              <a:t>研究思路与方法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4860032" y="2437934"/>
            <a:ext cx="1511952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14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21"/>
          <p:cNvSpPr>
            <a:spLocks/>
          </p:cNvSpPr>
          <p:nvPr/>
        </p:nvSpPr>
        <p:spPr bwMode="auto">
          <a:xfrm>
            <a:off x="3195638" y="1552159"/>
            <a:ext cx="1679575" cy="1682750"/>
          </a:xfrm>
          <a:custGeom>
            <a:avLst/>
            <a:gdLst>
              <a:gd name="T0" fmla="*/ 0 w 878"/>
              <a:gd name="T1" fmla="*/ 557 h 879"/>
              <a:gd name="T2" fmla="*/ 0 w 878"/>
              <a:gd name="T3" fmla="*/ 879 h 879"/>
              <a:gd name="T4" fmla="*/ 878 w 878"/>
              <a:gd name="T5" fmla="*/ 0 h 879"/>
              <a:gd name="T6" fmla="*/ 557 w 878"/>
              <a:gd name="T7" fmla="*/ 0 h 879"/>
              <a:gd name="T8" fmla="*/ 0 w 878"/>
              <a:gd name="T9" fmla="*/ 557 h 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8" h="879">
                <a:moveTo>
                  <a:pt x="0" y="557"/>
                </a:moveTo>
                <a:cubicBezTo>
                  <a:pt x="0" y="879"/>
                  <a:pt x="0" y="879"/>
                  <a:pt x="0" y="879"/>
                </a:cubicBezTo>
                <a:cubicBezTo>
                  <a:pt x="485" y="879"/>
                  <a:pt x="878" y="486"/>
                  <a:pt x="878" y="0"/>
                </a:cubicBezTo>
                <a:cubicBezTo>
                  <a:pt x="557" y="0"/>
                  <a:pt x="557" y="0"/>
                  <a:pt x="557" y="0"/>
                </a:cubicBezTo>
                <a:cubicBezTo>
                  <a:pt x="557" y="308"/>
                  <a:pt x="307" y="557"/>
                  <a:pt x="0" y="557"/>
                </a:cubicBez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46" name="Freeform 22"/>
          <p:cNvSpPr>
            <a:spLocks/>
          </p:cNvSpPr>
          <p:nvPr/>
        </p:nvSpPr>
        <p:spPr bwMode="auto">
          <a:xfrm>
            <a:off x="3195638" y="2620547"/>
            <a:ext cx="1679575" cy="1679575"/>
          </a:xfrm>
          <a:custGeom>
            <a:avLst/>
            <a:gdLst>
              <a:gd name="T0" fmla="*/ 557 w 878"/>
              <a:gd name="T1" fmla="*/ 878 h 878"/>
              <a:gd name="T2" fmla="*/ 878 w 878"/>
              <a:gd name="T3" fmla="*/ 878 h 878"/>
              <a:gd name="T4" fmla="*/ 0 w 878"/>
              <a:gd name="T5" fmla="*/ 0 h 878"/>
              <a:gd name="T6" fmla="*/ 0 w 878"/>
              <a:gd name="T7" fmla="*/ 321 h 878"/>
              <a:gd name="T8" fmla="*/ 557 w 878"/>
              <a:gd name="T9" fmla="*/ 878 h 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8" h="878">
                <a:moveTo>
                  <a:pt x="557" y="878"/>
                </a:moveTo>
                <a:cubicBezTo>
                  <a:pt x="878" y="878"/>
                  <a:pt x="878" y="878"/>
                  <a:pt x="878" y="878"/>
                </a:cubicBezTo>
                <a:cubicBezTo>
                  <a:pt x="878" y="393"/>
                  <a:pt x="485" y="0"/>
                  <a:pt x="0" y="0"/>
                </a:cubicBezTo>
                <a:cubicBezTo>
                  <a:pt x="0" y="321"/>
                  <a:pt x="0" y="321"/>
                  <a:pt x="0" y="321"/>
                </a:cubicBezTo>
                <a:cubicBezTo>
                  <a:pt x="307" y="321"/>
                  <a:pt x="557" y="571"/>
                  <a:pt x="557" y="8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47" name="Freeform 23"/>
          <p:cNvSpPr>
            <a:spLocks/>
          </p:cNvSpPr>
          <p:nvPr/>
        </p:nvSpPr>
        <p:spPr bwMode="auto">
          <a:xfrm>
            <a:off x="4260850" y="1552159"/>
            <a:ext cx="1679575" cy="1682750"/>
          </a:xfrm>
          <a:custGeom>
            <a:avLst/>
            <a:gdLst>
              <a:gd name="T0" fmla="*/ 321 w 878"/>
              <a:gd name="T1" fmla="*/ 0 h 879"/>
              <a:gd name="T2" fmla="*/ 0 w 878"/>
              <a:gd name="T3" fmla="*/ 0 h 879"/>
              <a:gd name="T4" fmla="*/ 878 w 878"/>
              <a:gd name="T5" fmla="*/ 879 h 879"/>
              <a:gd name="T6" fmla="*/ 878 w 878"/>
              <a:gd name="T7" fmla="*/ 557 h 879"/>
              <a:gd name="T8" fmla="*/ 321 w 878"/>
              <a:gd name="T9" fmla="*/ 0 h 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8" h="879">
                <a:moveTo>
                  <a:pt x="32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86"/>
                  <a:pt x="393" y="879"/>
                  <a:pt x="878" y="879"/>
                </a:cubicBezTo>
                <a:cubicBezTo>
                  <a:pt x="878" y="557"/>
                  <a:pt x="878" y="557"/>
                  <a:pt x="878" y="557"/>
                </a:cubicBezTo>
                <a:cubicBezTo>
                  <a:pt x="571" y="557"/>
                  <a:pt x="321" y="308"/>
                  <a:pt x="3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48" name="Freeform 24"/>
          <p:cNvSpPr>
            <a:spLocks/>
          </p:cNvSpPr>
          <p:nvPr/>
        </p:nvSpPr>
        <p:spPr bwMode="auto">
          <a:xfrm>
            <a:off x="4260850" y="2620547"/>
            <a:ext cx="1679575" cy="1679575"/>
          </a:xfrm>
          <a:custGeom>
            <a:avLst/>
            <a:gdLst>
              <a:gd name="T0" fmla="*/ 878 w 878"/>
              <a:gd name="T1" fmla="*/ 321 h 878"/>
              <a:gd name="T2" fmla="*/ 878 w 878"/>
              <a:gd name="T3" fmla="*/ 0 h 878"/>
              <a:gd name="T4" fmla="*/ 0 w 878"/>
              <a:gd name="T5" fmla="*/ 878 h 878"/>
              <a:gd name="T6" fmla="*/ 321 w 878"/>
              <a:gd name="T7" fmla="*/ 878 h 878"/>
              <a:gd name="T8" fmla="*/ 878 w 878"/>
              <a:gd name="T9" fmla="*/ 321 h 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8" h="878">
                <a:moveTo>
                  <a:pt x="878" y="321"/>
                </a:moveTo>
                <a:cubicBezTo>
                  <a:pt x="878" y="0"/>
                  <a:pt x="878" y="0"/>
                  <a:pt x="878" y="0"/>
                </a:cubicBezTo>
                <a:cubicBezTo>
                  <a:pt x="393" y="0"/>
                  <a:pt x="0" y="393"/>
                  <a:pt x="0" y="878"/>
                </a:cubicBezTo>
                <a:cubicBezTo>
                  <a:pt x="321" y="878"/>
                  <a:pt x="321" y="878"/>
                  <a:pt x="321" y="878"/>
                </a:cubicBezTo>
                <a:cubicBezTo>
                  <a:pt x="321" y="571"/>
                  <a:pt x="571" y="321"/>
                  <a:pt x="878" y="321"/>
                </a:cubicBezTo>
                <a:close/>
              </a:path>
            </a:pathLst>
          </a:custGeom>
          <a:solidFill>
            <a:schemeClr val="accent3"/>
          </a:solidFill>
          <a:ln w="6350"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49" name="Freeform 25"/>
          <p:cNvSpPr>
            <a:spLocks noEditPoints="1"/>
          </p:cNvSpPr>
          <p:nvPr/>
        </p:nvSpPr>
        <p:spPr bwMode="auto">
          <a:xfrm>
            <a:off x="5494338" y="2842797"/>
            <a:ext cx="282575" cy="227012"/>
          </a:xfrm>
          <a:custGeom>
            <a:avLst/>
            <a:gdLst>
              <a:gd name="T0" fmla="*/ 127 w 147"/>
              <a:gd name="T1" fmla="*/ 45 h 119"/>
              <a:gd name="T2" fmla="*/ 116 w 147"/>
              <a:gd name="T3" fmla="*/ 45 h 119"/>
              <a:gd name="T4" fmla="*/ 35 w 147"/>
              <a:gd name="T5" fmla="*/ 18 h 119"/>
              <a:gd name="T6" fmla="*/ 17 w 147"/>
              <a:gd name="T7" fmla="*/ 18 h 119"/>
              <a:gd name="T8" fmla="*/ 34 w 147"/>
              <a:gd name="T9" fmla="*/ 21 h 119"/>
              <a:gd name="T10" fmla="*/ 10 w 147"/>
              <a:gd name="T11" fmla="*/ 21 h 119"/>
              <a:gd name="T12" fmla="*/ 10 w 147"/>
              <a:gd name="T13" fmla="*/ 15 h 119"/>
              <a:gd name="T14" fmla="*/ 13 w 147"/>
              <a:gd name="T15" fmla="*/ 11 h 119"/>
              <a:gd name="T16" fmla="*/ 40 w 147"/>
              <a:gd name="T17" fmla="*/ 4 h 119"/>
              <a:gd name="T18" fmla="*/ 101 w 147"/>
              <a:gd name="T19" fmla="*/ 0 h 119"/>
              <a:gd name="T20" fmla="*/ 113 w 147"/>
              <a:gd name="T21" fmla="*/ 21 h 119"/>
              <a:gd name="T22" fmla="*/ 147 w 147"/>
              <a:gd name="T23" fmla="*/ 26 h 119"/>
              <a:gd name="T24" fmla="*/ 147 w 147"/>
              <a:gd name="T25" fmla="*/ 113 h 119"/>
              <a:gd name="T26" fmla="*/ 141 w 147"/>
              <a:gd name="T27" fmla="*/ 119 h 119"/>
              <a:gd name="T28" fmla="*/ 0 w 147"/>
              <a:gd name="T29" fmla="*/ 113 h 119"/>
              <a:gd name="T30" fmla="*/ 0 w 147"/>
              <a:gd name="T31" fmla="*/ 26 h 119"/>
              <a:gd name="T32" fmla="*/ 6 w 147"/>
              <a:gd name="T33" fmla="*/ 21 h 119"/>
              <a:gd name="T34" fmla="*/ 73 w 147"/>
              <a:gd name="T35" fmla="*/ 43 h 119"/>
              <a:gd name="T36" fmla="*/ 87 w 147"/>
              <a:gd name="T37" fmla="*/ 49 h 119"/>
              <a:gd name="T38" fmla="*/ 73 w 147"/>
              <a:gd name="T39" fmla="*/ 81 h 119"/>
              <a:gd name="T40" fmla="*/ 73 w 147"/>
              <a:gd name="T41" fmla="*/ 43 h 119"/>
              <a:gd name="T42" fmla="*/ 82 w 147"/>
              <a:gd name="T43" fmla="*/ 54 h 119"/>
              <a:gd name="T44" fmla="*/ 61 w 147"/>
              <a:gd name="T45" fmla="*/ 62 h 119"/>
              <a:gd name="T46" fmla="*/ 86 w 147"/>
              <a:gd name="T47" fmla="*/ 62 h 119"/>
              <a:gd name="T48" fmla="*/ 82 w 147"/>
              <a:gd name="T49" fmla="*/ 54 h 119"/>
              <a:gd name="T50" fmla="*/ 38 w 147"/>
              <a:gd name="T51" fmla="*/ 32 h 119"/>
              <a:gd name="T52" fmla="*/ 11 w 147"/>
              <a:gd name="T53" fmla="*/ 108 h 119"/>
              <a:gd name="T54" fmla="*/ 136 w 147"/>
              <a:gd name="T55" fmla="*/ 32 h 119"/>
              <a:gd name="T56" fmla="*/ 109 w 147"/>
              <a:gd name="T57" fmla="*/ 32 h 119"/>
              <a:gd name="T58" fmla="*/ 97 w 147"/>
              <a:gd name="T59" fmla="*/ 12 h 119"/>
              <a:gd name="T60" fmla="*/ 44 w 147"/>
              <a:gd name="T61" fmla="*/ 28 h 119"/>
              <a:gd name="T62" fmla="*/ 73 w 147"/>
              <a:gd name="T63" fmla="*/ 23 h 119"/>
              <a:gd name="T64" fmla="*/ 112 w 147"/>
              <a:gd name="T65" fmla="*/ 62 h 119"/>
              <a:gd name="T66" fmla="*/ 34 w 147"/>
              <a:gd name="T67" fmla="*/ 62 h 119"/>
              <a:gd name="T68" fmla="*/ 73 w 147"/>
              <a:gd name="T69" fmla="*/ 35 h 119"/>
              <a:gd name="T70" fmla="*/ 46 w 147"/>
              <a:gd name="T71" fmla="*/ 62 h 119"/>
              <a:gd name="T72" fmla="*/ 101 w 147"/>
              <a:gd name="T73" fmla="*/ 62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7" h="119">
                <a:moveTo>
                  <a:pt x="122" y="40"/>
                </a:moveTo>
                <a:cubicBezTo>
                  <a:pt x="125" y="40"/>
                  <a:pt x="127" y="42"/>
                  <a:pt x="127" y="45"/>
                </a:cubicBezTo>
                <a:cubicBezTo>
                  <a:pt x="127" y="48"/>
                  <a:pt x="125" y="50"/>
                  <a:pt x="122" y="50"/>
                </a:cubicBezTo>
                <a:cubicBezTo>
                  <a:pt x="119" y="50"/>
                  <a:pt x="116" y="48"/>
                  <a:pt x="116" y="45"/>
                </a:cubicBezTo>
                <a:cubicBezTo>
                  <a:pt x="116" y="42"/>
                  <a:pt x="119" y="40"/>
                  <a:pt x="122" y="40"/>
                </a:cubicBezTo>
                <a:close/>
                <a:moveTo>
                  <a:pt x="35" y="18"/>
                </a:moveTo>
                <a:cubicBezTo>
                  <a:pt x="35" y="18"/>
                  <a:pt x="35" y="18"/>
                  <a:pt x="35" y="18"/>
                </a:cubicBezTo>
                <a:cubicBezTo>
                  <a:pt x="17" y="18"/>
                  <a:pt x="17" y="18"/>
                  <a:pt x="17" y="18"/>
                </a:cubicBezTo>
                <a:cubicBezTo>
                  <a:pt x="17" y="21"/>
                  <a:pt x="17" y="21"/>
                  <a:pt x="17" y="21"/>
                </a:cubicBezTo>
                <a:cubicBezTo>
                  <a:pt x="34" y="21"/>
                  <a:pt x="34" y="21"/>
                  <a:pt x="34" y="21"/>
                </a:cubicBezTo>
                <a:cubicBezTo>
                  <a:pt x="35" y="18"/>
                  <a:pt x="35" y="18"/>
                  <a:pt x="35" y="18"/>
                </a:cubicBezTo>
                <a:close/>
                <a:moveTo>
                  <a:pt x="10" y="21"/>
                </a:moveTo>
                <a:cubicBezTo>
                  <a:pt x="10" y="21"/>
                  <a:pt x="10" y="21"/>
                  <a:pt x="10" y="21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10" y="13"/>
                  <a:pt x="12" y="11"/>
                  <a:pt x="13" y="11"/>
                </a:cubicBezTo>
                <a:cubicBezTo>
                  <a:pt x="38" y="11"/>
                  <a:pt x="38" y="11"/>
                  <a:pt x="38" y="11"/>
                </a:cubicBezTo>
                <a:cubicBezTo>
                  <a:pt x="40" y="4"/>
                  <a:pt x="40" y="4"/>
                  <a:pt x="40" y="4"/>
                </a:cubicBezTo>
                <a:cubicBezTo>
                  <a:pt x="41" y="2"/>
                  <a:pt x="44" y="0"/>
                  <a:pt x="46" y="0"/>
                </a:cubicBezTo>
                <a:cubicBezTo>
                  <a:pt x="101" y="0"/>
                  <a:pt x="101" y="0"/>
                  <a:pt x="101" y="0"/>
                </a:cubicBezTo>
                <a:cubicBezTo>
                  <a:pt x="104" y="0"/>
                  <a:pt x="106" y="2"/>
                  <a:pt x="107" y="4"/>
                </a:cubicBezTo>
                <a:cubicBezTo>
                  <a:pt x="113" y="21"/>
                  <a:pt x="113" y="21"/>
                  <a:pt x="113" y="21"/>
                </a:cubicBezTo>
                <a:cubicBezTo>
                  <a:pt x="141" y="21"/>
                  <a:pt x="141" y="21"/>
                  <a:pt x="141" y="21"/>
                </a:cubicBezTo>
                <a:cubicBezTo>
                  <a:pt x="144" y="21"/>
                  <a:pt x="147" y="23"/>
                  <a:pt x="147" y="26"/>
                </a:cubicBezTo>
                <a:cubicBezTo>
                  <a:pt x="147" y="27"/>
                  <a:pt x="147" y="27"/>
                  <a:pt x="147" y="27"/>
                </a:cubicBezTo>
                <a:cubicBezTo>
                  <a:pt x="147" y="113"/>
                  <a:pt x="147" y="113"/>
                  <a:pt x="147" y="113"/>
                </a:cubicBezTo>
                <a:cubicBezTo>
                  <a:pt x="147" y="117"/>
                  <a:pt x="144" y="119"/>
                  <a:pt x="141" y="119"/>
                </a:cubicBezTo>
                <a:cubicBezTo>
                  <a:pt x="141" y="119"/>
                  <a:pt x="141" y="119"/>
                  <a:pt x="141" y="119"/>
                </a:cubicBezTo>
                <a:cubicBezTo>
                  <a:pt x="6" y="119"/>
                  <a:pt x="6" y="119"/>
                  <a:pt x="6" y="119"/>
                </a:cubicBezTo>
                <a:cubicBezTo>
                  <a:pt x="3" y="119"/>
                  <a:pt x="0" y="117"/>
                  <a:pt x="0" y="113"/>
                </a:cubicBezTo>
                <a:cubicBezTo>
                  <a:pt x="0" y="113"/>
                  <a:pt x="0" y="113"/>
                  <a:pt x="0" y="113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3"/>
                  <a:pt x="3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10" y="21"/>
                  <a:pt x="10" y="21"/>
                  <a:pt x="10" y="21"/>
                </a:cubicBezTo>
                <a:close/>
                <a:moveTo>
                  <a:pt x="73" y="43"/>
                </a:moveTo>
                <a:cubicBezTo>
                  <a:pt x="73" y="43"/>
                  <a:pt x="73" y="43"/>
                  <a:pt x="73" y="43"/>
                </a:cubicBezTo>
                <a:cubicBezTo>
                  <a:pt x="79" y="43"/>
                  <a:pt x="83" y="45"/>
                  <a:pt x="87" y="49"/>
                </a:cubicBezTo>
                <a:cubicBezTo>
                  <a:pt x="90" y="52"/>
                  <a:pt x="92" y="57"/>
                  <a:pt x="92" y="62"/>
                </a:cubicBezTo>
                <a:cubicBezTo>
                  <a:pt x="92" y="73"/>
                  <a:pt x="84" y="81"/>
                  <a:pt x="73" y="81"/>
                </a:cubicBezTo>
                <a:cubicBezTo>
                  <a:pt x="63" y="81"/>
                  <a:pt x="54" y="73"/>
                  <a:pt x="54" y="62"/>
                </a:cubicBezTo>
                <a:cubicBezTo>
                  <a:pt x="54" y="52"/>
                  <a:pt x="63" y="43"/>
                  <a:pt x="73" y="43"/>
                </a:cubicBezTo>
                <a:close/>
                <a:moveTo>
                  <a:pt x="82" y="54"/>
                </a:moveTo>
                <a:cubicBezTo>
                  <a:pt x="82" y="54"/>
                  <a:pt x="82" y="54"/>
                  <a:pt x="82" y="54"/>
                </a:cubicBezTo>
                <a:cubicBezTo>
                  <a:pt x="80" y="51"/>
                  <a:pt x="77" y="50"/>
                  <a:pt x="73" y="50"/>
                </a:cubicBezTo>
                <a:cubicBezTo>
                  <a:pt x="67" y="50"/>
                  <a:pt x="61" y="56"/>
                  <a:pt x="61" y="62"/>
                </a:cubicBezTo>
                <a:cubicBezTo>
                  <a:pt x="61" y="69"/>
                  <a:pt x="67" y="74"/>
                  <a:pt x="73" y="74"/>
                </a:cubicBezTo>
                <a:cubicBezTo>
                  <a:pt x="80" y="74"/>
                  <a:pt x="86" y="69"/>
                  <a:pt x="86" y="62"/>
                </a:cubicBezTo>
                <a:cubicBezTo>
                  <a:pt x="86" y="59"/>
                  <a:pt x="84" y="56"/>
                  <a:pt x="82" y="54"/>
                </a:cubicBezTo>
                <a:cubicBezTo>
                  <a:pt x="82" y="54"/>
                  <a:pt x="82" y="54"/>
                  <a:pt x="82" y="54"/>
                </a:cubicBezTo>
                <a:close/>
                <a:moveTo>
                  <a:pt x="38" y="32"/>
                </a:moveTo>
                <a:cubicBezTo>
                  <a:pt x="38" y="32"/>
                  <a:pt x="38" y="32"/>
                  <a:pt x="38" y="32"/>
                </a:cubicBezTo>
                <a:cubicBezTo>
                  <a:pt x="11" y="32"/>
                  <a:pt x="11" y="32"/>
                  <a:pt x="11" y="32"/>
                </a:cubicBezTo>
                <a:cubicBezTo>
                  <a:pt x="11" y="108"/>
                  <a:pt x="11" y="108"/>
                  <a:pt x="11" y="108"/>
                </a:cubicBezTo>
                <a:cubicBezTo>
                  <a:pt x="136" y="108"/>
                  <a:pt x="136" y="108"/>
                  <a:pt x="136" y="108"/>
                </a:cubicBezTo>
                <a:cubicBezTo>
                  <a:pt x="136" y="32"/>
                  <a:pt x="136" y="32"/>
                  <a:pt x="136" y="32"/>
                </a:cubicBezTo>
                <a:cubicBezTo>
                  <a:pt x="109" y="32"/>
                  <a:pt x="109" y="32"/>
                  <a:pt x="109" y="32"/>
                </a:cubicBezTo>
                <a:cubicBezTo>
                  <a:pt x="109" y="32"/>
                  <a:pt x="109" y="32"/>
                  <a:pt x="109" y="32"/>
                </a:cubicBezTo>
                <a:cubicBezTo>
                  <a:pt x="106" y="32"/>
                  <a:pt x="104" y="31"/>
                  <a:pt x="103" y="28"/>
                </a:cubicBezTo>
                <a:cubicBezTo>
                  <a:pt x="97" y="12"/>
                  <a:pt x="97" y="12"/>
                  <a:pt x="97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44" y="28"/>
                  <a:pt x="44" y="28"/>
                  <a:pt x="44" y="28"/>
                </a:cubicBezTo>
                <a:cubicBezTo>
                  <a:pt x="43" y="30"/>
                  <a:pt x="41" y="32"/>
                  <a:pt x="38" y="32"/>
                </a:cubicBezTo>
                <a:close/>
                <a:moveTo>
                  <a:pt x="73" y="23"/>
                </a:moveTo>
                <a:cubicBezTo>
                  <a:pt x="73" y="23"/>
                  <a:pt x="73" y="23"/>
                  <a:pt x="73" y="23"/>
                </a:cubicBezTo>
                <a:cubicBezTo>
                  <a:pt x="95" y="23"/>
                  <a:pt x="112" y="41"/>
                  <a:pt x="112" y="62"/>
                </a:cubicBezTo>
                <a:cubicBezTo>
                  <a:pt x="112" y="84"/>
                  <a:pt x="95" y="101"/>
                  <a:pt x="73" y="101"/>
                </a:cubicBezTo>
                <a:cubicBezTo>
                  <a:pt x="52" y="101"/>
                  <a:pt x="34" y="84"/>
                  <a:pt x="34" y="62"/>
                </a:cubicBezTo>
                <a:cubicBezTo>
                  <a:pt x="34" y="41"/>
                  <a:pt x="52" y="23"/>
                  <a:pt x="73" y="23"/>
                </a:cubicBezTo>
                <a:close/>
                <a:moveTo>
                  <a:pt x="73" y="35"/>
                </a:moveTo>
                <a:cubicBezTo>
                  <a:pt x="73" y="35"/>
                  <a:pt x="73" y="35"/>
                  <a:pt x="73" y="35"/>
                </a:cubicBezTo>
                <a:cubicBezTo>
                  <a:pt x="58" y="35"/>
                  <a:pt x="46" y="47"/>
                  <a:pt x="46" y="62"/>
                </a:cubicBezTo>
                <a:cubicBezTo>
                  <a:pt x="46" y="77"/>
                  <a:pt x="58" y="90"/>
                  <a:pt x="73" y="90"/>
                </a:cubicBezTo>
                <a:cubicBezTo>
                  <a:pt x="89" y="90"/>
                  <a:pt x="101" y="77"/>
                  <a:pt x="101" y="62"/>
                </a:cubicBezTo>
                <a:cubicBezTo>
                  <a:pt x="101" y="47"/>
                  <a:pt x="89" y="35"/>
                  <a:pt x="73" y="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50" name="Freeform 26"/>
          <p:cNvSpPr>
            <a:spLocks noEditPoints="1"/>
          </p:cNvSpPr>
          <p:nvPr/>
        </p:nvSpPr>
        <p:spPr bwMode="auto">
          <a:xfrm>
            <a:off x="3333750" y="2839622"/>
            <a:ext cx="279400" cy="233362"/>
          </a:xfrm>
          <a:custGeom>
            <a:avLst/>
            <a:gdLst>
              <a:gd name="T0" fmla="*/ 146 w 146"/>
              <a:gd name="T1" fmla="*/ 94 h 122"/>
              <a:gd name="T2" fmla="*/ 118 w 146"/>
              <a:gd name="T3" fmla="*/ 122 h 122"/>
              <a:gd name="T4" fmla="*/ 28 w 146"/>
              <a:gd name="T5" fmla="*/ 122 h 122"/>
              <a:gd name="T6" fmla="*/ 0 w 146"/>
              <a:gd name="T7" fmla="*/ 94 h 122"/>
              <a:gd name="T8" fmla="*/ 0 w 146"/>
              <a:gd name="T9" fmla="*/ 28 h 122"/>
              <a:gd name="T10" fmla="*/ 28 w 146"/>
              <a:gd name="T11" fmla="*/ 0 h 122"/>
              <a:gd name="T12" fmla="*/ 118 w 146"/>
              <a:gd name="T13" fmla="*/ 0 h 122"/>
              <a:gd name="T14" fmla="*/ 146 w 146"/>
              <a:gd name="T15" fmla="*/ 28 h 122"/>
              <a:gd name="T16" fmla="*/ 146 w 146"/>
              <a:gd name="T17" fmla="*/ 94 h 122"/>
              <a:gd name="T18" fmla="*/ 49 w 146"/>
              <a:gd name="T19" fmla="*/ 27 h 122"/>
              <a:gd name="T20" fmla="*/ 49 w 146"/>
              <a:gd name="T21" fmla="*/ 27 h 122"/>
              <a:gd name="T22" fmla="*/ 101 w 146"/>
              <a:gd name="T23" fmla="*/ 58 h 122"/>
              <a:gd name="T24" fmla="*/ 102 w 146"/>
              <a:gd name="T25" fmla="*/ 62 h 122"/>
              <a:gd name="T26" fmla="*/ 101 w 146"/>
              <a:gd name="T27" fmla="*/ 64 h 122"/>
              <a:gd name="T28" fmla="*/ 48 w 146"/>
              <a:gd name="T29" fmla="*/ 94 h 122"/>
              <a:gd name="T30" fmla="*/ 44 w 146"/>
              <a:gd name="T31" fmla="*/ 93 h 122"/>
              <a:gd name="T32" fmla="*/ 43 w 146"/>
              <a:gd name="T33" fmla="*/ 91 h 122"/>
              <a:gd name="T34" fmla="*/ 43 w 146"/>
              <a:gd name="T35" fmla="*/ 91 h 122"/>
              <a:gd name="T36" fmla="*/ 43 w 146"/>
              <a:gd name="T37" fmla="*/ 30 h 122"/>
              <a:gd name="T38" fmla="*/ 47 w 146"/>
              <a:gd name="T39" fmla="*/ 27 h 122"/>
              <a:gd name="T40" fmla="*/ 49 w 146"/>
              <a:gd name="T41" fmla="*/ 27 h 122"/>
              <a:gd name="T42" fmla="*/ 50 w 146"/>
              <a:gd name="T43" fmla="*/ 36 h 122"/>
              <a:gd name="T44" fmla="*/ 50 w 146"/>
              <a:gd name="T45" fmla="*/ 36 h 122"/>
              <a:gd name="T46" fmla="*/ 50 w 146"/>
              <a:gd name="T47" fmla="*/ 85 h 122"/>
              <a:gd name="T48" fmla="*/ 93 w 146"/>
              <a:gd name="T49" fmla="*/ 61 h 122"/>
              <a:gd name="T50" fmla="*/ 50 w 146"/>
              <a:gd name="T51" fmla="*/ 36 h 122"/>
              <a:gd name="T52" fmla="*/ 11 w 146"/>
              <a:gd name="T53" fmla="*/ 94 h 122"/>
              <a:gd name="T54" fmla="*/ 11 w 146"/>
              <a:gd name="T55" fmla="*/ 94 h 122"/>
              <a:gd name="T56" fmla="*/ 28 w 146"/>
              <a:gd name="T57" fmla="*/ 110 h 122"/>
              <a:gd name="T58" fmla="*/ 118 w 146"/>
              <a:gd name="T59" fmla="*/ 110 h 122"/>
              <a:gd name="T60" fmla="*/ 135 w 146"/>
              <a:gd name="T61" fmla="*/ 94 h 122"/>
              <a:gd name="T62" fmla="*/ 135 w 146"/>
              <a:gd name="T63" fmla="*/ 28 h 122"/>
              <a:gd name="T64" fmla="*/ 118 w 146"/>
              <a:gd name="T65" fmla="*/ 11 h 122"/>
              <a:gd name="T66" fmla="*/ 28 w 146"/>
              <a:gd name="T67" fmla="*/ 11 h 122"/>
              <a:gd name="T68" fmla="*/ 11 w 146"/>
              <a:gd name="T69" fmla="*/ 28 h 122"/>
              <a:gd name="T70" fmla="*/ 11 w 146"/>
              <a:gd name="T71" fmla="*/ 94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46" h="122">
                <a:moveTo>
                  <a:pt x="146" y="94"/>
                </a:moveTo>
                <a:cubicBezTo>
                  <a:pt x="146" y="109"/>
                  <a:pt x="133" y="122"/>
                  <a:pt x="118" y="122"/>
                </a:cubicBezTo>
                <a:cubicBezTo>
                  <a:pt x="28" y="122"/>
                  <a:pt x="28" y="122"/>
                  <a:pt x="28" y="122"/>
                </a:cubicBezTo>
                <a:cubicBezTo>
                  <a:pt x="13" y="122"/>
                  <a:pt x="0" y="109"/>
                  <a:pt x="0" y="9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2"/>
                  <a:pt x="13" y="0"/>
                  <a:pt x="28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33" y="0"/>
                  <a:pt x="146" y="12"/>
                  <a:pt x="146" y="28"/>
                </a:cubicBezTo>
                <a:cubicBezTo>
                  <a:pt x="146" y="94"/>
                  <a:pt x="146" y="94"/>
                  <a:pt x="146" y="94"/>
                </a:cubicBezTo>
                <a:close/>
                <a:moveTo>
                  <a:pt x="49" y="27"/>
                </a:moveTo>
                <a:cubicBezTo>
                  <a:pt x="49" y="27"/>
                  <a:pt x="49" y="27"/>
                  <a:pt x="49" y="27"/>
                </a:cubicBezTo>
                <a:cubicBezTo>
                  <a:pt x="66" y="38"/>
                  <a:pt x="84" y="48"/>
                  <a:pt x="101" y="58"/>
                </a:cubicBezTo>
                <a:cubicBezTo>
                  <a:pt x="103" y="59"/>
                  <a:pt x="103" y="61"/>
                  <a:pt x="102" y="62"/>
                </a:cubicBezTo>
                <a:cubicBezTo>
                  <a:pt x="102" y="63"/>
                  <a:pt x="102" y="63"/>
                  <a:pt x="101" y="64"/>
                </a:cubicBezTo>
                <a:cubicBezTo>
                  <a:pt x="84" y="74"/>
                  <a:pt x="66" y="84"/>
                  <a:pt x="48" y="94"/>
                </a:cubicBezTo>
                <a:cubicBezTo>
                  <a:pt x="47" y="95"/>
                  <a:pt x="45" y="94"/>
                  <a:pt x="44" y="93"/>
                </a:cubicBezTo>
                <a:cubicBezTo>
                  <a:pt x="44" y="92"/>
                  <a:pt x="43" y="92"/>
                  <a:pt x="43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3" y="71"/>
                  <a:pt x="43" y="51"/>
                  <a:pt x="43" y="30"/>
                </a:cubicBezTo>
                <a:cubicBezTo>
                  <a:pt x="43" y="28"/>
                  <a:pt x="45" y="27"/>
                  <a:pt x="47" y="27"/>
                </a:cubicBezTo>
                <a:cubicBezTo>
                  <a:pt x="47" y="27"/>
                  <a:pt x="48" y="27"/>
                  <a:pt x="49" y="27"/>
                </a:cubicBezTo>
                <a:close/>
                <a:moveTo>
                  <a:pt x="50" y="36"/>
                </a:moveTo>
                <a:cubicBezTo>
                  <a:pt x="50" y="36"/>
                  <a:pt x="50" y="36"/>
                  <a:pt x="50" y="36"/>
                </a:cubicBezTo>
                <a:cubicBezTo>
                  <a:pt x="50" y="53"/>
                  <a:pt x="50" y="69"/>
                  <a:pt x="50" y="85"/>
                </a:cubicBezTo>
                <a:cubicBezTo>
                  <a:pt x="64" y="77"/>
                  <a:pt x="78" y="69"/>
                  <a:pt x="93" y="61"/>
                </a:cubicBezTo>
                <a:cubicBezTo>
                  <a:pt x="78" y="53"/>
                  <a:pt x="64" y="44"/>
                  <a:pt x="50" y="36"/>
                </a:cubicBezTo>
                <a:close/>
                <a:moveTo>
                  <a:pt x="11" y="94"/>
                </a:moveTo>
                <a:cubicBezTo>
                  <a:pt x="11" y="94"/>
                  <a:pt x="11" y="94"/>
                  <a:pt x="11" y="94"/>
                </a:cubicBezTo>
                <a:cubicBezTo>
                  <a:pt x="11" y="103"/>
                  <a:pt x="19" y="110"/>
                  <a:pt x="28" y="110"/>
                </a:cubicBezTo>
                <a:cubicBezTo>
                  <a:pt x="118" y="110"/>
                  <a:pt x="118" y="110"/>
                  <a:pt x="118" y="110"/>
                </a:cubicBezTo>
                <a:cubicBezTo>
                  <a:pt x="127" y="110"/>
                  <a:pt x="135" y="103"/>
                  <a:pt x="135" y="94"/>
                </a:cubicBezTo>
                <a:cubicBezTo>
                  <a:pt x="135" y="28"/>
                  <a:pt x="135" y="28"/>
                  <a:pt x="135" y="28"/>
                </a:cubicBezTo>
                <a:cubicBezTo>
                  <a:pt x="135" y="18"/>
                  <a:pt x="127" y="11"/>
                  <a:pt x="11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19" y="11"/>
                  <a:pt x="11" y="18"/>
                  <a:pt x="11" y="28"/>
                </a:cubicBezTo>
                <a:cubicBezTo>
                  <a:pt x="11" y="94"/>
                  <a:pt x="11" y="94"/>
                  <a:pt x="11" y="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51" name="Freeform 27"/>
          <p:cNvSpPr>
            <a:spLocks noEditPoints="1"/>
          </p:cNvSpPr>
          <p:nvPr/>
        </p:nvSpPr>
        <p:spPr bwMode="auto">
          <a:xfrm>
            <a:off x="4448175" y="1709322"/>
            <a:ext cx="280988" cy="233362"/>
          </a:xfrm>
          <a:custGeom>
            <a:avLst/>
            <a:gdLst>
              <a:gd name="T0" fmla="*/ 6 w 147"/>
              <a:gd name="T1" fmla="*/ 0 h 122"/>
              <a:gd name="T2" fmla="*/ 6 w 147"/>
              <a:gd name="T3" fmla="*/ 0 h 122"/>
              <a:gd name="T4" fmla="*/ 141 w 147"/>
              <a:gd name="T5" fmla="*/ 0 h 122"/>
              <a:gd name="T6" fmla="*/ 147 w 147"/>
              <a:gd name="T7" fmla="*/ 5 h 122"/>
              <a:gd name="T8" fmla="*/ 147 w 147"/>
              <a:gd name="T9" fmla="*/ 5 h 122"/>
              <a:gd name="T10" fmla="*/ 147 w 147"/>
              <a:gd name="T11" fmla="*/ 103 h 122"/>
              <a:gd name="T12" fmla="*/ 141 w 147"/>
              <a:gd name="T13" fmla="*/ 108 h 122"/>
              <a:gd name="T14" fmla="*/ 141 w 147"/>
              <a:gd name="T15" fmla="*/ 108 h 122"/>
              <a:gd name="T16" fmla="*/ 79 w 147"/>
              <a:gd name="T17" fmla="*/ 108 h 122"/>
              <a:gd name="T18" fmla="*/ 79 w 147"/>
              <a:gd name="T19" fmla="*/ 115 h 122"/>
              <a:gd name="T20" fmla="*/ 79 w 147"/>
              <a:gd name="T21" fmla="*/ 115 h 122"/>
              <a:gd name="T22" fmla="*/ 110 w 147"/>
              <a:gd name="T23" fmla="*/ 115 h 122"/>
              <a:gd name="T24" fmla="*/ 114 w 147"/>
              <a:gd name="T25" fmla="*/ 119 h 122"/>
              <a:gd name="T26" fmla="*/ 110 w 147"/>
              <a:gd name="T27" fmla="*/ 122 h 122"/>
              <a:gd name="T28" fmla="*/ 36 w 147"/>
              <a:gd name="T29" fmla="*/ 122 h 122"/>
              <a:gd name="T30" fmla="*/ 33 w 147"/>
              <a:gd name="T31" fmla="*/ 119 h 122"/>
              <a:gd name="T32" fmla="*/ 36 w 147"/>
              <a:gd name="T33" fmla="*/ 115 h 122"/>
              <a:gd name="T34" fmla="*/ 68 w 147"/>
              <a:gd name="T35" fmla="*/ 115 h 122"/>
              <a:gd name="T36" fmla="*/ 68 w 147"/>
              <a:gd name="T37" fmla="*/ 115 h 122"/>
              <a:gd name="T38" fmla="*/ 68 w 147"/>
              <a:gd name="T39" fmla="*/ 108 h 122"/>
              <a:gd name="T40" fmla="*/ 6 w 147"/>
              <a:gd name="T41" fmla="*/ 108 h 122"/>
              <a:gd name="T42" fmla="*/ 0 w 147"/>
              <a:gd name="T43" fmla="*/ 103 h 122"/>
              <a:gd name="T44" fmla="*/ 0 w 147"/>
              <a:gd name="T45" fmla="*/ 103 h 122"/>
              <a:gd name="T46" fmla="*/ 0 w 147"/>
              <a:gd name="T47" fmla="*/ 5 h 122"/>
              <a:gd name="T48" fmla="*/ 6 w 147"/>
              <a:gd name="T49" fmla="*/ 0 h 122"/>
              <a:gd name="T50" fmla="*/ 125 w 147"/>
              <a:gd name="T51" fmla="*/ 81 h 122"/>
              <a:gd name="T52" fmla="*/ 125 w 147"/>
              <a:gd name="T53" fmla="*/ 81 h 122"/>
              <a:gd name="T54" fmla="*/ 131 w 147"/>
              <a:gd name="T55" fmla="*/ 87 h 122"/>
              <a:gd name="T56" fmla="*/ 125 w 147"/>
              <a:gd name="T57" fmla="*/ 93 h 122"/>
              <a:gd name="T58" fmla="*/ 120 w 147"/>
              <a:gd name="T59" fmla="*/ 87 h 122"/>
              <a:gd name="T60" fmla="*/ 125 w 147"/>
              <a:gd name="T61" fmla="*/ 81 h 122"/>
              <a:gd name="T62" fmla="*/ 135 w 147"/>
              <a:gd name="T63" fmla="*/ 11 h 122"/>
              <a:gd name="T64" fmla="*/ 135 w 147"/>
              <a:gd name="T65" fmla="*/ 11 h 122"/>
              <a:gd name="T66" fmla="*/ 11 w 147"/>
              <a:gd name="T67" fmla="*/ 11 h 122"/>
              <a:gd name="T68" fmla="*/ 11 w 147"/>
              <a:gd name="T69" fmla="*/ 97 h 122"/>
              <a:gd name="T70" fmla="*/ 135 w 147"/>
              <a:gd name="T71" fmla="*/ 97 h 122"/>
              <a:gd name="T72" fmla="*/ 135 w 147"/>
              <a:gd name="T73" fmla="*/ 11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7" h="122"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4" y="0"/>
                  <a:pt x="147" y="2"/>
                  <a:pt x="147" y="5"/>
                </a:cubicBezTo>
                <a:cubicBezTo>
                  <a:pt x="147" y="5"/>
                  <a:pt x="147" y="5"/>
                  <a:pt x="147" y="5"/>
                </a:cubicBezTo>
                <a:cubicBezTo>
                  <a:pt x="147" y="103"/>
                  <a:pt x="147" y="103"/>
                  <a:pt x="147" y="103"/>
                </a:cubicBezTo>
                <a:cubicBezTo>
                  <a:pt x="147" y="106"/>
                  <a:pt x="144" y="108"/>
                  <a:pt x="141" y="108"/>
                </a:cubicBezTo>
                <a:cubicBezTo>
                  <a:pt x="141" y="108"/>
                  <a:pt x="141" y="108"/>
                  <a:pt x="141" y="108"/>
                </a:cubicBezTo>
                <a:cubicBezTo>
                  <a:pt x="79" y="108"/>
                  <a:pt x="79" y="108"/>
                  <a:pt x="79" y="108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110" y="115"/>
                  <a:pt x="110" y="115"/>
                  <a:pt x="110" y="115"/>
                </a:cubicBezTo>
                <a:cubicBezTo>
                  <a:pt x="112" y="115"/>
                  <a:pt x="114" y="117"/>
                  <a:pt x="114" y="119"/>
                </a:cubicBezTo>
                <a:cubicBezTo>
                  <a:pt x="114" y="120"/>
                  <a:pt x="112" y="122"/>
                  <a:pt x="110" y="122"/>
                </a:cubicBezTo>
                <a:cubicBezTo>
                  <a:pt x="36" y="122"/>
                  <a:pt x="36" y="122"/>
                  <a:pt x="36" y="122"/>
                </a:cubicBezTo>
                <a:cubicBezTo>
                  <a:pt x="35" y="122"/>
                  <a:pt x="33" y="120"/>
                  <a:pt x="33" y="119"/>
                </a:cubicBezTo>
                <a:cubicBezTo>
                  <a:pt x="33" y="117"/>
                  <a:pt x="35" y="115"/>
                  <a:pt x="36" y="115"/>
                </a:cubicBezTo>
                <a:cubicBezTo>
                  <a:pt x="68" y="115"/>
                  <a:pt x="68" y="115"/>
                  <a:pt x="68" y="115"/>
                </a:cubicBezTo>
                <a:cubicBezTo>
                  <a:pt x="68" y="115"/>
                  <a:pt x="68" y="115"/>
                  <a:pt x="68" y="115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6" y="108"/>
                  <a:pt x="6" y="108"/>
                  <a:pt x="6" y="108"/>
                </a:cubicBezTo>
                <a:cubicBezTo>
                  <a:pt x="2" y="108"/>
                  <a:pt x="0" y="106"/>
                  <a:pt x="0" y="103"/>
                </a:cubicBezTo>
                <a:cubicBezTo>
                  <a:pt x="0" y="103"/>
                  <a:pt x="0" y="103"/>
                  <a:pt x="0" y="103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6" y="0"/>
                </a:cubicBezTo>
                <a:close/>
                <a:moveTo>
                  <a:pt x="125" y="81"/>
                </a:moveTo>
                <a:cubicBezTo>
                  <a:pt x="125" y="81"/>
                  <a:pt x="125" y="81"/>
                  <a:pt x="125" y="81"/>
                </a:cubicBezTo>
                <a:cubicBezTo>
                  <a:pt x="129" y="81"/>
                  <a:pt x="131" y="84"/>
                  <a:pt x="131" y="87"/>
                </a:cubicBezTo>
                <a:cubicBezTo>
                  <a:pt x="131" y="90"/>
                  <a:pt x="129" y="93"/>
                  <a:pt x="125" y="93"/>
                </a:cubicBezTo>
                <a:cubicBezTo>
                  <a:pt x="122" y="93"/>
                  <a:pt x="120" y="90"/>
                  <a:pt x="120" y="87"/>
                </a:cubicBezTo>
                <a:cubicBezTo>
                  <a:pt x="120" y="84"/>
                  <a:pt x="122" y="81"/>
                  <a:pt x="125" y="81"/>
                </a:cubicBezTo>
                <a:close/>
                <a:moveTo>
                  <a:pt x="135" y="11"/>
                </a:moveTo>
                <a:cubicBezTo>
                  <a:pt x="135" y="11"/>
                  <a:pt x="135" y="11"/>
                  <a:pt x="135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40"/>
                  <a:pt x="11" y="68"/>
                  <a:pt x="11" y="97"/>
                </a:cubicBezTo>
                <a:cubicBezTo>
                  <a:pt x="53" y="97"/>
                  <a:pt x="94" y="97"/>
                  <a:pt x="135" y="97"/>
                </a:cubicBezTo>
                <a:cubicBezTo>
                  <a:pt x="135" y="68"/>
                  <a:pt x="135" y="40"/>
                  <a:pt x="135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52" name="Freeform 28"/>
          <p:cNvSpPr>
            <a:spLocks noEditPoints="1"/>
          </p:cNvSpPr>
          <p:nvPr/>
        </p:nvSpPr>
        <p:spPr bwMode="auto">
          <a:xfrm>
            <a:off x="4416425" y="2798347"/>
            <a:ext cx="309563" cy="252412"/>
          </a:xfrm>
          <a:custGeom>
            <a:avLst/>
            <a:gdLst>
              <a:gd name="T0" fmla="*/ 125 w 162"/>
              <a:gd name="T1" fmla="*/ 29 h 132"/>
              <a:gd name="T2" fmla="*/ 146 w 162"/>
              <a:gd name="T3" fmla="*/ 77 h 132"/>
              <a:gd name="T4" fmla="*/ 162 w 162"/>
              <a:gd name="T5" fmla="*/ 106 h 132"/>
              <a:gd name="T6" fmla="*/ 154 w 162"/>
              <a:gd name="T7" fmla="*/ 125 h 132"/>
              <a:gd name="T8" fmla="*/ 146 w 162"/>
              <a:gd name="T9" fmla="*/ 127 h 132"/>
              <a:gd name="T10" fmla="*/ 21 w 162"/>
              <a:gd name="T11" fmla="*/ 132 h 132"/>
              <a:gd name="T12" fmla="*/ 16 w 162"/>
              <a:gd name="T13" fmla="*/ 125 h 132"/>
              <a:gd name="T14" fmla="*/ 2 w 162"/>
              <a:gd name="T15" fmla="*/ 121 h 132"/>
              <a:gd name="T16" fmla="*/ 3 w 162"/>
              <a:gd name="T17" fmla="*/ 94 h 132"/>
              <a:gd name="T18" fmla="*/ 8 w 162"/>
              <a:gd name="T19" fmla="*/ 58 h 132"/>
              <a:gd name="T20" fmla="*/ 46 w 162"/>
              <a:gd name="T21" fmla="*/ 30 h 132"/>
              <a:gd name="T22" fmla="*/ 97 w 162"/>
              <a:gd name="T23" fmla="*/ 122 h 132"/>
              <a:gd name="T24" fmla="*/ 97 w 162"/>
              <a:gd name="T25" fmla="*/ 117 h 132"/>
              <a:gd name="T26" fmla="*/ 103 w 162"/>
              <a:gd name="T27" fmla="*/ 98 h 132"/>
              <a:gd name="T28" fmla="*/ 117 w 162"/>
              <a:gd name="T29" fmla="*/ 111 h 132"/>
              <a:gd name="T30" fmla="*/ 115 w 162"/>
              <a:gd name="T31" fmla="*/ 88 h 132"/>
              <a:gd name="T32" fmla="*/ 112 w 162"/>
              <a:gd name="T33" fmla="*/ 83 h 132"/>
              <a:gd name="T34" fmla="*/ 112 w 162"/>
              <a:gd name="T35" fmla="*/ 82 h 132"/>
              <a:gd name="T36" fmla="*/ 109 w 162"/>
              <a:gd name="T37" fmla="*/ 79 h 132"/>
              <a:gd name="T38" fmla="*/ 64 w 162"/>
              <a:gd name="T39" fmla="*/ 68 h 132"/>
              <a:gd name="T40" fmla="*/ 50 w 162"/>
              <a:gd name="T41" fmla="*/ 82 h 132"/>
              <a:gd name="T42" fmla="*/ 50 w 162"/>
              <a:gd name="T43" fmla="*/ 82 h 132"/>
              <a:gd name="T44" fmla="*/ 45 w 162"/>
              <a:gd name="T45" fmla="*/ 100 h 132"/>
              <a:gd name="T46" fmla="*/ 59 w 162"/>
              <a:gd name="T47" fmla="*/ 112 h 132"/>
              <a:gd name="T48" fmla="*/ 65 w 162"/>
              <a:gd name="T49" fmla="*/ 98 h 132"/>
              <a:gd name="T50" fmla="*/ 65 w 162"/>
              <a:gd name="T51" fmla="*/ 117 h 132"/>
              <a:gd name="T52" fmla="*/ 81 w 162"/>
              <a:gd name="T53" fmla="*/ 61 h 132"/>
              <a:gd name="T54" fmla="*/ 81 w 162"/>
              <a:gd name="T55" fmla="*/ 11 h 132"/>
              <a:gd name="T56" fmla="*/ 26 w 162"/>
              <a:gd name="T57" fmla="*/ 122 h 132"/>
              <a:gd name="T58" fmla="*/ 37 w 162"/>
              <a:gd name="T59" fmla="*/ 118 h 132"/>
              <a:gd name="T60" fmla="*/ 36 w 162"/>
              <a:gd name="T61" fmla="*/ 86 h 132"/>
              <a:gd name="T62" fmla="*/ 12 w 162"/>
              <a:gd name="T63" fmla="*/ 98 h 132"/>
              <a:gd name="T64" fmla="*/ 11 w 162"/>
              <a:gd name="T65" fmla="*/ 114 h 132"/>
              <a:gd name="T66" fmla="*/ 23 w 162"/>
              <a:gd name="T67" fmla="*/ 102 h 132"/>
              <a:gd name="T68" fmla="*/ 46 w 162"/>
              <a:gd name="T69" fmla="*/ 42 h 132"/>
              <a:gd name="T70" fmla="*/ 37 w 162"/>
              <a:gd name="T71" fmla="*/ 40 h 132"/>
              <a:gd name="T72" fmla="*/ 24 w 162"/>
              <a:gd name="T73" fmla="*/ 71 h 132"/>
              <a:gd name="T74" fmla="*/ 41 w 162"/>
              <a:gd name="T75" fmla="*/ 76 h 132"/>
              <a:gd name="T76" fmla="*/ 56 w 162"/>
              <a:gd name="T77" fmla="*/ 62 h 132"/>
              <a:gd name="T78" fmla="*/ 56 w 162"/>
              <a:gd name="T79" fmla="*/ 61 h 132"/>
              <a:gd name="T80" fmla="*/ 46 w 162"/>
              <a:gd name="T81" fmla="*/ 42 h 132"/>
              <a:gd name="T82" fmla="*/ 136 w 162"/>
              <a:gd name="T83" fmla="*/ 122 h 132"/>
              <a:gd name="T84" fmla="*/ 139 w 162"/>
              <a:gd name="T85" fmla="*/ 102 h 132"/>
              <a:gd name="T86" fmla="*/ 151 w 162"/>
              <a:gd name="T87" fmla="*/ 114 h 132"/>
              <a:gd name="T88" fmla="*/ 150 w 162"/>
              <a:gd name="T89" fmla="*/ 98 h 132"/>
              <a:gd name="T90" fmla="*/ 137 w 162"/>
              <a:gd name="T91" fmla="*/ 84 h 132"/>
              <a:gd name="T92" fmla="*/ 128 w 162"/>
              <a:gd name="T93" fmla="*/ 111 h 132"/>
              <a:gd name="T94" fmla="*/ 136 w 162"/>
              <a:gd name="T95" fmla="*/ 122 h 132"/>
              <a:gd name="T96" fmla="*/ 116 w 162"/>
              <a:gd name="T97" fmla="*/ 42 h 132"/>
              <a:gd name="T98" fmla="*/ 116 w 162"/>
              <a:gd name="T99" fmla="*/ 42 h 132"/>
              <a:gd name="T100" fmla="*/ 106 w 162"/>
              <a:gd name="T101" fmla="*/ 61 h 132"/>
              <a:gd name="T102" fmla="*/ 116 w 162"/>
              <a:gd name="T103" fmla="*/ 72 h 132"/>
              <a:gd name="T104" fmla="*/ 121 w 162"/>
              <a:gd name="T105" fmla="*/ 76 h 132"/>
              <a:gd name="T106" fmla="*/ 138 w 162"/>
              <a:gd name="T107" fmla="*/ 71 h 132"/>
              <a:gd name="T108" fmla="*/ 125 w 162"/>
              <a:gd name="T109" fmla="*/ 4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2" h="132">
                <a:moveTo>
                  <a:pt x="81" y="0"/>
                </a:moveTo>
                <a:cubicBezTo>
                  <a:pt x="99" y="0"/>
                  <a:pt x="114" y="13"/>
                  <a:pt x="116" y="30"/>
                </a:cubicBezTo>
                <a:cubicBezTo>
                  <a:pt x="119" y="30"/>
                  <a:pt x="122" y="29"/>
                  <a:pt x="125" y="29"/>
                </a:cubicBezTo>
                <a:cubicBezTo>
                  <a:pt x="133" y="29"/>
                  <a:pt x="140" y="32"/>
                  <a:pt x="145" y="37"/>
                </a:cubicBezTo>
                <a:cubicBezTo>
                  <a:pt x="150" y="43"/>
                  <a:pt x="154" y="50"/>
                  <a:pt x="154" y="58"/>
                </a:cubicBezTo>
                <a:cubicBezTo>
                  <a:pt x="154" y="65"/>
                  <a:pt x="151" y="72"/>
                  <a:pt x="146" y="77"/>
                </a:cubicBezTo>
                <a:cubicBezTo>
                  <a:pt x="153" y="84"/>
                  <a:pt x="153" y="84"/>
                  <a:pt x="153" y="84"/>
                </a:cubicBezTo>
                <a:cubicBezTo>
                  <a:pt x="156" y="87"/>
                  <a:pt x="158" y="90"/>
                  <a:pt x="159" y="94"/>
                </a:cubicBezTo>
                <a:cubicBezTo>
                  <a:pt x="161" y="98"/>
                  <a:pt x="162" y="102"/>
                  <a:pt x="162" y="106"/>
                </a:cubicBezTo>
                <a:cubicBezTo>
                  <a:pt x="162" y="115"/>
                  <a:pt x="162" y="115"/>
                  <a:pt x="162" y="115"/>
                </a:cubicBezTo>
                <a:cubicBezTo>
                  <a:pt x="162" y="117"/>
                  <a:pt x="161" y="119"/>
                  <a:pt x="160" y="121"/>
                </a:cubicBezTo>
                <a:cubicBezTo>
                  <a:pt x="158" y="123"/>
                  <a:pt x="156" y="124"/>
                  <a:pt x="154" y="125"/>
                </a:cubicBezTo>
                <a:cubicBezTo>
                  <a:pt x="153" y="125"/>
                  <a:pt x="153" y="125"/>
                  <a:pt x="153" y="125"/>
                </a:cubicBezTo>
                <a:cubicBezTo>
                  <a:pt x="146" y="125"/>
                  <a:pt x="146" y="125"/>
                  <a:pt x="146" y="125"/>
                </a:cubicBezTo>
                <a:cubicBezTo>
                  <a:pt x="146" y="127"/>
                  <a:pt x="146" y="127"/>
                  <a:pt x="146" y="127"/>
                </a:cubicBezTo>
                <a:cubicBezTo>
                  <a:pt x="146" y="130"/>
                  <a:pt x="144" y="132"/>
                  <a:pt x="141" y="132"/>
                </a:cubicBezTo>
                <a:cubicBezTo>
                  <a:pt x="141" y="132"/>
                  <a:pt x="141" y="132"/>
                  <a:pt x="141" y="132"/>
                </a:cubicBezTo>
                <a:cubicBezTo>
                  <a:pt x="21" y="132"/>
                  <a:pt x="21" y="132"/>
                  <a:pt x="21" y="132"/>
                </a:cubicBezTo>
                <a:cubicBezTo>
                  <a:pt x="21" y="132"/>
                  <a:pt x="21" y="132"/>
                  <a:pt x="21" y="132"/>
                </a:cubicBezTo>
                <a:cubicBezTo>
                  <a:pt x="18" y="132"/>
                  <a:pt x="16" y="130"/>
                  <a:pt x="16" y="127"/>
                </a:cubicBezTo>
                <a:cubicBezTo>
                  <a:pt x="16" y="125"/>
                  <a:pt x="16" y="125"/>
                  <a:pt x="16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9" y="125"/>
                  <a:pt x="9" y="125"/>
                  <a:pt x="8" y="125"/>
                </a:cubicBezTo>
                <a:cubicBezTo>
                  <a:pt x="6" y="124"/>
                  <a:pt x="4" y="123"/>
                  <a:pt x="2" y="121"/>
                </a:cubicBezTo>
                <a:cubicBezTo>
                  <a:pt x="1" y="119"/>
                  <a:pt x="0" y="117"/>
                  <a:pt x="0" y="115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2"/>
                  <a:pt x="1" y="98"/>
                  <a:pt x="3" y="94"/>
                </a:cubicBezTo>
                <a:cubicBezTo>
                  <a:pt x="4" y="90"/>
                  <a:pt x="6" y="87"/>
                  <a:pt x="9" y="84"/>
                </a:cubicBezTo>
                <a:cubicBezTo>
                  <a:pt x="16" y="77"/>
                  <a:pt x="16" y="77"/>
                  <a:pt x="16" y="77"/>
                </a:cubicBezTo>
                <a:cubicBezTo>
                  <a:pt x="11" y="72"/>
                  <a:pt x="8" y="65"/>
                  <a:pt x="8" y="58"/>
                </a:cubicBezTo>
                <a:cubicBezTo>
                  <a:pt x="8" y="50"/>
                  <a:pt x="12" y="43"/>
                  <a:pt x="17" y="37"/>
                </a:cubicBezTo>
                <a:cubicBezTo>
                  <a:pt x="22" y="32"/>
                  <a:pt x="29" y="29"/>
                  <a:pt x="37" y="29"/>
                </a:cubicBezTo>
                <a:cubicBezTo>
                  <a:pt x="40" y="29"/>
                  <a:pt x="43" y="30"/>
                  <a:pt x="46" y="30"/>
                </a:cubicBezTo>
                <a:cubicBezTo>
                  <a:pt x="48" y="13"/>
                  <a:pt x="63" y="0"/>
                  <a:pt x="81" y="0"/>
                </a:cubicBezTo>
                <a:close/>
                <a:moveTo>
                  <a:pt x="97" y="122"/>
                </a:moveTo>
                <a:cubicBezTo>
                  <a:pt x="97" y="122"/>
                  <a:pt x="97" y="122"/>
                  <a:pt x="97" y="12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97" y="98"/>
                  <a:pt x="97" y="98"/>
                  <a:pt x="97" y="98"/>
                </a:cubicBezTo>
                <a:cubicBezTo>
                  <a:pt x="97" y="96"/>
                  <a:pt x="99" y="95"/>
                  <a:pt x="100" y="95"/>
                </a:cubicBezTo>
                <a:cubicBezTo>
                  <a:pt x="102" y="95"/>
                  <a:pt x="103" y="96"/>
                  <a:pt x="103" y="98"/>
                </a:cubicBezTo>
                <a:cubicBezTo>
                  <a:pt x="103" y="112"/>
                  <a:pt x="103" y="112"/>
                  <a:pt x="103" y="112"/>
                </a:cubicBezTo>
                <a:cubicBezTo>
                  <a:pt x="117" y="112"/>
                  <a:pt x="117" y="112"/>
                  <a:pt x="117" y="112"/>
                </a:cubicBezTo>
                <a:cubicBezTo>
                  <a:pt x="117" y="112"/>
                  <a:pt x="117" y="111"/>
                  <a:pt x="117" y="111"/>
                </a:cubicBezTo>
                <a:cubicBezTo>
                  <a:pt x="117" y="100"/>
                  <a:pt x="117" y="100"/>
                  <a:pt x="117" y="100"/>
                </a:cubicBezTo>
                <a:cubicBezTo>
                  <a:pt x="117" y="96"/>
                  <a:pt x="117" y="92"/>
                  <a:pt x="115" y="88"/>
                </a:cubicBezTo>
                <a:cubicBezTo>
                  <a:pt x="115" y="88"/>
                  <a:pt x="115" y="88"/>
                  <a:pt x="115" y="88"/>
                </a:cubicBezTo>
                <a:cubicBezTo>
                  <a:pt x="115" y="88"/>
                  <a:pt x="115" y="88"/>
                  <a:pt x="115" y="88"/>
                </a:cubicBezTo>
                <a:cubicBezTo>
                  <a:pt x="114" y="86"/>
                  <a:pt x="113" y="84"/>
                  <a:pt x="112" y="83"/>
                </a:cubicBezTo>
                <a:cubicBezTo>
                  <a:pt x="112" y="83"/>
                  <a:pt x="112" y="83"/>
                  <a:pt x="112" y="83"/>
                </a:cubicBezTo>
                <a:cubicBezTo>
                  <a:pt x="112" y="82"/>
                  <a:pt x="112" y="82"/>
                  <a:pt x="112" y="82"/>
                </a:cubicBezTo>
                <a:cubicBezTo>
                  <a:pt x="112" y="82"/>
                  <a:pt x="112" y="82"/>
                  <a:pt x="112" y="82"/>
                </a:cubicBezTo>
                <a:cubicBezTo>
                  <a:pt x="112" y="82"/>
                  <a:pt x="112" y="82"/>
                  <a:pt x="112" y="82"/>
                </a:cubicBezTo>
                <a:cubicBezTo>
                  <a:pt x="112" y="82"/>
                  <a:pt x="112" y="82"/>
                  <a:pt x="112" y="82"/>
                </a:cubicBezTo>
                <a:cubicBezTo>
                  <a:pt x="111" y="81"/>
                  <a:pt x="110" y="80"/>
                  <a:pt x="109" y="79"/>
                </a:cubicBezTo>
                <a:cubicBezTo>
                  <a:pt x="109" y="79"/>
                  <a:pt x="109" y="79"/>
                  <a:pt x="109" y="79"/>
                </a:cubicBezTo>
                <a:cubicBezTo>
                  <a:pt x="98" y="68"/>
                  <a:pt x="98" y="68"/>
                  <a:pt x="98" y="68"/>
                </a:cubicBezTo>
                <a:cubicBezTo>
                  <a:pt x="93" y="70"/>
                  <a:pt x="87" y="72"/>
                  <a:pt x="81" y="72"/>
                </a:cubicBezTo>
                <a:cubicBezTo>
                  <a:pt x="75" y="72"/>
                  <a:pt x="69" y="70"/>
                  <a:pt x="64" y="68"/>
                </a:cubicBezTo>
                <a:cubicBezTo>
                  <a:pt x="53" y="79"/>
                  <a:pt x="53" y="79"/>
                  <a:pt x="53" y="79"/>
                </a:cubicBezTo>
                <a:cubicBezTo>
                  <a:pt x="53" y="79"/>
                  <a:pt x="53" y="79"/>
                  <a:pt x="53" y="79"/>
                </a:cubicBezTo>
                <a:cubicBezTo>
                  <a:pt x="52" y="80"/>
                  <a:pt x="51" y="81"/>
                  <a:pt x="50" y="82"/>
                </a:cubicBezTo>
                <a:cubicBezTo>
                  <a:pt x="50" y="82"/>
                  <a:pt x="50" y="82"/>
                  <a:pt x="50" y="82"/>
                </a:cubicBezTo>
                <a:cubicBezTo>
                  <a:pt x="50" y="82"/>
                  <a:pt x="50" y="82"/>
                  <a:pt x="50" y="82"/>
                </a:cubicBezTo>
                <a:cubicBezTo>
                  <a:pt x="50" y="82"/>
                  <a:pt x="50" y="82"/>
                  <a:pt x="50" y="82"/>
                </a:cubicBezTo>
                <a:cubicBezTo>
                  <a:pt x="50" y="83"/>
                  <a:pt x="50" y="83"/>
                  <a:pt x="50" y="83"/>
                </a:cubicBezTo>
                <a:cubicBezTo>
                  <a:pt x="49" y="84"/>
                  <a:pt x="48" y="86"/>
                  <a:pt x="47" y="88"/>
                </a:cubicBezTo>
                <a:cubicBezTo>
                  <a:pt x="45" y="92"/>
                  <a:pt x="45" y="96"/>
                  <a:pt x="45" y="100"/>
                </a:cubicBezTo>
                <a:cubicBezTo>
                  <a:pt x="45" y="111"/>
                  <a:pt x="45" y="111"/>
                  <a:pt x="45" y="111"/>
                </a:cubicBezTo>
                <a:cubicBezTo>
                  <a:pt x="45" y="111"/>
                  <a:pt x="45" y="112"/>
                  <a:pt x="45" y="112"/>
                </a:cubicBezTo>
                <a:cubicBezTo>
                  <a:pt x="59" y="112"/>
                  <a:pt x="59" y="112"/>
                  <a:pt x="59" y="112"/>
                </a:cubicBezTo>
                <a:cubicBezTo>
                  <a:pt x="59" y="98"/>
                  <a:pt x="59" y="98"/>
                  <a:pt x="59" y="98"/>
                </a:cubicBezTo>
                <a:cubicBezTo>
                  <a:pt x="59" y="96"/>
                  <a:pt x="60" y="95"/>
                  <a:pt x="62" y="95"/>
                </a:cubicBezTo>
                <a:cubicBezTo>
                  <a:pt x="63" y="95"/>
                  <a:pt x="65" y="96"/>
                  <a:pt x="65" y="98"/>
                </a:cubicBezTo>
                <a:cubicBezTo>
                  <a:pt x="65" y="117"/>
                  <a:pt x="65" y="117"/>
                  <a:pt x="65" y="117"/>
                </a:cubicBezTo>
                <a:cubicBezTo>
                  <a:pt x="65" y="117"/>
                  <a:pt x="65" y="117"/>
                  <a:pt x="65" y="117"/>
                </a:cubicBezTo>
                <a:cubicBezTo>
                  <a:pt x="65" y="117"/>
                  <a:pt x="65" y="117"/>
                  <a:pt x="65" y="117"/>
                </a:cubicBezTo>
                <a:cubicBezTo>
                  <a:pt x="65" y="122"/>
                  <a:pt x="65" y="122"/>
                  <a:pt x="65" y="122"/>
                </a:cubicBezTo>
                <a:cubicBezTo>
                  <a:pt x="97" y="122"/>
                  <a:pt x="97" y="122"/>
                  <a:pt x="97" y="122"/>
                </a:cubicBezTo>
                <a:close/>
                <a:moveTo>
                  <a:pt x="81" y="61"/>
                </a:moveTo>
                <a:cubicBezTo>
                  <a:pt x="81" y="61"/>
                  <a:pt x="81" y="61"/>
                  <a:pt x="81" y="61"/>
                </a:cubicBezTo>
                <a:cubicBezTo>
                  <a:pt x="95" y="61"/>
                  <a:pt x="106" y="50"/>
                  <a:pt x="106" y="36"/>
                </a:cubicBezTo>
                <a:cubicBezTo>
                  <a:pt x="106" y="22"/>
                  <a:pt x="95" y="11"/>
                  <a:pt x="81" y="11"/>
                </a:cubicBezTo>
                <a:cubicBezTo>
                  <a:pt x="67" y="11"/>
                  <a:pt x="56" y="22"/>
                  <a:pt x="56" y="36"/>
                </a:cubicBezTo>
                <a:cubicBezTo>
                  <a:pt x="56" y="50"/>
                  <a:pt x="67" y="61"/>
                  <a:pt x="81" y="61"/>
                </a:cubicBezTo>
                <a:close/>
                <a:moveTo>
                  <a:pt x="26" y="122"/>
                </a:moveTo>
                <a:cubicBezTo>
                  <a:pt x="26" y="122"/>
                  <a:pt x="26" y="122"/>
                  <a:pt x="26" y="122"/>
                </a:cubicBezTo>
                <a:cubicBezTo>
                  <a:pt x="41" y="122"/>
                  <a:pt x="41" y="122"/>
                  <a:pt x="41" y="122"/>
                </a:cubicBezTo>
                <a:cubicBezTo>
                  <a:pt x="39" y="121"/>
                  <a:pt x="38" y="120"/>
                  <a:pt x="37" y="118"/>
                </a:cubicBezTo>
                <a:cubicBezTo>
                  <a:pt x="35" y="116"/>
                  <a:pt x="34" y="113"/>
                  <a:pt x="34" y="111"/>
                </a:cubicBezTo>
                <a:cubicBezTo>
                  <a:pt x="34" y="100"/>
                  <a:pt x="34" y="100"/>
                  <a:pt x="34" y="100"/>
                </a:cubicBezTo>
                <a:cubicBezTo>
                  <a:pt x="34" y="95"/>
                  <a:pt x="35" y="90"/>
                  <a:pt x="36" y="86"/>
                </a:cubicBezTo>
                <a:cubicBezTo>
                  <a:pt x="32" y="86"/>
                  <a:pt x="28" y="85"/>
                  <a:pt x="25" y="84"/>
                </a:cubicBezTo>
                <a:cubicBezTo>
                  <a:pt x="17" y="91"/>
                  <a:pt x="17" y="91"/>
                  <a:pt x="17" y="91"/>
                </a:cubicBezTo>
                <a:cubicBezTo>
                  <a:pt x="15" y="94"/>
                  <a:pt x="13" y="96"/>
                  <a:pt x="12" y="98"/>
                </a:cubicBezTo>
                <a:cubicBezTo>
                  <a:pt x="12" y="98"/>
                  <a:pt x="12" y="98"/>
                  <a:pt x="12" y="98"/>
                </a:cubicBezTo>
                <a:cubicBezTo>
                  <a:pt x="11" y="101"/>
                  <a:pt x="11" y="103"/>
                  <a:pt x="11" y="106"/>
                </a:cubicBezTo>
                <a:cubicBezTo>
                  <a:pt x="11" y="114"/>
                  <a:pt x="11" y="114"/>
                  <a:pt x="11" y="114"/>
                </a:cubicBezTo>
                <a:cubicBezTo>
                  <a:pt x="20" y="114"/>
                  <a:pt x="20" y="114"/>
                  <a:pt x="20" y="114"/>
                </a:cubicBezTo>
                <a:cubicBezTo>
                  <a:pt x="20" y="105"/>
                  <a:pt x="20" y="105"/>
                  <a:pt x="20" y="105"/>
                </a:cubicBezTo>
                <a:cubicBezTo>
                  <a:pt x="20" y="103"/>
                  <a:pt x="21" y="102"/>
                  <a:pt x="23" y="102"/>
                </a:cubicBezTo>
                <a:cubicBezTo>
                  <a:pt x="25" y="102"/>
                  <a:pt x="26" y="103"/>
                  <a:pt x="26" y="105"/>
                </a:cubicBezTo>
                <a:cubicBezTo>
                  <a:pt x="26" y="122"/>
                  <a:pt x="26" y="122"/>
                  <a:pt x="26" y="122"/>
                </a:cubicBezTo>
                <a:close/>
                <a:moveTo>
                  <a:pt x="46" y="42"/>
                </a:moveTo>
                <a:cubicBezTo>
                  <a:pt x="46" y="42"/>
                  <a:pt x="46" y="42"/>
                  <a:pt x="46" y="42"/>
                </a:cubicBezTo>
                <a:cubicBezTo>
                  <a:pt x="45" y="41"/>
                  <a:pt x="44" y="41"/>
                  <a:pt x="43" y="40"/>
                </a:cubicBezTo>
                <a:cubicBezTo>
                  <a:pt x="41" y="40"/>
                  <a:pt x="39" y="40"/>
                  <a:pt x="37" y="40"/>
                </a:cubicBezTo>
                <a:cubicBezTo>
                  <a:pt x="32" y="40"/>
                  <a:pt x="28" y="42"/>
                  <a:pt x="24" y="45"/>
                </a:cubicBezTo>
                <a:cubicBezTo>
                  <a:pt x="21" y="48"/>
                  <a:pt x="19" y="53"/>
                  <a:pt x="19" y="58"/>
                </a:cubicBezTo>
                <a:cubicBezTo>
                  <a:pt x="19" y="63"/>
                  <a:pt x="21" y="67"/>
                  <a:pt x="24" y="71"/>
                </a:cubicBezTo>
                <a:cubicBezTo>
                  <a:pt x="24" y="71"/>
                  <a:pt x="24" y="71"/>
                  <a:pt x="24" y="71"/>
                </a:cubicBezTo>
                <a:cubicBezTo>
                  <a:pt x="28" y="74"/>
                  <a:pt x="32" y="76"/>
                  <a:pt x="37" y="76"/>
                </a:cubicBezTo>
                <a:cubicBezTo>
                  <a:pt x="38" y="76"/>
                  <a:pt x="40" y="76"/>
                  <a:pt x="41" y="76"/>
                </a:cubicBezTo>
                <a:cubicBezTo>
                  <a:pt x="41" y="75"/>
                  <a:pt x="42" y="75"/>
                  <a:pt x="43" y="75"/>
                </a:cubicBezTo>
                <a:cubicBezTo>
                  <a:pt x="44" y="74"/>
                  <a:pt x="45" y="73"/>
                  <a:pt x="46" y="72"/>
                </a:cubicBezTo>
                <a:cubicBezTo>
                  <a:pt x="56" y="62"/>
                  <a:pt x="56" y="62"/>
                  <a:pt x="56" y="62"/>
                </a:cubicBezTo>
                <a:cubicBezTo>
                  <a:pt x="56" y="61"/>
                  <a:pt x="56" y="61"/>
                  <a:pt x="56" y="61"/>
                </a:cubicBezTo>
                <a:cubicBezTo>
                  <a:pt x="56" y="61"/>
                  <a:pt x="56" y="61"/>
                  <a:pt x="56" y="61"/>
                </a:cubicBezTo>
                <a:cubicBezTo>
                  <a:pt x="56" y="61"/>
                  <a:pt x="56" y="61"/>
                  <a:pt x="56" y="61"/>
                </a:cubicBezTo>
                <a:cubicBezTo>
                  <a:pt x="51" y="57"/>
                  <a:pt x="48" y="51"/>
                  <a:pt x="46" y="44"/>
                </a:cubicBezTo>
                <a:cubicBezTo>
                  <a:pt x="46" y="44"/>
                  <a:pt x="46" y="43"/>
                  <a:pt x="46" y="42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2"/>
                  <a:pt x="46" y="42"/>
                  <a:pt x="46" y="42"/>
                </a:cubicBezTo>
                <a:cubicBezTo>
                  <a:pt x="46" y="42"/>
                  <a:pt x="46" y="42"/>
                  <a:pt x="46" y="42"/>
                </a:cubicBezTo>
                <a:close/>
                <a:moveTo>
                  <a:pt x="136" y="122"/>
                </a:moveTo>
                <a:cubicBezTo>
                  <a:pt x="136" y="122"/>
                  <a:pt x="136" y="122"/>
                  <a:pt x="136" y="122"/>
                </a:cubicBezTo>
                <a:cubicBezTo>
                  <a:pt x="136" y="105"/>
                  <a:pt x="136" y="105"/>
                  <a:pt x="136" y="105"/>
                </a:cubicBezTo>
                <a:cubicBezTo>
                  <a:pt x="136" y="103"/>
                  <a:pt x="137" y="102"/>
                  <a:pt x="139" y="102"/>
                </a:cubicBezTo>
                <a:cubicBezTo>
                  <a:pt x="141" y="102"/>
                  <a:pt x="142" y="103"/>
                  <a:pt x="142" y="105"/>
                </a:cubicBezTo>
                <a:cubicBezTo>
                  <a:pt x="142" y="114"/>
                  <a:pt x="142" y="114"/>
                  <a:pt x="142" y="114"/>
                </a:cubicBezTo>
                <a:cubicBezTo>
                  <a:pt x="151" y="114"/>
                  <a:pt x="151" y="114"/>
                  <a:pt x="151" y="114"/>
                </a:cubicBezTo>
                <a:cubicBezTo>
                  <a:pt x="151" y="106"/>
                  <a:pt x="151" y="106"/>
                  <a:pt x="151" y="106"/>
                </a:cubicBezTo>
                <a:cubicBezTo>
                  <a:pt x="151" y="103"/>
                  <a:pt x="151" y="101"/>
                  <a:pt x="150" y="98"/>
                </a:cubicBezTo>
                <a:cubicBezTo>
                  <a:pt x="150" y="98"/>
                  <a:pt x="150" y="98"/>
                  <a:pt x="150" y="98"/>
                </a:cubicBezTo>
                <a:cubicBezTo>
                  <a:pt x="150" y="98"/>
                  <a:pt x="150" y="98"/>
                  <a:pt x="150" y="98"/>
                </a:cubicBezTo>
                <a:cubicBezTo>
                  <a:pt x="149" y="96"/>
                  <a:pt x="147" y="94"/>
                  <a:pt x="145" y="91"/>
                </a:cubicBezTo>
                <a:cubicBezTo>
                  <a:pt x="137" y="84"/>
                  <a:pt x="137" y="84"/>
                  <a:pt x="137" y="84"/>
                </a:cubicBezTo>
                <a:cubicBezTo>
                  <a:pt x="134" y="85"/>
                  <a:pt x="130" y="86"/>
                  <a:pt x="126" y="86"/>
                </a:cubicBezTo>
                <a:cubicBezTo>
                  <a:pt x="127" y="90"/>
                  <a:pt x="128" y="95"/>
                  <a:pt x="128" y="100"/>
                </a:cubicBezTo>
                <a:cubicBezTo>
                  <a:pt x="128" y="111"/>
                  <a:pt x="128" y="111"/>
                  <a:pt x="128" y="111"/>
                </a:cubicBezTo>
                <a:cubicBezTo>
                  <a:pt x="128" y="113"/>
                  <a:pt x="127" y="116"/>
                  <a:pt x="125" y="118"/>
                </a:cubicBezTo>
                <a:cubicBezTo>
                  <a:pt x="124" y="120"/>
                  <a:pt x="123" y="121"/>
                  <a:pt x="121" y="122"/>
                </a:cubicBezTo>
                <a:cubicBezTo>
                  <a:pt x="136" y="122"/>
                  <a:pt x="136" y="122"/>
                  <a:pt x="136" y="122"/>
                </a:cubicBezTo>
                <a:close/>
                <a:moveTo>
                  <a:pt x="116" y="42"/>
                </a:moveTo>
                <a:cubicBezTo>
                  <a:pt x="116" y="42"/>
                  <a:pt x="116" y="42"/>
                  <a:pt x="116" y="42"/>
                </a:cubicBezTo>
                <a:cubicBezTo>
                  <a:pt x="116" y="42"/>
                  <a:pt x="116" y="42"/>
                  <a:pt x="116" y="42"/>
                </a:cubicBezTo>
                <a:cubicBezTo>
                  <a:pt x="116" y="42"/>
                  <a:pt x="116" y="42"/>
                  <a:pt x="116" y="42"/>
                </a:cubicBezTo>
                <a:cubicBezTo>
                  <a:pt x="116" y="42"/>
                  <a:pt x="116" y="42"/>
                  <a:pt x="116" y="42"/>
                </a:cubicBezTo>
                <a:cubicBezTo>
                  <a:pt x="116" y="42"/>
                  <a:pt x="116" y="42"/>
                  <a:pt x="116" y="42"/>
                </a:cubicBezTo>
                <a:cubicBezTo>
                  <a:pt x="115" y="49"/>
                  <a:pt x="112" y="56"/>
                  <a:pt x="106" y="61"/>
                </a:cubicBezTo>
                <a:cubicBezTo>
                  <a:pt x="106" y="61"/>
                  <a:pt x="106" y="61"/>
                  <a:pt x="106" y="61"/>
                </a:cubicBezTo>
                <a:cubicBezTo>
                  <a:pt x="106" y="61"/>
                  <a:pt x="106" y="61"/>
                  <a:pt x="106" y="61"/>
                </a:cubicBezTo>
                <a:cubicBezTo>
                  <a:pt x="106" y="62"/>
                  <a:pt x="106" y="62"/>
                  <a:pt x="106" y="62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117" y="73"/>
                  <a:pt x="118" y="74"/>
                  <a:pt x="119" y="75"/>
                </a:cubicBezTo>
                <a:cubicBezTo>
                  <a:pt x="120" y="75"/>
                  <a:pt x="121" y="75"/>
                  <a:pt x="121" y="76"/>
                </a:cubicBezTo>
                <a:cubicBezTo>
                  <a:pt x="121" y="76"/>
                  <a:pt x="121" y="76"/>
                  <a:pt x="121" y="76"/>
                </a:cubicBezTo>
                <a:cubicBezTo>
                  <a:pt x="121" y="76"/>
                  <a:pt x="121" y="76"/>
                  <a:pt x="121" y="76"/>
                </a:cubicBezTo>
                <a:cubicBezTo>
                  <a:pt x="122" y="76"/>
                  <a:pt x="124" y="76"/>
                  <a:pt x="125" y="76"/>
                </a:cubicBezTo>
                <a:cubicBezTo>
                  <a:pt x="130" y="76"/>
                  <a:pt x="134" y="74"/>
                  <a:pt x="138" y="71"/>
                </a:cubicBezTo>
                <a:cubicBezTo>
                  <a:pt x="141" y="67"/>
                  <a:pt x="143" y="63"/>
                  <a:pt x="143" y="58"/>
                </a:cubicBezTo>
                <a:cubicBezTo>
                  <a:pt x="143" y="53"/>
                  <a:pt x="141" y="48"/>
                  <a:pt x="138" y="45"/>
                </a:cubicBezTo>
                <a:cubicBezTo>
                  <a:pt x="134" y="42"/>
                  <a:pt x="130" y="40"/>
                  <a:pt x="125" y="40"/>
                </a:cubicBezTo>
                <a:cubicBezTo>
                  <a:pt x="123" y="40"/>
                  <a:pt x="121" y="40"/>
                  <a:pt x="120" y="40"/>
                </a:cubicBezTo>
                <a:cubicBezTo>
                  <a:pt x="118" y="41"/>
                  <a:pt x="117" y="41"/>
                  <a:pt x="116" y="4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61" name="Freeform 29"/>
          <p:cNvSpPr>
            <a:spLocks noEditPoints="1"/>
          </p:cNvSpPr>
          <p:nvPr/>
        </p:nvSpPr>
        <p:spPr bwMode="auto">
          <a:xfrm>
            <a:off x="4491038" y="3884197"/>
            <a:ext cx="195262" cy="276225"/>
          </a:xfrm>
          <a:custGeom>
            <a:avLst/>
            <a:gdLst>
              <a:gd name="T0" fmla="*/ 38 w 102"/>
              <a:gd name="T1" fmla="*/ 124 h 144"/>
              <a:gd name="T2" fmla="*/ 38 w 102"/>
              <a:gd name="T3" fmla="*/ 124 h 144"/>
              <a:gd name="T4" fmla="*/ 65 w 102"/>
              <a:gd name="T5" fmla="*/ 124 h 144"/>
              <a:gd name="T6" fmla="*/ 68 w 102"/>
              <a:gd name="T7" fmla="*/ 127 h 144"/>
              <a:gd name="T8" fmla="*/ 68 w 102"/>
              <a:gd name="T9" fmla="*/ 127 h 144"/>
              <a:gd name="T10" fmla="*/ 68 w 102"/>
              <a:gd name="T11" fmla="*/ 141 h 144"/>
              <a:gd name="T12" fmla="*/ 65 w 102"/>
              <a:gd name="T13" fmla="*/ 144 h 144"/>
              <a:gd name="T14" fmla="*/ 65 w 102"/>
              <a:gd name="T15" fmla="*/ 144 h 144"/>
              <a:gd name="T16" fmla="*/ 38 w 102"/>
              <a:gd name="T17" fmla="*/ 144 h 144"/>
              <a:gd name="T18" fmla="*/ 34 w 102"/>
              <a:gd name="T19" fmla="*/ 141 h 144"/>
              <a:gd name="T20" fmla="*/ 34 w 102"/>
              <a:gd name="T21" fmla="*/ 141 h 144"/>
              <a:gd name="T22" fmla="*/ 34 w 102"/>
              <a:gd name="T23" fmla="*/ 127 h 144"/>
              <a:gd name="T24" fmla="*/ 38 w 102"/>
              <a:gd name="T25" fmla="*/ 124 h 144"/>
              <a:gd name="T26" fmla="*/ 51 w 102"/>
              <a:gd name="T27" fmla="*/ 0 h 144"/>
              <a:gd name="T28" fmla="*/ 51 w 102"/>
              <a:gd name="T29" fmla="*/ 0 h 144"/>
              <a:gd name="T30" fmla="*/ 87 w 102"/>
              <a:gd name="T31" fmla="*/ 15 h 144"/>
              <a:gd name="T32" fmla="*/ 87 w 102"/>
              <a:gd name="T33" fmla="*/ 15 h 144"/>
              <a:gd name="T34" fmla="*/ 87 w 102"/>
              <a:gd name="T35" fmla="*/ 15 h 144"/>
              <a:gd name="T36" fmla="*/ 102 w 102"/>
              <a:gd name="T37" fmla="*/ 51 h 144"/>
              <a:gd name="T38" fmla="*/ 98 w 102"/>
              <a:gd name="T39" fmla="*/ 72 h 144"/>
              <a:gd name="T40" fmla="*/ 86 w 102"/>
              <a:gd name="T41" fmla="*/ 89 h 144"/>
              <a:gd name="T42" fmla="*/ 81 w 102"/>
              <a:gd name="T43" fmla="*/ 94 h 144"/>
              <a:gd name="T44" fmla="*/ 68 w 102"/>
              <a:gd name="T45" fmla="*/ 114 h 144"/>
              <a:gd name="T46" fmla="*/ 62 w 102"/>
              <a:gd name="T47" fmla="*/ 119 h 144"/>
              <a:gd name="T48" fmla="*/ 41 w 102"/>
              <a:gd name="T49" fmla="*/ 119 h 144"/>
              <a:gd name="T50" fmla="*/ 35 w 102"/>
              <a:gd name="T51" fmla="*/ 114 h 144"/>
              <a:gd name="T52" fmla="*/ 22 w 102"/>
              <a:gd name="T53" fmla="*/ 94 h 144"/>
              <a:gd name="T54" fmla="*/ 17 w 102"/>
              <a:gd name="T55" fmla="*/ 89 h 144"/>
              <a:gd name="T56" fmla="*/ 17 w 102"/>
              <a:gd name="T57" fmla="*/ 89 h 144"/>
              <a:gd name="T58" fmla="*/ 5 w 102"/>
              <a:gd name="T59" fmla="*/ 72 h 144"/>
              <a:gd name="T60" fmla="*/ 0 w 102"/>
              <a:gd name="T61" fmla="*/ 51 h 144"/>
              <a:gd name="T62" fmla="*/ 15 w 102"/>
              <a:gd name="T63" fmla="*/ 15 h 144"/>
              <a:gd name="T64" fmla="*/ 16 w 102"/>
              <a:gd name="T65" fmla="*/ 14 h 144"/>
              <a:gd name="T66" fmla="*/ 51 w 102"/>
              <a:gd name="T67" fmla="*/ 0 h 144"/>
              <a:gd name="T68" fmla="*/ 80 w 102"/>
              <a:gd name="T69" fmla="*/ 23 h 144"/>
              <a:gd name="T70" fmla="*/ 80 w 102"/>
              <a:gd name="T71" fmla="*/ 23 h 144"/>
              <a:gd name="T72" fmla="*/ 51 w 102"/>
              <a:gd name="T73" fmla="*/ 11 h 144"/>
              <a:gd name="T74" fmla="*/ 23 w 102"/>
              <a:gd name="T75" fmla="*/ 22 h 144"/>
              <a:gd name="T76" fmla="*/ 23 w 102"/>
              <a:gd name="T77" fmla="*/ 23 h 144"/>
              <a:gd name="T78" fmla="*/ 11 w 102"/>
              <a:gd name="T79" fmla="*/ 51 h 144"/>
              <a:gd name="T80" fmla="*/ 15 w 102"/>
              <a:gd name="T81" fmla="*/ 67 h 144"/>
              <a:gd name="T82" fmla="*/ 24 w 102"/>
              <a:gd name="T83" fmla="*/ 80 h 144"/>
              <a:gd name="T84" fmla="*/ 25 w 102"/>
              <a:gd name="T85" fmla="*/ 81 h 144"/>
              <a:gd name="T86" fmla="*/ 30 w 102"/>
              <a:gd name="T87" fmla="*/ 86 h 144"/>
              <a:gd name="T88" fmla="*/ 45 w 102"/>
              <a:gd name="T89" fmla="*/ 108 h 144"/>
              <a:gd name="T90" fmla="*/ 57 w 102"/>
              <a:gd name="T91" fmla="*/ 108 h 144"/>
              <a:gd name="T92" fmla="*/ 73 w 102"/>
              <a:gd name="T93" fmla="*/ 86 h 144"/>
              <a:gd name="T94" fmla="*/ 78 w 102"/>
              <a:gd name="T95" fmla="*/ 81 h 144"/>
              <a:gd name="T96" fmla="*/ 78 w 102"/>
              <a:gd name="T97" fmla="*/ 80 h 144"/>
              <a:gd name="T98" fmla="*/ 88 w 102"/>
              <a:gd name="T99" fmla="*/ 67 h 144"/>
              <a:gd name="T100" fmla="*/ 91 w 102"/>
              <a:gd name="T101" fmla="*/ 51 h 144"/>
              <a:gd name="T102" fmla="*/ 80 w 102"/>
              <a:gd name="T103" fmla="*/ 23 h 144"/>
              <a:gd name="T104" fmla="*/ 62 w 102"/>
              <a:gd name="T105" fmla="*/ 131 h 144"/>
              <a:gd name="T106" fmla="*/ 62 w 102"/>
              <a:gd name="T107" fmla="*/ 131 h 144"/>
              <a:gd name="T108" fmla="*/ 41 w 102"/>
              <a:gd name="T109" fmla="*/ 131 h 144"/>
              <a:gd name="T110" fmla="*/ 41 w 102"/>
              <a:gd name="T111" fmla="*/ 138 h 144"/>
              <a:gd name="T112" fmla="*/ 62 w 102"/>
              <a:gd name="T113" fmla="*/ 138 h 144"/>
              <a:gd name="T114" fmla="*/ 62 w 102"/>
              <a:gd name="T115" fmla="*/ 13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2" h="144">
                <a:moveTo>
                  <a:pt x="38" y="124"/>
                </a:moveTo>
                <a:cubicBezTo>
                  <a:pt x="38" y="124"/>
                  <a:pt x="38" y="124"/>
                  <a:pt x="38" y="124"/>
                </a:cubicBezTo>
                <a:cubicBezTo>
                  <a:pt x="65" y="124"/>
                  <a:pt x="65" y="124"/>
                  <a:pt x="65" y="124"/>
                </a:cubicBezTo>
                <a:cubicBezTo>
                  <a:pt x="67" y="124"/>
                  <a:pt x="68" y="125"/>
                  <a:pt x="68" y="127"/>
                </a:cubicBezTo>
                <a:cubicBezTo>
                  <a:pt x="68" y="127"/>
                  <a:pt x="68" y="127"/>
                  <a:pt x="68" y="127"/>
                </a:cubicBezTo>
                <a:cubicBezTo>
                  <a:pt x="68" y="141"/>
                  <a:pt x="68" y="141"/>
                  <a:pt x="68" y="141"/>
                </a:cubicBezTo>
                <a:cubicBezTo>
                  <a:pt x="68" y="143"/>
                  <a:pt x="67" y="144"/>
                  <a:pt x="65" y="144"/>
                </a:cubicBezTo>
                <a:cubicBezTo>
                  <a:pt x="65" y="144"/>
                  <a:pt x="65" y="144"/>
                  <a:pt x="65" y="144"/>
                </a:cubicBezTo>
                <a:cubicBezTo>
                  <a:pt x="38" y="144"/>
                  <a:pt x="38" y="144"/>
                  <a:pt x="38" y="144"/>
                </a:cubicBezTo>
                <a:cubicBezTo>
                  <a:pt x="36" y="144"/>
                  <a:pt x="34" y="143"/>
                  <a:pt x="34" y="141"/>
                </a:cubicBezTo>
                <a:cubicBezTo>
                  <a:pt x="34" y="141"/>
                  <a:pt x="34" y="141"/>
                  <a:pt x="34" y="141"/>
                </a:cubicBezTo>
                <a:cubicBezTo>
                  <a:pt x="34" y="127"/>
                  <a:pt x="34" y="127"/>
                  <a:pt x="34" y="127"/>
                </a:cubicBezTo>
                <a:cubicBezTo>
                  <a:pt x="34" y="125"/>
                  <a:pt x="36" y="124"/>
                  <a:pt x="38" y="124"/>
                </a:cubicBezTo>
                <a:close/>
                <a:moveTo>
                  <a:pt x="51" y="0"/>
                </a:moveTo>
                <a:cubicBezTo>
                  <a:pt x="51" y="0"/>
                  <a:pt x="51" y="0"/>
                  <a:pt x="51" y="0"/>
                </a:cubicBezTo>
                <a:cubicBezTo>
                  <a:pt x="65" y="0"/>
                  <a:pt x="78" y="5"/>
                  <a:pt x="87" y="15"/>
                </a:cubicBezTo>
                <a:cubicBezTo>
                  <a:pt x="87" y="15"/>
                  <a:pt x="87" y="15"/>
                  <a:pt x="87" y="15"/>
                </a:cubicBezTo>
                <a:cubicBezTo>
                  <a:pt x="87" y="15"/>
                  <a:pt x="87" y="15"/>
                  <a:pt x="87" y="15"/>
                </a:cubicBezTo>
                <a:cubicBezTo>
                  <a:pt x="97" y="24"/>
                  <a:pt x="102" y="37"/>
                  <a:pt x="102" y="51"/>
                </a:cubicBezTo>
                <a:cubicBezTo>
                  <a:pt x="102" y="58"/>
                  <a:pt x="101" y="65"/>
                  <a:pt x="98" y="72"/>
                </a:cubicBezTo>
                <a:cubicBezTo>
                  <a:pt x="95" y="78"/>
                  <a:pt x="91" y="84"/>
                  <a:pt x="86" y="89"/>
                </a:cubicBezTo>
                <a:cubicBezTo>
                  <a:pt x="85" y="90"/>
                  <a:pt x="82" y="92"/>
                  <a:pt x="81" y="94"/>
                </a:cubicBezTo>
                <a:cubicBezTo>
                  <a:pt x="73" y="101"/>
                  <a:pt x="69" y="105"/>
                  <a:pt x="68" y="114"/>
                </a:cubicBezTo>
                <a:cubicBezTo>
                  <a:pt x="67" y="117"/>
                  <a:pt x="65" y="119"/>
                  <a:pt x="62" y="119"/>
                </a:cubicBezTo>
                <a:cubicBezTo>
                  <a:pt x="41" y="119"/>
                  <a:pt x="41" y="119"/>
                  <a:pt x="41" y="119"/>
                </a:cubicBezTo>
                <a:cubicBezTo>
                  <a:pt x="38" y="119"/>
                  <a:pt x="35" y="117"/>
                  <a:pt x="35" y="114"/>
                </a:cubicBezTo>
                <a:cubicBezTo>
                  <a:pt x="34" y="105"/>
                  <a:pt x="30" y="101"/>
                  <a:pt x="22" y="94"/>
                </a:cubicBezTo>
                <a:cubicBezTo>
                  <a:pt x="20" y="92"/>
                  <a:pt x="18" y="90"/>
                  <a:pt x="17" y="89"/>
                </a:cubicBezTo>
                <a:cubicBezTo>
                  <a:pt x="17" y="89"/>
                  <a:pt x="17" y="89"/>
                  <a:pt x="17" y="89"/>
                </a:cubicBezTo>
                <a:cubicBezTo>
                  <a:pt x="12" y="84"/>
                  <a:pt x="7" y="78"/>
                  <a:pt x="5" y="72"/>
                </a:cubicBezTo>
                <a:cubicBezTo>
                  <a:pt x="2" y="65"/>
                  <a:pt x="0" y="58"/>
                  <a:pt x="0" y="51"/>
                </a:cubicBezTo>
                <a:cubicBezTo>
                  <a:pt x="0" y="37"/>
                  <a:pt x="6" y="24"/>
                  <a:pt x="15" y="15"/>
                </a:cubicBezTo>
                <a:cubicBezTo>
                  <a:pt x="16" y="14"/>
                  <a:pt x="16" y="14"/>
                  <a:pt x="16" y="14"/>
                </a:cubicBezTo>
                <a:cubicBezTo>
                  <a:pt x="25" y="5"/>
                  <a:pt x="37" y="0"/>
                  <a:pt x="51" y="0"/>
                </a:cubicBezTo>
                <a:close/>
                <a:moveTo>
                  <a:pt x="80" y="23"/>
                </a:moveTo>
                <a:cubicBezTo>
                  <a:pt x="80" y="23"/>
                  <a:pt x="80" y="23"/>
                  <a:pt x="80" y="23"/>
                </a:cubicBezTo>
                <a:cubicBezTo>
                  <a:pt x="72" y="15"/>
                  <a:pt x="62" y="11"/>
                  <a:pt x="51" y="11"/>
                </a:cubicBezTo>
                <a:cubicBezTo>
                  <a:pt x="40" y="11"/>
                  <a:pt x="31" y="15"/>
                  <a:pt x="23" y="22"/>
                </a:cubicBezTo>
                <a:cubicBezTo>
                  <a:pt x="23" y="23"/>
                  <a:pt x="23" y="23"/>
                  <a:pt x="23" y="23"/>
                </a:cubicBezTo>
                <a:cubicBezTo>
                  <a:pt x="16" y="30"/>
                  <a:pt x="11" y="40"/>
                  <a:pt x="11" y="51"/>
                </a:cubicBezTo>
                <a:cubicBezTo>
                  <a:pt x="11" y="57"/>
                  <a:pt x="13" y="62"/>
                  <a:pt x="15" y="67"/>
                </a:cubicBezTo>
                <a:cubicBezTo>
                  <a:pt x="17" y="72"/>
                  <a:pt x="20" y="77"/>
                  <a:pt x="24" y="80"/>
                </a:cubicBezTo>
                <a:cubicBezTo>
                  <a:pt x="25" y="81"/>
                  <a:pt x="25" y="81"/>
                  <a:pt x="25" y="81"/>
                </a:cubicBezTo>
                <a:cubicBezTo>
                  <a:pt x="27" y="83"/>
                  <a:pt x="29" y="84"/>
                  <a:pt x="30" y="86"/>
                </a:cubicBezTo>
                <a:cubicBezTo>
                  <a:pt x="38" y="93"/>
                  <a:pt x="43" y="98"/>
                  <a:pt x="45" y="108"/>
                </a:cubicBezTo>
                <a:cubicBezTo>
                  <a:pt x="57" y="108"/>
                  <a:pt x="57" y="108"/>
                  <a:pt x="57" y="108"/>
                </a:cubicBezTo>
                <a:cubicBezTo>
                  <a:pt x="60" y="98"/>
                  <a:pt x="65" y="93"/>
                  <a:pt x="73" y="86"/>
                </a:cubicBezTo>
                <a:cubicBezTo>
                  <a:pt x="74" y="84"/>
                  <a:pt x="75" y="83"/>
                  <a:pt x="78" y="81"/>
                </a:cubicBezTo>
                <a:cubicBezTo>
                  <a:pt x="78" y="80"/>
                  <a:pt x="78" y="80"/>
                  <a:pt x="78" y="80"/>
                </a:cubicBezTo>
                <a:cubicBezTo>
                  <a:pt x="82" y="77"/>
                  <a:pt x="85" y="72"/>
                  <a:pt x="88" y="67"/>
                </a:cubicBezTo>
                <a:cubicBezTo>
                  <a:pt x="90" y="62"/>
                  <a:pt x="91" y="57"/>
                  <a:pt x="91" y="51"/>
                </a:cubicBezTo>
                <a:cubicBezTo>
                  <a:pt x="91" y="40"/>
                  <a:pt x="87" y="30"/>
                  <a:pt x="80" y="23"/>
                </a:cubicBezTo>
                <a:close/>
                <a:moveTo>
                  <a:pt x="62" y="131"/>
                </a:moveTo>
                <a:cubicBezTo>
                  <a:pt x="62" y="131"/>
                  <a:pt x="62" y="131"/>
                  <a:pt x="62" y="131"/>
                </a:cubicBezTo>
                <a:cubicBezTo>
                  <a:pt x="41" y="131"/>
                  <a:pt x="41" y="131"/>
                  <a:pt x="41" y="131"/>
                </a:cubicBezTo>
                <a:cubicBezTo>
                  <a:pt x="41" y="138"/>
                  <a:pt x="41" y="138"/>
                  <a:pt x="41" y="138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2" y="131"/>
                  <a:pt x="62" y="131"/>
                  <a:pt x="62" y="1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62" name="Line 30"/>
          <p:cNvSpPr>
            <a:spLocks noChangeShapeType="1"/>
          </p:cNvSpPr>
          <p:nvPr/>
        </p:nvSpPr>
        <p:spPr bwMode="auto">
          <a:xfrm flipH="1">
            <a:off x="3473450" y="1785522"/>
            <a:ext cx="760413" cy="0"/>
          </a:xfrm>
          <a:prstGeom prst="line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63" name="Line 31"/>
          <p:cNvSpPr>
            <a:spLocks noChangeShapeType="1"/>
          </p:cNvSpPr>
          <p:nvPr/>
        </p:nvSpPr>
        <p:spPr bwMode="auto">
          <a:xfrm>
            <a:off x="3473450" y="3273009"/>
            <a:ext cx="0" cy="749300"/>
          </a:xfrm>
          <a:prstGeom prst="line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64" name="Line 32"/>
          <p:cNvSpPr>
            <a:spLocks noChangeShapeType="1"/>
          </p:cNvSpPr>
          <p:nvPr/>
        </p:nvSpPr>
        <p:spPr bwMode="auto">
          <a:xfrm>
            <a:off x="4913313" y="4022309"/>
            <a:ext cx="720725" cy="0"/>
          </a:xfrm>
          <a:prstGeom prst="line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65" name="Line 33"/>
          <p:cNvSpPr>
            <a:spLocks noChangeShapeType="1"/>
          </p:cNvSpPr>
          <p:nvPr/>
        </p:nvSpPr>
        <p:spPr bwMode="auto">
          <a:xfrm flipV="1">
            <a:off x="5634038" y="1785522"/>
            <a:ext cx="0" cy="788987"/>
          </a:xfrm>
          <a:prstGeom prst="line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66" name="Rectangle 34"/>
          <p:cNvSpPr>
            <a:spLocks noChangeArrowheads="1"/>
          </p:cNvSpPr>
          <p:nvPr/>
        </p:nvSpPr>
        <p:spPr bwMode="auto">
          <a:xfrm>
            <a:off x="5795963" y="1709322"/>
            <a:ext cx="237648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67" name="Rectangle 35"/>
          <p:cNvSpPr>
            <a:spLocks noChangeArrowheads="1"/>
          </p:cNvSpPr>
          <p:nvPr/>
        </p:nvSpPr>
        <p:spPr bwMode="auto">
          <a:xfrm>
            <a:off x="5795963" y="3938172"/>
            <a:ext cx="23764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68" name="Rectangle 36"/>
          <p:cNvSpPr>
            <a:spLocks noChangeArrowheads="1"/>
          </p:cNvSpPr>
          <p:nvPr/>
        </p:nvSpPr>
        <p:spPr bwMode="auto">
          <a:xfrm>
            <a:off x="957263" y="1709322"/>
            <a:ext cx="237648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r"/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69" name="Rectangle 37"/>
          <p:cNvSpPr>
            <a:spLocks noChangeArrowheads="1"/>
          </p:cNvSpPr>
          <p:nvPr/>
        </p:nvSpPr>
        <p:spPr bwMode="auto">
          <a:xfrm>
            <a:off x="957263" y="3938172"/>
            <a:ext cx="237648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标题</a:t>
            </a:r>
            <a:endParaRPr lang="en-US" altLang="zh-CN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r"/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We have many PowerPoint </a:t>
            </a:r>
            <a:r>
              <a:rPr lang="zh-CN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templates</a:t>
            </a: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that has been specifically designed to help anyone that is stepping into the world of PowerPoint for the very first time.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284144" y="242173"/>
            <a:ext cx="18261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此处添加标题文本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1831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:a14="http://schemas.microsoft.com/office/drawing/2010/main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21"/>
</p:tagLst>
</file>

<file path=ppt/theme/theme1.xml><?xml version="1.0" encoding="utf-8"?>
<a:theme xmlns:a="http://schemas.openxmlformats.org/drawingml/2006/main" name="Office 主题​​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D8392"/>
      </a:accent1>
      <a:accent2>
        <a:srgbClr val="9BDEE2"/>
      </a:accent2>
      <a:accent3>
        <a:srgbClr val="FB9973"/>
      </a:accent3>
      <a:accent4>
        <a:srgbClr val="61CACB"/>
      </a:accent4>
      <a:accent5>
        <a:srgbClr val="A4C3DD"/>
      </a:accent5>
      <a:accent6>
        <a:srgbClr val="727171"/>
      </a:accent6>
      <a:hlink>
        <a:srgbClr val="009999"/>
      </a:hlink>
      <a:folHlink>
        <a:srgbClr val="99CC00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2527</Words>
  <Application>Microsoft Office PowerPoint</Application>
  <PresentationFormat>全屏显示(16:9)</PresentationFormat>
  <Paragraphs>272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7" baseType="lpstr">
      <vt:lpstr>等线</vt:lpstr>
      <vt:lpstr>宋体</vt:lpstr>
      <vt:lpstr>微软雅黑</vt:lpstr>
      <vt:lpstr>微软雅黑 Light</vt:lpstr>
      <vt:lpstr>Arial</vt:lpstr>
      <vt:lpstr>Calibri</vt:lpstr>
      <vt:lpstr>Impact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ss</dc:title>
  <dc:creator>ss</dc:creator>
  <lastModifiedBy>ss</lastModifiedBy>
  <revision>6</revision>
  <dcterms:created xsi:type="dcterms:W3CDTF">2016-06-20T01:30:14.0000000Z</dcterms:created>
  <dcterms:modified xsi:type="dcterms:W3CDTF">2022-11-05T12:36:50.0000000Z</dcterms:modified>
  <dc:description>ss</dc:description>
  <category>ss</category>
  <contentStatus>ss</contentStatus>
  <dc:identifier>ss</dc:identifier>
  <keywords>ss</keywords>
  <version>6</version>
  <dc:subject>6</dc:subject>
</coreProperties>
</file>