
<file path=[Content_Types].xml><?xml version="1.0" encoding="utf-8"?>
<Types xmlns="http://schemas.openxmlformats.org/package/2006/content-types">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2.xml" ContentType="application/vnd.openxmlformats-officedocument.presentationml.notesSlid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3.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tags/tag36.xml" ContentType="application/vnd.openxmlformats-officedocument.presentationml.tags+xml"/>
  <Override PartName="/ppt/notesSlides/notesSlide5.xml" ContentType="application/vnd.openxmlformats-officedocument.presentationml.notesSlide+xml"/>
  <Override PartName="/ppt/tags/tag37.xml" ContentType="application/vnd.openxmlformats-officedocument.presentationml.tags+xml"/>
  <Override PartName="/ppt/tags/tag38.xml" ContentType="application/vnd.openxmlformats-officedocument.presentationml.tags+xml"/>
  <Override PartName="/ppt/notesSlides/notesSlide6.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notesSlides/notesSlide7.xml" ContentType="application/vnd.openxmlformats-officedocument.presentationml.notesSlide+xml"/>
  <Override PartName="/ppt/tags/tag41.xml" ContentType="application/vnd.openxmlformats-officedocument.presentationml.tags+xml"/>
  <Override PartName="/ppt/tags/tag42.xml" ContentType="application/vnd.openxmlformats-officedocument.presentationml.tags+xml"/>
  <Override PartName="/ppt/notesSlides/notesSlide8.xml" ContentType="application/vnd.openxmlformats-officedocument.presentationml.notesSlide+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0.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notesSlides/notesSlide12.xml" ContentType="application/vnd.openxmlformats-officedocument.presentationml.notesSlide+xml"/>
  <Override PartName="/ppt/tags/tag64.xml" ContentType="application/vnd.openxmlformats-officedocument.presentationml.tags+xml"/>
  <Override PartName="/ppt/tags/tag65.xml" ContentType="application/vnd.openxmlformats-officedocument.presentationml.tags+xml"/>
  <Override PartName="/ppt/notesSlides/notesSlide13.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4.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notesSlides/notesSlide15.xml" ContentType="application/vnd.openxmlformats-officedocument.presentationml.notesSlide+xml"/>
  <Override PartName="/ppt/tags/tag83.xml" ContentType="application/vnd.openxmlformats-officedocument.presentationml.tags+xml"/>
  <Override PartName="/ppt/tags/tag84.xml" ContentType="application/vnd.openxmlformats-officedocument.presentationml.tags+xml"/>
  <Override PartName="/ppt/notesSlides/notesSlide16.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notesSlides/notesSlide17.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19.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notesSlides/notesSlide20.xml" ContentType="application/vnd.openxmlformats-officedocument.presentationml.notesSlide+xml"/>
  <Override PartName="/ppt/tags/tag106.xml" ContentType="application/vnd.openxmlformats-officedocument.presentationml.tags+xml"/>
  <Override PartName="/ppt/tags/tag107.xml" ContentType="application/vnd.openxmlformats-officedocument.presentationml.tags+xml"/>
  <Override PartName="/ppt/notesSlides/notesSlide21.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notesSlides/notesSlide22.xml" ContentType="application/vnd.openxmlformats-officedocument.presentationml.notesSlide+xml"/>
  <Override PartName="/ppt/tags/tag110.xml" ContentType="application/vnd.openxmlformats-officedocument.presentationml.tags+xml"/>
  <Override PartName="/ppt/tags/tag111.xml" ContentType="application/vnd.openxmlformats-officedocument.presentationml.tags+xml"/>
  <Override PartName="/ppt/notesSlides/notesSlide23.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27"/>
  </p:notesMasterIdLst>
  <p:sldIdLst>
    <p:sldId id="256" r:id="rId2"/>
    <p:sldId id="281"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80" r:id="rId26"/>
  </p:sldIdLst>
  <p:sldSz cx="12192000" cy="6858000"/>
  <p:notesSz cx="6858000" cy="9144000"/>
  <p:custDataLst>
    <p:tags r:id="rId28"/>
  </p:custDataLst>
  <p:defaultTextStyle>
    <a:defPPr>
      <a:defRPr lang="zh-CN"/>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CA"/>
    <a:srgbClr val="EF4A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0" autoAdjust="0"/>
    <p:restoredTop sz="80993" autoAdjust="0"/>
  </p:normalViewPr>
  <p:slideViewPr>
    <p:cSldViewPr snapToGrid="0">
      <p:cViewPr varScale="1">
        <p:scale>
          <a:sx n="72" d="100"/>
          <a:sy n="72" d="100"/>
        </p:scale>
        <p:origin x="1488" y="58"/>
      </p:cViewPr>
      <p:guideLst/>
    </p:cSldViewPr>
  </p:slid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F551A3-59C8-4052-B151-5554EBD2C511}" type="datetimeFigureOut">
              <a:rPr lang="zh-CN" altLang="en-US" smtClean="0"/>
              <a:t>2019/1/7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97AE6A8-91E2-4CE8-BA94-D254F6A0DD58}" type="slidenum">
              <a:rPr lang="zh-CN" altLang="en-US" smtClean="0"/>
              <a:t>‹#›</a:t>
            </a:fld>
            <a:endParaRPr lang="zh-CN" altLang="en-US"/>
          </a:p>
        </p:txBody>
      </p:sp>
    </p:spTree>
    <p:extLst>
      <p:ext uri="{BB962C8B-B14F-4D97-AF65-F5344CB8AC3E}">
        <p14:creationId xmlns:p14="http://schemas.microsoft.com/office/powerpoint/2010/main" val="22518868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a:t>
            </a:fld>
            <a:endParaRPr lang="zh-CN" altLang="en-US"/>
          </a:p>
        </p:txBody>
      </p:sp>
    </p:spTree>
    <p:extLst>
      <p:ext uri="{BB962C8B-B14F-4D97-AF65-F5344CB8AC3E}">
        <p14:creationId xmlns:p14="http://schemas.microsoft.com/office/powerpoint/2010/main" val="7844091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10</a:t>
            </a:fld>
            <a:endParaRPr lang="zh-CN" altLang="en-US"/>
          </a:p>
        </p:txBody>
      </p:sp>
    </p:spTree>
    <p:extLst>
      <p:ext uri="{BB962C8B-B14F-4D97-AF65-F5344CB8AC3E}">
        <p14:creationId xmlns:p14="http://schemas.microsoft.com/office/powerpoint/2010/main" val="229923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11</a:t>
            </a:fld>
            <a:endParaRPr lang="zh-CN" altLang="en-US"/>
          </a:p>
        </p:txBody>
      </p:sp>
    </p:spTree>
    <p:extLst>
      <p:ext uri="{BB962C8B-B14F-4D97-AF65-F5344CB8AC3E}">
        <p14:creationId xmlns:p14="http://schemas.microsoft.com/office/powerpoint/2010/main" val="2992070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12</a:t>
            </a:fld>
            <a:endParaRPr lang="zh-CN" altLang="en-US"/>
          </a:p>
        </p:txBody>
      </p:sp>
    </p:spTree>
    <p:extLst>
      <p:ext uri="{BB962C8B-B14F-4D97-AF65-F5344CB8AC3E}">
        <p14:creationId xmlns:p14="http://schemas.microsoft.com/office/powerpoint/2010/main" val="40258244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13</a:t>
            </a:fld>
            <a:endParaRPr lang="zh-CN" altLang="en-US"/>
          </a:p>
        </p:txBody>
      </p:sp>
    </p:spTree>
    <p:extLst>
      <p:ext uri="{BB962C8B-B14F-4D97-AF65-F5344CB8AC3E}">
        <p14:creationId xmlns:p14="http://schemas.microsoft.com/office/powerpoint/2010/main" val="18329162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14</a:t>
            </a:fld>
            <a:endParaRPr lang="zh-CN" altLang="en-US"/>
          </a:p>
        </p:txBody>
      </p:sp>
    </p:spTree>
    <p:extLst>
      <p:ext uri="{BB962C8B-B14F-4D97-AF65-F5344CB8AC3E}">
        <p14:creationId xmlns:p14="http://schemas.microsoft.com/office/powerpoint/2010/main" val="1664014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15</a:t>
            </a:fld>
            <a:endParaRPr lang="zh-CN" altLang="en-US"/>
          </a:p>
        </p:txBody>
      </p:sp>
    </p:spTree>
    <p:extLst>
      <p:ext uri="{BB962C8B-B14F-4D97-AF65-F5344CB8AC3E}">
        <p14:creationId xmlns:p14="http://schemas.microsoft.com/office/powerpoint/2010/main" val="38318324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16</a:t>
            </a:fld>
            <a:endParaRPr lang="zh-CN" altLang="en-US"/>
          </a:p>
        </p:txBody>
      </p:sp>
    </p:spTree>
    <p:extLst>
      <p:ext uri="{BB962C8B-B14F-4D97-AF65-F5344CB8AC3E}">
        <p14:creationId xmlns:p14="http://schemas.microsoft.com/office/powerpoint/2010/main" val="15192982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17</a:t>
            </a:fld>
            <a:endParaRPr lang="zh-CN" altLang="en-US"/>
          </a:p>
        </p:txBody>
      </p:sp>
    </p:spTree>
    <p:extLst>
      <p:ext uri="{BB962C8B-B14F-4D97-AF65-F5344CB8AC3E}">
        <p14:creationId xmlns:p14="http://schemas.microsoft.com/office/powerpoint/2010/main" val="27737617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18</a:t>
            </a:fld>
            <a:endParaRPr lang="zh-CN" altLang="en-US"/>
          </a:p>
        </p:txBody>
      </p:sp>
    </p:spTree>
    <p:extLst>
      <p:ext uri="{BB962C8B-B14F-4D97-AF65-F5344CB8AC3E}">
        <p14:creationId xmlns:p14="http://schemas.microsoft.com/office/powerpoint/2010/main" val="18422170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19</a:t>
            </a:fld>
            <a:endParaRPr lang="zh-CN" altLang="en-US"/>
          </a:p>
        </p:txBody>
      </p:sp>
    </p:spTree>
    <p:extLst>
      <p:ext uri="{BB962C8B-B14F-4D97-AF65-F5344CB8AC3E}">
        <p14:creationId xmlns:p14="http://schemas.microsoft.com/office/powerpoint/2010/main" val="306027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a:t>
            </a:fld>
            <a:endParaRPr lang="zh-CN" altLang="en-US"/>
          </a:p>
        </p:txBody>
      </p:sp>
    </p:spTree>
    <p:extLst>
      <p:ext uri="{BB962C8B-B14F-4D97-AF65-F5344CB8AC3E}">
        <p14:creationId xmlns:p14="http://schemas.microsoft.com/office/powerpoint/2010/main" val="100291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20</a:t>
            </a:fld>
            <a:endParaRPr lang="zh-CN" altLang="en-US"/>
          </a:p>
        </p:txBody>
      </p:sp>
    </p:spTree>
    <p:extLst>
      <p:ext uri="{BB962C8B-B14F-4D97-AF65-F5344CB8AC3E}">
        <p14:creationId xmlns:p14="http://schemas.microsoft.com/office/powerpoint/2010/main" val="25011346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21</a:t>
            </a:fld>
            <a:endParaRPr lang="zh-CN" altLang="en-US"/>
          </a:p>
        </p:txBody>
      </p:sp>
    </p:spTree>
    <p:extLst>
      <p:ext uri="{BB962C8B-B14F-4D97-AF65-F5344CB8AC3E}">
        <p14:creationId xmlns:p14="http://schemas.microsoft.com/office/powerpoint/2010/main" val="6327723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22</a:t>
            </a:fld>
            <a:endParaRPr lang="zh-CN" altLang="en-US"/>
          </a:p>
        </p:txBody>
      </p:sp>
    </p:spTree>
    <p:extLst>
      <p:ext uri="{BB962C8B-B14F-4D97-AF65-F5344CB8AC3E}">
        <p14:creationId xmlns:p14="http://schemas.microsoft.com/office/powerpoint/2010/main" val="38782746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23</a:t>
            </a:fld>
            <a:endParaRPr lang="zh-CN" altLang="en-US"/>
          </a:p>
        </p:txBody>
      </p:sp>
    </p:spTree>
    <p:extLst>
      <p:ext uri="{BB962C8B-B14F-4D97-AF65-F5344CB8AC3E}">
        <p14:creationId xmlns:p14="http://schemas.microsoft.com/office/powerpoint/2010/main" val="16621413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24</a:t>
            </a:fld>
            <a:endParaRPr lang="zh-CN" altLang="en-US"/>
          </a:p>
        </p:txBody>
      </p:sp>
    </p:spTree>
    <p:extLst>
      <p:ext uri="{BB962C8B-B14F-4D97-AF65-F5344CB8AC3E}">
        <p14:creationId xmlns:p14="http://schemas.microsoft.com/office/powerpoint/2010/main" val="172049007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25</a:t>
            </a:fld>
            <a:endParaRPr lang="zh-CN" altLang="en-US"/>
          </a:p>
        </p:txBody>
      </p:sp>
    </p:spTree>
    <p:extLst>
      <p:ext uri="{BB962C8B-B14F-4D97-AF65-F5344CB8AC3E}">
        <p14:creationId xmlns:p14="http://schemas.microsoft.com/office/powerpoint/2010/main" val="2102774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3</a:t>
            </a:fld>
            <a:endParaRPr lang="zh-CN" altLang="en-US"/>
          </a:p>
        </p:txBody>
      </p:sp>
    </p:spTree>
    <p:extLst>
      <p:ext uri="{BB962C8B-B14F-4D97-AF65-F5344CB8AC3E}">
        <p14:creationId xmlns:p14="http://schemas.microsoft.com/office/powerpoint/2010/main" val="3100765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4</a:t>
            </a:fld>
            <a:endParaRPr lang="zh-CN" altLang="en-US"/>
          </a:p>
        </p:txBody>
      </p:sp>
    </p:spTree>
    <p:extLst>
      <p:ext uri="{BB962C8B-B14F-4D97-AF65-F5344CB8AC3E}">
        <p14:creationId xmlns:p14="http://schemas.microsoft.com/office/powerpoint/2010/main" val="17227921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5</a:t>
            </a:fld>
            <a:endParaRPr lang="zh-CN" altLang="en-US"/>
          </a:p>
        </p:txBody>
      </p:sp>
    </p:spTree>
    <p:extLst>
      <p:ext uri="{BB962C8B-B14F-4D97-AF65-F5344CB8AC3E}">
        <p14:creationId xmlns:p14="http://schemas.microsoft.com/office/powerpoint/2010/main" val="1262189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6</a:t>
            </a:fld>
            <a:endParaRPr lang="zh-CN" altLang="en-US"/>
          </a:p>
        </p:txBody>
      </p:sp>
    </p:spTree>
    <p:extLst>
      <p:ext uri="{BB962C8B-B14F-4D97-AF65-F5344CB8AC3E}">
        <p14:creationId xmlns:p14="http://schemas.microsoft.com/office/powerpoint/2010/main" val="21345566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7</a:t>
            </a:fld>
            <a:endParaRPr lang="zh-CN" altLang="en-US"/>
          </a:p>
        </p:txBody>
      </p:sp>
    </p:spTree>
    <p:extLst>
      <p:ext uri="{BB962C8B-B14F-4D97-AF65-F5344CB8AC3E}">
        <p14:creationId xmlns:p14="http://schemas.microsoft.com/office/powerpoint/2010/main" val="21375053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8</a:t>
            </a:fld>
            <a:endParaRPr lang="zh-CN" altLang="en-US"/>
          </a:p>
        </p:txBody>
      </p:sp>
    </p:spTree>
    <p:extLst>
      <p:ext uri="{BB962C8B-B14F-4D97-AF65-F5344CB8AC3E}">
        <p14:creationId xmlns:p14="http://schemas.microsoft.com/office/powerpoint/2010/main" val="263839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97AE6A8-91E2-4CE8-BA94-D254F6A0DD58}" type="slidenum">
              <a:rPr lang="zh-CN" altLang="en-US" smtClean="0"/>
              <a:t>9</a:t>
            </a:fld>
            <a:endParaRPr lang="zh-CN" altLang="en-US"/>
          </a:p>
        </p:txBody>
      </p:sp>
    </p:spTree>
    <p:extLst>
      <p:ext uri="{BB962C8B-B14F-4D97-AF65-F5344CB8AC3E}">
        <p14:creationId xmlns:p14="http://schemas.microsoft.com/office/powerpoint/2010/main" val="123934641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标题幻灯片">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299" y="-112144"/>
            <a:ext cx="12192000" cy="6858000"/>
          </a:xfrm>
          <a:prstGeom prst="rect">
            <a:avLst/>
          </a:prstGeom>
        </p:spPr>
      </p:pic>
      <p:sp>
        <p:nvSpPr>
          <p:cNvPr id="4" name="KSO_FD"/>
          <p:cNvSpPr>
            <a:spLocks noGrp="1"/>
          </p:cNvSpPr>
          <p:nvPr>
            <p:ph type="dt" sz="half" idx="10"/>
          </p:nvPr>
        </p:nvSpPr>
        <p:spPr/>
        <p:txBody>
          <a:bodyPr/>
          <a:lstStyle/>
          <a:p>
            <a:fld id="{C9E60F58-3108-4415-857A-6D0360DF626E}" type="datetimeFigureOut">
              <a:rPr lang="zh-CN" altLang="en-US" smtClean="0"/>
              <a:t>2019/1/7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4AE85CE2-CEAD-46BB-861E-7D62265DC969}" type="slidenum">
              <a:rPr lang="zh-CN" altLang="en-US" smtClean="0"/>
              <a:t>‹#›</a:t>
            </a:fld>
            <a:endParaRPr lang="zh-CN" altLang="en-US"/>
          </a:p>
        </p:txBody>
      </p:sp>
      <p:sp>
        <p:nvSpPr>
          <p:cNvPr id="3" name="KSO_CT2"/>
          <p:cNvSpPr>
            <a:spLocks noGrp="1"/>
          </p:cNvSpPr>
          <p:nvPr>
            <p:ph type="subTitle" idx="1" hasCustomPrompt="1"/>
          </p:nvPr>
        </p:nvSpPr>
        <p:spPr>
          <a:xfrm>
            <a:off x="4038600" y="5515136"/>
            <a:ext cx="3927896" cy="404959"/>
          </a:xfrm>
          <a:prstGeom prst="roundRect">
            <a:avLst>
              <a:gd name="adj" fmla="val 50000"/>
            </a:avLst>
          </a:prstGeom>
          <a:solidFill>
            <a:srgbClr val="FFFFFF">
              <a:alpha val="69804"/>
            </a:srgbClr>
          </a:solidFill>
          <a:ln>
            <a:solidFill>
              <a:schemeClr val="accent1"/>
            </a:solidFill>
          </a:ln>
        </p:spPr>
        <p:txBody>
          <a:bodyPr vert="horz" anchor="ctr">
            <a:noAutofit/>
          </a:bodyPr>
          <a:lstStyle>
            <a:lvl1pPr marL="0" indent="0" algn="ctr">
              <a:buNone/>
              <a:defRPr sz="1600" b="0">
                <a:solidFill>
                  <a:schemeClr val="tx1"/>
                </a:solidFill>
                <a:effectLst/>
                <a:latin typeface="+mn-ea"/>
                <a:ea typeface="+mn-ea"/>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dirty="0"/>
              <a:t>单击此处添加您的副标题</a:t>
            </a:r>
          </a:p>
        </p:txBody>
      </p:sp>
      <p:sp>
        <p:nvSpPr>
          <p:cNvPr id="7" name="KSO_CT1"/>
          <p:cNvSpPr>
            <a:spLocks noGrp="1"/>
          </p:cNvSpPr>
          <p:nvPr>
            <p:ph type="title" hasCustomPrompt="1"/>
          </p:nvPr>
        </p:nvSpPr>
        <p:spPr>
          <a:xfrm>
            <a:off x="1587260" y="4664686"/>
            <a:ext cx="9086493" cy="723900"/>
          </a:xfrm>
        </p:spPr>
        <p:txBody>
          <a:bodyPr vert="horz" anchor="b">
            <a:noAutofit/>
          </a:bodyPr>
          <a:lstStyle>
            <a:lvl1pPr algn="ctr">
              <a:lnSpc>
                <a:spcPct val="100000"/>
              </a:lnSpc>
              <a:defRPr sz="3200" b="1" kern="1000" baseline="0">
                <a:solidFill>
                  <a:srgbClr val="00C1CD"/>
                </a:solidFill>
                <a:effectLst/>
                <a:latin typeface="+mj-ea"/>
                <a:ea typeface="+mj-ea"/>
              </a:defRPr>
            </a:lvl1pPr>
          </a:lstStyle>
          <a:p>
            <a:r>
              <a:rPr lang="zh-CN" altLang="en-US" dirty="0"/>
              <a:t>单击此处添加您的标题文字</a:t>
            </a:r>
          </a:p>
        </p:txBody>
      </p:sp>
    </p:spTree>
    <p:extLst>
      <p:ext uri="{BB962C8B-B14F-4D97-AF65-F5344CB8AC3E}">
        <p14:creationId xmlns:p14="http://schemas.microsoft.com/office/powerpoint/2010/main" val="2854847474"/>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extLst mod="1">
    <p:ext uri="{DCECCB84-F9BA-43D5-87BE-67443E8EF086}">
      <p15:sldGuideLst xmlns:p15="http://schemas.microsoft.com/office/powerpoint/2012/main">
        <p15:guide id="1" pos="4967">
          <p15:clr>
            <a:srgbClr val="FBAE40"/>
          </p15:clr>
        </p15:guide>
        <p15:guide id="0" orient="horz" pos="2160">
          <p15:clr>
            <a:srgbClr val="FBAE40"/>
          </p15:clr>
        </p15:guide>
        <p15:guide id="2" pos="6623">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type="body" orient="vert" idx="1"/>
          </p:nvPr>
        </p:nvSpPr>
        <p:spPr/>
        <p:txBody>
          <a:bodyPr vert="eaVert"/>
          <a:lstStyle/>
          <a:p>
            <a:pPr lvl="0"/>
            <a:r>
              <a:rPr lang="zh-CN" altLang="en-US"/>
              <a:t>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3807777970"/>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KSO_BT1"/>
          <p:cNvSpPr>
            <a:spLocks noGrp="1"/>
          </p:cNvSpPr>
          <p:nvPr>
            <p:ph type="title" orient="vert"/>
          </p:nvPr>
        </p:nvSpPr>
        <p:spPr>
          <a:xfrm>
            <a:off x="10171291" y="365125"/>
            <a:ext cx="1182511" cy="5811838"/>
          </a:xfrm>
        </p:spPr>
        <p:txBody>
          <a:bodyPr vert="eaVert"/>
          <a:lstStyle/>
          <a:p>
            <a:r>
              <a:rPr lang="zh-CN" altLang="en-US"/>
              <a:t>单击此处编辑母版标题样式</a:t>
            </a:r>
            <a:endParaRPr lang="en-US" dirty="0"/>
          </a:p>
        </p:txBody>
      </p:sp>
      <p:sp>
        <p:nvSpPr>
          <p:cNvPr id="3" name="KSO_BC1"/>
          <p:cNvSpPr>
            <a:spLocks noGrp="1"/>
          </p:cNvSpPr>
          <p:nvPr>
            <p:ph type="body" orient="vert" idx="1"/>
          </p:nvPr>
        </p:nvSpPr>
        <p:spPr>
          <a:xfrm>
            <a:off x="2113843" y="365125"/>
            <a:ext cx="7933269" cy="5811838"/>
          </a:xfrm>
        </p:spPr>
        <p:txBody>
          <a:bodyPr vert="eaVert"/>
          <a:lstStyle/>
          <a:p>
            <a:pPr lvl="0"/>
            <a:r>
              <a:rPr lang="zh-CN" altLang="en-US"/>
              <a:t>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950715184"/>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769308"/>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6370558"/>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KSO_BT1"/>
          <p:cNvSpPr>
            <a:spLocks noGrp="1"/>
          </p:cNvSpPr>
          <p:nvPr>
            <p:ph type="title"/>
          </p:nvPr>
        </p:nvSpPr>
        <p:spPr/>
        <p:txBody>
          <a:bodyPr>
            <a:normAutofit/>
          </a:bodyPr>
          <a:lstStyle>
            <a:lvl1pPr>
              <a:defRPr sz="3200"/>
            </a:lvl1pPr>
          </a:lstStyle>
          <a:p>
            <a:r>
              <a:rPr lang="zh-CN" altLang="en-US"/>
              <a:t>单击此处编辑母版标题样式</a:t>
            </a:r>
            <a:endParaRPr lang="en-US" dirty="0"/>
          </a:p>
        </p:txBody>
      </p:sp>
      <p:sp>
        <p:nvSpPr>
          <p:cNvPr id="3" name="KSO_BC1"/>
          <p:cNvSpPr>
            <a:spLocks noGrp="1"/>
          </p:cNvSpPr>
          <p:nvPr>
            <p:ph idx="1"/>
          </p:nvPr>
        </p:nvSpPr>
        <p:spPr/>
        <p:txBody>
          <a:bodyPr>
            <a:normAutofit/>
          </a:bodyPr>
          <a:lstStyle>
            <a:lvl1pPr>
              <a:defRPr sz="2400">
                <a:solidFill>
                  <a:schemeClr val="accent1"/>
                </a:solidFill>
              </a:defRPr>
            </a:lvl1pPr>
            <a:lvl2pPr>
              <a:defRPr sz="1800" b="0"/>
            </a:lvl2pPr>
          </a:lstStyle>
          <a:p>
            <a:pPr lvl="0"/>
            <a:r>
              <a:rPr lang="zh-CN" altLang="en-US"/>
              <a:t>编辑母版文本样式</a:t>
            </a:r>
          </a:p>
          <a:p>
            <a:pPr lvl="1"/>
            <a:r>
              <a:rPr lang="zh-CN" altLang="en-US"/>
              <a:t>第二级</a:t>
            </a:r>
          </a:p>
        </p:txBody>
      </p:sp>
      <p:sp>
        <p:nvSpPr>
          <p:cNvPr id="4"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034702511"/>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KSO_ST1"/>
          <p:cNvSpPr>
            <a:spLocks noGrp="1"/>
          </p:cNvSpPr>
          <p:nvPr>
            <p:ph type="title" hasCustomPrompt="1"/>
          </p:nvPr>
        </p:nvSpPr>
        <p:spPr>
          <a:xfrm>
            <a:off x="2098676" y="2108202"/>
            <a:ext cx="7994651" cy="1235075"/>
          </a:xfrm>
        </p:spPr>
        <p:txBody>
          <a:bodyPr anchor="b">
            <a:normAutofit/>
          </a:bodyPr>
          <a:lstStyle>
            <a:lvl1pPr algn="ctr">
              <a:defRPr sz="2700">
                <a:solidFill>
                  <a:schemeClr val="accent1"/>
                </a:solidFill>
                <a:effectLst/>
              </a:defRPr>
            </a:lvl1pPr>
          </a:lstStyle>
          <a:p>
            <a:r>
              <a:rPr lang="zh-CN" altLang="en-US" dirty="0"/>
              <a:t>此处添加您的标题</a:t>
            </a:r>
            <a:endParaRPr lang="en-US" dirty="0"/>
          </a:p>
        </p:txBody>
      </p:sp>
      <p:sp>
        <p:nvSpPr>
          <p:cNvPr id="3" name="KSO_ST2"/>
          <p:cNvSpPr>
            <a:spLocks noGrp="1"/>
          </p:cNvSpPr>
          <p:nvPr>
            <p:ph type="body" idx="1" hasCustomPrompt="1"/>
          </p:nvPr>
        </p:nvSpPr>
        <p:spPr>
          <a:xfrm>
            <a:off x="4050894" y="3400425"/>
            <a:ext cx="4090217" cy="357478"/>
          </a:xfrm>
          <a:prstGeom prst="roundRect">
            <a:avLst>
              <a:gd name="adj" fmla="val 50000"/>
            </a:avLst>
          </a:prstGeom>
          <a:noFill/>
        </p:spPr>
        <p:txBody>
          <a:bodyPr anchor="ctr">
            <a:normAutofit/>
          </a:bodyPr>
          <a:lstStyle>
            <a:lvl1pPr marL="0" indent="0" algn="ctr">
              <a:buNone/>
              <a:defRPr sz="12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zh-CN" altLang="en-US" dirty="0"/>
              <a:t>单击此处添加您的副标题</a:t>
            </a:r>
            <a:endParaRPr lang="en-US" altLang="zh-CN" dirty="0"/>
          </a:p>
        </p:txBody>
      </p:sp>
      <p:sp>
        <p:nvSpPr>
          <p:cNvPr id="4"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5" name="KSO_FT"/>
          <p:cNvSpPr>
            <a:spLocks noGrp="1"/>
          </p:cNvSpPr>
          <p:nvPr>
            <p:ph type="ftr" sz="quarter" idx="11"/>
          </p:nvPr>
        </p:nvSpPr>
        <p:spPr/>
        <p:txBody>
          <a:bodyPr/>
          <a:lstStyle/>
          <a:p>
            <a:endParaRPr lang="zh-CN" altLang="en-US"/>
          </a:p>
        </p:txBody>
      </p:sp>
      <p:sp>
        <p:nvSpPr>
          <p:cNvPr id="6"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332115384"/>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extLst mod="1">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BC1"/>
          <p:cNvSpPr>
            <a:spLocks noGrp="1"/>
          </p:cNvSpPr>
          <p:nvPr>
            <p:ph sz="half" idx="1"/>
          </p:nvPr>
        </p:nvSpPr>
        <p:spPr>
          <a:xfrm>
            <a:off x="1399823" y="1244603"/>
            <a:ext cx="5080000" cy="4932363"/>
          </a:xfrm>
        </p:spPr>
        <p:txBody>
          <a:bodyPr/>
          <a:lstStyle/>
          <a:p>
            <a:pPr lvl="0"/>
            <a:r>
              <a:rPr lang="zh-CN" altLang="en-US"/>
              <a:t>编辑母版文本样式</a:t>
            </a:r>
          </a:p>
          <a:p>
            <a:pPr lvl="1"/>
            <a:r>
              <a:rPr lang="zh-CN" altLang="en-US"/>
              <a:t>第二级</a:t>
            </a:r>
          </a:p>
        </p:txBody>
      </p:sp>
      <p:sp>
        <p:nvSpPr>
          <p:cNvPr id="4" name="KSO_BC2"/>
          <p:cNvSpPr>
            <a:spLocks noGrp="1"/>
          </p:cNvSpPr>
          <p:nvPr>
            <p:ph sz="half" idx="2"/>
          </p:nvPr>
        </p:nvSpPr>
        <p:spPr>
          <a:xfrm>
            <a:off x="6519334" y="1244603"/>
            <a:ext cx="5094116" cy="4932363"/>
          </a:xfrm>
        </p:spPr>
        <p:txBody>
          <a:bodyPr/>
          <a:lstStyle/>
          <a:p>
            <a:pPr lvl="0"/>
            <a:r>
              <a:rPr lang="zh-CN" altLang="en-US"/>
              <a:t>编辑母版文本样式</a:t>
            </a:r>
          </a:p>
          <a:p>
            <a:pPr lvl="1"/>
            <a:r>
              <a:rPr lang="zh-CN" altLang="en-US"/>
              <a:t>第二级</a:t>
            </a:r>
          </a:p>
        </p:txBody>
      </p:sp>
      <p:sp>
        <p:nvSpPr>
          <p:cNvPr id="5"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532912013"/>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KSO_BT1"/>
          <p:cNvSpPr>
            <a:spLocks noGrp="1"/>
          </p:cNvSpPr>
          <p:nvPr>
            <p:ph type="title"/>
          </p:nvPr>
        </p:nvSpPr>
        <p:spPr>
          <a:xfrm>
            <a:off x="2302932" y="118532"/>
            <a:ext cx="9312101" cy="71702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99436" y="1376362"/>
            <a:ext cx="5157787"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KSO_BC1"/>
          <p:cNvSpPr>
            <a:spLocks noGrp="1"/>
          </p:cNvSpPr>
          <p:nvPr>
            <p:ph sz="half" idx="2"/>
          </p:nvPr>
        </p:nvSpPr>
        <p:spPr>
          <a:xfrm>
            <a:off x="1099436" y="2200274"/>
            <a:ext cx="5157787" cy="3684588"/>
          </a:xfrm>
        </p:spPr>
        <p:txBody>
          <a:bodyPr/>
          <a:lstStyle/>
          <a:p>
            <a:pPr lvl="0"/>
            <a:r>
              <a:rPr lang="zh-CN" altLang="en-US"/>
              <a:t>编辑母版文本样式</a:t>
            </a:r>
          </a:p>
          <a:p>
            <a:pPr lvl="1"/>
            <a:r>
              <a:rPr lang="zh-CN" altLang="en-US"/>
              <a:t>第二级</a:t>
            </a:r>
          </a:p>
        </p:txBody>
      </p:sp>
      <p:sp>
        <p:nvSpPr>
          <p:cNvPr id="5" name="Text Placeholder 4"/>
          <p:cNvSpPr>
            <a:spLocks noGrp="1"/>
          </p:cNvSpPr>
          <p:nvPr>
            <p:ph type="body" sz="quarter" idx="3"/>
          </p:nvPr>
        </p:nvSpPr>
        <p:spPr>
          <a:xfrm>
            <a:off x="6431847" y="1376362"/>
            <a:ext cx="5183188" cy="823912"/>
          </a:xfrm>
        </p:spPr>
        <p:txBody>
          <a:bodyPr anchor="b">
            <a:normAutofit/>
          </a:bodyPr>
          <a:lstStyle>
            <a:lvl1pPr marL="0" indent="0">
              <a:buNone/>
              <a:defRPr sz="135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KSO_BC2"/>
          <p:cNvSpPr>
            <a:spLocks noGrp="1"/>
          </p:cNvSpPr>
          <p:nvPr>
            <p:ph sz="quarter" idx="4"/>
          </p:nvPr>
        </p:nvSpPr>
        <p:spPr>
          <a:xfrm>
            <a:off x="6431847" y="2200274"/>
            <a:ext cx="5183188" cy="3684588"/>
          </a:xfrm>
        </p:spPr>
        <p:txBody>
          <a:bodyPr/>
          <a:lstStyle/>
          <a:p>
            <a:pPr lvl="0"/>
            <a:r>
              <a:rPr lang="zh-CN" altLang="en-US"/>
              <a:t>编辑母版文本样式</a:t>
            </a:r>
          </a:p>
          <a:p>
            <a:pPr lvl="1"/>
            <a:r>
              <a:rPr lang="zh-CN" altLang="en-US"/>
              <a:t>第二级</a:t>
            </a:r>
          </a:p>
        </p:txBody>
      </p:sp>
      <p:sp>
        <p:nvSpPr>
          <p:cNvPr id="7" name="KSO_FD"/>
          <p:cNvSpPr>
            <a:spLocks noGrp="1"/>
          </p:cNvSpPr>
          <p:nvPr>
            <p:ph type="dt" sz="half" idx="10"/>
          </p:nvPr>
        </p:nvSpPr>
        <p:spPr/>
        <p:txBody>
          <a:bodyPr/>
          <a:lstStyle/>
          <a:p>
            <a:fld id="{C9E60F58-3108-4415-857A-6D0360DF626E}" type="datetimeFigureOut">
              <a:rPr lang="zh-CN" altLang="en-US" smtClean="0"/>
              <a:t>2019/1/7</a:t>
            </a:fld>
            <a:endParaRPr lang="zh-CN" altLang="en-US"/>
          </a:p>
        </p:txBody>
      </p:sp>
      <p:sp>
        <p:nvSpPr>
          <p:cNvPr id="8" name="KSO_FT"/>
          <p:cNvSpPr>
            <a:spLocks noGrp="1"/>
          </p:cNvSpPr>
          <p:nvPr>
            <p:ph type="ftr" sz="quarter" idx="11"/>
          </p:nvPr>
        </p:nvSpPr>
        <p:spPr/>
        <p:txBody>
          <a:bodyPr/>
          <a:lstStyle/>
          <a:p>
            <a:endParaRPr lang="zh-CN" altLang="en-US"/>
          </a:p>
        </p:txBody>
      </p:sp>
      <p:sp>
        <p:nvSpPr>
          <p:cNvPr id="9" name="KSO_FN"/>
          <p:cNvSpPr>
            <a:spLocks noGrp="1"/>
          </p:cNvSpPr>
          <p:nvPr>
            <p:ph type="sldNum" sz="quarter" idx="12"/>
          </p:nvPr>
        </p:nvSpPr>
        <p:spPr/>
        <p:txBody>
          <a:bodyPr/>
          <a:lstStyle/>
          <a:p>
            <a:fld id="{4AE85CE2-CEAD-46BB-861E-7D62265DC969}" type="slidenum">
              <a:rPr lang="zh-CN" altLang="en-US" smtClean="0"/>
              <a:t>‹#›</a:t>
            </a:fld>
            <a:endParaRPr lang="zh-CN" altLang="en-US"/>
          </a:p>
        </p:txBody>
      </p:sp>
    </p:spTree>
    <p:extLst>
      <p:ext uri="{BB962C8B-B14F-4D97-AF65-F5344CB8AC3E}">
        <p14:creationId xmlns:p14="http://schemas.microsoft.com/office/powerpoint/2010/main" val="2400506338"/>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KSO_BT1"/>
          <p:cNvSpPr>
            <a:spLocks noGrp="1"/>
          </p:cNvSpPr>
          <p:nvPr>
            <p:ph type="title"/>
          </p:nvPr>
        </p:nvSpPr>
        <p:spPr/>
        <p:txBody>
          <a:bodyPr/>
          <a:lstStyle/>
          <a:p>
            <a:r>
              <a:rPr lang="zh-CN" altLang="en-US"/>
              <a:t>单击此处编辑母版标题样式</a:t>
            </a:r>
            <a:endParaRPr lang="en-US" dirty="0"/>
          </a:p>
        </p:txBody>
      </p:sp>
      <p:sp>
        <p:nvSpPr>
          <p:cNvPr id="3"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4" name="KSO_FT"/>
          <p:cNvSpPr>
            <a:spLocks noGrp="1"/>
          </p:cNvSpPr>
          <p:nvPr>
            <p:ph type="ftr" sz="quarter" idx="11"/>
          </p:nvPr>
        </p:nvSpPr>
        <p:spPr/>
        <p:txBody>
          <a:bodyPr/>
          <a:lstStyle/>
          <a:p>
            <a:endParaRPr lang="zh-CN" altLang="en-US"/>
          </a:p>
        </p:txBody>
      </p:sp>
      <p:sp>
        <p:nvSpPr>
          <p:cNvPr id="5"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2777669068"/>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3" name="KSO_FT"/>
          <p:cNvSpPr>
            <a:spLocks noGrp="1"/>
          </p:cNvSpPr>
          <p:nvPr>
            <p:ph type="ftr" sz="quarter" idx="11"/>
          </p:nvPr>
        </p:nvSpPr>
        <p:spPr/>
        <p:txBody>
          <a:bodyPr/>
          <a:lstStyle/>
          <a:p>
            <a:endParaRPr lang="zh-CN" altLang="en-US"/>
          </a:p>
        </p:txBody>
      </p:sp>
      <p:sp>
        <p:nvSpPr>
          <p:cNvPr id="4"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66365637"/>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KSO_BT1"/>
          <p:cNvSpPr>
            <a:spLocks noGrp="1"/>
          </p:cNvSpPr>
          <p:nvPr>
            <p:ph type="title"/>
          </p:nvPr>
        </p:nvSpPr>
        <p:spPr>
          <a:xfrm>
            <a:off x="1144591" y="533402"/>
            <a:ext cx="3932237" cy="1600200"/>
          </a:xfrm>
        </p:spPr>
        <p:txBody>
          <a:bodyPr anchor="b"/>
          <a:lstStyle>
            <a:lvl1pPr>
              <a:defRPr sz="2400"/>
            </a:lvl1pPr>
          </a:lstStyle>
          <a:p>
            <a:r>
              <a:rPr lang="zh-CN" altLang="en-US"/>
              <a:t>单击此处编辑母版标题样式</a:t>
            </a:r>
            <a:endParaRPr lang="en-US" dirty="0"/>
          </a:p>
        </p:txBody>
      </p:sp>
      <p:sp>
        <p:nvSpPr>
          <p:cNvPr id="3" name="KSO_BC1"/>
          <p:cNvSpPr>
            <a:spLocks noGrp="1"/>
          </p:cNvSpPr>
          <p:nvPr>
            <p:ph idx="1"/>
          </p:nvPr>
        </p:nvSpPr>
        <p:spPr>
          <a:xfrm>
            <a:off x="5487989" y="1063631"/>
            <a:ext cx="6172200" cy="4873625"/>
          </a:xfrm>
        </p:spPr>
        <p:txBody>
          <a:bodyPr>
            <a:normAutofit/>
          </a:bodyPr>
          <a:lstStyle>
            <a:lvl1pPr>
              <a:defRPr sz="1500"/>
            </a:lvl1pPr>
            <a:lvl2pPr>
              <a:defRPr sz="1350"/>
            </a:lvl2pPr>
            <a:lvl3pPr>
              <a:defRPr sz="1200"/>
            </a:lvl3pPr>
            <a:lvl4pPr>
              <a:defRPr sz="1050"/>
            </a:lvl4pPr>
            <a:lvl5pPr>
              <a:defRPr sz="105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p:txBody>
      </p:sp>
      <p:sp>
        <p:nvSpPr>
          <p:cNvPr id="4" name="KSO_BC2"/>
          <p:cNvSpPr>
            <a:spLocks noGrp="1"/>
          </p:cNvSpPr>
          <p:nvPr>
            <p:ph type="body" sz="half" idx="2"/>
          </p:nvPr>
        </p:nvSpPr>
        <p:spPr>
          <a:xfrm>
            <a:off x="1144591" y="2133602"/>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1412012754"/>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KSO_BT1"/>
          <p:cNvSpPr>
            <a:spLocks noGrp="1"/>
          </p:cNvSpPr>
          <p:nvPr>
            <p:ph type="title"/>
          </p:nvPr>
        </p:nvSpPr>
        <p:spPr>
          <a:xfrm>
            <a:off x="1246192" y="457200"/>
            <a:ext cx="3932237" cy="1600200"/>
          </a:xfrm>
        </p:spPr>
        <p:txBody>
          <a:bodyPr anchor="b"/>
          <a:lstStyle>
            <a:lvl1pPr>
              <a:defRPr sz="2400"/>
            </a:lvl1pPr>
          </a:lstStyle>
          <a:p>
            <a:r>
              <a:rPr lang="zh-CN" altLang="en-US"/>
              <a:t>单击此处编辑母版标题样式</a:t>
            </a:r>
            <a:endParaRPr lang="en-US" dirty="0"/>
          </a:p>
        </p:txBody>
      </p:sp>
      <p:sp>
        <p:nvSpPr>
          <p:cNvPr id="3" name="KSO_BC1"/>
          <p:cNvSpPr>
            <a:spLocks noGrp="1" noChangeAspect="1"/>
          </p:cNvSpPr>
          <p:nvPr>
            <p:ph type="pic" idx="1"/>
          </p:nvPr>
        </p:nvSpPr>
        <p:spPr>
          <a:xfrm>
            <a:off x="5442833" y="987429"/>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KSO_BC2"/>
          <p:cNvSpPr>
            <a:spLocks noGrp="1"/>
          </p:cNvSpPr>
          <p:nvPr>
            <p:ph type="body" sz="half" idx="2"/>
          </p:nvPr>
        </p:nvSpPr>
        <p:spPr>
          <a:xfrm>
            <a:off x="1246192"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KSO_FD"/>
          <p:cNvSpPr>
            <a:spLocks noGrp="1"/>
          </p:cNvSpPr>
          <p:nvPr>
            <p:ph type="dt" sz="half" idx="10"/>
          </p:nvPr>
        </p:nvSpPr>
        <p:spPr/>
        <p:txBody>
          <a:bodyPr/>
          <a:lstStyle/>
          <a:p>
            <a:fld id="{13D0CE79-49FB-443D-BEF8-6B709DE8FD0C}" type="datetimeFigureOut">
              <a:rPr lang="zh-CN" altLang="en-US" smtClean="0"/>
              <a:t>2019/1/7</a:t>
            </a:fld>
            <a:endParaRPr lang="zh-CN" altLang="en-US"/>
          </a:p>
        </p:txBody>
      </p:sp>
      <p:sp>
        <p:nvSpPr>
          <p:cNvPr id="6" name="KSO_FT"/>
          <p:cNvSpPr>
            <a:spLocks noGrp="1"/>
          </p:cNvSpPr>
          <p:nvPr>
            <p:ph type="ftr" sz="quarter" idx="11"/>
          </p:nvPr>
        </p:nvSpPr>
        <p:spPr/>
        <p:txBody>
          <a:bodyPr/>
          <a:lstStyle/>
          <a:p>
            <a:endParaRPr lang="zh-CN" altLang="en-US"/>
          </a:p>
        </p:txBody>
      </p:sp>
      <p:sp>
        <p:nvSpPr>
          <p:cNvPr id="7" name="KSO_FN"/>
          <p:cNvSpPr>
            <a:spLocks noGrp="1"/>
          </p:cNvSpPr>
          <p:nvPr>
            <p:ph type="sldNum" sz="quarter" idx="12"/>
          </p:nvPr>
        </p:nvSpPr>
        <p:spPr/>
        <p:txBody>
          <a:bodyPr/>
          <a:lstStyle/>
          <a:p>
            <a:fld id="{EF906490-237C-474C-BA2E-D98840BC1F8F}" type="slidenum">
              <a:rPr lang="zh-CN" altLang="en-US" smtClean="0"/>
              <a:t>‹#›</a:t>
            </a:fld>
            <a:endParaRPr lang="zh-CN" altLang="en-US"/>
          </a:p>
        </p:txBody>
      </p:sp>
    </p:spTree>
    <p:extLst>
      <p:ext uri="{BB962C8B-B14F-4D97-AF65-F5344CB8AC3E}">
        <p14:creationId xmlns:p14="http://schemas.microsoft.com/office/powerpoint/2010/main" val="3967675797"/>
      </p:ext>
    </p:extLst>
  </p:cSld>
  <p:clrMapOvr>
    <a:masterClrMapping/>
  </p:clrMapOvr>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矩形 13"/>
          <p:cNvSpPr/>
          <p:nvPr/>
        </p:nvSpPr>
        <p:spPr>
          <a:xfrm>
            <a:off x="0" y="0"/>
            <a:ext cx="12192000" cy="6858000"/>
          </a:xfrm>
          <a:prstGeom prst="rect">
            <a:avLst/>
          </a:prstGeom>
          <a:solidFill>
            <a:srgbClr val="EFF5F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a:ea typeface="宋体" panose="02010600030101010101" pitchFamily="2" charset="-122"/>
            </a:endParaRPr>
          </a:p>
        </p:txBody>
      </p:sp>
      <p:sp>
        <p:nvSpPr>
          <p:cNvPr id="4" name="KSO_FD"/>
          <p:cNvSpPr>
            <a:spLocks noGrp="1"/>
          </p:cNvSpPr>
          <p:nvPr>
            <p:ph type="dt" sz="half" idx="2"/>
          </p:nvPr>
        </p:nvSpPr>
        <p:spPr>
          <a:xfrm>
            <a:off x="838200" y="6451604"/>
            <a:ext cx="2743200" cy="365125"/>
          </a:xfrm>
          <a:prstGeom prst="rect">
            <a:avLst/>
          </a:prstGeom>
        </p:spPr>
        <p:txBody>
          <a:bodyPr vert="horz" lIns="91440" tIns="45720" rIns="91440" bIns="45720" rtlCol="0" anchor="ctr"/>
          <a:lstStyle>
            <a:lvl1pPr algn="l">
              <a:defRPr sz="1200">
                <a:solidFill>
                  <a:schemeClr val="tx1"/>
                </a:solidFill>
              </a:defRPr>
            </a:lvl1pPr>
          </a:lstStyle>
          <a:p>
            <a:fld id="{13D0CE79-49FB-443D-BEF8-6B709DE8FD0C}" type="datetimeFigureOut">
              <a:rPr lang="zh-CN" altLang="en-US" smtClean="0"/>
              <a:t>2019/1/7</a:t>
            </a:fld>
            <a:endParaRPr lang="zh-CN" altLang="en-US"/>
          </a:p>
        </p:txBody>
      </p:sp>
      <p:sp>
        <p:nvSpPr>
          <p:cNvPr id="5" name="KSO_FT"/>
          <p:cNvSpPr>
            <a:spLocks noGrp="1"/>
          </p:cNvSpPr>
          <p:nvPr>
            <p:ph type="ftr" sz="quarter" idx="3"/>
          </p:nvPr>
        </p:nvSpPr>
        <p:spPr>
          <a:xfrm>
            <a:off x="4038600" y="6451604"/>
            <a:ext cx="4114800" cy="365125"/>
          </a:xfrm>
          <a:prstGeom prst="rect">
            <a:avLst/>
          </a:prstGeom>
        </p:spPr>
        <p:txBody>
          <a:bodyPr vert="horz" lIns="91440" tIns="45720" rIns="91440" bIns="45720" rtlCol="0" anchor="ctr"/>
          <a:lstStyle>
            <a:lvl1pPr algn="ctr">
              <a:defRPr sz="1200">
                <a:solidFill>
                  <a:schemeClr val="tx1"/>
                </a:solidFill>
              </a:defRPr>
            </a:lvl1pPr>
          </a:lstStyle>
          <a:p>
            <a:endParaRPr lang="zh-CN" altLang="en-US"/>
          </a:p>
        </p:txBody>
      </p:sp>
      <p:sp>
        <p:nvSpPr>
          <p:cNvPr id="6" name="KSO_FN"/>
          <p:cNvSpPr>
            <a:spLocks noGrp="1"/>
          </p:cNvSpPr>
          <p:nvPr>
            <p:ph type="sldNum" sz="quarter" idx="4"/>
          </p:nvPr>
        </p:nvSpPr>
        <p:spPr>
          <a:xfrm>
            <a:off x="8610600" y="6451604"/>
            <a:ext cx="2743200" cy="365125"/>
          </a:xfrm>
          <a:prstGeom prst="rect">
            <a:avLst/>
          </a:prstGeom>
        </p:spPr>
        <p:txBody>
          <a:bodyPr vert="horz" lIns="91440" tIns="45720" rIns="91440" bIns="45720" rtlCol="0" anchor="ctr"/>
          <a:lstStyle>
            <a:lvl1pPr algn="r">
              <a:defRPr sz="1200">
                <a:solidFill>
                  <a:schemeClr val="tx1"/>
                </a:solidFill>
              </a:defRPr>
            </a:lvl1pPr>
          </a:lstStyle>
          <a:p>
            <a:fld id="{EF906490-237C-474C-BA2E-D98840BC1F8F}" type="slidenum">
              <a:rPr lang="zh-CN" altLang="en-US" smtClean="0"/>
              <a:t>‹#›</a:t>
            </a:fld>
            <a:endParaRPr lang="zh-CN" altLang="en-US"/>
          </a:p>
        </p:txBody>
      </p:sp>
      <p:sp>
        <p:nvSpPr>
          <p:cNvPr id="3" name="KSO_BC1"/>
          <p:cNvSpPr>
            <a:spLocks noGrp="1"/>
          </p:cNvSpPr>
          <p:nvPr>
            <p:ph type="body" idx="1"/>
          </p:nvPr>
        </p:nvSpPr>
        <p:spPr>
          <a:xfrm>
            <a:off x="673100" y="1133475"/>
            <a:ext cx="10954459" cy="510014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p:txBody>
      </p:sp>
      <p:sp>
        <p:nvSpPr>
          <p:cNvPr id="2" name="KSO_BT1"/>
          <p:cNvSpPr>
            <a:spLocks noGrp="1"/>
          </p:cNvSpPr>
          <p:nvPr>
            <p:ph type="title"/>
          </p:nvPr>
        </p:nvSpPr>
        <p:spPr>
          <a:xfrm>
            <a:off x="673101" y="213919"/>
            <a:ext cx="10954459" cy="796011"/>
          </a:xfrm>
          <a:prstGeom prst="rect">
            <a:avLst/>
          </a:prstGeom>
        </p:spPr>
        <p:txBody>
          <a:bodyPr vert="horz" lIns="91440" tIns="45720" rIns="91440" bIns="45720" rtlCol="0" anchor="ctr">
            <a:normAutofit/>
          </a:bodyPr>
          <a:lstStyle/>
          <a:p>
            <a:r>
              <a:rPr lang="zh-CN" altLang="en-US" dirty="0"/>
              <a:t>单击此处编辑母版标题样式</a:t>
            </a:r>
            <a:endParaRPr lang="en-US" dirty="0"/>
          </a:p>
        </p:txBody>
      </p:sp>
    </p:spTree>
    <p:extLst>
      <p:ext uri="{BB962C8B-B14F-4D97-AF65-F5344CB8AC3E}">
        <p14:creationId xmlns:p14="http://schemas.microsoft.com/office/powerpoint/2010/main" val="2298126652"/>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50" r:id="rId13"/>
  </p:sldLayoutIdLst>
  <mc:AlternateContent xmlns:mc="http://schemas.openxmlformats.org/markup-compatibility/2006" xmlns:p14="http://schemas.microsoft.com/office/powerpoint/2010/main">
    <mc:Choice Requires="p14">
      <p:transition spd="slow" p14:dur="2750" advTm="3000"/>
    </mc:Choice>
    <mc:Fallback xmlns="">
      <p:transition spd="slow" advTm="3000"/>
    </mc:Fallback>
  </mc:AlternateContent>
  <p:txStyles>
    <p:titleStyle>
      <a:lvl1pPr algn="l" defTabSz="685800" rtl="0" eaLnBrk="1" latinLnBrk="0" hangingPunct="1">
        <a:lnSpc>
          <a:spcPct val="90000"/>
        </a:lnSpc>
        <a:spcBef>
          <a:spcPct val="0"/>
        </a:spcBef>
        <a:buNone/>
        <a:defRPr sz="3200" b="0" i="0" kern="1200" baseline="0">
          <a:solidFill>
            <a:schemeClr val="accent1"/>
          </a:solidFill>
          <a:effectLst/>
          <a:latin typeface="+mj-ea"/>
          <a:ea typeface="+mj-ea"/>
          <a:cs typeface="+mj-cs"/>
        </a:defRPr>
      </a:lvl1pPr>
    </p:titleStyle>
    <p:bodyStyle>
      <a:lvl1pPr marL="361950" indent="-361950" algn="just" defTabSz="685800" rtl="0" eaLnBrk="1" latinLnBrk="0" hangingPunct="1">
        <a:lnSpc>
          <a:spcPct val="110000"/>
        </a:lnSpc>
        <a:spcBef>
          <a:spcPts val="1200"/>
        </a:spcBef>
        <a:spcAft>
          <a:spcPts val="0"/>
        </a:spcAft>
        <a:buClr>
          <a:schemeClr val="accent2"/>
        </a:buClr>
        <a:buSzPct val="70000"/>
        <a:buFont typeface="Webdings" panose="05030102010509060703" pitchFamily="18" charset="2"/>
        <a:buChar char=""/>
        <a:defRPr lang="zh-CN" altLang="en-US" sz="2400" b="1" kern="1200" baseline="0" dirty="0" smtClean="0">
          <a:solidFill>
            <a:schemeClr val="accent1"/>
          </a:solidFill>
          <a:latin typeface="+mn-ea"/>
          <a:ea typeface="+mn-ea"/>
          <a:cs typeface="+mn-cs"/>
        </a:defRPr>
      </a:lvl1pPr>
      <a:lvl2pPr marL="361950" indent="-361950" algn="just" defTabSz="685800" rtl="0" eaLnBrk="1" latinLnBrk="0" hangingPunct="1">
        <a:lnSpc>
          <a:spcPct val="120000"/>
        </a:lnSpc>
        <a:spcBef>
          <a:spcPts val="0"/>
        </a:spcBef>
        <a:spcAft>
          <a:spcPts val="1200"/>
        </a:spcAft>
        <a:buClr>
          <a:schemeClr val="accent2">
            <a:lumMod val="60000"/>
            <a:lumOff val="40000"/>
          </a:schemeClr>
        </a:buClr>
        <a:buFont typeface="幼圆" panose="02010509060101010101" pitchFamily="49" charset="-122"/>
        <a:buChar char=" "/>
        <a:defRPr sz="1800" b="0" kern="1200" baseline="0">
          <a:solidFill>
            <a:schemeClr val="tx1"/>
          </a:solidFill>
          <a:latin typeface="+mn-ea"/>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8" Type="http://schemas.openxmlformats.org/officeDocument/2006/relationships/tags" Target="../tags/tag52.xml"/><Relationship Id="rId13" Type="http://schemas.openxmlformats.org/officeDocument/2006/relationships/tags" Target="../tags/tag57.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tags" Target="../tags/tag56.xml"/><Relationship Id="rId17" Type="http://schemas.openxmlformats.org/officeDocument/2006/relationships/notesSlide" Target="../notesSlides/notesSlide10.xml"/><Relationship Id="rId2" Type="http://schemas.openxmlformats.org/officeDocument/2006/relationships/tags" Target="../tags/tag46.xml"/><Relationship Id="rId16" Type="http://schemas.openxmlformats.org/officeDocument/2006/relationships/slideLayout" Target="../slideLayouts/slideLayout12.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tags" Target="../tags/tag55.xml"/><Relationship Id="rId5" Type="http://schemas.openxmlformats.org/officeDocument/2006/relationships/tags" Target="../tags/tag49.xml"/><Relationship Id="rId15" Type="http://schemas.openxmlformats.org/officeDocument/2006/relationships/tags" Target="../tags/tag59.xml"/><Relationship Id="rId10" Type="http://schemas.openxmlformats.org/officeDocument/2006/relationships/tags" Target="../tags/tag54.xml"/><Relationship Id="rId4" Type="http://schemas.openxmlformats.org/officeDocument/2006/relationships/tags" Target="../tags/tag48.xml"/><Relationship Id="rId9" Type="http://schemas.openxmlformats.org/officeDocument/2006/relationships/tags" Target="../tags/tag53.xml"/><Relationship Id="rId14" Type="http://schemas.openxmlformats.org/officeDocument/2006/relationships/tags" Target="../tags/tag58.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1.xml"/><Relationship Id="rId1" Type="http://schemas.openxmlformats.org/officeDocument/2006/relationships/tags" Target="../tags/tag60.xml"/><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3.xml"/><Relationship Id="rId1" Type="http://schemas.openxmlformats.org/officeDocument/2006/relationships/tags" Target="../tags/tag62.xml"/><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5.xml"/><Relationship Id="rId1" Type="http://schemas.openxmlformats.org/officeDocument/2006/relationships/tags" Target="../tags/tag64.xml"/><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8" Type="http://schemas.openxmlformats.org/officeDocument/2006/relationships/tags" Target="../tags/tag75.xml"/><Relationship Id="rId13" Type="http://schemas.openxmlformats.org/officeDocument/2006/relationships/tags" Target="../tags/tag80.xml"/><Relationship Id="rId3" Type="http://schemas.openxmlformats.org/officeDocument/2006/relationships/tags" Target="../tags/tag70.xml"/><Relationship Id="rId7" Type="http://schemas.openxmlformats.org/officeDocument/2006/relationships/tags" Target="../tags/tag74.xml"/><Relationship Id="rId12" Type="http://schemas.openxmlformats.org/officeDocument/2006/relationships/tags" Target="../tags/tag79.xml"/><Relationship Id="rId17" Type="http://schemas.openxmlformats.org/officeDocument/2006/relationships/notesSlide" Target="../notesSlides/notesSlide15.xml"/><Relationship Id="rId2" Type="http://schemas.openxmlformats.org/officeDocument/2006/relationships/tags" Target="../tags/tag69.xml"/><Relationship Id="rId16" Type="http://schemas.openxmlformats.org/officeDocument/2006/relationships/slideLayout" Target="../slideLayouts/slideLayout12.xml"/><Relationship Id="rId1" Type="http://schemas.openxmlformats.org/officeDocument/2006/relationships/tags" Target="../tags/tag68.xml"/><Relationship Id="rId6" Type="http://schemas.openxmlformats.org/officeDocument/2006/relationships/tags" Target="../tags/tag73.xml"/><Relationship Id="rId11" Type="http://schemas.openxmlformats.org/officeDocument/2006/relationships/tags" Target="../tags/tag78.xml"/><Relationship Id="rId5" Type="http://schemas.openxmlformats.org/officeDocument/2006/relationships/tags" Target="../tags/tag72.xml"/><Relationship Id="rId15" Type="http://schemas.openxmlformats.org/officeDocument/2006/relationships/tags" Target="../tags/tag82.xml"/><Relationship Id="rId10" Type="http://schemas.openxmlformats.org/officeDocument/2006/relationships/tags" Target="../tags/tag77.xml"/><Relationship Id="rId4" Type="http://schemas.openxmlformats.org/officeDocument/2006/relationships/tags" Target="../tags/tag71.xml"/><Relationship Id="rId9" Type="http://schemas.openxmlformats.org/officeDocument/2006/relationships/tags" Target="../tags/tag76.xml"/><Relationship Id="rId14" Type="http://schemas.openxmlformats.org/officeDocument/2006/relationships/tags" Target="../tags/tag81.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4.xml"/><Relationship Id="rId1" Type="http://schemas.openxmlformats.org/officeDocument/2006/relationships/tags" Target="../tags/tag83.xml"/><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6.xml"/><Relationship Id="rId1" Type="http://schemas.openxmlformats.org/officeDocument/2006/relationships/tags" Target="../tags/tag85.xml"/><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88.xml"/><Relationship Id="rId1" Type="http://schemas.openxmlformats.org/officeDocument/2006/relationships/tags" Target="../tags/tag87.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0.xml"/><Relationship Id="rId1" Type="http://schemas.openxmlformats.org/officeDocument/2006/relationships/tags" Target="../tags/tag89.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13" Type="http://schemas.openxmlformats.org/officeDocument/2006/relationships/tags" Target="../tags/tag14.xml"/><Relationship Id="rId18" Type="http://schemas.openxmlformats.org/officeDocument/2006/relationships/notesSlide" Target="../notesSlides/notesSlide2.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tags" Target="../tags/tag13.xml"/><Relationship Id="rId17" Type="http://schemas.openxmlformats.org/officeDocument/2006/relationships/slideLayout" Target="../slideLayouts/slideLayout7.xml"/><Relationship Id="rId2" Type="http://schemas.openxmlformats.org/officeDocument/2006/relationships/tags" Target="../tags/tag3.xml"/><Relationship Id="rId16" Type="http://schemas.openxmlformats.org/officeDocument/2006/relationships/tags" Target="../tags/tag17.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tags" Target="../tags/tag12.xml"/><Relationship Id="rId5" Type="http://schemas.openxmlformats.org/officeDocument/2006/relationships/tags" Target="../tags/tag6.xml"/><Relationship Id="rId15" Type="http://schemas.openxmlformats.org/officeDocument/2006/relationships/tags" Target="../tags/tag1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 Id="rId14" Type="http://schemas.openxmlformats.org/officeDocument/2006/relationships/tags" Target="../tags/tag15.xml"/></Relationships>
</file>

<file path=ppt/slides/_rels/slide20.xml.rels><?xml version="1.0" encoding="UTF-8" standalone="yes"?>
<Relationships xmlns="http://schemas.openxmlformats.org/package/2006/relationships"><Relationship Id="rId8" Type="http://schemas.openxmlformats.org/officeDocument/2006/relationships/tags" Target="../tags/tag98.xml"/><Relationship Id="rId13" Type="http://schemas.openxmlformats.org/officeDocument/2006/relationships/tags" Target="../tags/tag103.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tags" Target="../tags/tag102.xml"/><Relationship Id="rId17" Type="http://schemas.openxmlformats.org/officeDocument/2006/relationships/notesSlide" Target="../notesSlides/notesSlide20.xml"/><Relationship Id="rId2" Type="http://schemas.openxmlformats.org/officeDocument/2006/relationships/tags" Target="../tags/tag92.xml"/><Relationship Id="rId16" Type="http://schemas.openxmlformats.org/officeDocument/2006/relationships/slideLayout" Target="../slideLayouts/slideLayout1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tags" Target="../tags/tag101.xml"/><Relationship Id="rId5" Type="http://schemas.openxmlformats.org/officeDocument/2006/relationships/tags" Target="../tags/tag95.xml"/><Relationship Id="rId15" Type="http://schemas.openxmlformats.org/officeDocument/2006/relationships/tags" Target="../tags/tag105.xml"/><Relationship Id="rId10" Type="http://schemas.openxmlformats.org/officeDocument/2006/relationships/tags" Target="../tags/tag100.xml"/><Relationship Id="rId4" Type="http://schemas.openxmlformats.org/officeDocument/2006/relationships/tags" Target="../tags/tag94.xml"/><Relationship Id="rId9" Type="http://schemas.openxmlformats.org/officeDocument/2006/relationships/tags" Target="../tags/tag99.xml"/><Relationship Id="rId14" Type="http://schemas.openxmlformats.org/officeDocument/2006/relationships/tags" Target="../tags/tag10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7.xml"/><Relationship Id="rId1" Type="http://schemas.openxmlformats.org/officeDocument/2006/relationships/tags" Target="../tags/tag106.xml"/><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09.xml"/><Relationship Id="rId1" Type="http://schemas.openxmlformats.org/officeDocument/2006/relationships/tags" Target="../tags/tag108.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1.xml"/><Relationship Id="rId1" Type="http://schemas.openxmlformats.org/officeDocument/2006/relationships/tags" Target="../tags/tag110.xml"/><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13.xml"/><Relationship Id="rId1" Type="http://schemas.openxmlformats.org/officeDocument/2006/relationships/tags" Target="../tags/tag112.xml"/><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tags" Target="../tags/tag25.xml"/><Relationship Id="rId13" Type="http://schemas.openxmlformats.org/officeDocument/2006/relationships/tags" Target="../tags/tag30.xml"/><Relationship Id="rId3" Type="http://schemas.openxmlformats.org/officeDocument/2006/relationships/tags" Target="../tags/tag20.xml"/><Relationship Id="rId7" Type="http://schemas.openxmlformats.org/officeDocument/2006/relationships/tags" Target="../tags/tag24.xml"/><Relationship Id="rId12" Type="http://schemas.openxmlformats.org/officeDocument/2006/relationships/tags" Target="../tags/tag29.xml"/><Relationship Id="rId17" Type="http://schemas.openxmlformats.org/officeDocument/2006/relationships/notesSlide" Target="../notesSlides/notesSlide3.xml"/><Relationship Id="rId2" Type="http://schemas.openxmlformats.org/officeDocument/2006/relationships/tags" Target="../tags/tag19.xml"/><Relationship Id="rId16" Type="http://schemas.openxmlformats.org/officeDocument/2006/relationships/slideLayout" Target="../slideLayouts/slideLayout12.xml"/><Relationship Id="rId1" Type="http://schemas.openxmlformats.org/officeDocument/2006/relationships/tags" Target="../tags/tag18.xml"/><Relationship Id="rId6" Type="http://schemas.openxmlformats.org/officeDocument/2006/relationships/tags" Target="../tags/tag23.xml"/><Relationship Id="rId11" Type="http://schemas.openxmlformats.org/officeDocument/2006/relationships/tags" Target="../tags/tag28.xml"/><Relationship Id="rId5" Type="http://schemas.openxmlformats.org/officeDocument/2006/relationships/tags" Target="../tags/tag22.xml"/><Relationship Id="rId15" Type="http://schemas.openxmlformats.org/officeDocument/2006/relationships/tags" Target="../tags/tag32.xml"/><Relationship Id="rId10" Type="http://schemas.openxmlformats.org/officeDocument/2006/relationships/tags" Target="../tags/tag27.xml"/><Relationship Id="rId4" Type="http://schemas.openxmlformats.org/officeDocument/2006/relationships/tags" Target="../tags/tag21.xml"/><Relationship Id="rId9" Type="http://schemas.openxmlformats.org/officeDocument/2006/relationships/tags" Target="../tags/tag26.xml"/><Relationship Id="rId14" Type="http://schemas.openxmlformats.org/officeDocument/2006/relationships/tags" Target="../tags/tag3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6.xml"/><Relationship Id="rId1" Type="http://schemas.openxmlformats.org/officeDocument/2006/relationships/tags" Target="../tags/tag35.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2.xml"/><Relationship Id="rId1" Type="http://schemas.openxmlformats.org/officeDocument/2006/relationships/tags" Target="../tags/tag41.xml"/><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notesSlide" Target="../notesSlides/notesSlide9.xml"/></Relationships>
</file>

<file path=ppt/slides/slide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335E6ED-BC69-4FD1-9048-E41D75F0DB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5103" y="1240587"/>
            <a:ext cx="4498767" cy="5148228"/>
          </a:xfrm>
          <a:prstGeom prst="rect">
            <a:avLst/>
          </a:prstGeom>
        </p:spPr>
      </p:pic>
      <p:sp>
        <p:nvSpPr>
          <p:cNvPr id="3" name="文本框 2">
            <a:extLst>
              <a:ext uri="{FF2B5EF4-FFF2-40B4-BE49-F238E27FC236}">
                <a16:creationId xmlns:a16="http://schemas.microsoft.com/office/drawing/2014/main" id="{4FD47394-5B53-41E8-A595-6E9251BF7320}"/>
              </a:ext>
            </a:extLst>
          </p:cNvPr>
          <p:cNvSpPr txBox="1"/>
          <p:nvPr/>
        </p:nvSpPr>
        <p:spPr>
          <a:xfrm>
            <a:off x="5814204" y="1785667"/>
            <a:ext cx="6124755" cy="1065933"/>
          </a:xfrm>
          <a:prstGeom prst="rect">
            <a:avLst/>
          </a:prstGeom>
          <a:noFill/>
        </p:spPr>
        <p:txBody>
          <a:bodyPr wrap="square" rtlCol="0">
            <a:spAutoFit/>
          </a:bodyPr>
          <a:lstStyle/>
          <a:p>
            <a:pPr algn="ctr">
              <a:lnSpc>
                <a:spcPct val="130000"/>
              </a:lnSpc>
            </a:pPr>
            <a:r>
              <a:rPr lang="zh-CN" altLang="en-US" sz="5400" b="1" dirty="0">
                <a:latin typeface="Arial" panose="020B0604020202020204" pitchFamily="34" charset="0"/>
                <a:ea typeface="微软雅黑" panose="020B0503020204020204" pitchFamily="34" charset="-122"/>
              </a:rPr>
              <a:t>儿童护理</a:t>
            </a:r>
            <a:r>
              <a:rPr lang="en-US" altLang="zh-CN" sz="5400" b="1" dirty="0">
                <a:latin typeface="Arial" panose="020B0604020202020204" pitchFamily="34" charset="0"/>
                <a:ea typeface="微软雅黑" panose="020B0503020204020204" pitchFamily="34" charset="-122"/>
              </a:rPr>
              <a:t>PPT</a:t>
            </a:r>
            <a:r>
              <a:rPr lang="zh-CN" altLang="en-US" sz="5400" b="1" dirty="0">
                <a:latin typeface="Arial" panose="020B0604020202020204" pitchFamily="34" charset="0"/>
                <a:ea typeface="微软雅黑" panose="020B0503020204020204" pitchFamily="34" charset="-122"/>
              </a:rPr>
              <a:t>模板</a:t>
            </a:r>
          </a:p>
        </p:txBody>
      </p:sp>
      <p:sp>
        <p:nvSpPr>
          <p:cNvPr id="4" name="矩形: 圆角 3">
            <a:extLst>
              <a:ext uri="{FF2B5EF4-FFF2-40B4-BE49-F238E27FC236}">
                <a16:creationId xmlns:a16="http://schemas.microsoft.com/office/drawing/2014/main" id="{129739A3-D5CF-419D-891A-6D411A984230}"/>
              </a:ext>
            </a:extLst>
          </p:cNvPr>
          <p:cNvSpPr/>
          <p:nvPr/>
        </p:nvSpPr>
        <p:spPr>
          <a:xfrm>
            <a:off x="6687643" y="3700350"/>
            <a:ext cx="1703688" cy="405442"/>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汇报人：</a:t>
            </a:r>
            <a:r>
              <a:rPr lang="en-US" altLang="zh-CN" sz="1100" dirty="0"/>
              <a:t>XXXX</a:t>
            </a:r>
            <a:endParaRPr lang="zh-CN" altLang="en-US" sz="1100" dirty="0"/>
          </a:p>
        </p:txBody>
      </p:sp>
      <p:sp>
        <p:nvSpPr>
          <p:cNvPr id="5" name="矩形: 圆角 4">
            <a:extLst>
              <a:ext uri="{FF2B5EF4-FFF2-40B4-BE49-F238E27FC236}">
                <a16:creationId xmlns:a16="http://schemas.microsoft.com/office/drawing/2014/main" id="{DEA600CF-1CF1-495E-A4C4-685657B40ADB}"/>
              </a:ext>
            </a:extLst>
          </p:cNvPr>
          <p:cNvSpPr/>
          <p:nvPr/>
        </p:nvSpPr>
        <p:spPr>
          <a:xfrm>
            <a:off x="8784454" y="3700350"/>
            <a:ext cx="2945071" cy="405442"/>
          </a:xfrm>
          <a:prstGeom prst="roundRect">
            <a:avLst/>
          </a:prstGeom>
          <a:solidFill>
            <a:srgbClr val="EF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100" dirty="0"/>
              <a:t>汇报时间：</a:t>
            </a:r>
            <a:r>
              <a:rPr lang="en-US" altLang="zh-CN" sz="1100" dirty="0"/>
              <a:t>201X</a:t>
            </a:r>
            <a:r>
              <a:rPr lang="zh-CN" altLang="en-US" sz="1100" dirty="0"/>
              <a:t>年</a:t>
            </a:r>
            <a:r>
              <a:rPr lang="en-US" altLang="zh-CN" sz="1100" dirty="0"/>
              <a:t>XX</a:t>
            </a:r>
            <a:r>
              <a:rPr lang="zh-CN" altLang="en-US" sz="1100" dirty="0"/>
              <a:t>月</a:t>
            </a:r>
          </a:p>
        </p:txBody>
      </p:sp>
      <p:grpSp>
        <p:nvGrpSpPr>
          <p:cNvPr id="11" name="组合 10">
            <a:extLst>
              <a:ext uri="{FF2B5EF4-FFF2-40B4-BE49-F238E27FC236}">
                <a16:creationId xmlns:a16="http://schemas.microsoft.com/office/drawing/2014/main" id="{FD8986A0-FDFC-45D2-BD25-02001B0191FB}"/>
              </a:ext>
            </a:extLst>
          </p:cNvPr>
          <p:cNvGrpSpPr/>
          <p:nvPr/>
        </p:nvGrpSpPr>
        <p:grpSpPr>
          <a:xfrm>
            <a:off x="6202393" y="2958860"/>
            <a:ext cx="5348376" cy="0"/>
            <a:chOff x="5788325" y="2958860"/>
            <a:chExt cx="5348376" cy="0"/>
          </a:xfrm>
        </p:grpSpPr>
        <p:cxnSp>
          <p:nvCxnSpPr>
            <p:cNvPr id="9" name="直接连接符 8">
              <a:extLst>
                <a:ext uri="{FF2B5EF4-FFF2-40B4-BE49-F238E27FC236}">
                  <a16:creationId xmlns:a16="http://schemas.microsoft.com/office/drawing/2014/main" id="{B45CC5AC-DF42-4A0C-B9B6-60E68F5CFFE0}"/>
                </a:ext>
              </a:extLst>
            </p:cNvPr>
            <p:cNvCxnSpPr/>
            <p:nvPr/>
          </p:nvCxnSpPr>
          <p:spPr>
            <a:xfrm>
              <a:off x="5788325" y="2958860"/>
              <a:ext cx="267418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10" name="直接连接符 9">
              <a:extLst>
                <a:ext uri="{FF2B5EF4-FFF2-40B4-BE49-F238E27FC236}">
                  <a16:creationId xmlns:a16="http://schemas.microsoft.com/office/drawing/2014/main" id="{EC9AADF4-7DE5-4513-9486-52DEE2A629F6}"/>
                </a:ext>
              </a:extLst>
            </p:cNvPr>
            <p:cNvCxnSpPr/>
            <p:nvPr/>
          </p:nvCxnSpPr>
          <p:spPr>
            <a:xfrm>
              <a:off x="8462513" y="2958860"/>
              <a:ext cx="2674188" cy="0"/>
            </a:xfrm>
            <a:prstGeom prst="line">
              <a:avLst/>
            </a:prstGeom>
            <a:ln w="25400">
              <a:solidFill>
                <a:srgbClr val="EF4A6A"/>
              </a:solidFill>
            </a:ln>
          </p:spPr>
          <p:style>
            <a:lnRef idx="1">
              <a:schemeClr val="accent1"/>
            </a:lnRef>
            <a:fillRef idx="0">
              <a:schemeClr val="accent1"/>
            </a:fillRef>
            <a:effectRef idx="0">
              <a:schemeClr val="accent1"/>
            </a:effectRef>
            <a:fontRef idx="minor">
              <a:schemeClr val="tx1"/>
            </a:fontRef>
          </p:style>
        </p:cxnSp>
      </p:grpSp>
      <p:sp>
        <p:nvSpPr>
          <p:cNvPr id="12" name="文本框 11">
            <a:extLst>
              <a:ext uri="{FF2B5EF4-FFF2-40B4-BE49-F238E27FC236}">
                <a16:creationId xmlns:a16="http://schemas.microsoft.com/office/drawing/2014/main" id="{91F78722-E1A3-438D-85A6-12632BBB6FE5}"/>
              </a:ext>
            </a:extLst>
          </p:cNvPr>
          <p:cNvSpPr txBox="1"/>
          <p:nvPr/>
        </p:nvSpPr>
        <p:spPr>
          <a:xfrm>
            <a:off x="6818050" y="3066121"/>
            <a:ext cx="3932808" cy="308674"/>
          </a:xfrm>
          <a:prstGeom prst="rect">
            <a:avLst/>
          </a:prstGeom>
          <a:noFill/>
        </p:spPr>
        <p:txBody>
          <a:bodyPr wrap="square" rtlCol="0">
            <a:spAutoFit/>
          </a:bodyPr>
          <a:lstStyle/>
          <a:p>
            <a:pPr algn="dist">
              <a:lnSpc>
                <a:spcPct val="130000"/>
              </a:lnSpc>
            </a:pPr>
            <a:r>
              <a:rPr lang="zh-CN" altLang="en-US" sz="1200" dirty="0">
                <a:latin typeface="Arial" panose="020B0604020202020204" pitchFamily="34" charset="0"/>
                <a:ea typeface="微软雅黑" panose="020B0503020204020204" pitchFamily="34" charset="-122"/>
              </a:rPr>
              <a:t>在此添加的您的小标题</a:t>
            </a:r>
          </a:p>
        </p:txBody>
      </p:sp>
      <p:pic>
        <p:nvPicPr>
          <p:cNvPr id="14" name="Thomas Greenberg - The Right Path">
            <a:hlinkClick r:id="" action="ppaction://media"/>
            <a:extLst>
              <a:ext uri="{FF2B5EF4-FFF2-40B4-BE49-F238E27FC236}">
                <a16:creationId xmlns:a16="http://schemas.microsoft.com/office/drawing/2014/main" id="{F3C66395-6035-4E1F-A9FA-EE5CC95F5082}"/>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36600" y="434975"/>
            <a:ext cx="609600" cy="609600"/>
          </a:xfrm>
          <a:prstGeom prst="rect">
            <a:avLst/>
          </a:prstGeom>
        </p:spPr>
      </p:pic>
    </p:spTree>
    <p:extLst>
      <p:ext uri="{BB962C8B-B14F-4D97-AF65-F5344CB8AC3E}">
        <p14:creationId xmlns:p14="http://schemas.microsoft.com/office/powerpoint/2010/main" val="2244797429"/>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barn(inVertical)">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arn(inVertical)">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37"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barn(outVertical)">
                                      <p:cBhvr>
                                        <p:cTn id="28" dur="500"/>
                                        <p:tgtEl>
                                          <p:spTgt spid="1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fade">
                                      <p:cBhvr>
                                        <p:cTn id="33" dur="1000"/>
                                        <p:tgtEl>
                                          <p:spTgt spid="4"/>
                                        </p:tgtEl>
                                      </p:cBhvr>
                                    </p:animEffect>
                                    <p:anim calcmode="lin" valueType="num">
                                      <p:cBhvr>
                                        <p:cTn id="34" dur="1000" fill="hold"/>
                                        <p:tgtEl>
                                          <p:spTgt spid="4"/>
                                        </p:tgtEl>
                                        <p:attrNameLst>
                                          <p:attrName>ppt_x</p:attrName>
                                        </p:attrNameLst>
                                      </p:cBhvr>
                                      <p:tavLst>
                                        <p:tav tm="0">
                                          <p:val>
                                            <p:strVal val="#ppt_x"/>
                                          </p:val>
                                        </p:tav>
                                        <p:tav tm="100000">
                                          <p:val>
                                            <p:strVal val="#ppt_x"/>
                                          </p:val>
                                        </p:tav>
                                      </p:tavLst>
                                    </p:anim>
                                    <p:anim calcmode="lin" valueType="num">
                                      <p:cBhvr>
                                        <p:cTn id="35" dur="1000" fill="hold"/>
                                        <p:tgtEl>
                                          <p:spTgt spid="4"/>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1" repeatCount="indefinite" fill="remove" display="0">
                  <p:stCondLst>
                    <p:cond delay="indefinite"/>
                  </p:stCondLst>
                  <p:endCondLst>
                    <p:cond evt="onStopAudio" delay="0">
                      <p:tgtEl>
                        <p:sldTgt/>
                      </p:tgtEl>
                    </p:cond>
                  </p:endCondLst>
                </p:cTn>
                <p:tgtEl>
                  <p:spTgt spid="14"/>
                </p:tgtEl>
              </p:cMediaNode>
            </p:audio>
          </p:childTnLst>
        </p:cTn>
      </p:par>
    </p:tnLst>
    <p:bldLst>
      <p:bldP spid="3" grpId="0"/>
      <p:bldP spid="4" grpId="0" animBg="1"/>
      <p:bldP spid="5" grpId="0" animBg="1"/>
      <p:bldP spid="12" grpId="0"/>
    </p:bldLst>
  </p:timing>
</p:sld>
</file>

<file path=ppt/slides/slide1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a:extLst>
              <a:ext uri="{FF2B5EF4-FFF2-40B4-BE49-F238E27FC236}">
                <a16:creationId xmlns:a16="http://schemas.microsoft.com/office/drawing/2014/main" id="{ABB488B1-A977-45A8-B161-3CF1093E641C}"/>
              </a:ext>
            </a:extLst>
          </p:cNvPr>
          <p:cNvSpPr/>
          <p:nvPr>
            <p:custDataLst>
              <p:tags r:id="rId1"/>
            </p:custDataLst>
          </p:nvPr>
        </p:nvSpPr>
        <p:spPr>
          <a:xfrm rot="16200000">
            <a:off x="1253948" y="1839897"/>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3" name="MH_Number_1">
            <a:extLst>
              <a:ext uri="{FF2B5EF4-FFF2-40B4-BE49-F238E27FC236}">
                <a16:creationId xmlns:a16="http://schemas.microsoft.com/office/drawing/2014/main" id="{5673A7A6-D3BF-4965-99B3-142EA1C6A606}"/>
              </a:ext>
            </a:extLst>
          </p:cNvPr>
          <p:cNvSpPr/>
          <p:nvPr>
            <p:custDataLst>
              <p:tags r:id="rId2"/>
            </p:custDataLst>
          </p:nvPr>
        </p:nvSpPr>
        <p:spPr>
          <a:xfrm>
            <a:off x="1278873" y="1580763"/>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4" name="MH_Number_1">
            <a:extLst>
              <a:ext uri="{FF2B5EF4-FFF2-40B4-BE49-F238E27FC236}">
                <a16:creationId xmlns:a16="http://schemas.microsoft.com/office/drawing/2014/main" id="{0C3112B5-BF77-4BCC-9F3B-8B0CD56489C6}"/>
              </a:ext>
            </a:extLst>
          </p:cNvPr>
          <p:cNvSpPr/>
          <p:nvPr>
            <p:custDataLst>
              <p:tags r:id="rId3"/>
            </p:custDataLst>
          </p:nvPr>
        </p:nvSpPr>
        <p:spPr>
          <a:xfrm>
            <a:off x="1276924" y="2065762"/>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5" name="MH_Number_1">
            <a:extLst>
              <a:ext uri="{FF2B5EF4-FFF2-40B4-BE49-F238E27FC236}">
                <a16:creationId xmlns:a16="http://schemas.microsoft.com/office/drawing/2014/main" id="{A907FA7B-2E09-470C-B9A6-9918EF6F0D66}"/>
              </a:ext>
            </a:extLst>
          </p:cNvPr>
          <p:cNvSpPr/>
          <p:nvPr>
            <p:custDataLst>
              <p:tags r:id="rId4"/>
            </p:custDataLst>
          </p:nvPr>
        </p:nvSpPr>
        <p:spPr>
          <a:xfrm>
            <a:off x="1276924" y="1803281"/>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cxnSp>
        <p:nvCxnSpPr>
          <p:cNvPr id="6" name="MH_Others_1">
            <a:extLst>
              <a:ext uri="{FF2B5EF4-FFF2-40B4-BE49-F238E27FC236}">
                <a16:creationId xmlns:a16="http://schemas.microsoft.com/office/drawing/2014/main" id="{0D9B56A4-8B06-444E-B69D-B98F03DFA8D9}"/>
              </a:ext>
            </a:extLst>
          </p:cNvPr>
          <p:cNvCxnSpPr>
            <a:cxnSpLocks noChangeShapeType="1"/>
          </p:cNvCxnSpPr>
          <p:nvPr>
            <p:custDataLst>
              <p:tags r:id="rId5"/>
            </p:custDataLst>
          </p:nvPr>
        </p:nvCxnSpPr>
        <p:spPr bwMode="auto">
          <a:xfrm>
            <a:off x="5627688" y="1296334"/>
            <a:ext cx="0" cy="4493984"/>
          </a:xfrm>
          <a:prstGeom prst="line">
            <a:avLst/>
          </a:prstGeom>
          <a:noFill/>
          <a:ln w="25400" algn="ctr">
            <a:solidFill>
              <a:srgbClr val="EF4A6A"/>
            </a:solidFill>
            <a:miter lim="800000"/>
            <a:headEnd/>
            <a:tailEnd/>
          </a:ln>
          <a:extLst>
            <a:ext uri="{909E8E84-426E-40DD-AFC4-6F175D3DCCD1}">
              <a14:hiddenFill xmlns:a14="http://schemas.microsoft.com/office/drawing/2010/main">
                <a:noFill/>
              </a14:hiddenFill>
            </a:ext>
          </a:extLst>
        </p:spPr>
      </p:cxnSp>
      <p:sp>
        <p:nvSpPr>
          <p:cNvPr id="7" name="MH_Entry_1">
            <a:extLst>
              <a:ext uri="{FF2B5EF4-FFF2-40B4-BE49-F238E27FC236}">
                <a16:creationId xmlns:a16="http://schemas.microsoft.com/office/drawing/2014/main" id="{141797C5-0DFF-48E7-8D72-1FD71D9F7F34}"/>
              </a:ext>
            </a:extLst>
          </p:cNvPr>
          <p:cNvSpPr txBox="1"/>
          <p:nvPr>
            <p:custDataLst>
              <p:tags r:id="rId6"/>
            </p:custDataLst>
          </p:nvPr>
        </p:nvSpPr>
        <p:spPr>
          <a:xfrm>
            <a:off x="5979921" y="195320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8" name="MH_Number_1">
            <a:extLst>
              <a:ext uri="{FF2B5EF4-FFF2-40B4-BE49-F238E27FC236}">
                <a16:creationId xmlns:a16="http://schemas.microsoft.com/office/drawing/2014/main" id="{8E96E39B-7ABD-4D9E-AE21-A35B5E085E74}"/>
              </a:ext>
            </a:extLst>
          </p:cNvPr>
          <p:cNvSpPr/>
          <p:nvPr>
            <p:custDataLst>
              <p:tags r:id="rId7"/>
            </p:custDataLst>
          </p:nvPr>
        </p:nvSpPr>
        <p:spPr>
          <a:xfrm>
            <a:off x="5430752" y="200058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9" name="MH_Entry_2">
            <a:extLst>
              <a:ext uri="{FF2B5EF4-FFF2-40B4-BE49-F238E27FC236}">
                <a16:creationId xmlns:a16="http://schemas.microsoft.com/office/drawing/2014/main" id="{2D024339-DF1E-4178-B045-FCFB7B0FB0D9}"/>
              </a:ext>
            </a:extLst>
          </p:cNvPr>
          <p:cNvSpPr txBox="1"/>
          <p:nvPr>
            <p:custDataLst>
              <p:tags r:id="rId8"/>
            </p:custDataLst>
          </p:nvPr>
        </p:nvSpPr>
        <p:spPr>
          <a:xfrm>
            <a:off x="5979921" y="280621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10" name="MH_Number_2">
            <a:extLst>
              <a:ext uri="{FF2B5EF4-FFF2-40B4-BE49-F238E27FC236}">
                <a16:creationId xmlns:a16="http://schemas.microsoft.com/office/drawing/2014/main" id="{3C0CD33A-A485-4222-BE44-1BF2CA5EE5F9}"/>
              </a:ext>
            </a:extLst>
          </p:cNvPr>
          <p:cNvSpPr/>
          <p:nvPr>
            <p:custDataLst>
              <p:tags r:id="rId9"/>
            </p:custDataLst>
          </p:nvPr>
        </p:nvSpPr>
        <p:spPr>
          <a:xfrm>
            <a:off x="5430752" y="285360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sp>
        <p:nvSpPr>
          <p:cNvPr id="11" name="MH_Others_2">
            <a:extLst>
              <a:ext uri="{FF2B5EF4-FFF2-40B4-BE49-F238E27FC236}">
                <a16:creationId xmlns:a16="http://schemas.microsoft.com/office/drawing/2014/main" id="{80892487-AF3F-4794-8BC6-791650CF20E8}"/>
              </a:ext>
            </a:extLst>
          </p:cNvPr>
          <p:cNvSpPr txBox="1"/>
          <p:nvPr>
            <p:custDataLst>
              <p:tags r:id="rId10"/>
            </p:custDataLst>
          </p:nvPr>
        </p:nvSpPr>
        <p:spPr>
          <a:xfrm>
            <a:off x="1682384" y="2612043"/>
            <a:ext cx="1766661" cy="785812"/>
          </a:xfrm>
          <a:prstGeom prst="rect">
            <a:avLst/>
          </a:prstGeom>
          <a:noFill/>
        </p:spPr>
        <p:txBody>
          <a:bodyPr wrap="none" anchor="ctr" anchorCtr="0">
            <a:noAutofit/>
          </a:bodyPr>
          <a:lstStyle/>
          <a:p>
            <a:pPr algn="ctr">
              <a:defRPr/>
            </a:pPr>
            <a:r>
              <a:rPr lang="zh-CN" altLang="en-US" sz="5400" b="1" kern="0" dirty="0">
                <a:solidFill>
                  <a:schemeClr val="bg1"/>
                </a:solidFill>
                <a:latin typeface="华文中宋"/>
                <a:ea typeface="华文中宋"/>
              </a:rPr>
              <a:t>目录</a:t>
            </a:r>
          </a:p>
        </p:txBody>
      </p:sp>
      <p:sp>
        <p:nvSpPr>
          <p:cNvPr id="12" name="MH_Others_3">
            <a:extLst>
              <a:ext uri="{FF2B5EF4-FFF2-40B4-BE49-F238E27FC236}">
                <a16:creationId xmlns:a16="http://schemas.microsoft.com/office/drawing/2014/main" id="{EA509EAD-7F05-4ED3-9A38-5B45AA23FC25}"/>
              </a:ext>
            </a:extLst>
          </p:cNvPr>
          <p:cNvSpPr txBox="1"/>
          <p:nvPr>
            <p:custDataLst>
              <p:tags r:id="rId11"/>
            </p:custDataLst>
          </p:nvPr>
        </p:nvSpPr>
        <p:spPr>
          <a:xfrm>
            <a:off x="1682384" y="3346217"/>
            <a:ext cx="1766661" cy="785812"/>
          </a:xfrm>
          <a:prstGeom prst="rect">
            <a:avLst/>
          </a:prstGeom>
          <a:noFill/>
        </p:spPr>
        <p:txBody>
          <a:bodyPr wrap="none" anchor="ctr" anchorCtr="0">
            <a:noAutofit/>
          </a:bodyPr>
          <a:lstStyle/>
          <a:p>
            <a:pPr algn="ctr">
              <a:defRPr/>
            </a:pPr>
            <a:r>
              <a:rPr lang="en-US" altLang="zh-CN" sz="2800" kern="0" spc="300" dirty="0">
                <a:solidFill>
                  <a:schemeClr val="bg1"/>
                </a:solidFill>
                <a:latin typeface="华文细黑" panose="02010600040101010101" pitchFamily="2" charset="-122"/>
                <a:ea typeface="华文细黑" panose="02010600040101010101" pitchFamily="2" charset="-122"/>
              </a:rPr>
              <a:t>CONTENTS</a:t>
            </a:r>
            <a:endParaRPr lang="zh-CN" altLang="en-US" sz="2800" kern="0" spc="300" dirty="0">
              <a:solidFill>
                <a:schemeClr val="bg1"/>
              </a:solidFill>
              <a:latin typeface="华文细黑" panose="02010600040101010101" pitchFamily="2" charset="-122"/>
              <a:ea typeface="华文细黑" panose="02010600040101010101" pitchFamily="2" charset="-122"/>
            </a:endParaRPr>
          </a:p>
        </p:txBody>
      </p:sp>
      <p:sp>
        <p:nvSpPr>
          <p:cNvPr id="13" name="MH_Entry_1">
            <a:extLst>
              <a:ext uri="{FF2B5EF4-FFF2-40B4-BE49-F238E27FC236}">
                <a16:creationId xmlns:a16="http://schemas.microsoft.com/office/drawing/2014/main" id="{9851CCD6-1299-4673-8179-473A6EBE0F35}"/>
              </a:ext>
            </a:extLst>
          </p:cNvPr>
          <p:cNvSpPr txBox="1"/>
          <p:nvPr>
            <p:custDataLst>
              <p:tags r:id="rId12"/>
            </p:custDataLst>
          </p:nvPr>
        </p:nvSpPr>
        <p:spPr>
          <a:xfrm>
            <a:off x="5979921" y="3659231"/>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4" name="MH_Number_1">
            <a:extLst>
              <a:ext uri="{FF2B5EF4-FFF2-40B4-BE49-F238E27FC236}">
                <a16:creationId xmlns:a16="http://schemas.microsoft.com/office/drawing/2014/main" id="{549F506C-B894-45D1-8A03-DB8EB70668D5}"/>
              </a:ext>
            </a:extLst>
          </p:cNvPr>
          <p:cNvSpPr/>
          <p:nvPr>
            <p:custDataLst>
              <p:tags r:id="rId13"/>
            </p:custDataLst>
          </p:nvPr>
        </p:nvSpPr>
        <p:spPr>
          <a:xfrm>
            <a:off x="5430752" y="3706617"/>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15" name="MH_Entry_2">
            <a:extLst>
              <a:ext uri="{FF2B5EF4-FFF2-40B4-BE49-F238E27FC236}">
                <a16:creationId xmlns:a16="http://schemas.microsoft.com/office/drawing/2014/main" id="{3B83AC33-4A23-46EA-A8C6-016057220137}"/>
              </a:ext>
            </a:extLst>
          </p:cNvPr>
          <p:cNvSpPr txBox="1"/>
          <p:nvPr>
            <p:custDataLst>
              <p:tags r:id="rId14"/>
            </p:custDataLst>
          </p:nvPr>
        </p:nvSpPr>
        <p:spPr>
          <a:xfrm>
            <a:off x="5979921" y="4512245"/>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6" name="MH_Number_2">
            <a:extLst>
              <a:ext uri="{FF2B5EF4-FFF2-40B4-BE49-F238E27FC236}">
                <a16:creationId xmlns:a16="http://schemas.microsoft.com/office/drawing/2014/main" id="{50C9D828-EE13-42E7-BBAC-A0B5ED4705BE}"/>
              </a:ext>
            </a:extLst>
          </p:cNvPr>
          <p:cNvSpPr/>
          <p:nvPr>
            <p:custDataLst>
              <p:tags r:id="rId15"/>
            </p:custDataLst>
          </p:nvPr>
        </p:nvSpPr>
        <p:spPr>
          <a:xfrm>
            <a:off x="5430752" y="4559631"/>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Tree>
    <p:extLst>
      <p:ext uri="{BB962C8B-B14F-4D97-AF65-F5344CB8AC3E}">
        <p14:creationId xmlns:p14="http://schemas.microsoft.com/office/powerpoint/2010/main" val="2463947993"/>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1+#ppt_w/2"/>
                                          </p:val>
                                        </p:tav>
                                        <p:tav tm="100000">
                                          <p:val>
                                            <p:strVal val="#ppt_x"/>
                                          </p:val>
                                        </p:tav>
                                      </p:tavLst>
                                    </p:anim>
                                    <p:anim calcmode="lin" valueType="num">
                                      <p:cBhvr additive="base">
                                        <p:cTn id="76" dur="500" fill="hold"/>
                                        <p:tgtEl>
                                          <p:spTgt spid="1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1+#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8" grpId="0" animBg="1"/>
      <p:bldP spid="9" grpId="0"/>
      <p:bldP spid="10" grpId="0" animBg="1"/>
      <p:bldP spid="11" grpId="0"/>
      <p:bldP spid="12" grpId="0"/>
      <p:bldP spid="13" grpId="0"/>
      <p:bldP spid="14" grpId="0" animBg="1"/>
      <p:bldP spid="15" grpId="0"/>
      <p:bldP spid="16" grpId="0" animBg="1"/>
    </p:bldLst>
  </p:timing>
</p:sld>
</file>

<file path=ppt/slides/slide11.xml><?xml version="1.0" encoding="utf-8"?>
<p:sld xmlns:a16="http://schemas.microsoft.com/office/drawing/2014/main" xmlns:a14="http://schemas.microsoft.com/office/drawing/2010/main" xmlns:p14="http://schemas.microsoft.com/office/powerpoint/2010/main" xmlns:lc="http://schemas.openxmlformats.org/drawingml/2006/lockedCanvas"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C9DCFB93-15B1-4436-8CF8-F5E8840673E4}"/>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4E30C546-2166-40FA-B0EC-3FD305B88B7C}"/>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grpSp>
        <p:nvGrpSpPr>
          <p:cNvPr id="4" name="组合 3">
            <a:extLst>
              <a:ext uri="{FF2B5EF4-FFF2-40B4-BE49-F238E27FC236}">
                <a16:creationId xmlns:a16="http://schemas.microsoft.com/office/drawing/2014/main" id="{7E40F490-8849-4553-B887-60C70D3335E6}"/>
              </a:ext>
            </a:extLst>
          </p:cNvPr>
          <p:cNvGrpSpPr/>
          <p:nvPr/>
        </p:nvGrpSpPr>
        <p:grpSpPr>
          <a:xfrm>
            <a:off x="3992658" y="1560827"/>
            <a:ext cx="4176465" cy="4139861"/>
            <a:chOff x="2994493" y="1170620"/>
            <a:chExt cx="3132349" cy="3104896"/>
          </a:xfrm>
        </p:grpSpPr>
        <p:grpSp>
          <p:nvGrpSpPr>
            <p:cNvPr id="5" name="Group 3">
              <a:extLst>
                <a:ext uri="{FF2B5EF4-FFF2-40B4-BE49-F238E27FC236}">
                  <a16:creationId xmlns:a16="http://schemas.microsoft.com/office/drawing/2014/main" id="{ED1EFCA0-8681-4FD1-B356-62A5C7D27F07}"/>
                </a:ext>
              </a:extLst>
            </p:cNvPr>
            <p:cNvGrpSpPr/>
            <p:nvPr/>
          </p:nvGrpSpPr>
          <p:grpSpPr>
            <a:xfrm>
              <a:off x="2994493" y="1170620"/>
              <a:ext cx="3132349" cy="3104896"/>
              <a:chOff x="4007765" y="1772811"/>
              <a:chExt cx="4176465" cy="4139861"/>
            </a:xfrm>
          </p:grpSpPr>
          <p:grpSp>
            <p:nvGrpSpPr>
              <p:cNvPr id="7" name="Group 4">
                <a:extLst>
                  <a:ext uri="{FF2B5EF4-FFF2-40B4-BE49-F238E27FC236}">
                    <a16:creationId xmlns:a16="http://schemas.microsoft.com/office/drawing/2014/main" id="{70A4B0EE-82ED-43D0-86CC-927BD84E0650}"/>
                  </a:ext>
                </a:extLst>
              </p:cNvPr>
              <p:cNvGrpSpPr/>
              <p:nvPr/>
            </p:nvGrpSpPr>
            <p:grpSpPr>
              <a:xfrm>
                <a:off x="4007765" y="1772811"/>
                <a:ext cx="4176465" cy="4139861"/>
                <a:chOff x="3884472" y="2091871"/>
                <a:chExt cx="3113872" cy="3086581"/>
              </a:xfrm>
            </p:grpSpPr>
            <p:grpSp>
              <p:nvGrpSpPr>
                <p:cNvPr id="12" name="Group 9">
                  <a:extLst>
                    <a:ext uri="{FF2B5EF4-FFF2-40B4-BE49-F238E27FC236}">
                      <a16:creationId xmlns:a16="http://schemas.microsoft.com/office/drawing/2014/main" id="{0293C1D7-A23F-4F01-964B-4AB4190CD6A1}"/>
                    </a:ext>
                  </a:extLst>
                </p:cNvPr>
                <p:cNvGrpSpPr/>
                <p:nvPr/>
              </p:nvGrpSpPr>
              <p:grpSpPr>
                <a:xfrm rot="2700000">
                  <a:off x="3884473" y="2091871"/>
                  <a:ext cx="1437890" cy="1437892"/>
                  <a:chOff x="4748213" y="2079625"/>
                  <a:chExt cx="2695576" cy="2695576"/>
                </a:xfrm>
              </p:grpSpPr>
              <p:sp>
                <p:nvSpPr>
                  <p:cNvPr id="40" name="Freeform: Shape 37">
                    <a:extLst>
                      <a:ext uri="{FF2B5EF4-FFF2-40B4-BE49-F238E27FC236}">
                        <a16:creationId xmlns:a16="http://schemas.microsoft.com/office/drawing/2014/main" id="{9FF04E18-3F89-412E-BC31-85B7A534AF93}"/>
                      </a:ext>
                    </a:extLst>
                  </p:cNvPr>
                  <p:cNvSpPr>
                    <a:spLocks/>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1" name="Freeform: Shape 38">
                    <a:extLst>
                      <a:ext uri="{FF2B5EF4-FFF2-40B4-BE49-F238E27FC236}">
                        <a16:creationId xmlns:a16="http://schemas.microsoft.com/office/drawing/2014/main" id="{B7BB070A-9DFC-4F0F-8B7E-BB5E6D318E41}"/>
                      </a:ext>
                    </a:extLst>
                  </p:cNvPr>
                  <p:cNvSpPr>
                    <a:spLocks/>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2" name="Freeform: Shape 39">
                    <a:extLst>
                      <a:ext uri="{FF2B5EF4-FFF2-40B4-BE49-F238E27FC236}">
                        <a16:creationId xmlns:a16="http://schemas.microsoft.com/office/drawing/2014/main" id="{ADCD5757-670F-4852-84B4-5686DA04B7AF}"/>
                      </a:ext>
                    </a:extLst>
                  </p:cNvPr>
                  <p:cNvSpPr>
                    <a:spLocks/>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3" name="Freeform: Shape 40">
                    <a:extLst>
                      <a:ext uri="{FF2B5EF4-FFF2-40B4-BE49-F238E27FC236}">
                        <a16:creationId xmlns:a16="http://schemas.microsoft.com/office/drawing/2014/main" id="{168B1B3B-C87E-43AA-89DF-FEB2E87797D0}"/>
                      </a:ext>
                    </a:extLst>
                  </p:cNvPr>
                  <p:cNvSpPr>
                    <a:spLocks/>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4" name="Freeform: Shape 41">
                    <a:extLst>
                      <a:ext uri="{FF2B5EF4-FFF2-40B4-BE49-F238E27FC236}">
                        <a16:creationId xmlns:a16="http://schemas.microsoft.com/office/drawing/2014/main" id="{1D5B958D-E0D2-49DC-951B-7C5B17F0ECF8}"/>
                      </a:ext>
                    </a:extLst>
                  </p:cNvPr>
                  <p:cNvSpPr>
                    <a:spLocks/>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5" name="Freeform: Shape 42">
                    <a:extLst>
                      <a:ext uri="{FF2B5EF4-FFF2-40B4-BE49-F238E27FC236}">
                        <a16:creationId xmlns:a16="http://schemas.microsoft.com/office/drawing/2014/main" id="{F63510C5-0D36-492C-82EA-F65886EDDE32}"/>
                      </a:ext>
                    </a:extLst>
                  </p:cNvPr>
                  <p:cNvSpPr>
                    <a:spLocks/>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6" name="Freeform: Shape 43">
                    <a:extLst>
                      <a:ext uri="{FF2B5EF4-FFF2-40B4-BE49-F238E27FC236}">
                        <a16:creationId xmlns:a16="http://schemas.microsoft.com/office/drawing/2014/main" id="{52A504A0-D22D-479E-8932-5F1FE458CE33}"/>
                      </a:ext>
                    </a:extLst>
                  </p:cNvPr>
                  <p:cNvSpPr>
                    <a:spLocks/>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7" name="Freeform: Shape 44">
                    <a:extLst>
                      <a:ext uri="{FF2B5EF4-FFF2-40B4-BE49-F238E27FC236}">
                        <a16:creationId xmlns:a16="http://schemas.microsoft.com/office/drawing/2014/main" id="{87EA5D3A-5C82-40AE-B17D-99FBC12B8CCE}"/>
                      </a:ext>
                    </a:extLst>
                  </p:cNvPr>
                  <p:cNvSpPr>
                    <a:spLocks/>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3" name="Group 10">
                  <a:extLst>
                    <a:ext uri="{FF2B5EF4-FFF2-40B4-BE49-F238E27FC236}">
                      <a16:creationId xmlns:a16="http://schemas.microsoft.com/office/drawing/2014/main" id="{E48C4709-FDEC-49D8-86A1-7684C5349423}"/>
                    </a:ext>
                  </a:extLst>
                </p:cNvPr>
                <p:cNvGrpSpPr/>
                <p:nvPr/>
              </p:nvGrpSpPr>
              <p:grpSpPr>
                <a:xfrm rot="2700000">
                  <a:off x="3898328" y="3740561"/>
                  <a:ext cx="1437890" cy="1437892"/>
                  <a:chOff x="4748213" y="2079625"/>
                  <a:chExt cx="2695576" cy="2695576"/>
                </a:xfrm>
              </p:grpSpPr>
              <p:sp>
                <p:nvSpPr>
                  <p:cNvPr id="32" name="Freeform: Shape 29">
                    <a:extLst>
                      <a:ext uri="{FF2B5EF4-FFF2-40B4-BE49-F238E27FC236}">
                        <a16:creationId xmlns:a16="http://schemas.microsoft.com/office/drawing/2014/main" id="{66B968EF-A5E9-40AA-AAB3-338F5F04F93E}"/>
                      </a:ext>
                    </a:extLst>
                  </p:cNvPr>
                  <p:cNvSpPr>
                    <a:spLocks/>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3" name="Freeform: Shape 30">
                    <a:extLst>
                      <a:ext uri="{FF2B5EF4-FFF2-40B4-BE49-F238E27FC236}">
                        <a16:creationId xmlns:a16="http://schemas.microsoft.com/office/drawing/2014/main" id="{F250BDD2-3F7C-4C76-8396-BDF3CEDF4DD5}"/>
                      </a:ext>
                    </a:extLst>
                  </p:cNvPr>
                  <p:cNvSpPr>
                    <a:spLocks/>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4" name="Freeform: Shape 31">
                    <a:extLst>
                      <a:ext uri="{FF2B5EF4-FFF2-40B4-BE49-F238E27FC236}">
                        <a16:creationId xmlns:a16="http://schemas.microsoft.com/office/drawing/2014/main" id="{FD3A1F31-0083-44FF-AFCB-DA80EAFEE84D}"/>
                      </a:ext>
                    </a:extLst>
                  </p:cNvPr>
                  <p:cNvSpPr>
                    <a:spLocks/>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5" name="Freeform: Shape 32">
                    <a:extLst>
                      <a:ext uri="{FF2B5EF4-FFF2-40B4-BE49-F238E27FC236}">
                        <a16:creationId xmlns:a16="http://schemas.microsoft.com/office/drawing/2014/main" id="{963A0FC7-E3EC-4299-9E21-985CA3939C44}"/>
                      </a:ext>
                    </a:extLst>
                  </p:cNvPr>
                  <p:cNvSpPr>
                    <a:spLocks/>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6" name="Freeform: Shape 33">
                    <a:extLst>
                      <a:ext uri="{FF2B5EF4-FFF2-40B4-BE49-F238E27FC236}">
                        <a16:creationId xmlns:a16="http://schemas.microsoft.com/office/drawing/2014/main" id="{9054955A-70E1-45A1-9362-AB7E4F0D7294}"/>
                      </a:ext>
                    </a:extLst>
                  </p:cNvPr>
                  <p:cNvSpPr>
                    <a:spLocks/>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7" name="Freeform: Shape 34">
                    <a:extLst>
                      <a:ext uri="{FF2B5EF4-FFF2-40B4-BE49-F238E27FC236}">
                        <a16:creationId xmlns:a16="http://schemas.microsoft.com/office/drawing/2014/main" id="{5E4A8633-A01F-4678-BAA5-815D51A0C32E}"/>
                      </a:ext>
                    </a:extLst>
                  </p:cNvPr>
                  <p:cNvSpPr>
                    <a:spLocks/>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8" name="Freeform: Shape 35">
                    <a:extLst>
                      <a:ext uri="{FF2B5EF4-FFF2-40B4-BE49-F238E27FC236}">
                        <a16:creationId xmlns:a16="http://schemas.microsoft.com/office/drawing/2014/main" id="{EAFEBFAD-3975-45A5-A09B-687EB9E668B5}"/>
                      </a:ext>
                    </a:extLst>
                  </p:cNvPr>
                  <p:cNvSpPr>
                    <a:spLocks/>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9" name="Freeform: Shape 36">
                    <a:extLst>
                      <a:ext uri="{FF2B5EF4-FFF2-40B4-BE49-F238E27FC236}">
                        <a16:creationId xmlns:a16="http://schemas.microsoft.com/office/drawing/2014/main" id="{9580EC86-CE62-421C-8215-2354C249ACB1}"/>
                      </a:ext>
                    </a:extLst>
                  </p:cNvPr>
                  <p:cNvSpPr>
                    <a:spLocks/>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4" name="Group 11">
                  <a:extLst>
                    <a:ext uri="{FF2B5EF4-FFF2-40B4-BE49-F238E27FC236}">
                      <a16:creationId xmlns:a16="http://schemas.microsoft.com/office/drawing/2014/main" id="{B2401A33-244E-46DF-A94F-D46D1767B483}"/>
                    </a:ext>
                  </a:extLst>
                </p:cNvPr>
                <p:cNvGrpSpPr/>
                <p:nvPr/>
              </p:nvGrpSpPr>
              <p:grpSpPr>
                <a:xfrm rot="2700000">
                  <a:off x="5548682" y="2091870"/>
                  <a:ext cx="1437890" cy="1437892"/>
                  <a:chOff x="4748213" y="2079625"/>
                  <a:chExt cx="2695576" cy="2695576"/>
                </a:xfrm>
              </p:grpSpPr>
              <p:sp>
                <p:nvSpPr>
                  <p:cNvPr id="24" name="Freeform: Shape 21">
                    <a:extLst>
                      <a:ext uri="{FF2B5EF4-FFF2-40B4-BE49-F238E27FC236}">
                        <a16:creationId xmlns:a16="http://schemas.microsoft.com/office/drawing/2014/main" id="{D42F5F8F-1251-488C-9498-389D01928842}"/>
                      </a:ext>
                    </a:extLst>
                  </p:cNvPr>
                  <p:cNvSpPr>
                    <a:spLocks/>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5" name="Freeform: Shape 22">
                    <a:extLst>
                      <a:ext uri="{FF2B5EF4-FFF2-40B4-BE49-F238E27FC236}">
                        <a16:creationId xmlns:a16="http://schemas.microsoft.com/office/drawing/2014/main" id="{11A003F2-D88E-4D9C-B507-4537611C1877}"/>
                      </a:ext>
                    </a:extLst>
                  </p:cNvPr>
                  <p:cNvSpPr>
                    <a:spLocks/>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6" name="Freeform: Shape 23">
                    <a:extLst>
                      <a:ext uri="{FF2B5EF4-FFF2-40B4-BE49-F238E27FC236}">
                        <a16:creationId xmlns:a16="http://schemas.microsoft.com/office/drawing/2014/main" id="{15EDFAEF-3545-4618-8E2C-44CA2BCB38AA}"/>
                      </a:ext>
                    </a:extLst>
                  </p:cNvPr>
                  <p:cNvSpPr>
                    <a:spLocks/>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7" name="Freeform: Shape 24">
                    <a:extLst>
                      <a:ext uri="{FF2B5EF4-FFF2-40B4-BE49-F238E27FC236}">
                        <a16:creationId xmlns:a16="http://schemas.microsoft.com/office/drawing/2014/main" id="{795D6309-7E9A-461C-AD03-AB09A6D68937}"/>
                      </a:ext>
                    </a:extLst>
                  </p:cNvPr>
                  <p:cNvSpPr>
                    <a:spLocks/>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8" name="Freeform: Shape 25">
                    <a:extLst>
                      <a:ext uri="{FF2B5EF4-FFF2-40B4-BE49-F238E27FC236}">
                        <a16:creationId xmlns:a16="http://schemas.microsoft.com/office/drawing/2014/main" id="{5B373D0F-1A15-466E-B6E3-449A2B4863A2}"/>
                      </a:ext>
                    </a:extLst>
                  </p:cNvPr>
                  <p:cNvSpPr>
                    <a:spLocks/>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9" name="Freeform: Shape 26">
                    <a:extLst>
                      <a:ext uri="{FF2B5EF4-FFF2-40B4-BE49-F238E27FC236}">
                        <a16:creationId xmlns:a16="http://schemas.microsoft.com/office/drawing/2014/main" id="{179AD228-5BBF-4E40-82A9-C914EB621DB1}"/>
                      </a:ext>
                    </a:extLst>
                  </p:cNvPr>
                  <p:cNvSpPr>
                    <a:spLocks/>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0" name="Freeform: Shape 27">
                    <a:extLst>
                      <a:ext uri="{FF2B5EF4-FFF2-40B4-BE49-F238E27FC236}">
                        <a16:creationId xmlns:a16="http://schemas.microsoft.com/office/drawing/2014/main" id="{EBAE7B00-BA0A-49A4-84E7-5BD3A779A774}"/>
                      </a:ext>
                    </a:extLst>
                  </p:cNvPr>
                  <p:cNvSpPr>
                    <a:spLocks/>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1" name="Freeform: Shape 28">
                    <a:extLst>
                      <a:ext uri="{FF2B5EF4-FFF2-40B4-BE49-F238E27FC236}">
                        <a16:creationId xmlns:a16="http://schemas.microsoft.com/office/drawing/2014/main" id="{F7A3DCDE-344E-4557-AC43-18011FBD2DA8}"/>
                      </a:ext>
                    </a:extLst>
                  </p:cNvPr>
                  <p:cNvSpPr>
                    <a:spLocks/>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5" name="Group 12">
                  <a:extLst>
                    <a:ext uri="{FF2B5EF4-FFF2-40B4-BE49-F238E27FC236}">
                      <a16:creationId xmlns:a16="http://schemas.microsoft.com/office/drawing/2014/main" id="{0EA390AB-3B37-4842-AA3F-46288A9BEAC6}"/>
                    </a:ext>
                  </a:extLst>
                </p:cNvPr>
                <p:cNvGrpSpPr/>
                <p:nvPr/>
              </p:nvGrpSpPr>
              <p:grpSpPr>
                <a:xfrm rot="2700000">
                  <a:off x="5560453" y="3740559"/>
                  <a:ext cx="1437890" cy="1437892"/>
                  <a:chOff x="4748213" y="2079625"/>
                  <a:chExt cx="2695576" cy="2695576"/>
                </a:xfrm>
              </p:grpSpPr>
              <p:sp>
                <p:nvSpPr>
                  <p:cNvPr id="16" name="Freeform: Shape 13">
                    <a:extLst>
                      <a:ext uri="{FF2B5EF4-FFF2-40B4-BE49-F238E27FC236}">
                        <a16:creationId xmlns:a16="http://schemas.microsoft.com/office/drawing/2014/main" id="{61E21321-4022-4310-80C1-BD63E7A13B31}"/>
                      </a:ext>
                    </a:extLst>
                  </p:cNvPr>
                  <p:cNvSpPr>
                    <a:spLocks/>
                  </p:cNvSpPr>
                  <p:nvPr/>
                </p:nvSpPr>
                <p:spPr bwMode="auto">
                  <a:xfrm>
                    <a:off x="6905626" y="2079625"/>
                    <a:ext cx="538163" cy="2695575"/>
                  </a:xfrm>
                  <a:custGeom>
                    <a:avLst/>
                    <a:gdLst>
                      <a:gd name="T0" fmla="*/ 339 w 339"/>
                      <a:gd name="T1" fmla="*/ 1359 h 1698"/>
                      <a:gd name="T2" fmla="*/ 339 w 339"/>
                      <a:gd name="T3" fmla="*/ 339 h 1698"/>
                      <a:gd name="T4" fmla="*/ 0 w 339"/>
                      <a:gd name="T5" fmla="*/ 0 h 1698"/>
                      <a:gd name="T6" fmla="*/ 0 w 339"/>
                      <a:gd name="T7" fmla="*/ 1698 h 1698"/>
                      <a:gd name="T8" fmla="*/ 339 w 339"/>
                      <a:gd name="T9" fmla="*/ 1359 h 1698"/>
                    </a:gdLst>
                    <a:ahLst/>
                    <a:cxnLst>
                      <a:cxn ang="0">
                        <a:pos x="T0" y="T1"/>
                      </a:cxn>
                      <a:cxn ang="0">
                        <a:pos x="T2" y="T3"/>
                      </a:cxn>
                      <a:cxn ang="0">
                        <a:pos x="T4" y="T5"/>
                      </a:cxn>
                      <a:cxn ang="0">
                        <a:pos x="T6" y="T7"/>
                      </a:cxn>
                      <a:cxn ang="0">
                        <a:pos x="T8" y="T9"/>
                      </a:cxn>
                    </a:cxnLst>
                    <a:rect l="0" t="0" r="r" b="b"/>
                    <a:pathLst>
                      <a:path w="339" h="1698">
                        <a:moveTo>
                          <a:pt x="339" y="1359"/>
                        </a:moveTo>
                        <a:lnTo>
                          <a:pt x="339" y="339"/>
                        </a:lnTo>
                        <a:lnTo>
                          <a:pt x="0" y="0"/>
                        </a:lnTo>
                        <a:lnTo>
                          <a:pt x="0" y="1698"/>
                        </a:lnTo>
                        <a:lnTo>
                          <a:pt x="339" y="135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17" name="Freeform: Shape 14">
                    <a:extLst>
                      <a:ext uri="{FF2B5EF4-FFF2-40B4-BE49-F238E27FC236}">
                        <a16:creationId xmlns:a16="http://schemas.microsoft.com/office/drawing/2014/main" id="{16885A5B-1970-4614-BABD-E080CC756CC0}"/>
                      </a:ext>
                    </a:extLst>
                  </p:cNvPr>
                  <p:cNvSpPr>
                    <a:spLocks/>
                  </p:cNvSpPr>
                  <p:nvPr/>
                </p:nvSpPr>
                <p:spPr bwMode="auto">
                  <a:xfrm>
                    <a:off x="6905626" y="4067175"/>
                    <a:ext cx="538163" cy="169863"/>
                  </a:xfrm>
                  <a:custGeom>
                    <a:avLst/>
                    <a:gdLst>
                      <a:gd name="T0" fmla="*/ 339 w 339"/>
                      <a:gd name="T1" fmla="*/ 107 h 107"/>
                      <a:gd name="T2" fmla="*/ 0 w 339"/>
                      <a:gd name="T3" fmla="*/ 107 h 107"/>
                      <a:gd name="T4" fmla="*/ 0 w 339"/>
                      <a:gd name="T5" fmla="*/ 0 h 107"/>
                      <a:gd name="T6" fmla="*/ 339 w 339"/>
                      <a:gd name="T7" fmla="*/ 107 h 107"/>
                    </a:gdLst>
                    <a:ahLst/>
                    <a:cxnLst>
                      <a:cxn ang="0">
                        <a:pos x="T0" y="T1"/>
                      </a:cxn>
                      <a:cxn ang="0">
                        <a:pos x="T2" y="T3"/>
                      </a:cxn>
                      <a:cxn ang="0">
                        <a:pos x="T4" y="T5"/>
                      </a:cxn>
                      <a:cxn ang="0">
                        <a:pos x="T6" y="T7"/>
                      </a:cxn>
                    </a:cxnLst>
                    <a:rect l="0" t="0" r="r" b="b"/>
                    <a:pathLst>
                      <a:path w="339" h="107">
                        <a:moveTo>
                          <a:pt x="339" y="107"/>
                        </a:moveTo>
                        <a:lnTo>
                          <a:pt x="0" y="107"/>
                        </a:lnTo>
                        <a:lnTo>
                          <a:pt x="0" y="0"/>
                        </a:lnTo>
                        <a:lnTo>
                          <a:pt x="339" y="107"/>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18" name="Freeform: Shape 15">
                    <a:extLst>
                      <a:ext uri="{FF2B5EF4-FFF2-40B4-BE49-F238E27FC236}">
                        <a16:creationId xmlns:a16="http://schemas.microsoft.com/office/drawing/2014/main" id="{2C21BA42-6DBE-4F3B-BAB9-2ADE1F59232F}"/>
                      </a:ext>
                    </a:extLst>
                  </p:cNvPr>
                  <p:cNvSpPr>
                    <a:spLocks/>
                  </p:cNvSpPr>
                  <p:nvPr/>
                </p:nvSpPr>
                <p:spPr bwMode="auto">
                  <a:xfrm>
                    <a:off x="4748213" y="4237038"/>
                    <a:ext cx="2695575" cy="538163"/>
                  </a:xfrm>
                  <a:custGeom>
                    <a:avLst/>
                    <a:gdLst>
                      <a:gd name="T0" fmla="*/ 0 w 1698"/>
                      <a:gd name="T1" fmla="*/ 0 h 339"/>
                      <a:gd name="T2" fmla="*/ 339 w 1698"/>
                      <a:gd name="T3" fmla="*/ 339 h 339"/>
                      <a:gd name="T4" fmla="*/ 1359 w 1698"/>
                      <a:gd name="T5" fmla="*/ 339 h 339"/>
                      <a:gd name="T6" fmla="*/ 1698 w 1698"/>
                      <a:gd name="T7" fmla="*/ 0 h 339"/>
                      <a:gd name="T8" fmla="*/ 0 w 1698"/>
                      <a:gd name="T9" fmla="*/ 0 h 339"/>
                    </a:gdLst>
                    <a:ahLst/>
                    <a:cxnLst>
                      <a:cxn ang="0">
                        <a:pos x="T0" y="T1"/>
                      </a:cxn>
                      <a:cxn ang="0">
                        <a:pos x="T2" y="T3"/>
                      </a:cxn>
                      <a:cxn ang="0">
                        <a:pos x="T4" y="T5"/>
                      </a:cxn>
                      <a:cxn ang="0">
                        <a:pos x="T6" y="T7"/>
                      </a:cxn>
                      <a:cxn ang="0">
                        <a:pos x="T8" y="T9"/>
                      </a:cxn>
                    </a:cxnLst>
                    <a:rect l="0" t="0" r="r" b="b"/>
                    <a:pathLst>
                      <a:path w="1698" h="339">
                        <a:moveTo>
                          <a:pt x="0" y="0"/>
                        </a:moveTo>
                        <a:lnTo>
                          <a:pt x="339" y="339"/>
                        </a:lnTo>
                        <a:lnTo>
                          <a:pt x="1359" y="339"/>
                        </a:lnTo>
                        <a:lnTo>
                          <a:pt x="1698" y="0"/>
                        </a:lnTo>
                        <a:lnTo>
                          <a:pt x="0"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19" name="Freeform: Shape 16">
                    <a:extLst>
                      <a:ext uri="{FF2B5EF4-FFF2-40B4-BE49-F238E27FC236}">
                        <a16:creationId xmlns:a16="http://schemas.microsoft.com/office/drawing/2014/main" id="{8FBD7F4C-C103-4B3F-8E67-A6C1EB08C047}"/>
                      </a:ext>
                    </a:extLst>
                  </p:cNvPr>
                  <p:cNvSpPr>
                    <a:spLocks/>
                  </p:cNvSpPr>
                  <p:nvPr/>
                </p:nvSpPr>
                <p:spPr bwMode="auto">
                  <a:xfrm>
                    <a:off x="5286376" y="4237038"/>
                    <a:ext cx="169863" cy="538163"/>
                  </a:xfrm>
                  <a:custGeom>
                    <a:avLst/>
                    <a:gdLst>
                      <a:gd name="T0" fmla="*/ 0 w 107"/>
                      <a:gd name="T1" fmla="*/ 339 h 339"/>
                      <a:gd name="T2" fmla="*/ 0 w 107"/>
                      <a:gd name="T3" fmla="*/ 0 h 339"/>
                      <a:gd name="T4" fmla="*/ 107 w 107"/>
                      <a:gd name="T5" fmla="*/ 0 h 339"/>
                      <a:gd name="T6" fmla="*/ 0 w 107"/>
                      <a:gd name="T7" fmla="*/ 339 h 339"/>
                    </a:gdLst>
                    <a:ahLst/>
                    <a:cxnLst>
                      <a:cxn ang="0">
                        <a:pos x="T0" y="T1"/>
                      </a:cxn>
                      <a:cxn ang="0">
                        <a:pos x="T2" y="T3"/>
                      </a:cxn>
                      <a:cxn ang="0">
                        <a:pos x="T4" y="T5"/>
                      </a:cxn>
                      <a:cxn ang="0">
                        <a:pos x="T6" y="T7"/>
                      </a:cxn>
                    </a:cxnLst>
                    <a:rect l="0" t="0" r="r" b="b"/>
                    <a:pathLst>
                      <a:path w="107" h="339">
                        <a:moveTo>
                          <a:pt x="0" y="339"/>
                        </a:moveTo>
                        <a:lnTo>
                          <a:pt x="0" y="0"/>
                        </a:lnTo>
                        <a:lnTo>
                          <a:pt x="107" y="0"/>
                        </a:lnTo>
                        <a:lnTo>
                          <a:pt x="0" y="339"/>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0" name="Freeform: Shape 17">
                    <a:extLst>
                      <a:ext uri="{FF2B5EF4-FFF2-40B4-BE49-F238E27FC236}">
                        <a16:creationId xmlns:a16="http://schemas.microsoft.com/office/drawing/2014/main" id="{B52E4B01-A0B2-4BE9-8DCB-87A24AF83BA4}"/>
                      </a:ext>
                    </a:extLst>
                  </p:cNvPr>
                  <p:cNvSpPr>
                    <a:spLocks/>
                  </p:cNvSpPr>
                  <p:nvPr/>
                </p:nvSpPr>
                <p:spPr bwMode="auto">
                  <a:xfrm>
                    <a:off x="4748213" y="2079625"/>
                    <a:ext cx="538163" cy="2695575"/>
                  </a:xfrm>
                  <a:custGeom>
                    <a:avLst/>
                    <a:gdLst>
                      <a:gd name="T0" fmla="*/ 0 w 339"/>
                      <a:gd name="T1" fmla="*/ 339 h 1698"/>
                      <a:gd name="T2" fmla="*/ 0 w 339"/>
                      <a:gd name="T3" fmla="*/ 1359 h 1698"/>
                      <a:gd name="T4" fmla="*/ 339 w 339"/>
                      <a:gd name="T5" fmla="*/ 1698 h 1698"/>
                      <a:gd name="T6" fmla="*/ 339 w 339"/>
                      <a:gd name="T7" fmla="*/ 0 h 1698"/>
                      <a:gd name="T8" fmla="*/ 0 w 339"/>
                      <a:gd name="T9" fmla="*/ 339 h 1698"/>
                    </a:gdLst>
                    <a:ahLst/>
                    <a:cxnLst>
                      <a:cxn ang="0">
                        <a:pos x="T0" y="T1"/>
                      </a:cxn>
                      <a:cxn ang="0">
                        <a:pos x="T2" y="T3"/>
                      </a:cxn>
                      <a:cxn ang="0">
                        <a:pos x="T4" y="T5"/>
                      </a:cxn>
                      <a:cxn ang="0">
                        <a:pos x="T6" y="T7"/>
                      </a:cxn>
                      <a:cxn ang="0">
                        <a:pos x="T8" y="T9"/>
                      </a:cxn>
                    </a:cxnLst>
                    <a:rect l="0" t="0" r="r" b="b"/>
                    <a:pathLst>
                      <a:path w="339" h="1698">
                        <a:moveTo>
                          <a:pt x="0" y="339"/>
                        </a:moveTo>
                        <a:lnTo>
                          <a:pt x="0" y="1359"/>
                        </a:lnTo>
                        <a:lnTo>
                          <a:pt x="339" y="1698"/>
                        </a:lnTo>
                        <a:lnTo>
                          <a:pt x="339" y="0"/>
                        </a:lnTo>
                        <a:lnTo>
                          <a:pt x="0" y="339"/>
                        </a:ln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1" name="Freeform: Shape 18">
                    <a:extLst>
                      <a:ext uri="{FF2B5EF4-FFF2-40B4-BE49-F238E27FC236}">
                        <a16:creationId xmlns:a16="http://schemas.microsoft.com/office/drawing/2014/main" id="{61828D1D-F9B7-4829-BB21-20F6B00FADF9}"/>
                      </a:ext>
                    </a:extLst>
                  </p:cNvPr>
                  <p:cNvSpPr>
                    <a:spLocks/>
                  </p:cNvSpPr>
                  <p:nvPr/>
                </p:nvSpPr>
                <p:spPr bwMode="auto">
                  <a:xfrm>
                    <a:off x="4748213" y="2617788"/>
                    <a:ext cx="538163" cy="169863"/>
                  </a:xfrm>
                  <a:custGeom>
                    <a:avLst/>
                    <a:gdLst>
                      <a:gd name="T0" fmla="*/ 0 w 339"/>
                      <a:gd name="T1" fmla="*/ 0 h 107"/>
                      <a:gd name="T2" fmla="*/ 339 w 339"/>
                      <a:gd name="T3" fmla="*/ 0 h 107"/>
                      <a:gd name="T4" fmla="*/ 339 w 339"/>
                      <a:gd name="T5" fmla="*/ 107 h 107"/>
                      <a:gd name="T6" fmla="*/ 0 w 339"/>
                      <a:gd name="T7" fmla="*/ 0 h 107"/>
                    </a:gdLst>
                    <a:ahLst/>
                    <a:cxnLst>
                      <a:cxn ang="0">
                        <a:pos x="T0" y="T1"/>
                      </a:cxn>
                      <a:cxn ang="0">
                        <a:pos x="T2" y="T3"/>
                      </a:cxn>
                      <a:cxn ang="0">
                        <a:pos x="T4" y="T5"/>
                      </a:cxn>
                      <a:cxn ang="0">
                        <a:pos x="T6" y="T7"/>
                      </a:cxn>
                    </a:cxnLst>
                    <a:rect l="0" t="0" r="r" b="b"/>
                    <a:pathLst>
                      <a:path w="339" h="107">
                        <a:moveTo>
                          <a:pt x="0" y="0"/>
                        </a:moveTo>
                        <a:lnTo>
                          <a:pt x="339" y="0"/>
                        </a:lnTo>
                        <a:lnTo>
                          <a:pt x="339" y="107"/>
                        </a:lnTo>
                        <a:lnTo>
                          <a:pt x="0"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2" name="Freeform: Shape 19">
                    <a:extLst>
                      <a:ext uri="{FF2B5EF4-FFF2-40B4-BE49-F238E27FC236}">
                        <a16:creationId xmlns:a16="http://schemas.microsoft.com/office/drawing/2014/main" id="{0E7E317F-2E46-499F-BFA3-AAC4813E8A94}"/>
                      </a:ext>
                    </a:extLst>
                  </p:cNvPr>
                  <p:cNvSpPr>
                    <a:spLocks/>
                  </p:cNvSpPr>
                  <p:nvPr/>
                </p:nvSpPr>
                <p:spPr bwMode="auto">
                  <a:xfrm>
                    <a:off x="4748213" y="2079625"/>
                    <a:ext cx="2157413" cy="538163"/>
                  </a:xfrm>
                  <a:custGeom>
                    <a:avLst/>
                    <a:gdLst>
                      <a:gd name="T0" fmla="*/ 678 w 1359"/>
                      <a:gd name="T1" fmla="*/ 0 h 339"/>
                      <a:gd name="T2" fmla="*/ 339 w 1359"/>
                      <a:gd name="T3" fmla="*/ 0 h 339"/>
                      <a:gd name="T4" fmla="*/ 0 w 1359"/>
                      <a:gd name="T5" fmla="*/ 339 h 339"/>
                      <a:gd name="T6" fmla="*/ 339 w 1359"/>
                      <a:gd name="T7" fmla="*/ 339 h 339"/>
                      <a:gd name="T8" fmla="*/ 678 w 1359"/>
                      <a:gd name="T9" fmla="*/ 339 h 339"/>
                      <a:gd name="T10" fmla="*/ 1359 w 1359"/>
                      <a:gd name="T11" fmla="*/ 339 h 339"/>
                      <a:gd name="T12" fmla="*/ 1359 w 1359"/>
                      <a:gd name="T13" fmla="*/ 0 h 339"/>
                      <a:gd name="T14" fmla="*/ 678 w 1359"/>
                      <a:gd name="T15" fmla="*/ 0 h 3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59" h="339">
                        <a:moveTo>
                          <a:pt x="678" y="0"/>
                        </a:moveTo>
                        <a:lnTo>
                          <a:pt x="339" y="0"/>
                        </a:lnTo>
                        <a:lnTo>
                          <a:pt x="0" y="339"/>
                        </a:lnTo>
                        <a:lnTo>
                          <a:pt x="339" y="339"/>
                        </a:lnTo>
                        <a:lnTo>
                          <a:pt x="678" y="339"/>
                        </a:lnTo>
                        <a:lnTo>
                          <a:pt x="1359" y="339"/>
                        </a:lnTo>
                        <a:lnTo>
                          <a:pt x="1359" y="0"/>
                        </a:lnTo>
                        <a:lnTo>
                          <a:pt x="678"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23" name="Freeform: Shape 20">
                    <a:extLst>
                      <a:ext uri="{FF2B5EF4-FFF2-40B4-BE49-F238E27FC236}">
                        <a16:creationId xmlns:a16="http://schemas.microsoft.com/office/drawing/2014/main" id="{22937B52-337B-4ED6-BC1F-5C729E1F1ACC}"/>
                      </a:ext>
                    </a:extLst>
                  </p:cNvPr>
                  <p:cNvSpPr>
                    <a:spLocks/>
                  </p:cNvSpPr>
                  <p:nvPr/>
                </p:nvSpPr>
                <p:spPr bwMode="auto">
                  <a:xfrm>
                    <a:off x="6735763" y="2079625"/>
                    <a:ext cx="169863" cy="538163"/>
                  </a:xfrm>
                  <a:custGeom>
                    <a:avLst/>
                    <a:gdLst>
                      <a:gd name="T0" fmla="*/ 107 w 107"/>
                      <a:gd name="T1" fmla="*/ 0 h 339"/>
                      <a:gd name="T2" fmla="*/ 107 w 107"/>
                      <a:gd name="T3" fmla="*/ 339 h 339"/>
                      <a:gd name="T4" fmla="*/ 0 w 107"/>
                      <a:gd name="T5" fmla="*/ 339 h 339"/>
                      <a:gd name="T6" fmla="*/ 107 w 107"/>
                      <a:gd name="T7" fmla="*/ 0 h 339"/>
                    </a:gdLst>
                    <a:ahLst/>
                    <a:cxnLst>
                      <a:cxn ang="0">
                        <a:pos x="T0" y="T1"/>
                      </a:cxn>
                      <a:cxn ang="0">
                        <a:pos x="T2" y="T3"/>
                      </a:cxn>
                      <a:cxn ang="0">
                        <a:pos x="T4" y="T5"/>
                      </a:cxn>
                      <a:cxn ang="0">
                        <a:pos x="T6" y="T7"/>
                      </a:cxn>
                    </a:cxnLst>
                    <a:rect l="0" t="0" r="r" b="b"/>
                    <a:pathLst>
                      <a:path w="107" h="339">
                        <a:moveTo>
                          <a:pt x="107" y="0"/>
                        </a:moveTo>
                        <a:lnTo>
                          <a:pt x="107" y="339"/>
                        </a:lnTo>
                        <a:lnTo>
                          <a:pt x="0" y="339"/>
                        </a:lnTo>
                        <a:lnTo>
                          <a:pt x="107"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sp>
            <p:nvSpPr>
              <p:cNvPr id="8" name="TextBox 5">
                <a:extLst>
                  <a:ext uri="{FF2B5EF4-FFF2-40B4-BE49-F238E27FC236}">
                    <a16:creationId xmlns:a16="http://schemas.microsoft.com/office/drawing/2014/main" id="{ABEDBF1B-C05E-4AAB-AB73-0C3F46F7CC00}"/>
                  </a:ext>
                </a:extLst>
              </p:cNvPr>
              <p:cNvSpPr txBox="1"/>
              <p:nvPr/>
            </p:nvSpPr>
            <p:spPr>
              <a:xfrm>
                <a:off x="4645089" y="2397473"/>
                <a:ext cx="607859" cy="646331"/>
              </a:xfrm>
              <a:prstGeom prst="rect">
                <a:avLst/>
              </a:prstGeom>
              <a:noFill/>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EF4A6A"/>
                    </a:solidFill>
                    <a:effectLst/>
                    <a:uLnTx/>
                    <a:uFillTx/>
                    <a:latin typeface="Impact" panose="020B0806030902050204" pitchFamily="34" charset="0"/>
                  </a:rPr>
                  <a:t>01</a:t>
                </a:r>
              </a:p>
            </p:txBody>
          </p:sp>
          <p:sp>
            <p:nvSpPr>
              <p:cNvPr id="9" name="TextBox 6">
                <a:extLst>
                  <a:ext uri="{FF2B5EF4-FFF2-40B4-BE49-F238E27FC236}">
                    <a16:creationId xmlns:a16="http://schemas.microsoft.com/office/drawing/2014/main" id="{15DFBE3B-3B86-4EDA-AD6E-F2C14B86A687}"/>
                  </a:ext>
                </a:extLst>
              </p:cNvPr>
              <p:cNvSpPr txBox="1"/>
              <p:nvPr/>
            </p:nvSpPr>
            <p:spPr>
              <a:xfrm>
                <a:off x="6825771" y="2358722"/>
                <a:ext cx="663964" cy="646331"/>
              </a:xfrm>
              <a:prstGeom prst="rect">
                <a:avLst/>
              </a:prstGeom>
              <a:noFill/>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dirty="0">
                    <a:ln>
                      <a:noFill/>
                    </a:ln>
                    <a:solidFill>
                      <a:srgbClr val="00C1CA"/>
                    </a:solidFill>
                    <a:effectLst/>
                    <a:uLnTx/>
                    <a:uFillTx/>
                    <a:latin typeface="Impact" panose="020B0806030902050204" pitchFamily="34" charset="0"/>
                  </a:rPr>
                  <a:t>02</a:t>
                </a:r>
              </a:p>
            </p:txBody>
          </p:sp>
          <p:sp>
            <p:nvSpPr>
              <p:cNvPr id="10" name="TextBox 7">
                <a:extLst>
                  <a:ext uri="{FF2B5EF4-FFF2-40B4-BE49-F238E27FC236}">
                    <a16:creationId xmlns:a16="http://schemas.microsoft.com/office/drawing/2014/main" id="{79C25183-AF08-48C8-9216-D1DB5AA693C4}"/>
                  </a:ext>
                </a:extLst>
              </p:cNvPr>
              <p:cNvSpPr txBox="1"/>
              <p:nvPr/>
            </p:nvSpPr>
            <p:spPr>
              <a:xfrm>
                <a:off x="6857276" y="4579207"/>
                <a:ext cx="662361" cy="646331"/>
              </a:xfrm>
              <a:prstGeom prst="rect">
                <a:avLst/>
              </a:prstGeom>
              <a:noFill/>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00C1CA"/>
                    </a:solidFill>
                    <a:effectLst/>
                    <a:uLnTx/>
                    <a:uFillTx/>
                    <a:latin typeface="Impact" panose="020B0806030902050204" pitchFamily="34" charset="0"/>
                  </a:rPr>
                  <a:t>04</a:t>
                </a:r>
              </a:p>
            </p:txBody>
          </p:sp>
          <p:sp>
            <p:nvSpPr>
              <p:cNvPr id="11" name="TextBox 8">
                <a:extLst>
                  <a:ext uri="{FF2B5EF4-FFF2-40B4-BE49-F238E27FC236}">
                    <a16:creationId xmlns:a16="http://schemas.microsoft.com/office/drawing/2014/main" id="{12C35DB8-05FF-4555-AD79-ABDDF3D4B3F9}"/>
                  </a:ext>
                </a:extLst>
              </p:cNvPr>
              <p:cNvSpPr txBox="1"/>
              <p:nvPr/>
            </p:nvSpPr>
            <p:spPr>
              <a:xfrm>
                <a:off x="4671070" y="4641692"/>
                <a:ext cx="676788" cy="646331"/>
              </a:xfrm>
              <a:prstGeom prst="rect">
                <a:avLst/>
              </a:prstGeom>
              <a:noFill/>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4800" b="0" i="0" u="none" strike="noStrike" kern="0" cap="none" spc="0" normalizeH="0" baseline="0" noProof="0">
                    <a:ln>
                      <a:noFill/>
                    </a:ln>
                    <a:solidFill>
                      <a:srgbClr val="EF4A6A"/>
                    </a:solidFill>
                    <a:effectLst/>
                    <a:uLnTx/>
                    <a:uFillTx/>
                    <a:latin typeface="Impact" panose="020B0806030902050204" pitchFamily="34" charset="0"/>
                  </a:rPr>
                  <a:t>03</a:t>
                </a:r>
              </a:p>
            </p:txBody>
          </p:sp>
        </p:grpSp>
        <p:sp>
          <p:nvSpPr>
            <p:cNvPr id="6" name="Freeform: Shape 49">
              <a:extLst>
                <a:ext uri="{FF2B5EF4-FFF2-40B4-BE49-F238E27FC236}">
                  <a16:creationId xmlns:a16="http://schemas.microsoft.com/office/drawing/2014/main" id="{FC32CD8F-6558-4509-A3F3-32F27416E9D9}"/>
                </a:ext>
              </a:extLst>
            </p:cNvPr>
            <p:cNvSpPr>
              <a:spLocks/>
            </p:cNvSpPr>
            <p:nvPr/>
          </p:nvSpPr>
          <p:spPr bwMode="auto">
            <a:xfrm>
              <a:off x="4329809" y="2568149"/>
              <a:ext cx="457647" cy="343430"/>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00C1CA"/>
            </a:solidFill>
            <a:ln>
              <a:noFill/>
            </a:ln>
            <a:effectLst/>
            <a:extLst>
              <a:ext uri="{91240B29-F687-4f45-9708-019B960494DF}">
                <a14:hiddenLine xmlns:a14="http://schemas.microsoft.com/office/drawing/2010/main" xmlns:p14="http://schemas.microsoft.com/office/powerpoint/2010/main" xmlns:lc="http://schemas.openxmlformats.org/drawingml/2006/lockedCanvas" w="12700" cap="flat" cmpd="sng">
                  <a:solidFill>
                    <a:srgbClr val="000000"/>
                  </a:solidFill>
                  <a:prstDash val="solid"/>
                  <a:miter lim="0"/>
                  <a:headEnd/>
                  <a:tailEnd/>
                </a14:hiddenLine>
              </a:ext>
              <a:ext uri="{AF507438-7753-43e0-B8FC-AC1667EBCBE1}">
                <a14:hiddenEffects xmlns:a14="http://schemas.microsoft.com/office/drawing/2010/main" xmlns:p14="http://schemas.microsoft.com/office/powerpoint/2010/main" xmlns:lc="http://schemas.openxmlformats.org/drawingml/2006/lockedCanvas">
                  <a:effectLst>
                    <a:outerShdw blurRad="63500" dist="38099" dir="2700000" algn="ctr" rotWithShape="0">
                      <a:srgbClr val="000000">
                        <a:alpha val="74998"/>
                      </a:srgbClr>
                    </a:outerShdw>
                  </a:effectLst>
                </a14:hiddenEffects>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sp>
        <p:nvSpPr>
          <p:cNvPr id="48" name="Rectangle 51">
            <a:extLst>
              <a:ext uri="{FF2B5EF4-FFF2-40B4-BE49-F238E27FC236}">
                <a16:creationId xmlns:a16="http://schemas.microsoft.com/office/drawing/2014/main" id="{B0917F85-61B0-426E-9B2C-71D3B7381BB1}"/>
              </a:ext>
            </a:extLst>
          </p:cNvPr>
          <p:cNvSpPr/>
          <p:nvPr/>
        </p:nvSpPr>
        <p:spPr bwMode="auto">
          <a:xfrm>
            <a:off x="3021369" y="2166922"/>
            <a:ext cx="499355" cy="508268"/>
          </a:xfrm>
          <a:prstGeom prst="rect">
            <a:avLst/>
          </a:prstGeom>
          <a:solidFill>
            <a:srgbClr val="EF4A6A"/>
          </a:solidFill>
          <a:ln w="19050">
            <a:noFill/>
            <a:round/>
            <a:headEnd/>
            <a:tailEnd/>
          </a:ln>
        </p:spPr>
        <p:txBody>
          <a:bodyPr vert="horz" wrap="none" lIns="121920" tIns="60960" rIns="121920" bIns="60960" anchor="ctr" anchorCtr="1" compatLnSpc="1">
            <a:prstTxWarp prst="textNoShape">
              <a:avLst/>
            </a:prstTxWarp>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a:ln>
                  <a:noFill/>
                </a:ln>
                <a:solidFill>
                  <a:srgbClr val="FFFFFF"/>
                </a:solidFill>
                <a:effectLst/>
                <a:uLnTx/>
                <a:uFillTx/>
                <a:latin typeface="Impact" panose="020B0806030902050204" pitchFamily="34" charset="0"/>
                <a:ea typeface="宋体" panose="02010600030101010101" pitchFamily="2" charset="-122"/>
              </a:rPr>
              <a:t>01</a:t>
            </a:r>
          </a:p>
        </p:txBody>
      </p:sp>
      <p:sp>
        <p:nvSpPr>
          <p:cNvPr id="49" name="Rectangle 52">
            <a:extLst>
              <a:ext uri="{FF2B5EF4-FFF2-40B4-BE49-F238E27FC236}">
                <a16:creationId xmlns:a16="http://schemas.microsoft.com/office/drawing/2014/main" id="{57B1408B-79FC-4432-9076-805A61705FA4}"/>
              </a:ext>
            </a:extLst>
          </p:cNvPr>
          <p:cNvSpPr/>
          <p:nvPr/>
        </p:nvSpPr>
        <p:spPr bwMode="auto">
          <a:xfrm>
            <a:off x="8622903" y="2166922"/>
            <a:ext cx="499355" cy="508268"/>
          </a:xfrm>
          <a:prstGeom prst="rect">
            <a:avLst/>
          </a:prstGeom>
          <a:solidFill>
            <a:srgbClr val="00C1CA"/>
          </a:solidFill>
          <a:ln w="19050">
            <a:noFill/>
            <a:round/>
            <a:headEnd/>
            <a:tailEnd/>
          </a:ln>
        </p:spPr>
        <p:txBody>
          <a:bodyPr vert="horz" wrap="none" lIns="121920" tIns="60960" rIns="121920" bIns="60960" anchor="ctr" anchorCtr="1" compatLnSpc="1">
            <a:prstTxWarp prst="textNoShape">
              <a:avLst/>
            </a:prstTxWarp>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dirty="0">
                <a:ln>
                  <a:noFill/>
                </a:ln>
                <a:solidFill>
                  <a:srgbClr val="FFFFFF"/>
                </a:solidFill>
                <a:effectLst/>
                <a:uLnTx/>
                <a:uFillTx/>
                <a:latin typeface="Impact" panose="020B0806030902050204" pitchFamily="34" charset="0"/>
                <a:ea typeface="宋体" panose="02010600030101010101" pitchFamily="2" charset="-122"/>
              </a:rPr>
              <a:t>02</a:t>
            </a:r>
          </a:p>
        </p:txBody>
      </p:sp>
      <p:sp>
        <p:nvSpPr>
          <p:cNvPr id="50" name="Rectangle 53">
            <a:extLst>
              <a:ext uri="{FF2B5EF4-FFF2-40B4-BE49-F238E27FC236}">
                <a16:creationId xmlns:a16="http://schemas.microsoft.com/office/drawing/2014/main" id="{E9FCB39A-9A5E-4DBC-8547-1C1E9A6D2E85}"/>
              </a:ext>
            </a:extLst>
          </p:cNvPr>
          <p:cNvSpPr/>
          <p:nvPr/>
        </p:nvSpPr>
        <p:spPr bwMode="auto">
          <a:xfrm>
            <a:off x="3021369" y="4462827"/>
            <a:ext cx="499355" cy="508268"/>
          </a:xfrm>
          <a:prstGeom prst="rect">
            <a:avLst/>
          </a:prstGeom>
          <a:solidFill>
            <a:srgbClr val="EF4A6A"/>
          </a:solidFill>
          <a:ln w="19050">
            <a:noFill/>
            <a:round/>
            <a:headEnd/>
            <a:tailEnd/>
          </a:ln>
        </p:spPr>
        <p:txBody>
          <a:bodyPr vert="horz" wrap="none" lIns="121920" tIns="60960" rIns="121920" bIns="60960" anchor="ctr" anchorCtr="1" compatLnSpc="1">
            <a:prstTxWarp prst="textNoShape">
              <a:avLst/>
            </a:prstTxWarp>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a:ln>
                  <a:noFill/>
                </a:ln>
                <a:solidFill>
                  <a:srgbClr val="FFFFFF"/>
                </a:solidFill>
                <a:effectLst/>
                <a:uLnTx/>
                <a:uFillTx/>
                <a:latin typeface="Impact" panose="020B0806030902050204" pitchFamily="34" charset="0"/>
                <a:ea typeface="宋体" panose="02010600030101010101" pitchFamily="2" charset="-122"/>
              </a:rPr>
              <a:t>03</a:t>
            </a:r>
          </a:p>
        </p:txBody>
      </p:sp>
      <p:sp>
        <p:nvSpPr>
          <p:cNvPr id="51" name="Rectangle 54">
            <a:extLst>
              <a:ext uri="{FF2B5EF4-FFF2-40B4-BE49-F238E27FC236}">
                <a16:creationId xmlns:a16="http://schemas.microsoft.com/office/drawing/2014/main" id="{933C0B41-CF73-4626-BC6C-D9E56C4AA588}"/>
              </a:ext>
            </a:extLst>
          </p:cNvPr>
          <p:cNvSpPr/>
          <p:nvPr/>
        </p:nvSpPr>
        <p:spPr bwMode="auto">
          <a:xfrm>
            <a:off x="8622903" y="4462827"/>
            <a:ext cx="499355" cy="508268"/>
          </a:xfrm>
          <a:prstGeom prst="rect">
            <a:avLst/>
          </a:prstGeom>
          <a:solidFill>
            <a:srgbClr val="00C1CA"/>
          </a:solidFill>
          <a:ln w="19050">
            <a:noFill/>
            <a:round/>
            <a:headEnd/>
            <a:tailEnd/>
          </a:ln>
        </p:spPr>
        <p:txBody>
          <a:bodyPr vert="horz" wrap="none" lIns="121920" tIns="60960" rIns="121920" bIns="60960" anchor="ctr" anchorCtr="1" compatLnSpc="1">
            <a:prstTxWarp prst="textNoShape">
              <a:avLst/>
            </a:prstTxWarp>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3200" b="0" i="0" u="none" strike="noStrike" kern="0" cap="none" spc="0" normalizeH="0" baseline="0" noProof="0">
                <a:ln>
                  <a:noFill/>
                </a:ln>
                <a:solidFill>
                  <a:srgbClr val="FFFFFF"/>
                </a:solidFill>
                <a:effectLst/>
                <a:uLnTx/>
                <a:uFillTx/>
                <a:latin typeface="Impact" panose="020B0806030902050204" pitchFamily="34" charset="0"/>
                <a:ea typeface="宋体" panose="02010600030101010101" pitchFamily="2" charset="-122"/>
              </a:rPr>
              <a:t>04</a:t>
            </a:r>
          </a:p>
        </p:txBody>
      </p:sp>
      <p:grpSp>
        <p:nvGrpSpPr>
          <p:cNvPr id="52" name="Group 55">
            <a:extLst>
              <a:ext uri="{FF2B5EF4-FFF2-40B4-BE49-F238E27FC236}">
                <a16:creationId xmlns:a16="http://schemas.microsoft.com/office/drawing/2014/main" id="{35EA99B5-64D9-48DD-B87E-C3A2F800DCF9}"/>
              </a:ext>
            </a:extLst>
          </p:cNvPr>
          <p:cNvGrpSpPr/>
          <p:nvPr/>
        </p:nvGrpSpPr>
        <p:grpSpPr>
          <a:xfrm>
            <a:off x="9122257" y="2112474"/>
            <a:ext cx="2390063" cy="834588"/>
            <a:chOff x="2100456" y="1829593"/>
            <a:chExt cx="2130757" cy="834588"/>
          </a:xfrm>
        </p:grpSpPr>
        <p:sp>
          <p:nvSpPr>
            <p:cNvPr id="53" name="Rectangle 56">
              <a:extLst>
                <a:ext uri="{FF2B5EF4-FFF2-40B4-BE49-F238E27FC236}">
                  <a16:creationId xmlns:a16="http://schemas.microsoft.com/office/drawing/2014/main" id="{A1BA7CEC-359B-4972-81F4-70EAD50D75B7}"/>
                </a:ext>
              </a:extLst>
            </p:cNvPr>
            <p:cNvSpPr/>
            <p:nvPr/>
          </p:nvSpPr>
          <p:spPr>
            <a:xfrm>
              <a:off x="2100456" y="2137370"/>
              <a:ext cx="2130757" cy="526811"/>
            </a:xfrm>
            <a:prstGeom prst="rect">
              <a:avLst/>
            </a:prstGeom>
          </p:spPr>
          <p:txBody>
            <a:bodyPr wrap="square" lIns="480000" anchor="t" anchorCtr="0">
              <a:normAutofit fontScale="70000" lnSpcReduction="20000"/>
            </a:bodyPr>
            <a:lstStyle/>
            <a:p>
              <a:pPr>
                <a:lnSpc>
                  <a:spcPct val="120000"/>
                </a:lnSpc>
              </a:pPr>
              <a:r>
                <a:rPr lang="zh-CN" altLang="en-US" sz="1333">
                  <a:solidFill>
                    <a:srgbClr val="000000"/>
                  </a:solidFill>
                  <a:ea typeface="宋体" panose="02010600030101010101" pitchFamily="2" charset="-122"/>
                </a:rPr>
                <a:t>此部分内容作为文字排版占位显示</a:t>
              </a:r>
              <a:br>
                <a:rPr lang="zh-CN" altLang="en-US" sz="1333">
                  <a:solidFill>
                    <a:srgbClr val="000000"/>
                  </a:solidFill>
                  <a:ea typeface="宋体" panose="02010600030101010101" pitchFamily="2" charset="-122"/>
                </a:rPr>
              </a:br>
              <a:r>
                <a:rPr lang="zh-CN" altLang="en-US" sz="1333">
                  <a:solidFill>
                    <a:srgbClr val="000000"/>
                  </a:solidFill>
                  <a:ea typeface="宋体" panose="02010600030101010101" pitchFamily="2" charset="-122"/>
                </a:rPr>
                <a:t>（建议使用主题字体）</a:t>
              </a:r>
            </a:p>
          </p:txBody>
        </p:sp>
        <p:sp>
          <p:nvSpPr>
            <p:cNvPr id="54" name="TextBox 57">
              <a:extLst>
                <a:ext uri="{FF2B5EF4-FFF2-40B4-BE49-F238E27FC236}">
                  <a16:creationId xmlns:a16="http://schemas.microsoft.com/office/drawing/2014/main" id="{CCCEFADF-0D26-4699-B21C-16DAA8F1B85B}"/>
                </a:ext>
              </a:extLst>
            </p:cNvPr>
            <p:cNvSpPr txBox="1"/>
            <p:nvPr/>
          </p:nvSpPr>
          <p:spPr>
            <a:xfrm>
              <a:off x="2104277" y="1829593"/>
              <a:ext cx="1366740" cy="307777"/>
            </a:xfrm>
            <a:prstGeom prst="rect">
              <a:avLst/>
            </a:prstGeom>
            <a:noFill/>
          </p:spPr>
          <p:txBody>
            <a:bodyPr wrap="none" lIns="480000" anchor="b" anchorCtr="0">
              <a:normAutofit fontScale="85000" lnSpcReduction="20000"/>
            </a:bodyPr>
            <a:lstStyle/>
            <a:p>
              <a:r>
                <a:rPr lang="zh-CN" altLang="en-US" sz="1867" b="1">
                  <a:solidFill>
                    <a:srgbClr val="6B6967">
                      <a:lumMod val="100000"/>
                    </a:srgbClr>
                  </a:solidFill>
                  <a:ea typeface="宋体" panose="02010600030101010101" pitchFamily="2" charset="-122"/>
                </a:rPr>
                <a:t>标题文本预设</a:t>
              </a:r>
            </a:p>
          </p:txBody>
        </p:sp>
      </p:grpSp>
      <p:grpSp>
        <p:nvGrpSpPr>
          <p:cNvPr id="55" name="Group 58">
            <a:extLst>
              <a:ext uri="{FF2B5EF4-FFF2-40B4-BE49-F238E27FC236}">
                <a16:creationId xmlns:a16="http://schemas.microsoft.com/office/drawing/2014/main" id="{91D74230-BF7C-4923-9A0E-2B78CC62ACE9}"/>
              </a:ext>
            </a:extLst>
          </p:cNvPr>
          <p:cNvGrpSpPr/>
          <p:nvPr/>
        </p:nvGrpSpPr>
        <p:grpSpPr>
          <a:xfrm>
            <a:off x="567711" y="2146633"/>
            <a:ext cx="2453659" cy="861775"/>
            <a:chOff x="8048478" y="1829593"/>
            <a:chExt cx="2130757" cy="861775"/>
          </a:xfrm>
        </p:grpSpPr>
        <p:sp>
          <p:nvSpPr>
            <p:cNvPr id="56" name="Rectangle 63">
              <a:extLst>
                <a:ext uri="{FF2B5EF4-FFF2-40B4-BE49-F238E27FC236}">
                  <a16:creationId xmlns:a16="http://schemas.microsoft.com/office/drawing/2014/main" id="{F12E086D-4976-4AA3-AEF0-51527AB71D67}"/>
                </a:ext>
              </a:extLst>
            </p:cNvPr>
            <p:cNvSpPr/>
            <p:nvPr/>
          </p:nvSpPr>
          <p:spPr>
            <a:xfrm>
              <a:off x="8048478" y="2137370"/>
              <a:ext cx="2130757" cy="553998"/>
            </a:xfrm>
            <a:prstGeom prst="rect">
              <a:avLst/>
            </a:prstGeom>
          </p:spPr>
          <p:txBody>
            <a:bodyPr wrap="square" rIns="480000" anchor="t" anchorCtr="0">
              <a:normAutofit fontScale="77500" lnSpcReduction="20000"/>
            </a:bodyPr>
            <a:lstStyle/>
            <a:p>
              <a:pPr algn="r">
                <a:lnSpc>
                  <a:spcPct val="120000"/>
                </a:lnSpc>
              </a:pPr>
              <a:r>
                <a:rPr lang="zh-CN" altLang="en-US" sz="1333">
                  <a:solidFill>
                    <a:srgbClr val="000000"/>
                  </a:solidFill>
                  <a:ea typeface="宋体" panose="02010600030101010101" pitchFamily="2" charset="-122"/>
                </a:rPr>
                <a:t>此部分内容作为文字排版占位显示</a:t>
              </a:r>
              <a:br>
                <a:rPr lang="zh-CN" altLang="en-US" sz="1333">
                  <a:solidFill>
                    <a:srgbClr val="000000"/>
                  </a:solidFill>
                  <a:ea typeface="宋体" panose="02010600030101010101" pitchFamily="2" charset="-122"/>
                </a:rPr>
              </a:br>
              <a:r>
                <a:rPr lang="zh-CN" altLang="en-US" sz="1333">
                  <a:solidFill>
                    <a:srgbClr val="000000"/>
                  </a:solidFill>
                  <a:ea typeface="宋体" panose="02010600030101010101" pitchFamily="2" charset="-122"/>
                </a:rPr>
                <a:t>（建议使用主题字体）</a:t>
              </a:r>
            </a:p>
          </p:txBody>
        </p:sp>
        <p:sp>
          <p:nvSpPr>
            <p:cNvPr id="57" name="TextBox 64">
              <a:extLst>
                <a:ext uri="{FF2B5EF4-FFF2-40B4-BE49-F238E27FC236}">
                  <a16:creationId xmlns:a16="http://schemas.microsoft.com/office/drawing/2014/main" id="{4BA264C9-73C8-4731-A9AC-5D02776A57A1}"/>
                </a:ext>
              </a:extLst>
            </p:cNvPr>
            <p:cNvSpPr txBox="1"/>
            <p:nvPr/>
          </p:nvSpPr>
          <p:spPr>
            <a:xfrm>
              <a:off x="8847919" y="1829593"/>
              <a:ext cx="1331316" cy="307777"/>
            </a:xfrm>
            <a:prstGeom prst="rect">
              <a:avLst/>
            </a:prstGeom>
            <a:noFill/>
          </p:spPr>
          <p:txBody>
            <a:bodyPr wrap="none" rIns="480000" anchor="t" anchorCtr="0">
              <a:normAutofit fontScale="85000" lnSpcReduction="20000"/>
            </a:bodyPr>
            <a:lstStyle/>
            <a:p>
              <a:pPr algn="r"/>
              <a:r>
                <a:rPr lang="zh-CN" altLang="en-US" sz="1867" b="1">
                  <a:solidFill>
                    <a:srgbClr val="CC0F19">
                      <a:lumMod val="100000"/>
                    </a:srgbClr>
                  </a:solidFill>
                  <a:ea typeface="宋体" panose="02010600030101010101" pitchFamily="2" charset="-122"/>
                </a:rPr>
                <a:t>标题文本预设</a:t>
              </a:r>
            </a:p>
          </p:txBody>
        </p:sp>
      </p:grpSp>
      <p:grpSp>
        <p:nvGrpSpPr>
          <p:cNvPr id="58" name="Group 65">
            <a:extLst>
              <a:ext uri="{FF2B5EF4-FFF2-40B4-BE49-F238E27FC236}">
                <a16:creationId xmlns:a16="http://schemas.microsoft.com/office/drawing/2014/main" id="{F3339011-A8F2-4F26-AF8B-AB3671B5A10F}"/>
              </a:ext>
            </a:extLst>
          </p:cNvPr>
          <p:cNvGrpSpPr/>
          <p:nvPr/>
        </p:nvGrpSpPr>
        <p:grpSpPr>
          <a:xfrm>
            <a:off x="9122257" y="4396606"/>
            <a:ext cx="2390063" cy="834588"/>
            <a:chOff x="2100456" y="1829593"/>
            <a:chExt cx="2130757" cy="834588"/>
          </a:xfrm>
        </p:grpSpPr>
        <p:sp>
          <p:nvSpPr>
            <p:cNvPr id="59" name="Rectangle 66">
              <a:extLst>
                <a:ext uri="{FF2B5EF4-FFF2-40B4-BE49-F238E27FC236}">
                  <a16:creationId xmlns:a16="http://schemas.microsoft.com/office/drawing/2014/main" id="{49F8EF5C-A903-44CE-A06A-490B32513127}"/>
                </a:ext>
              </a:extLst>
            </p:cNvPr>
            <p:cNvSpPr/>
            <p:nvPr/>
          </p:nvSpPr>
          <p:spPr>
            <a:xfrm>
              <a:off x="2100456" y="2137370"/>
              <a:ext cx="2130757" cy="526811"/>
            </a:xfrm>
            <a:prstGeom prst="rect">
              <a:avLst/>
            </a:prstGeom>
          </p:spPr>
          <p:txBody>
            <a:bodyPr wrap="square" lIns="480000" anchor="t" anchorCtr="0">
              <a:normAutofit fontScale="70000" lnSpcReduction="20000"/>
            </a:bodyPr>
            <a:lstStyle/>
            <a:p>
              <a:pPr>
                <a:lnSpc>
                  <a:spcPct val="120000"/>
                </a:lnSpc>
              </a:pPr>
              <a:r>
                <a:rPr lang="zh-CN" altLang="en-US" sz="1333">
                  <a:solidFill>
                    <a:srgbClr val="000000"/>
                  </a:solidFill>
                  <a:ea typeface="宋体" panose="02010600030101010101" pitchFamily="2" charset="-122"/>
                </a:rPr>
                <a:t>此部分内容作为文字排版占位显示</a:t>
              </a:r>
              <a:br>
                <a:rPr lang="zh-CN" altLang="en-US" sz="1333">
                  <a:solidFill>
                    <a:srgbClr val="000000"/>
                  </a:solidFill>
                  <a:ea typeface="宋体" panose="02010600030101010101" pitchFamily="2" charset="-122"/>
                </a:rPr>
              </a:br>
              <a:r>
                <a:rPr lang="zh-CN" altLang="en-US" sz="1333">
                  <a:solidFill>
                    <a:srgbClr val="000000"/>
                  </a:solidFill>
                  <a:ea typeface="宋体" panose="02010600030101010101" pitchFamily="2" charset="-122"/>
                </a:rPr>
                <a:t>（建议使用主题字体）</a:t>
              </a:r>
            </a:p>
          </p:txBody>
        </p:sp>
        <p:sp>
          <p:nvSpPr>
            <p:cNvPr id="60" name="TextBox 67">
              <a:extLst>
                <a:ext uri="{FF2B5EF4-FFF2-40B4-BE49-F238E27FC236}">
                  <a16:creationId xmlns:a16="http://schemas.microsoft.com/office/drawing/2014/main" id="{5F16C200-1C7C-4001-B291-11610243D51D}"/>
                </a:ext>
              </a:extLst>
            </p:cNvPr>
            <p:cNvSpPr txBox="1"/>
            <p:nvPr/>
          </p:nvSpPr>
          <p:spPr>
            <a:xfrm>
              <a:off x="2104277" y="1829593"/>
              <a:ext cx="1366740" cy="307777"/>
            </a:xfrm>
            <a:prstGeom prst="rect">
              <a:avLst/>
            </a:prstGeom>
            <a:noFill/>
          </p:spPr>
          <p:txBody>
            <a:bodyPr wrap="none" lIns="480000" anchor="b" anchorCtr="0">
              <a:normAutofit fontScale="85000" lnSpcReduction="20000"/>
            </a:bodyPr>
            <a:lstStyle/>
            <a:p>
              <a:r>
                <a:rPr lang="zh-CN" altLang="en-US" sz="1867" b="1">
                  <a:solidFill>
                    <a:srgbClr val="6B6967">
                      <a:lumMod val="100000"/>
                    </a:srgbClr>
                  </a:solidFill>
                  <a:ea typeface="宋体" panose="02010600030101010101" pitchFamily="2" charset="-122"/>
                </a:rPr>
                <a:t>标题文本预设</a:t>
              </a:r>
            </a:p>
          </p:txBody>
        </p:sp>
      </p:grpSp>
      <p:grpSp>
        <p:nvGrpSpPr>
          <p:cNvPr id="61" name="Group 68">
            <a:extLst>
              <a:ext uri="{FF2B5EF4-FFF2-40B4-BE49-F238E27FC236}">
                <a16:creationId xmlns:a16="http://schemas.microsoft.com/office/drawing/2014/main" id="{6D7A101E-A5D0-477B-A7C5-475566877785}"/>
              </a:ext>
            </a:extLst>
          </p:cNvPr>
          <p:cNvGrpSpPr/>
          <p:nvPr/>
        </p:nvGrpSpPr>
        <p:grpSpPr>
          <a:xfrm>
            <a:off x="567711" y="4412310"/>
            <a:ext cx="2453659" cy="861775"/>
            <a:chOff x="8048478" y="1829593"/>
            <a:chExt cx="2130757" cy="861775"/>
          </a:xfrm>
        </p:grpSpPr>
        <p:sp>
          <p:nvSpPr>
            <p:cNvPr id="62" name="Rectangle 69">
              <a:extLst>
                <a:ext uri="{FF2B5EF4-FFF2-40B4-BE49-F238E27FC236}">
                  <a16:creationId xmlns:a16="http://schemas.microsoft.com/office/drawing/2014/main" id="{63DF9FDC-52DC-4D1A-9C53-33428A57FAE0}"/>
                </a:ext>
              </a:extLst>
            </p:cNvPr>
            <p:cNvSpPr/>
            <p:nvPr/>
          </p:nvSpPr>
          <p:spPr>
            <a:xfrm>
              <a:off x="8048478" y="2137370"/>
              <a:ext cx="2130757" cy="553998"/>
            </a:xfrm>
            <a:prstGeom prst="rect">
              <a:avLst/>
            </a:prstGeom>
          </p:spPr>
          <p:txBody>
            <a:bodyPr wrap="square" rIns="480000" anchor="t" anchorCtr="0">
              <a:normAutofit fontScale="77500" lnSpcReduction="20000"/>
            </a:bodyPr>
            <a:lstStyle/>
            <a:p>
              <a:pPr algn="r">
                <a:lnSpc>
                  <a:spcPct val="120000"/>
                </a:lnSpc>
              </a:pPr>
              <a:r>
                <a:rPr lang="zh-CN" altLang="en-US" sz="1333">
                  <a:solidFill>
                    <a:srgbClr val="000000"/>
                  </a:solidFill>
                  <a:ea typeface="宋体" panose="02010600030101010101" pitchFamily="2" charset="-122"/>
                </a:rPr>
                <a:t>此部分内容作为文字排版占位显示</a:t>
              </a:r>
              <a:br>
                <a:rPr lang="zh-CN" altLang="en-US" sz="1333">
                  <a:solidFill>
                    <a:srgbClr val="000000"/>
                  </a:solidFill>
                  <a:ea typeface="宋体" panose="02010600030101010101" pitchFamily="2" charset="-122"/>
                </a:rPr>
              </a:br>
              <a:r>
                <a:rPr lang="zh-CN" altLang="en-US" sz="1333">
                  <a:solidFill>
                    <a:srgbClr val="000000"/>
                  </a:solidFill>
                  <a:ea typeface="宋体" panose="02010600030101010101" pitchFamily="2" charset="-122"/>
                </a:rPr>
                <a:t>（建议使用主题字体）</a:t>
              </a:r>
            </a:p>
          </p:txBody>
        </p:sp>
        <p:sp>
          <p:nvSpPr>
            <p:cNvPr id="63" name="TextBox 70">
              <a:extLst>
                <a:ext uri="{FF2B5EF4-FFF2-40B4-BE49-F238E27FC236}">
                  <a16:creationId xmlns:a16="http://schemas.microsoft.com/office/drawing/2014/main" id="{D46C83BA-56C8-425B-8134-B554D165719D}"/>
                </a:ext>
              </a:extLst>
            </p:cNvPr>
            <p:cNvSpPr txBox="1"/>
            <p:nvPr/>
          </p:nvSpPr>
          <p:spPr>
            <a:xfrm>
              <a:off x="8847919" y="1829593"/>
              <a:ext cx="1331316" cy="307777"/>
            </a:xfrm>
            <a:prstGeom prst="rect">
              <a:avLst/>
            </a:prstGeom>
            <a:noFill/>
          </p:spPr>
          <p:txBody>
            <a:bodyPr wrap="none" rIns="480000" anchor="t" anchorCtr="0">
              <a:normAutofit fontScale="85000" lnSpcReduction="20000"/>
            </a:bodyPr>
            <a:lstStyle/>
            <a:p>
              <a:pPr algn="r"/>
              <a:r>
                <a:rPr lang="zh-CN" altLang="en-US" sz="1867" b="1">
                  <a:solidFill>
                    <a:srgbClr val="CC0F19">
                      <a:lumMod val="100000"/>
                    </a:srgbClr>
                  </a:solidFill>
                  <a:ea typeface="宋体" panose="02010600030101010101" pitchFamily="2" charset="-122"/>
                </a:rPr>
                <a:t>标题文本预设</a:t>
              </a:r>
            </a:p>
          </p:txBody>
        </p:sp>
      </p:grpSp>
    </p:spTree>
    <p:extLst>
      <p:ext uri="{BB962C8B-B14F-4D97-AF65-F5344CB8AC3E}">
        <p14:creationId xmlns:p14="http://schemas.microsoft.com/office/powerpoint/2010/main" val="1251589443"/>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ppt_w</p:attrName>
                                        </p:attrNameLst>
                                      </p:cBhvr>
                                      <p:tavLst>
                                        <p:tav tm="0">
                                          <p:val>
                                            <p:fltVal val="0"/>
                                          </p:val>
                                        </p:tav>
                                        <p:tav tm="100000">
                                          <p:val>
                                            <p:strVal val="#ppt_w"/>
                                          </p:val>
                                        </p:tav>
                                      </p:tavLst>
                                    </p:anim>
                                    <p:anim calcmode="lin" valueType="num">
                                      <p:cBhvr>
                                        <p:cTn id="18" dur="1000" fill="hold"/>
                                        <p:tgtEl>
                                          <p:spTgt spid="4"/>
                                        </p:tgtEl>
                                        <p:attrNameLst>
                                          <p:attrName>ppt_h</p:attrName>
                                        </p:attrNameLst>
                                      </p:cBhvr>
                                      <p:tavLst>
                                        <p:tav tm="0">
                                          <p:val>
                                            <p:fltVal val="0"/>
                                          </p:val>
                                        </p:tav>
                                        <p:tav tm="100000">
                                          <p:val>
                                            <p:strVal val="#ppt_h"/>
                                          </p:val>
                                        </p:tav>
                                      </p:tavLst>
                                    </p:anim>
                                    <p:anim calcmode="lin" valueType="num">
                                      <p:cBhvr>
                                        <p:cTn id="19" dur="1000" fill="hold"/>
                                        <p:tgtEl>
                                          <p:spTgt spid="4"/>
                                        </p:tgtEl>
                                        <p:attrNameLst>
                                          <p:attrName>style.rotation</p:attrName>
                                        </p:attrNameLst>
                                      </p:cBhvr>
                                      <p:tavLst>
                                        <p:tav tm="0">
                                          <p:val>
                                            <p:fltVal val="90"/>
                                          </p:val>
                                        </p:tav>
                                        <p:tav tm="100000">
                                          <p:val>
                                            <p:fltVal val="0"/>
                                          </p:val>
                                        </p:tav>
                                      </p:tavLst>
                                    </p:anim>
                                    <p:animEffect transition="in" filter="fade">
                                      <p:cBhvr>
                                        <p:cTn id="20" dur="10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fade">
                                      <p:cBhvr>
                                        <p:cTn id="25" dur="1000"/>
                                        <p:tgtEl>
                                          <p:spTgt spid="48"/>
                                        </p:tgtEl>
                                      </p:cBhvr>
                                    </p:animEffect>
                                    <p:anim calcmode="lin" valueType="num">
                                      <p:cBhvr>
                                        <p:cTn id="26" dur="1000" fill="hold"/>
                                        <p:tgtEl>
                                          <p:spTgt spid="48"/>
                                        </p:tgtEl>
                                        <p:attrNameLst>
                                          <p:attrName>ppt_x</p:attrName>
                                        </p:attrNameLst>
                                      </p:cBhvr>
                                      <p:tavLst>
                                        <p:tav tm="0">
                                          <p:val>
                                            <p:strVal val="#ppt_x"/>
                                          </p:val>
                                        </p:tav>
                                        <p:tav tm="100000">
                                          <p:val>
                                            <p:strVal val="#ppt_x"/>
                                          </p:val>
                                        </p:tav>
                                      </p:tavLst>
                                    </p:anim>
                                    <p:anim calcmode="lin" valueType="num">
                                      <p:cBhvr>
                                        <p:cTn id="27" dur="1000" fill="hold"/>
                                        <p:tgtEl>
                                          <p:spTgt spid="48"/>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fade">
                                      <p:cBhvr>
                                        <p:cTn id="35" dur="1000"/>
                                        <p:tgtEl>
                                          <p:spTgt spid="50"/>
                                        </p:tgtEl>
                                      </p:cBhvr>
                                    </p:animEffect>
                                    <p:anim calcmode="lin" valueType="num">
                                      <p:cBhvr>
                                        <p:cTn id="36" dur="1000" fill="hold"/>
                                        <p:tgtEl>
                                          <p:spTgt spid="50"/>
                                        </p:tgtEl>
                                        <p:attrNameLst>
                                          <p:attrName>ppt_x</p:attrName>
                                        </p:attrNameLst>
                                      </p:cBhvr>
                                      <p:tavLst>
                                        <p:tav tm="0">
                                          <p:val>
                                            <p:strVal val="#ppt_x"/>
                                          </p:val>
                                        </p:tav>
                                        <p:tav tm="100000">
                                          <p:val>
                                            <p:strVal val="#ppt_x"/>
                                          </p:val>
                                        </p:tav>
                                      </p:tavLst>
                                    </p:anim>
                                    <p:anim calcmode="lin" valueType="num">
                                      <p:cBhvr>
                                        <p:cTn id="37" dur="1000" fill="hold"/>
                                        <p:tgtEl>
                                          <p:spTgt spid="50"/>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51"/>
                                        </p:tgtEl>
                                        <p:attrNameLst>
                                          <p:attrName>style.visibility</p:attrName>
                                        </p:attrNameLst>
                                      </p:cBhvr>
                                      <p:to>
                                        <p:strVal val="visible"/>
                                      </p:to>
                                    </p:set>
                                    <p:animEffect transition="in" filter="fade">
                                      <p:cBhvr>
                                        <p:cTn id="40" dur="1000"/>
                                        <p:tgtEl>
                                          <p:spTgt spid="51"/>
                                        </p:tgtEl>
                                      </p:cBhvr>
                                    </p:animEffect>
                                    <p:anim calcmode="lin" valueType="num">
                                      <p:cBhvr>
                                        <p:cTn id="41" dur="1000" fill="hold"/>
                                        <p:tgtEl>
                                          <p:spTgt spid="51"/>
                                        </p:tgtEl>
                                        <p:attrNameLst>
                                          <p:attrName>ppt_x</p:attrName>
                                        </p:attrNameLst>
                                      </p:cBhvr>
                                      <p:tavLst>
                                        <p:tav tm="0">
                                          <p:val>
                                            <p:strVal val="#ppt_x"/>
                                          </p:val>
                                        </p:tav>
                                        <p:tav tm="100000">
                                          <p:val>
                                            <p:strVal val="#ppt_x"/>
                                          </p:val>
                                        </p:tav>
                                      </p:tavLst>
                                    </p:anim>
                                    <p:anim calcmode="lin" valueType="num">
                                      <p:cBhvr>
                                        <p:cTn id="42" dur="1000" fill="hold"/>
                                        <p:tgtEl>
                                          <p:spTgt spid="51"/>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1000"/>
                                        <p:tgtEl>
                                          <p:spTgt spid="52"/>
                                        </p:tgtEl>
                                      </p:cBhvr>
                                    </p:animEffect>
                                    <p:anim calcmode="lin" valueType="num">
                                      <p:cBhvr>
                                        <p:cTn id="46" dur="1000" fill="hold"/>
                                        <p:tgtEl>
                                          <p:spTgt spid="52"/>
                                        </p:tgtEl>
                                        <p:attrNameLst>
                                          <p:attrName>ppt_x</p:attrName>
                                        </p:attrNameLst>
                                      </p:cBhvr>
                                      <p:tavLst>
                                        <p:tav tm="0">
                                          <p:val>
                                            <p:strVal val="#ppt_x"/>
                                          </p:val>
                                        </p:tav>
                                        <p:tav tm="100000">
                                          <p:val>
                                            <p:strVal val="#ppt_x"/>
                                          </p:val>
                                        </p:tav>
                                      </p:tavLst>
                                    </p:anim>
                                    <p:anim calcmode="lin" valueType="num">
                                      <p:cBhvr>
                                        <p:cTn id="47" dur="1000" fill="hold"/>
                                        <p:tgtEl>
                                          <p:spTgt spid="52"/>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fade">
                                      <p:cBhvr>
                                        <p:cTn id="50" dur="1000"/>
                                        <p:tgtEl>
                                          <p:spTgt spid="55"/>
                                        </p:tgtEl>
                                      </p:cBhvr>
                                    </p:animEffect>
                                    <p:anim calcmode="lin" valueType="num">
                                      <p:cBhvr>
                                        <p:cTn id="51" dur="1000" fill="hold"/>
                                        <p:tgtEl>
                                          <p:spTgt spid="55"/>
                                        </p:tgtEl>
                                        <p:attrNameLst>
                                          <p:attrName>ppt_x</p:attrName>
                                        </p:attrNameLst>
                                      </p:cBhvr>
                                      <p:tavLst>
                                        <p:tav tm="0">
                                          <p:val>
                                            <p:strVal val="#ppt_x"/>
                                          </p:val>
                                        </p:tav>
                                        <p:tav tm="100000">
                                          <p:val>
                                            <p:strVal val="#ppt_x"/>
                                          </p:val>
                                        </p:tav>
                                      </p:tavLst>
                                    </p:anim>
                                    <p:anim calcmode="lin" valueType="num">
                                      <p:cBhvr>
                                        <p:cTn id="52" dur="1000" fill="hold"/>
                                        <p:tgtEl>
                                          <p:spTgt spid="55"/>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8" grpId="0" animBg="1"/>
      <p:bldP spid="49" grpId="0" animBg="1"/>
      <p:bldP spid="50" grpId="0" animBg="1"/>
      <p:bldP spid="51" grpId="0" animBg="1"/>
    </p:bldLst>
  </p:timing>
</p:sld>
</file>

<file path=ppt/slides/slide12.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H_Entry_2">
            <a:extLst>
              <a:ext uri="{FF2B5EF4-FFF2-40B4-BE49-F238E27FC236}">
                <a16:creationId xmlns:a16="http://schemas.microsoft.com/office/drawing/2014/main" id="{013C2721-CA21-4C14-AA28-30CF6ADFB2E3}"/>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5" name="MH_Number_2">
            <a:extLst>
              <a:ext uri="{FF2B5EF4-FFF2-40B4-BE49-F238E27FC236}">
                <a16:creationId xmlns:a16="http://schemas.microsoft.com/office/drawing/2014/main" id="{D881C2FF-4A01-4B65-BCF4-E9B01AAFC225}"/>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grpSp>
        <p:nvGrpSpPr>
          <p:cNvPr id="6" name="1030166c-bdf7-4ef0-ac3c-207a860923dd">
            <a:extLst>
              <a:ext uri="{FF2B5EF4-FFF2-40B4-BE49-F238E27FC236}">
                <a16:creationId xmlns:a16="http://schemas.microsoft.com/office/drawing/2014/main" id="{A2306AB2-6C56-4E95-8F85-A8C08C9C77D2}"/>
              </a:ext>
            </a:extLst>
          </p:cNvPr>
          <p:cNvGrpSpPr>
            <a:grpSpLocks noChangeAspect="1"/>
          </p:cNvGrpSpPr>
          <p:nvPr/>
        </p:nvGrpSpPr>
        <p:grpSpPr>
          <a:xfrm>
            <a:off x="742015" y="1379315"/>
            <a:ext cx="10701459" cy="4497959"/>
            <a:chOff x="742015" y="1379314"/>
            <a:chExt cx="10701458" cy="4497959"/>
          </a:xfrm>
        </p:grpSpPr>
        <p:sp>
          <p:nvSpPr>
            <p:cNvPr id="7" name="Rectangle 74">
              <a:extLst>
                <a:ext uri="{FF2B5EF4-FFF2-40B4-BE49-F238E27FC236}">
                  <a16:creationId xmlns:a16="http://schemas.microsoft.com/office/drawing/2014/main" id="{FAE0F8D0-0722-469D-9CA0-9C59F23BAA7D}"/>
                </a:ext>
              </a:extLst>
            </p:cNvPr>
            <p:cNvSpPr/>
            <p:nvPr/>
          </p:nvSpPr>
          <p:spPr bwMode="auto">
            <a:xfrm>
              <a:off x="9228662" y="2297163"/>
              <a:ext cx="2214811" cy="2035232"/>
            </a:xfrm>
            <a:prstGeom prst="rect">
              <a:avLst/>
            </a:prstGeom>
            <a:solidFill>
              <a:srgbClr val="EF4A6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 name="Rectangle 76">
              <a:extLst>
                <a:ext uri="{FF2B5EF4-FFF2-40B4-BE49-F238E27FC236}">
                  <a16:creationId xmlns:a16="http://schemas.microsoft.com/office/drawing/2014/main" id="{81DBD930-09DC-4627-8717-20297E89BE7F}"/>
                </a:ext>
              </a:extLst>
            </p:cNvPr>
            <p:cNvSpPr/>
            <p:nvPr/>
          </p:nvSpPr>
          <p:spPr bwMode="auto">
            <a:xfrm>
              <a:off x="6400288" y="1992875"/>
              <a:ext cx="2214811" cy="2035232"/>
            </a:xfrm>
            <a:prstGeom prst="rect">
              <a:avLst/>
            </a:prstGeom>
            <a:solidFill>
              <a:srgbClr val="00C1C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9" name="Group 78">
              <a:extLst>
                <a:ext uri="{FF2B5EF4-FFF2-40B4-BE49-F238E27FC236}">
                  <a16:creationId xmlns:a16="http://schemas.microsoft.com/office/drawing/2014/main" id="{D1AB8F96-9C11-46BC-80F4-8D53316A2E90}"/>
                </a:ext>
              </a:extLst>
            </p:cNvPr>
            <p:cNvGrpSpPr/>
            <p:nvPr/>
          </p:nvGrpSpPr>
          <p:grpSpPr>
            <a:xfrm>
              <a:off x="8615097" y="1992877"/>
              <a:ext cx="882931" cy="2334530"/>
              <a:chOff x="2781299" y="1200152"/>
              <a:chExt cx="561975" cy="1489076"/>
            </a:xfrm>
            <a:solidFill>
              <a:srgbClr val="CC0F19">
                <a:lumMod val="75000"/>
              </a:srgbClr>
            </a:solidFill>
          </p:grpSpPr>
          <p:sp>
            <p:nvSpPr>
              <p:cNvPr id="57" name="Parallelogram 79">
                <a:extLst>
                  <a:ext uri="{FF2B5EF4-FFF2-40B4-BE49-F238E27FC236}">
                    <a16:creationId xmlns:a16="http://schemas.microsoft.com/office/drawing/2014/main" id="{F8DFAB1A-321F-4E03-8C7B-3F1116B35DEB}"/>
                  </a:ext>
                </a:extLst>
              </p:cNvPr>
              <p:cNvSpPr/>
              <p:nvPr/>
            </p:nvSpPr>
            <p:spPr bwMode="auto">
              <a:xfrm rot="5400000">
                <a:off x="2232024" y="1749427"/>
                <a:ext cx="1489076" cy="390525"/>
              </a:xfrm>
              <a:prstGeom prst="parallelogram">
                <a:avLst>
                  <a:gd name="adj" fmla="val 49390"/>
                </a:avLst>
              </a:prstGeom>
              <a:solidFill>
                <a:srgbClr val="00C1C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58" name="Isosceles Triangle 80">
                <a:extLst>
                  <a:ext uri="{FF2B5EF4-FFF2-40B4-BE49-F238E27FC236}">
                    <a16:creationId xmlns:a16="http://schemas.microsoft.com/office/drawing/2014/main" id="{4332FBBC-A856-4B89-A88D-014B6B12D5F2}"/>
                  </a:ext>
                </a:extLst>
              </p:cNvPr>
              <p:cNvSpPr/>
              <p:nvPr/>
            </p:nvSpPr>
            <p:spPr bwMode="auto">
              <a:xfrm rot="5400000">
                <a:off x="3123374" y="1857376"/>
                <a:ext cx="265176" cy="174625"/>
              </a:xfrm>
              <a:prstGeom prst="triangle">
                <a:avLst/>
              </a:prstGeom>
              <a:solidFill>
                <a:srgbClr val="EF4A6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sp>
          <p:nvSpPr>
            <p:cNvPr id="10" name="Rectangle 81">
              <a:extLst>
                <a:ext uri="{FF2B5EF4-FFF2-40B4-BE49-F238E27FC236}">
                  <a16:creationId xmlns:a16="http://schemas.microsoft.com/office/drawing/2014/main" id="{1812211F-4CA3-4F54-BDA7-C0C155D69FEA}"/>
                </a:ext>
              </a:extLst>
            </p:cNvPr>
            <p:cNvSpPr/>
            <p:nvPr/>
          </p:nvSpPr>
          <p:spPr bwMode="auto">
            <a:xfrm>
              <a:off x="3576902" y="1688588"/>
              <a:ext cx="2214811" cy="2035232"/>
            </a:xfrm>
            <a:prstGeom prst="rect">
              <a:avLst/>
            </a:prstGeom>
            <a:solidFill>
              <a:srgbClr val="EF4A6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11" name="Group 83">
              <a:extLst>
                <a:ext uri="{FF2B5EF4-FFF2-40B4-BE49-F238E27FC236}">
                  <a16:creationId xmlns:a16="http://schemas.microsoft.com/office/drawing/2014/main" id="{E2706CEE-7967-4334-8229-E529B8A42573}"/>
                </a:ext>
              </a:extLst>
            </p:cNvPr>
            <p:cNvGrpSpPr/>
            <p:nvPr/>
          </p:nvGrpSpPr>
          <p:grpSpPr>
            <a:xfrm>
              <a:off x="5791712" y="1688590"/>
              <a:ext cx="882931" cy="2334530"/>
              <a:chOff x="2781299" y="1200152"/>
              <a:chExt cx="561975" cy="1489076"/>
            </a:xfrm>
            <a:solidFill>
              <a:srgbClr val="6B6967">
                <a:lumMod val="75000"/>
              </a:srgbClr>
            </a:solidFill>
          </p:grpSpPr>
          <p:sp>
            <p:nvSpPr>
              <p:cNvPr id="55" name="Parallelogram 84">
                <a:extLst>
                  <a:ext uri="{FF2B5EF4-FFF2-40B4-BE49-F238E27FC236}">
                    <a16:creationId xmlns:a16="http://schemas.microsoft.com/office/drawing/2014/main" id="{77D2728E-A1A6-4DA6-B386-96AE9912B1C6}"/>
                  </a:ext>
                </a:extLst>
              </p:cNvPr>
              <p:cNvSpPr/>
              <p:nvPr/>
            </p:nvSpPr>
            <p:spPr bwMode="auto">
              <a:xfrm rot="5400000">
                <a:off x="2232024" y="1749427"/>
                <a:ext cx="1489076" cy="390525"/>
              </a:xfrm>
              <a:prstGeom prst="parallelogram">
                <a:avLst>
                  <a:gd name="adj" fmla="val 49390"/>
                </a:avLst>
              </a:prstGeom>
              <a:solidFill>
                <a:srgbClr val="EF4A6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56" name="Isosceles Triangle 85">
                <a:extLst>
                  <a:ext uri="{FF2B5EF4-FFF2-40B4-BE49-F238E27FC236}">
                    <a16:creationId xmlns:a16="http://schemas.microsoft.com/office/drawing/2014/main" id="{16438061-4B29-46AF-92F7-754564AA6ABE}"/>
                  </a:ext>
                </a:extLst>
              </p:cNvPr>
              <p:cNvSpPr/>
              <p:nvPr/>
            </p:nvSpPr>
            <p:spPr bwMode="auto">
              <a:xfrm rot="5400000">
                <a:off x="3123374" y="1857376"/>
                <a:ext cx="265176" cy="174625"/>
              </a:xfrm>
              <a:prstGeom prst="triangle">
                <a:avLst/>
              </a:prstGeom>
              <a:solidFill>
                <a:srgbClr val="00C1C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sp>
          <p:nvSpPr>
            <p:cNvPr id="12" name="Rectangle 86">
              <a:extLst>
                <a:ext uri="{FF2B5EF4-FFF2-40B4-BE49-F238E27FC236}">
                  <a16:creationId xmlns:a16="http://schemas.microsoft.com/office/drawing/2014/main" id="{BCE917C3-539D-4646-9138-8D3538500D96}"/>
                </a:ext>
              </a:extLst>
            </p:cNvPr>
            <p:cNvSpPr/>
            <p:nvPr/>
          </p:nvSpPr>
          <p:spPr bwMode="auto">
            <a:xfrm>
              <a:off x="748528" y="1384301"/>
              <a:ext cx="2214811" cy="2035232"/>
            </a:xfrm>
            <a:prstGeom prst="rect">
              <a:avLst/>
            </a:prstGeom>
            <a:solidFill>
              <a:srgbClr val="00C1C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13" name="Group 88">
              <a:extLst>
                <a:ext uri="{FF2B5EF4-FFF2-40B4-BE49-F238E27FC236}">
                  <a16:creationId xmlns:a16="http://schemas.microsoft.com/office/drawing/2014/main" id="{F8175161-7C69-4BAF-9D87-B1A446941923}"/>
                </a:ext>
              </a:extLst>
            </p:cNvPr>
            <p:cNvGrpSpPr/>
            <p:nvPr/>
          </p:nvGrpSpPr>
          <p:grpSpPr>
            <a:xfrm>
              <a:off x="2963337" y="1384303"/>
              <a:ext cx="882931" cy="2334530"/>
              <a:chOff x="2781299" y="1200152"/>
              <a:chExt cx="561975" cy="1489076"/>
            </a:xfrm>
            <a:solidFill>
              <a:srgbClr val="CC0F19">
                <a:lumMod val="75000"/>
              </a:srgbClr>
            </a:solidFill>
          </p:grpSpPr>
          <p:sp>
            <p:nvSpPr>
              <p:cNvPr id="53" name="Parallelogram 89">
                <a:extLst>
                  <a:ext uri="{FF2B5EF4-FFF2-40B4-BE49-F238E27FC236}">
                    <a16:creationId xmlns:a16="http://schemas.microsoft.com/office/drawing/2014/main" id="{201C3102-46FF-4CE9-8F96-2D092B981B00}"/>
                  </a:ext>
                </a:extLst>
              </p:cNvPr>
              <p:cNvSpPr/>
              <p:nvPr/>
            </p:nvSpPr>
            <p:spPr bwMode="auto">
              <a:xfrm rot="5400000">
                <a:off x="2232024" y="1749427"/>
                <a:ext cx="1489076" cy="390525"/>
              </a:xfrm>
              <a:prstGeom prst="parallelogram">
                <a:avLst>
                  <a:gd name="adj" fmla="val 49390"/>
                </a:avLst>
              </a:prstGeom>
              <a:solidFill>
                <a:srgbClr val="00C1C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54" name="Isosceles Triangle 90">
                <a:extLst>
                  <a:ext uri="{FF2B5EF4-FFF2-40B4-BE49-F238E27FC236}">
                    <a16:creationId xmlns:a16="http://schemas.microsoft.com/office/drawing/2014/main" id="{D8339010-4284-4EDA-8F60-C235CFE6EFF3}"/>
                  </a:ext>
                </a:extLst>
              </p:cNvPr>
              <p:cNvSpPr/>
              <p:nvPr/>
            </p:nvSpPr>
            <p:spPr bwMode="auto">
              <a:xfrm rot="5400000">
                <a:off x="3123374" y="1857376"/>
                <a:ext cx="265176" cy="174625"/>
              </a:xfrm>
              <a:prstGeom prst="triangle">
                <a:avLst/>
              </a:prstGeom>
              <a:solidFill>
                <a:srgbClr val="EF4A6A"/>
              </a:solidFill>
              <a:ln w="19050">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4" name="Group 91">
              <a:extLst>
                <a:ext uri="{FF2B5EF4-FFF2-40B4-BE49-F238E27FC236}">
                  <a16:creationId xmlns:a16="http://schemas.microsoft.com/office/drawing/2014/main" id="{FC9690BC-6F44-47FD-B797-05D4DEBF2832}"/>
                </a:ext>
              </a:extLst>
            </p:cNvPr>
            <p:cNvGrpSpPr/>
            <p:nvPr/>
          </p:nvGrpSpPr>
          <p:grpSpPr>
            <a:xfrm>
              <a:off x="1381196" y="3967489"/>
              <a:ext cx="949476" cy="949476"/>
              <a:chOff x="3181757" y="2258239"/>
              <a:chExt cx="475436" cy="475436"/>
            </a:xfrm>
            <a:effectLst/>
          </p:grpSpPr>
          <p:sp>
            <p:nvSpPr>
              <p:cNvPr id="49" name="Oval 92">
                <a:extLst>
                  <a:ext uri="{FF2B5EF4-FFF2-40B4-BE49-F238E27FC236}">
                    <a16:creationId xmlns:a16="http://schemas.microsoft.com/office/drawing/2014/main" id="{694B367E-962D-46CE-BBE5-62FA4CCEB06F}"/>
                  </a:ext>
                </a:extLst>
              </p:cNvPr>
              <p:cNvSpPr/>
              <p:nvPr/>
            </p:nvSpPr>
            <p:spPr bwMode="auto">
              <a:xfrm>
                <a:off x="3181757" y="2258239"/>
                <a:ext cx="475436" cy="475436"/>
              </a:xfrm>
              <a:prstGeom prst="ellipse">
                <a:avLst/>
              </a:prstGeom>
              <a:solidFill>
                <a:srgbClr val="00C1CA"/>
              </a:solidFill>
              <a:ln w="19050">
                <a:solidFill>
                  <a:srgbClr val="FFFFFF"/>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50" name="Group 93">
                <a:extLst>
                  <a:ext uri="{FF2B5EF4-FFF2-40B4-BE49-F238E27FC236}">
                    <a16:creationId xmlns:a16="http://schemas.microsoft.com/office/drawing/2014/main" id="{F0E1E395-0E1D-4CB4-943B-653F268AED1D}"/>
                  </a:ext>
                </a:extLst>
              </p:cNvPr>
              <p:cNvGrpSpPr/>
              <p:nvPr/>
            </p:nvGrpSpPr>
            <p:grpSpPr>
              <a:xfrm>
                <a:off x="3276095" y="2324131"/>
                <a:ext cx="286761" cy="343619"/>
                <a:chOff x="3735388" y="3473450"/>
                <a:chExt cx="184150" cy="220663"/>
              </a:xfrm>
              <a:solidFill>
                <a:srgbClr val="FFFFFF"/>
              </a:solidFill>
            </p:grpSpPr>
            <p:sp>
              <p:nvSpPr>
                <p:cNvPr id="51" name="Freeform: Shape 94">
                  <a:extLst>
                    <a:ext uri="{FF2B5EF4-FFF2-40B4-BE49-F238E27FC236}">
                      <a16:creationId xmlns:a16="http://schemas.microsoft.com/office/drawing/2014/main" id="{91809650-8FD2-49C2-808D-A787D852D709}"/>
                    </a:ext>
                  </a:extLst>
                </p:cNvPr>
                <p:cNvSpPr>
                  <a:spLocks/>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52" name="Freeform: Shape 95">
                  <a:extLst>
                    <a:ext uri="{FF2B5EF4-FFF2-40B4-BE49-F238E27FC236}">
                      <a16:creationId xmlns:a16="http://schemas.microsoft.com/office/drawing/2014/main" id="{C71E8B84-D4C8-45BB-B5F4-789C39E96885}"/>
                    </a:ext>
                  </a:extLst>
                </p:cNvPr>
                <p:cNvSpPr>
                  <a:spLocks/>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grpSp>
          <p:nvGrpSpPr>
            <p:cNvPr id="15" name="Group 96">
              <a:extLst>
                <a:ext uri="{FF2B5EF4-FFF2-40B4-BE49-F238E27FC236}">
                  <a16:creationId xmlns:a16="http://schemas.microsoft.com/office/drawing/2014/main" id="{8015E11F-2698-4ABA-8179-1EBD8662EA89}"/>
                </a:ext>
              </a:extLst>
            </p:cNvPr>
            <p:cNvGrpSpPr/>
            <p:nvPr/>
          </p:nvGrpSpPr>
          <p:grpSpPr>
            <a:xfrm>
              <a:off x="4209569" y="4296080"/>
              <a:ext cx="949476" cy="949476"/>
              <a:chOff x="4581932" y="2258239"/>
              <a:chExt cx="475436" cy="475436"/>
            </a:xfrm>
            <a:effectLst/>
          </p:grpSpPr>
          <p:sp>
            <p:nvSpPr>
              <p:cNvPr id="42" name="Oval 97">
                <a:extLst>
                  <a:ext uri="{FF2B5EF4-FFF2-40B4-BE49-F238E27FC236}">
                    <a16:creationId xmlns:a16="http://schemas.microsoft.com/office/drawing/2014/main" id="{4F2E3BC9-70A2-474F-A3DD-2FC97BAFA0F2}"/>
                  </a:ext>
                </a:extLst>
              </p:cNvPr>
              <p:cNvSpPr/>
              <p:nvPr/>
            </p:nvSpPr>
            <p:spPr bwMode="auto">
              <a:xfrm>
                <a:off x="4581932" y="2258239"/>
                <a:ext cx="475436" cy="475436"/>
              </a:xfrm>
              <a:prstGeom prst="ellipse">
                <a:avLst/>
              </a:prstGeom>
              <a:solidFill>
                <a:srgbClr val="EF4A6A"/>
              </a:solidFill>
              <a:ln w="19050">
                <a:solidFill>
                  <a:srgbClr val="FFFFFF"/>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43" name="Group 98">
                <a:extLst>
                  <a:ext uri="{FF2B5EF4-FFF2-40B4-BE49-F238E27FC236}">
                    <a16:creationId xmlns:a16="http://schemas.microsoft.com/office/drawing/2014/main" id="{16E18159-1620-4CC7-B92F-D498F0793BE5}"/>
                  </a:ext>
                </a:extLst>
              </p:cNvPr>
              <p:cNvGrpSpPr/>
              <p:nvPr/>
            </p:nvGrpSpPr>
            <p:grpSpPr>
              <a:xfrm>
                <a:off x="4705933" y="2383968"/>
                <a:ext cx="227685" cy="223978"/>
                <a:chOff x="4797425" y="4017963"/>
                <a:chExt cx="195263" cy="192088"/>
              </a:xfrm>
              <a:solidFill>
                <a:srgbClr val="FFFFFF"/>
              </a:solidFill>
            </p:grpSpPr>
            <p:sp>
              <p:nvSpPr>
                <p:cNvPr id="44" name="Freeform: Shape 99">
                  <a:extLst>
                    <a:ext uri="{FF2B5EF4-FFF2-40B4-BE49-F238E27FC236}">
                      <a16:creationId xmlns:a16="http://schemas.microsoft.com/office/drawing/2014/main" id="{AC5CFA72-3492-42D8-8AFD-91428FF1C614}"/>
                    </a:ext>
                  </a:extLst>
                </p:cNvPr>
                <p:cNvSpPr>
                  <a:spLocks/>
                </p:cNvSpPr>
                <p:nvPr/>
              </p:nvSpPr>
              <p:spPr bwMode="auto">
                <a:xfrm>
                  <a:off x="4833938" y="4017963"/>
                  <a:ext cx="7938" cy="95250"/>
                </a:xfrm>
                <a:custGeom>
                  <a:avLst/>
                  <a:gdLst/>
                  <a:ahLst/>
                  <a:cxnLst>
                    <a:cxn ang="0">
                      <a:pos x="1" y="37"/>
                    </a:cxn>
                    <a:cxn ang="0">
                      <a:pos x="3" y="35"/>
                    </a:cxn>
                    <a:cxn ang="0">
                      <a:pos x="3" y="1"/>
                    </a:cxn>
                    <a:cxn ang="0">
                      <a:pos x="1" y="0"/>
                    </a:cxn>
                    <a:cxn ang="0">
                      <a:pos x="0" y="1"/>
                    </a:cxn>
                    <a:cxn ang="0">
                      <a:pos x="0" y="35"/>
                    </a:cxn>
                    <a:cxn ang="0">
                      <a:pos x="1" y="37"/>
                    </a:cxn>
                  </a:cxnLst>
                  <a:rect l="0" t="0" r="r" b="b"/>
                  <a:pathLst>
                    <a:path w="3" h="37">
                      <a:moveTo>
                        <a:pt x="1" y="37"/>
                      </a:moveTo>
                      <a:cubicBezTo>
                        <a:pt x="2" y="37"/>
                        <a:pt x="3" y="36"/>
                        <a:pt x="3" y="35"/>
                      </a:cubicBezTo>
                      <a:cubicBezTo>
                        <a:pt x="3" y="1"/>
                        <a:pt x="3" y="1"/>
                        <a:pt x="3" y="1"/>
                      </a:cubicBezTo>
                      <a:cubicBezTo>
                        <a:pt x="3" y="0"/>
                        <a:pt x="2" y="0"/>
                        <a:pt x="1" y="0"/>
                      </a:cubicBezTo>
                      <a:cubicBezTo>
                        <a:pt x="0" y="0"/>
                        <a:pt x="0" y="0"/>
                        <a:pt x="0" y="1"/>
                      </a:cubicBezTo>
                      <a:cubicBezTo>
                        <a:pt x="0" y="35"/>
                        <a:pt x="0" y="35"/>
                        <a:pt x="0" y="35"/>
                      </a:cubicBezTo>
                      <a:cubicBezTo>
                        <a:pt x="0" y="36"/>
                        <a:pt x="0" y="37"/>
                        <a:pt x="1" y="37"/>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5" name="Freeform: Shape 100">
                  <a:extLst>
                    <a:ext uri="{FF2B5EF4-FFF2-40B4-BE49-F238E27FC236}">
                      <a16:creationId xmlns:a16="http://schemas.microsoft.com/office/drawing/2014/main" id="{D24FB923-82F9-4D3A-9C63-ACD280642EFC}"/>
                    </a:ext>
                  </a:extLst>
                </p:cNvPr>
                <p:cNvSpPr>
                  <a:spLocks/>
                </p:cNvSpPr>
                <p:nvPr/>
              </p:nvSpPr>
              <p:spPr bwMode="auto">
                <a:xfrm>
                  <a:off x="4860925" y="4017963"/>
                  <a:ext cx="11113" cy="58738"/>
                </a:xfrm>
                <a:custGeom>
                  <a:avLst/>
                  <a:gdLst/>
                  <a:ahLst/>
                  <a:cxnLst>
                    <a:cxn ang="0">
                      <a:pos x="2" y="23"/>
                    </a:cxn>
                    <a:cxn ang="0">
                      <a:pos x="4" y="21"/>
                    </a:cxn>
                    <a:cxn ang="0">
                      <a:pos x="4" y="1"/>
                    </a:cxn>
                    <a:cxn ang="0">
                      <a:pos x="2" y="0"/>
                    </a:cxn>
                    <a:cxn ang="0">
                      <a:pos x="0" y="1"/>
                    </a:cxn>
                    <a:cxn ang="0">
                      <a:pos x="0" y="21"/>
                    </a:cxn>
                    <a:cxn ang="0">
                      <a:pos x="2" y="23"/>
                    </a:cxn>
                  </a:cxnLst>
                  <a:rect l="0" t="0" r="r" b="b"/>
                  <a:pathLst>
                    <a:path w="4" h="23">
                      <a:moveTo>
                        <a:pt x="2" y="23"/>
                      </a:moveTo>
                      <a:cubicBezTo>
                        <a:pt x="3" y="23"/>
                        <a:pt x="4" y="22"/>
                        <a:pt x="4" y="21"/>
                      </a:cubicBezTo>
                      <a:cubicBezTo>
                        <a:pt x="4" y="1"/>
                        <a:pt x="4" y="1"/>
                        <a:pt x="4" y="1"/>
                      </a:cubicBezTo>
                      <a:cubicBezTo>
                        <a:pt x="4" y="0"/>
                        <a:pt x="3" y="0"/>
                        <a:pt x="2" y="0"/>
                      </a:cubicBezTo>
                      <a:cubicBezTo>
                        <a:pt x="1" y="0"/>
                        <a:pt x="0" y="0"/>
                        <a:pt x="0" y="1"/>
                      </a:cubicBezTo>
                      <a:cubicBezTo>
                        <a:pt x="0" y="21"/>
                        <a:pt x="0" y="21"/>
                        <a:pt x="0" y="21"/>
                      </a:cubicBezTo>
                      <a:cubicBezTo>
                        <a:pt x="0" y="22"/>
                        <a:pt x="1" y="23"/>
                        <a:pt x="2" y="23"/>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6" name="Freeform: Shape 101">
                  <a:extLst>
                    <a:ext uri="{FF2B5EF4-FFF2-40B4-BE49-F238E27FC236}">
                      <a16:creationId xmlns:a16="http://schemas.microsoft.com/office/drawing/2014/main" id="{9BA9106C-B3BD-457D-B434-87249ED59AD8}"/>
                    </a:ext>
                  </a:extLst>
                </p:cNvPr>
                <p:cNvSpPr>
                  <a:spLocks/>
                </p:cNvSpPr>
                <p:nvPr/>
              </p:nvSpPr>
              <p:spPr bwMode="auto">
                <a:xfrm>
                  <a:off x="4892675" y="4017963"/>
                  <a:ext cx="7938" cy="76200"/>
                </a:xfrm>
                <a:custGeom>
                  <a:avLst/>
                  <a:gdLst/>
                  <a:ahLst/>
                  <a:cxnLst>
                    <a:cxn ang="0">
                      <a:pos x="2" y="30"/>
                    </a:cxn>
                    <a:cxn ang="0">
                      <a:pos x="3" y="28"/>
                    </a:cxn>
                    <a:cxn ang="0">
                      <a:pos x="3" y="1"/>
                    </a:cxn>
                    <a:cxn ang="0">
                      <a:pos x="2" y="0"/>
                    </a:cxn>
                    <a:cxn ang="0">
                      <a:pos x="0" y="1"/>
                    </a:cxn>
                    <a:cxn ang="0">
                      <a:pos x="0" y="28"/>
                    </a:cxn>
                    <a:cxn ang="0">
                      <a:pos x="2" y="30"/>
                    </a:cxn>
                  </a:cxnLst>
                  <a:rect l="0" t="0" r="r" b="b"/>
                  <a:pathLst>
                    <a:path w="3" h="30">
                      <a:moveTo>
                        <a:pt x="2" y="30"/>
                      </a:moveTo>
                      <a:cubicBezTo>
                        <a:pt x="3" y="30"/>
                        <a:pt x="3" y="29"/>
                        <a:pt x="3" y="28"/>
                      </a:cubicBezTo>
                      <a:cubicBezTo>
                        <a:pt x="3" y="1"/>
                        <a:pt x="3" y="1"/>
                        <a:pt x="3" y="1"/>
                      </a:cubicBezTo>
                      <a:cubicBezTo>
                        <a:pt x="3" y="0"/>
                        <a:pt x="3" y="0"/>
                        <a:pt x="2" y="0"/>
                      </a:cubicBezTo>
                      <a:cubicBezTo>
                        <a:pt x="1" y="0"/>
                        <a:pt x="0" y="0"/>
                        <a:pt x="0" y="1"/>
                      </a:cubicBezTo>
                      <a:cubicBezTo>
                        <a:pt x="0" y="28"/>
                        <a:pt x="0" y="28"/>
                        <a:pt x="0" y="28"/>
                      </a:cubicBezTo>
                      <a:cubicBezTo>
                        <a:pt x="0" y="29"/>
                        <a:pt x="1" y="30"/>
                        <a:pt x="2" y="30"/>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7" name="Freeform: Shape 102">
                  <a:extLst>
                    <a:ext uri="{FF2B5EF4-FFF2-40B4-BE49-F238E27FC236}">
                      <a16:creationId xmlns:a16="http://schemas.microsoft.com/office/drawing/2014/main" id="{8C4C80C8-91EA-40E8-9A38-69B02D2AD238}"/>
                    </a:ext>
                  </a:extLst>
                </p:cNvPr>
                <p:cNvSpPr>
                  <a:spLocks/>
                </p:cNvSpPr>
                <p:nvPr/>
              </p:nvSpPr>
              <p:spPr bwMode="auto">
                <a:xfrm>
                  <a:off x="4922838" y="4017963"/>
                  <a:ext cx="7938" cy="38100"/>
                </a:xfrm>
                <a:custGeom>
                  <a:avLst/>
                  <a:gdLst/>
                  <a:ahLst/>
                  <a:cxnLst>
                    <a:cxn ang="0">
                      <a:pos x="2" y="15"/>
                    </a:cxn>
                    <a:cxn ang="0">
                      <a:pos x="3" y="14"/>
                    </a:cxn>
                    <a:cxn ang="0">
                      <a:pos x="3" y="1"/>
                    </a:cxn>
                    <a:cxn ang="0">
                      <a:pos x="2" y="0"/>
                    </a:cxn>
                    <a:cxn ang="0">
                      <a:pos x="0" y="1"/>
                    </a:cxn>
                    <a:cxn ang="0">
                      <a:pos x="0" y="14"/>
                    </a:cxn>
                    <a:cxn ang="0">
                      <a:pos x="2" y="15"/>
                    </a:cxn>
                  </a:cxnLst>
                  <a:rect l="0" t="0" r="r" b="b"/>
                  <a:pathLst>
                    <a:path w="3" h="15">
                      <a:moveTo>
                        <a:pt x="2" y="15"/>
                      </a:moveTo>
                      <a:cubicBezTo>
                        <a:pt x="2" y="15"/>
                        <a:pt x="3" y="15"/>
                        <a:pt x="3" y="14"/>
                      </a:cubicBezTo>
                      <a:cubicBezTo>
                        <a:pt x="3" y="1"/>
                        <a:pt x="3" y="1"/>
                        <a:pt x="3" y="1"/>
                      </a:cubicBezTo>
                      <a:cubicBezTo>
                        <a:pt x="3" y="0"/>
                        <a:pt x="2" y="0"/>
                        <a:pt x="2" y="0"/>
                      </a:cubicBezTo>
                      <a:cubicBezTo>
                        <a:pt x="1" y="0"/>
                        <a:pt x="0" y="0"/>
                        <a:pt x="0" y="1"/>
                      </a:cubicBezTo>
                      <a:cubicBezTo>
                        <a:pt x="0" y="14"/>
                        <a:pt x="0" y="14"/>
                        <a:pt x="0" y="14"/>
                      </a:cubicBezTo>
                      <a:cubicBezTo>
                        <a:pt x="0" y="15"/>
                        <a:pt x="1" y="15"/>
                        <a:pt x="2" y="15"/>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8" name="Freeform: Shape 103">
                  <a:extLst>
                    <a:ext uri="{FF2B5EF4-FFF2-40B4-BE49-F238E27FC236}">
                      <a16:creationId xmlns:a16="http://schemas.microsoft.com/office/drawing/2014/main" id="{19804FBC-396B-467B-99F0-654F1249D204}"/>
                    </a:ext>
                  </a:extLst>
                </p:cNvPr>
                <p:cNvSpPr>
                  <a:spLocks/>
                </p:cNvSpPr>
                <p:nvPr/>
              </p:nvSpPr>
              <p:spPr bwMode="auto">
                <a:xfrm>
                  <a:off x="4797425" y="4017963"/>
                  <a:ext cx="195263" cy="192088"/>
                </a:xfrm>
                <a:custGeom>
                  <a:avLst/>
                  <a:gdLst/>
                  <a:ahLst/>
                  <a:cxnLst>
                    <a:cxn ang="0">
                      <a:pos x="73" y="23"/>
                    </a:cxn>
                    <a:cxn ang="0">
                      <a:pos x="64" y="70"/>
                    </a:cxn>
                    <a:cxn ang="0">
                      <a:pos x="62" y="32"/>
                    </a:cxn>
                    <a:cxn ang="0">
                      <a:pos x="61" y="70"/>
                    </a:cxn>
                    <a:cxn ang="0">
                      <a:pos x="52" y="51"/>
                    </a:cxn>
                    <a:cxn ang="0">
                      <a:pos x="49" y="51"/>
                    </a:cxn>
                    <a:cxn ang="0">
                      <a:pos x="40" y="70"/>
                    </a:cxn>
                    <a:cxn ang="0">
                      <a:pos x="39" y="57"/>
                    </a:cxn>
                    <a:cxn ang="0">
                      <a:pos x="37" y="70"/>
                    </a:cxn>
                    <a:cxn ang="0">
                      <a:pos x="29" y="56"/>
                    </a:cxn>
                    <a:cxn ang="0">
                      <a:pos x="25" y="56"/>
                    </a:cxn>
                    <a:cxn ang="0">
                      <a:pos x="17" y="70"/>
                    </a:cxn>
                    <a:cxn ang="0">
                      <a:pos x="15" y="67"/>
                    </a:cxn>
                    <a:cxn ang="0">
                      <a:pos x="14" y="70"/>
                    </a:cxn>
                    <a:cxn ang="0">
                      <a:pos x="28" y="39"/>
                    </a:cxn>
                    <a:cxn ang="0">
                      <a:pos x="43" y="46"/>
                    </a:cxn>
                    <a:cxn ang="0">
                      <a:pos x="71" y="14"/>
                    </a:cxn>
                    <a:cxn ang="0">
                      <a:pos x="74" y="16"/>
                    </a:cxn>
                    <a:cxn ang="0">
                      <a:pos x="73" y="2"/>
                    </a:cxn>
                    <a:cxn ang="0">
                      <a:pos x="71" y="0"/>
                    </a:cxn>
                    <a:cxn ang="0">
                      <a:pos x="58" y="5"/>
                    </a:cxn>
                    <a:cxn ang="0">
                      <a:pos x="66" y="6"/>
                    </a:cxn>
                    <a:cxn ang="0">
                      <a:pos x="28" y="34"/>
                    </a:cxn>
                    <a:cxn ang="0">
                      <a:pos x="5" y="65"/>
                    </a:cxn>
                    <a:cxn ang="0">
                      <a:pos x="2" y="0"/>
                    </a:cxn>
                    <a:cxn ang="0">
                      <a:pos x="0" y="72"/>
                    </a:cxn>
                    <a:cxn ang="0">
                      <a:pos x="0" y="72"/>
                    </a:cxn>
                    <a:cxn ang="0">
                      <a:pos x="0" y="73"/>
                    </a:cxn>
                    <a:cxn ang="0">
                      <a:pos x="0" y="73"/>
                    </a:cxn>
                    <a:cxn ang="0">
                      <a:pos x="0" y="74"/>
                    </a:cxn>
                    <a:cxn ang="0">
                      <a:pos x="1" y="74"/>
                    </a:cxn>
                    <a:cxn ang="0">
                      <a:pos x="1" y="74"/>
                    </a:cxn>
                    <a:cxn ang="0">
                      <a:pos x="1" y="74"/>
                    </a:cxn>
                    <a:cxn ang="0">
                      <a:pos x="1" y="75"/>
                    </a:cxn>
                    <a:cxn ang="0">
                      <a:pos x="2" y="75"/>
                    </a:cxn>
                    <a:cxn ang="0">
                      <a:pos x="2" y="75"/>
                    </a:cxn>
                    <a:cxn ang="0">
                      <a:pos x="73" y="75"/>
                    </a:cxn>
                    <a:cxn ang="0">
                      <a:pos x="76" y="72"/>
                    </a:cxn>
                    <a:cxn ang="0">
                      <a:pos x="74" y="22"/>
                    </a:cxn>
                  </a:cxnLst>
                  <a:rect l="0" t="0" r="r" b="b"/>
                  <a:pathLst>
                    <a:path w="76" h="75">
                      <a:moveTo>
                        <a:pt x="74" y="22"/>
                      </a:moveTo>
                      <a:cubicBezTo>
                        <a:pt x="73" y="22"/>
                        <a:pt x="73" y="22"/>
                        <a:pt x="73" y="23"/>
                      </a:cubicBezTo>
                      <a:cubicBezTo>
                        <a:pt x="73" y="70"/>
                        <a:pt x="73" y="70"/>
                        <a:pt x="73" y="70"/>
                      </a:cubicBezTo>
                      <a:cubicBezTo>
                        <a:pt x="64" y="70"/>
                        <a:pt x="64" y="70"/>
                        <a:pt x="64" y="70"/>
                      </a:cubicBezTo>
                      <a:cubicBezTo>
                        <a:pt x="64" y="34"/>
                        <a:pt x="64" y="34"/>
                        <a:pt x="64" y="34"/>
                      </a:cubicBezTo>
                      <a:cubicBezTo>
                        <a:pt x="64" y="33"/>
                        <a:pt x="63" y="32"/>
                        <a:pt x="62" y="32"/>
                      </a:cubicBezTo>
                      <a:cubicBezTo>
                        <a:pt x="62" y="32"/>
                        <a:pt x="61" y="33"/>
                        <a:pt x="61" y="34"/>
                      </a:cubicBezTo>
                      <a:cubicBezTo>
                        <a:pt x="61" y="70"/>
                        <a:pt x="61" y="70"/>
                        <a:pt x="61" y="70"/>
                      </a:cubicBezTo>
                      <a:cubicBezTo>
                        <a:pt x="52" y="70"/>
                        <a:pt x="52" y="70"/>
                        <a:pt x="52" y="70"/>
                      </a:cubicBezTo>
                      <a:cubicBezTo>
                        <a:pt x="52" y="51"/>
                        <a:pt x="52" y="51"/>
                        <a:pt x="52" y="51"/>
                      </a:cubicBezTo>
                      <a:cubicBezTo>
                        <a:pt x="52" y="50"/>
                        <a:pt x="51" y="49"/>
                        <a:pt x="51" y="49"/>
                      </a:cubicBezTo>
                      <a:cubicBezTo>
                        <a:pt x="50" y="49"/>
                        <a:pt x="49" y="50"/>
                        <a:pt x="49" y="51"/>
                      </a:cubicBezTo>
                      <a:cubicBezTo>
                        <a:pt x="49" y="70"/>
                        <a:pt x="49" y="70"/>
                        <a:pt x="49" y="70"/>
                      </a:cubicBezTo>
                      <a:cubicBezTo>
                        <a:pt x="40" y="70"/>
                        <a:pt x="40" y="70"/>
                        <a:pt x="40" y="70"/>
                      </a:cubicBezTo>
                      <a:cubicBezTo>
                        <a:pt x="40" y="58"/>
                        <a:pt x="40" y="58"/>
                        <a:pt x="40" y="58"/>
                      </a:cubicBezTo>
                      <a:cubicBezTo>
                        <a:pt x="40" y="57"/>
                        <a:pt x="40" y="57"/>
                        <a:pt x="39" y="57"/>
                      </a:cubicBezTo>
                      <a:cubicBezTo>
                        <a:pt x="38" y="57"/>
                        <a:pt x="37" y="57"/>
                        <a:pt x="37" y="58"/>
                      </a:cubicBezTo>
                      <a:cubicBezTo>
                        <a:pt x="37" y="70"/>
                        <a:pt x="37" y="70"/>
                        <a:pt x="37" y="70"/>
                      </a:cubicBezTo>
                      <a:cubicBezTo>
                        <a:pt x="29" y="70"/>
                        <a:pt x="29" y="70"/>
                        <a:pt x="29" y="70"/>
                      </a:cubicBezTo>
                      <a:cubicBezTo>
                        <a:pt x="29" y="56"/>
                        <a:pt x="29" y="56"/>
                        <a:pt x="29" y="56"/>
                      </a:cubicBezTo>
                      <a:cubicBezTo>
                        <a:pt x="29" y="55"/>
                        <a:pt x="28" y="54"/>
                        <a:pt x="27" y="54"/>
                      </a:cubicBezTo>
                      <a:cubicBezTo>
                        <a:pt x="26" y="54"/>
                        <a:pt x="25" y="55"/>
                        <a:pt x="25" y="56"/>
                      </a:cubicBezTo>
                      <a:cubicBezTo>
                        <a:pt x="25" y="70"/>
                        <a:pt x="25" y="70"/>
                        <a:pt x="25" y="70"/>
                      </a:cubicBezTo>
                      <a:cubicBezTo>
                        <a:pt x="17" y="70"/>
                        <a:pt x="17" y="70"/>
                        <a:pt x="17" y="70"/>
                      </a:cubicBezTo>
                      <a:cubicBezTo>
                        <a:pt x="17" y="68"/>
                        <a:pt x="17" y="68"/>
                        <a:pt x="17" y="68"/>
                      </a:cubicBezTo>
                      <a:cubicBezTo>
                        <a:pt x="17" y="68"/>
                        <a:pt x="16" y="67"/>
                        <a:pt x="15" y="67"/>
                      </a:cubicBezTo>
                      <a:cubicBezTo>
                        <a:pt x="14" y="67"/>
                        <a:pt x="14" y="68"/>
                        <a:pt x="14" y="68"/>
                      </a:cubicBezTo>
                      <a:cubicBezTo>
                        <a:pt x="14" y="70"/>
                        <a:pt x="14" y="70"/>
                        <a:pt x="14" y="70"/>
                      </a:cubicBezTo>
                      <a:cubicBezTo>
                        <a:pt x="7" y="70"/>
                        <a:pt x="7" y="70"/>
                        <a:pt x="7" y="70"/>
                      </a:cubicBezTo>
                      <a:cubicBezTo>
                        <a:pt x="28" y="39"/>
                        <a:pt x="28" y="39"/>
                        <a:pt x="28" y="39"/>
                      </a:cubicBezTo>
                      <a:cubicBezTo>
                        <a:pt x="40" y="47"/>
                        <a:pt x="40" y="47"/>
                        <a:pt x="40" y="47"/>
                      </a:cubicBezTo>
                      <a:cubicBezTo>
                        <a:pt x="41" y="47"/>
                        <a:pt x="43" y="47"/>
                        <a:pt x="43" y="46"/>
                      </a:cubicBezTo>
                      <a:cubicBezTo>
                        <a:pt x="70" y="8"/>
                        <a:pt x="70" y="8"/>
                        <a:pt x="70" y="8"/>
                      </a:cubicBezTo>
                      <a:cubicBezTo>
                        <a:pt x="71" y="14"/>
                        <a:pt x="71" y="14"/>
                        <a:pt x="71" y="14"/>
                      </a:cubicBezTo>
                      <a:cubicBezTo>
                        <a:pt x="71" y="15"/>
                        <a:pt x="72" y="16"/>
                        <a:pt x="73" y="16"/>
                      </a:cubicBezTo>
                      <a:cubicBezTo>
                        <a:pt x="73" y="16"/>
                        <a:pt x="73" y="16"/>
                        <a:pt x="74" y="16"/>
                      </a:cubicBezTo>
                      <a:cubicBezTo>
                        <a:pt x="75" y="15"/>
                        <a:pt x="76" y="14"/>
                        <a:pt x="76" y="13"/>
                      </a:cubicBezTo>
                      <a:cubicBezTo>
                        <a:pt x="73" y="2"/>
                        <a:pt x="73" y="2"/>
                        <a:pt x="73" y="2"/>
                      </a:cubicBezTo>
                      <a:cubicBezTo>
                        <a:pt x="73" y="1"/>
                        <a:pt x="73" y="1"/>
                        <a:pt x="72" y="1"/>
                      </a:cubicBezTo>
                      <a:cubicBezTo>
                        <a:pt x="72" y="0"/>
                        <a:pt x="71" y="0"/>
                        <a:pt x="71" y="0"/>
                      </a:cubicBezTo>
                      <a:cubicBezTo>
                        <a:pt x="60" y="2"/>
                        <a:pt x="60" y="2"/>
                        <a:pt x="60" y="2"/>
                      </a:cubicBezTo>
                      <a:cubicBezTo>
                        <a:pt x="58" y="2"/>
                        <a:pt x="58" y="4"/>
                        <a:pt x="58" y="5"/>
                      </a:cubicBezTo>
                      <a:cubicBezTo>
                        <a:pt x="58" y="6"/>
                        <a:pt x="59" y="7"/>
                        <a:pt x="61" y="7"/>
                      </a:cubicBezTo>
                      <a:cubicBezTo>
                        <a:pt x="66" y="6"/>
                        <a:pt x="66" y="6"/>
                        <a:pt x="66" y="6"/>
                      </a:cubicBezTo>
                      <a:cubicBezTo>
                        <a:pt x="41" y="42"/>
                        <a:pt x="41" y="42"/>
                        <a:pt x="41" y="42"/>
                      </a:cubicBezTo>
                      <a:cubicBezTo>
                        <a:pt x="28" y="34"/>
                        <a:pt x="28" y="34"/>
                        <a:pt x="28" y="34"/>
                      </a:cubicBezTo>
                      <a:cubicBezTo>
                        <a:pt x="27" y="33"/>
                        <a:pt x="26" y="34"/>
                        <a:pt x="25" y="35"/>
                      </a:cubicBezTo>
                      <a:cubicBezTo>
                        <a:pt x="5" y="65"/>
                        <a:pt x="5" y="65"/>
                        <a:pt x="5" y="65"/>
                      </a:cubicBezTo>
                      <a:cubicBezTo>
                        <a:pt x="5" y="2"/>
                        <a:pt x="5" y="2"/>
                        <a:pt x="5" y="2"/>
                      </a:cubicBezTo>
                      <a:cubicBezTo>
                        <a:pt x="5" y="1"/>
                        <a:pt x="4" y="0"/>
                        <a:pt x="2" y="0"/>
                      </a:cubicBezTo>
                      <a:cubicBezTo>
                        <a:pt x="1" y="0"/>
                        <a:pt x="0" y="1"/>
                        <a:pt x="0" y="2"/>
                      </a:cubicBezTo>
                      <a:cubicBezTo>
                        <a:pt x="0" y="72"/>
                        <a:pt x="0" y="72"/>
                        <a:pt x="0" y="72"/>
                      </a:cubicBezTo>
                      <a:cubicBezTo>
                        <a:pt x="0" y="72"/>
                        <a:pt x="0" y="72"/>
                        <a:pt x="0" y="72"/>
                      </a:cubicBezTo>
                      <a:cubicBezTo>
                        <a:pt x="0" y="72"/>
                        <a:pt x="0" y="72"/>
                        <a:pt x="0" y="72"/>
                      </a:cubicBezTo>
                      <a:cubicBezTo>
                        <a:pt x="0" y="72"/>
                        <a:pt x="0" y="72"/>
                        <a:pt x="0" y="72"/>
                      </a:cubicBezTo>
                      <a:cubicBezTo>
                        <a:pt x="0" y="73"/>
                        <a:pt x="0" y="73"/>
                        <a:pt x="0" y="73"/>
                      </a:cubicBezTo>
                      <a:cubicBezTo>
                        <a:pt x="0" y="73"/>
                        <a:pt x="0" y="73"/>
                        <a:pt x="0" y="73"/>
                      </a:cubicBezTo>
                      <a:cubicBezTo>
                        <a:pt x="0" y="73"/>
                        <a:pt x="0" y="73"/>
                        <a:pt x="0" y="73"/>
                      </a:cubicBezTo>
                      <a:cubicBezTo>
                        <a:pt x="0" y="73"/>
                        <a:pt x="0" y="73"/>
                        <a:pt x="0" y="73"/>
                      </a:cubicBezTo>
                      <a:cubicBezTo>
                        <a:pt x="0" y="74"/>
                        <a:pt x="0" y="74"/>
                        <a:pt x="0" y="74"/>
                      </a:cubicBezTo>
                      <a:cubicBezTo>
                        <a:pt x="0" y="74"/>
                        <a:pt x="0" y="74"/>
                        <a:pt x="0"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4"/>
                      </a:cubicBezTo>
                      <a:cubicBezTo>
                        <a:pt x="1" y="74"/>
                        <a:pt x="1" y="74"/>
                        <a:pt x="1" y="75"/>
                      </a:cubicBezTo>
                      <a:cubicBezTo>
                        <a:pt x="1" y="75"/>
                        <a:pt x="1" y="75"/>
                        <a:pt x="1" y="75"/>
                      </a:cubicBezTo>
                      <a:cubicBezTo>
                        <a:pt x="2" y="75"/>
                        <a:pt x="2" y="75"/>
                        <a:pt x="2" y="75"/>
                      </a:cubicBezTo>
                      <a:cubicBezTo>
                        <a:pt x="2" y="75"/>
                        <a:pt x="2" y="75"/>
                        <a:pt x="2" y="75"/>
                      </a:cubicBezTo>
                      <a:cubicBezTo>
                        <a:pt x="2" y="75"/>
                        <a:pt x="2" y="75"/>
                        <a:pt x="2" y="75"/>
                      </a:cubicBezTo>
                      <a:cubicBezTo>
                        <a:pt x="2" y="75"/>
                        <a:pt x="2" y="75"/>
                        <a:pt x="2" y="75"/>
                      </a:cubicBezTo>
                      <a:cubicBezTo>
                        <a:pt x="2" y="75"/>
                        <a:pt x="2" y="75"/>
                        <a:pt x="2" y="75"/>
                      </a:cubicBezTo>
                      <a:cubicBezTo>
                        <a:pt x="73" y="75"/>
                        <a:pt x="73" y="75"/>
                        <a:pt x="73" y="75"/>
                      </a:cubicBezTo>
                      <a:cubicBezTo>
                        <a:pt x="74" y="75"/>
                        <a:pt x="75" y="74"/>
                        <a:pt x="75" y="74"/>
                      </a:cubicBezTo>
                      <a:cubicBezTo>
                        <a:pt x="76" y="73"/>
                        <a:pt x="76" y="73"/>
                        <a:pt x="76" y="72"/>
                      </a:cubicBezTo>
                      <a:cubicBezTo>
                        <a:pt x="76" y="23"/>
                        <a:pt x="76" y="23"/>
                        <a:pt x="76" y="23"/>
                      </a:cubicBezTo>
                      <a:cubicBezTo>
                        <a:pt x="76" y="22"/>
                        <a:pt x="75" y="22"/>
                        <a:pt x="74" y="22"/>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grpSp>
          <p:nvGrpSpPr>
            <p:cNvPr id="16" name="Group 104">
              <a:extLst>
                <a:ext uri="{FF2B5EF4-FFF2-40B4-BE49-F238E27FC236}">
                  <a16:creationId xmlns:a16="http://schemas.microsoft.com/office/drawing/2014/main" id="{64DE140D-30C7-4623-8260-E13005710225}"/>
                </a:ext>
              </a:extLst>
            </p:cNvPr>
            <p:cNvGrpSpPr/>
            <p:nvPr/>
          </p:nvGrpSpPr>
          <p:grpSpPr>
            <a:xfrm>
              <a:off x="7032955" y="4596654"/>
              <a:ext cx="949476" cy="949476"/>
              <a:chOff x="4248557" y="3177907"/>
              <a:chExt cx="475436" cy="475436"/>
            </a:xfrm>
            <a:effectLst/>
          </p:grpSpPr>
          <p:sp>
            <p:nvSpPr>
              <p:cNvPr id="36" name="Oval 114">
                <a:extLst>
                  <a:ext uri="{FF2B5EF4-FFF2-40B4-BE49-F238E27FC236}">
                    <a16:creationId xmlns:a16="http://schemas.microsoft.com/office/drawing/2014/main" id="{CFED7B26-A196-4CA4-8233-03DDAD8A958E}"/>
                  </a:ext>
                </a:extLst>
              </p:cNvPr>
              <p:cNvSpPr/>
              <p:nvPr/>
            </p:nvSpPr>
            <p:spPr bwMode="auto">
              <a:xfrm>
                <a:off x="4248557" y="3177907"/>
                <a:ext cx="475436" cy="475436"/>
              </a:xfrm>
              <a:prstGeom prst="ellipse">
                <a:avLst/>
              </a:prstGeom>
              <a:solidFill>
                <a:srgbClr val="00C1CA"/>
              </a:solidFill>
              <a:ln w="19050">
                <a:solidFill>
                  <a:srgbClr val="FFFFFF"/>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37" name="Group 117">
                <a:extLst>
                  <a:ext uri="{FF2B5EF4-FFF2-40B4-BE49-F238E27FC236}">
                    <a16:creationId xmlns:a16="http://schemas.microsoft.com/office/drawing/2014/main" id="{B0300105-383D-4292-8A28-3FBF26B0EB45}"/>
                  </a:ext>
                </a:extLst>
              </p:cNvPr>
              <p:cNvGrpSpPr/>
              <p:nvPr/>
            </p:nvGrpSpPr>
            <p:grpSpPr>
              <a:xfrm>
                <a:off x="4330307" y="3263047"/>
                <a:ext cx="311937" cy="305157"/>
                <a:chOff x="4330307" y="3263047"/>
                <a:chExt cx="311937" cy="305157"/>
              </a:xfrm>
            </p:grpSpPr>
            <p:sp>
              <p:nvSpPr>
                <p:cNvPr id="38" name="Freeform: Shape 120">
                  <a:extLst>
                    <a:ext uri="{FF2B5EF4-FFF2-40B4-BE49-F238E27FC236}">
                      <a16:creationId xmlns:a16="http://schemas.microsoft.com/office/drawing/2014/main" id="{8941D0A9-EFD0-4136-AF9F-88D7CBBB3719}"/>
                    </a:ext>
                  </a:extLst>
                </p:cNvPr>
                <p:cNvSpPr>
                  <a:spLocks/>
                </p:cNvSpPr>
                <p:nvPr/>
              </p:nvSpPr>
              <p:spPr bwMode="auto">
                <a:xfrm>
                  <a:off x="4425244" y="3355723"/>
                  <a:ext cx="124323" cy="124324"/>
                </a:xfrm>
                <a:custGeom>
                  <a:avLst/>
                  <a:gdLst/>
                  <a:ahLst/>
                  <a:cxnLst>
                    <a:cxn ang="0">
                      <a:pos x="0" y="17"/>
                    </a:cxn>
                    <a:cxn ang="0">
                      <a:pos x="17" y="34"/>
                    </a:cxn>
                    <a:cxn ang="0">
                      <a:pos x="34" y="17"/>
                    </a:cxn>
                    <a:cxn ang="0">
                      <a:pos x="17" y="0"/>
                    </a:cxn>
                    <a:cxn ang="0">
                      <a:pos x="0" y="17"/>
                    </a:cxn>
                    <a:cxn ang="0">
                      <a:pos x="29" y="17"/>
                    </a:cxn>
                    <a:cxn ang="0">
                      <a:pos x="17" y="29"/>
                    </a:cxn>
                    <a:cxn ang="0">
                      <a:pos x="5" y="17"/>
                    </a:cxn>
                    <a:cxn ang="0">
                      <a:pos x="17" y="6"/>
                    </a:cxn>
                    <a:cxn ang="0">
                      <a:pos x="29" y="17"/>
                    </a:cxn>
                  </a:cxnLst>
                  <a:rect l="0" t="0" r="r" b="b"/>
                  <a:pathLst>
                    <a:path w="34" h="34">
                      <a:moveTo>
                        <a:pt x="0" y="17"/>
                      </a:moveTo>
                      <a:cubicBezTo>
                        <a:pt x="0" y="27"/>
                        <a:pt x="7" y="34"/>
                        <a:pt x="17" y="34"/>
                      </a:cubicBezTo>
                      <a:cubicBezTo>
                        <a:pt x="26" y="34"/>
                        <a:pt x="34" y="27"/>
                        <a:pt x="34" y="17"/>
                      </a:cubicBezTo>
                      <a:cubicBezTo>
                        <a:pt x="34" y="8"/>
                        <a:pt x="26" y="0"/>
                        <a:pt x="17" y="0"/>
                      </a:cubicBezTo>
                      <a:cubicBezTo>
                        <a:pt x="7" y="0"/>
                        <a:pt x="0" y="8"/>
                        <a:pt x="0" y="17"/>
                      </a:cubicBezTo>
                      <a:close/>
                      <a:moveTo>
                        <a:pt x="29" y="17"/>
                      </a:moveTo>
                      <a:cubicBezTo>
                        <a:pt x="29" y="24"/>
                        <a:pt x="23" y="29"/>
                        <a:pt x="17" y="29"/>
                      </a:cubicBezTo>
                      <a:cubicBezTo>
                        <a:pt x="10" y="29"/>
                        <a:pt x="5" y="24"/>
                        <a:pt x="5" y="17"/>
                      </a:cubicBezTo>
                      <a:cubicBezTo>
                        <a:pt x="5" y="11"/>
                        <a:pt x="10" y="6"/>
                        <a:pt x="17" y="6"/>
                      </a:cubicBezTo>
                      <a:cubicBezTo>
                        <a:pt x="23" y="6"/>
                        <a:pt x="29" y="11"/>
                        <a:pt x="29" y="17"/>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9" name="Freeform: Shape 121">
                  <a:extLst>
                    <a:ext uri="{FF2B5EF4-FFF2-40B4-BE49-F238E27FC236}">
                      <a16:creationId xmlns:a16="http://schemas.microsoft.com/office/drawing/2014/main" id="{A893D4EA-CDCF-4603-8CBF-A1CE1C856DD0}"/>
                    </a:ext>
                  </a:extLst>
                </p:cNvPr>
                <p:cNvSpPr>
                  <a:spLocks/>
                </p:cNvSpPr>
                <p:nvPr/>
              </p:nvSpPr>
              <p:spPr bwMode="auto">
                <a:xfrm>
                  <a:off x="4330307" y="3263047"/>
                  <a:ext cx="311937" cy="305157"/>
                </a:xfrm>
                <a:custGeom>
                  <a:avLst/>
                  <a:gdLst/>
                  <a:ahLst/>
                  <a:cxnLst>
                    <a:cxn ang="0">
                      <a:pos x="77" y="39"/>
                    </a:cxn>
                    <a:cxn ang="0">
                      <a:pos x="79" y="27"/>
                    </a:cxn>
                    <a:cxn ang="0">
                      <a:pos x="73" y="12"/>
                    </a:cxn>
                    <a:cxn ang="0">
                      <a:pos x="67" y="11"/>
                    </a:cxn>
                    <a:cxn ang="0">
                      <a:pos x="54" y="10"/>
                    </a:cxn>
                    <a:cxn ang="0">
                      <a:pos x="48" y="0"/>
                    </a:cxn>
                    <a:cxn ang="0">
                      <a:pos x="38" y="0"/>
                    </a:cxn>
                    <a:cxn ang="0">
                      <a:pos x="32" y="10"/>
                    </a:cxn>
                    <a:cxn ang="0">
                      <a:pos x="18" y="11"/>
                    </a:cxn>
                    <a:cxn ang="0">
                      <a:pos x="12" y="12"/>
                    </a:cxn>
                    <a:cxn ang="0">
                      <a:pos x="6" y="27"/>
                    </a:cxn>
                    <a:cxn ang="0">
                      <a:pos x="8" y="39"/>
                    </a:cxn>
                    <a:cxn ang="0">
                      <a:pos x="0" y="47"/>
                    </a:cxn>
                    <a:cxn ang="0">
                      <a:pos x="8" y="61"/>
                    </a:cxn>
                    <a:cxn ang="0">
                      <a:pos x="19" y="67"/>
                    </a:cxn>
                    <a:cxn ang="0">
                      <a:pos x="20" y="78"/>
                    </a:cxn>
                    <a:cxn ang="0">
                      <a:pos x="31" y="83"/>
                    </a:cxn>
                    <a:cxn ang="0">
                      <a:pos x="39" y="77"/>
                    </a:cxn>
                    <a:cxn ang="0">
                      <a:pos x="46" y="77"/>
                    </a:cxn>
                    <a:cxn ang="0">
                      <a:pos x="54" y="83"/>
                    </a:cxn>
                    <a:cxn ang="0">
                      <a:pos x="66" y="78"/>
                    </a:cxn>
                    <a:cxn ang="0">
                      <a:pos x="67" y="67"/>
                    </a:cxn>
                    <a:cxn ang="0">
                      <a:pos x="78" y="61"/>
                    </a:cxn>
                    <a:cxn ang="0">
                      <a:pos x="85" y="47"/>
                    </a:cxn>
                    <a:cxn ang="0">
                      <a:pos x="61" y="20"/>
                    </a:cxn>
                    <a:cxn ang="0">
                      <a:pos x="75" y="23"/>
                    </a:cxn>
                    <a:cxn ang="0">
                      <a:pos x="71" y="26"/>
                    </a:cxn>
                    <a:cxn ang="0">
                      <a:pos x="68" y="27"/>
                    </a:cxn>
                    <a:cxn ang="0">
                      <a:pos x="46" y="71"/>
                    </a:cxn>
                    <a:cxn ang="0">
                      <a:pos x="14" y="46"/>
                    </a:cxn>
                    <a:cxn ang="0">
                      <a:pos x="25" y="19"/>
                    </a:cxn>
                    <a:cxn ang="0">
                      <a:pos x="26" y="19"/>
                    </a:cxn>
                    <a:cxn ang="0">
                      <a:pos x="36" y="14"/>
                    </a:cxn>
                    <a:cxn ang="0">
                      <a:pos x="49" y="14"/>
                    </a:cxn>
                    <a:cxn ang="0">
                      <a:pos x="61" y="20"/>
                    </a:cxn>
                    <a:cxn ang="0">
                      <a:pos x="43" y="5"/>
                    </a:cxn>
                    <a:cxn ang="0">
                      <a:pos x="48" y="10"/>
                    </a:cxn>
                    <a:cxn ang="0">
                      <a:pos x="37" y="10"/>
                    </a:cxn>
                    <a:cxn ang="0">
                      <a:pos x="16" y="16"/>
                    </a:cxn>
                    <a:cxn ang="0">
                      <a:pos x="17" y="22"/>
                    </a:cxn>
                    <a:cxn ang="0">
                      <a:pos x="11" y="23"/>
                    </a:cxn>
                    <a:cxn ang="0">
                      <a:pos x="6" y="47"/>
                    </a:cxn>
                    <a:cxn ang="0">
                      <a:pos x="11" y="46"/>
                    </a:cxn>
                    <a:cxn ang="0">
                      <a:pos x="8" y="56"/>
                    </a:cxn>
                    <a:cxn ang="0">
                      <a:pos x="23" y="74"/>
                    </a:cxn>
                    <a:cxn ang="0">
                      <a:pos x="35" y="74"/>
                    </a:cxn>
                    <a:cxn ang="0">
                      <a:pos x="23" y="74"/>
                    </a:cxn>
                    <a:cxn ang="0">
                      <a:pos x="51" y="74"/>
                    </a:cxn>
                    <a:cxn ang="0">
                      <a:pos x="63" y="74"/>
                    </a:cxn>
                    <a:cxn ang="0">
                      <a:pos x="78" y="56"/>
                    </a:cxn>
                    <a:cxn ang="0">
                      <a:pos x="75" y="44"/>
                    </a:cxn>
                    <a:cxn ang="0">
                      <a:pos x="78" y="56"/>
                    </a:cxn>
                  </a:cxnLst>
                  <a:rect l="0" t="0" r="r" b="b"/>
                  <a:pathLst>
                    <a:path w="85" h="83">
                      <a:moveTo>
                        <a:pt x="82" y="42"/>
                      </a:moveTo>
                      <a:cubicBezTo>
                        <a:pt x="77" y="39"/>
                        <a:pt x="77" y="39"/>
                        <a:pt x="77" y="39"/>
                      </a:cubicBezTo>
                      <a:cubicBezTo>
                        <a:pt x="77" y="37"/>
                        <a:pt x="76" y="34"/>
                        <a:pt x="75" y="31"/>
                      </a:cubicBezTo>
                      <a:cubicBezTo>
                        <a:pt x="79" y="27"/>
                        <a:pt x="79" y="27"/>
                        <a:pt x="79" y="27"/>
                      </a:cubicBezTo>
                      <a:cubicBezTo>
                        <a:pt x="81" y="25"/>
                        <a:pt x="81" y="23"/>
                        <a:pt x="80" y="21"/>
                      </a:cubicBezTo>
                      <a:cubicBezTo>
                        <a:pt x="78" y="18"/>
                        <a:pt x="76" y="15"/>
                        <a:pt x="73" y="12"/>
                      </a:cubicBezTo>
                      <a:cubicBezTo>
                        <a:pt x="72" y="11"/>
                        <a:pt x="71" y="11"/>
                        <a:pt x="70" y="11"/>
                      </a:cubicBezTo>
                      <a:cubicBezTo>
                        <a:pt x="69" y="11"/>
                        <a:pt x="68" y="11"/>
                        <a:pt x="67" y="11"/>
                      </a:cubicBezTo>
                      <a:cubicBezTo>
                        <a:pt x="62" y="14"/>
                        <a:pt x="62" y="14"/>
                        <a:pt x="62" y="14"/>
                      </a:cubicBezTo>
                      <a:cubicBezTo>
                        <a:pt x="59" y="12"/>
                        <a:pt x="57" y="11"/>
                        <a:pt x="54" y="10"/>
                      </a:cubicBezTo>
                      <a:cubicBezTo>
                        <a:pt x="52" y="4"/>
                        <a:pt x="52" y="4"/>
                        <a:pt x="52" y="4"/>
                      </a:cubicBezTo>
                      <a:cubicBezTo>
                        <a:pt x="52" y="2"/>
                        <a:pt x="50" y="0"/>
                        <a:pt x="48" y="0"/>
                      </a:cubicBezTo>
                      <a:cubicBezTo>
                        <a:pt x="46" y="0"/>
                        <a:pt x="44" y="0"/>
                        <a:pt x="43" y="0"/>
                      </a:cubicBezTo>
                      <a:cubicBezTo>
                        <a:pt x="41" y="0"/>
                        <a:pt x="40" y="0"/>
                        <a:pt x="38" y="0"/>
                      </a:cubicBezTo>
                      <a:cubicBezTo>
                        <a:pt x="36" y="0"/>
                        <a:pt x="34" y="2"/>
                        <a:pt x="33" y="4"/>
                      </a:cubicBezTo>
                      <a:cubicBezTo>
                        <a:pt x="32" y="10"/>
                        <a:pt x="32" y="10"/>
                        <a:pt x="32" y="10"/>
                      </a:cubicBezTo>
                      <a:cubicBezTo>
                        <a:pt x="29" y="11"/>
                        <a:pt x="26" y="12"/>
                        <a:pt x="24" y="14"/>
                      </a:cubicBezTo>
                      <a:cubicBezTo>
                        <a:pt x="18" y="11"/>
                        <a:pt x="18" y="11"/>
                        <a:pt x="18" y="11"/>
                      </a:cubicBezTo>
                      <a:cubicBezTo>
                        <a:pt x="18" y="11"/>
                        <a:pt x="17" y="11"/>
                        <a:pt x="16" y="11"/>
                      </a:cubicBezTo>
                      <a:cubicBezTo>
                        <a:pt x="15" y="11"/>
                        <a:pt x="13" y="11"/>
                        <a:pt x="12" y="12"/>
                      </a:cubicBezTo>
                      <a:cubicBezTo>
                        <a:pt x="10" y="15"/>
                        <a:pt x="8" y="18"/>
                        <a:pt x="6" y="21"/>
                      </a:cubicBezTo>
                      <a:cubicBezTo>
                        <a:pt x="5" y="23"/>
                        <a:pt x="5" y="25"/>
                        <a:pt x="6" y="27"/>
                      </a:cubicBezTo>
                      <a:cubicBezTo>
                        <a:pt x="10" y="31"/>
                        <a:pt x="10" y="31"/>
                        <a:pt x="10" y="31"/>
                      </a:cubicBezTo>
                      <a:cubicBezTo>
                        <a:pt x="9" y="34"/>
                        <a:pt x="9" y="37"/>
                        <a:pt x="8" y="39"/>
                      </a:cubicBezTo>
                      <a:cubicBezTo>
                        <a:pt x="3" y="42"/>
                        <a:pt x="3" y="42"/>
                        <a:pt x="3" y="42"/>
                      </a:cubicBezTo>
                      <a:cubicBezTo>
                        <a:pt x="1" y="43"/>
                        <a:pt x="0" y="45"/>
                        <a:pt x="0" y="47"/>
                      </a:cubicBezTo>
                      <a:cubicBezTo>
                        <a:pt x="1" y="51"/>
                        <a:pt x="2" y="54"/>
                        <a:pt x="3" y="58"/>
                      </a:cubicBezTo>
                      <a:cubicBezTo>
                        <a:pt x="4" y="60"/>
                        <a:pt x="6" y="61"/>
                        <a:pt x="8" y="61"/>
                      </a:cubicBezTo>
                      <a:cubicBezTo>
                        <a:pt x="14" y="61"/>
                        <a:pt x="14" y="61"/>
                        <a:pt x="14" y="61"/>
                      </a:cubicBezTo>
                      <a:cubicBezTo>
                        <a:pt x="15" y="63"/>
                        <a:pt x="17" y="65"/>
                        <a:pt x="19" y="67"/>
                      </a:cubicBezTo>
                      <a:cubicBezTo>
                        <a:pt x="17" y="73"/>
                        <a:pt x="17" y="73"/>
                        <a:pt x="17" y="73"/>
                      </a:cubicBezTo>
                      <a:cubicBezTo>
                        <a:pt x="17" y="75"/>
                        <a:pt x="18" y="77"/>
                        <a:pt x="20" y="78"/>
                      </a:cubicBezTo>
                      <a:cubicBezTo>
                        <a:pt x="23" y="80"/>
                        <a:pt x="26" y="82"/>
                        <a:pt x="30" y="83"/>
                      </a:cubicBezTo>
                      <a:cubicBezTo>
                        <a:pt x="30" y="83"/>
                        <a:pt x="31" y="83"/>
                        <a:pt x="31" y="83"/>
                      </a:cubicBezTo>
                      <a:cubicBezTo>
                        <a:pt x="33" y="83"/>
                        <a:pt x="34" y="82"/>
                        <a:pt x="35" y="81"/>
                      </a:cubicBezTo>
                      <a:cubicBezTo>
                        <a:pt x="39" y="77"/>
                        <a:pt x="39" y="77"/>
                        <a:pt x="39" y="77"/>
                      </a:cubicBezTo>
                      <a:cubicBezTo>
                        <a:pt x="41" y="77"/>
                        <a:pt x="42" y="77"/>
                        <a:pt x="43" y="77"/>
                      </a:cubicBezTo>
                      <a:cubicBezTo>
                        <a:pt x="44" y="77"/>
                        <a:pt x="45" y="77"/>
                        <a:pt x="46" y="77"/>
                      </a:cubicBezTo>
                      <a:cubicBezTo>
                        <a:pt x="50" y="81"/>
                        <a:pt x="50" y="81"/>
                        <a:pt x="50" y="81"/>
                      </a:cubicBezTo>
                      <a:cubicBezTo>
                        <a:pt x="51" y="82"/>
                        <a:pt x="53" y="83"/>
                        <a:pt x="54" y="83"/>
                      </a:cubicBezTo>
                      <a:cubicBezTo>
                        <a:pt x="55" y="83"/>
                        <a:pt x="55" y="83"/>
                        <a:pt x="56" y="83"/>
                      </a:cubicBezTo>
                      <a:cubicBezTo>
                        <a:pt x="59" y="82"/>
                        <a:pt x="63" y="80"/>
                        <a:pt x="66" y="78"/>
                      </a:cubicBezTo>
                      <a:cubicBezTo>
                        <a:pt x="68" y="77"/>
                        <a:pt x="69" y="75"/>
                        <a:pt x="68" y="73"/>
                      </a:cubicBezTo>
                      <a:cubicBezTo>
                        <a:pt x="67" y="67"/>
                        <a:pt x="67" y="67"/>
                        <a:pt x="67" y="67"/>
                      </a:cubicBezTo>
                      <a:cubicBezTo>
                        <a:pt x="69" y="65"/>
                        <a:pt x="70" y="63"/>
                        <a:pt x="72" y="61"/>
                      </a:cubicBezTo>
                      <a:cubicBezTo>
                        <a:pt x="78" y="61"/>
                        <a:pt x="78" y="61"/>
                        <a:pt x="78" y="61"/>
                      </a:cubicBezTo>
                      <a:cubicBezTo>
                        <a:pt x="80" y="61"/>
                        <a:pt x="82" y="60"/>
                        <a:pt x="83" y="58"/>
                      </a:cubicBezTo>
                      <a:cubicBezTo>
                        <a:pt x="84" y="54"/>
                        <a:pt x="85" y="51"/>
                        <a:pt x="85" y="47"/>
                      </a:cubicBezTo>
                      <a:cubicBezTo>
                        <a:pt x="85" y="45"/>
                        <a:pt x="84" y="43"/>
                        <a:pt x="82" y="42"/>
                      </a:cubicBezTo>
                      <a:close/>
                      <a:moveTo>
                        <a:pt x="61" y="20"/>
                      </a:moveTo>
                      <a:cubicBezTo>
                        <a:pt x="70" y="16"/>
                        <a:pt x="70" y="16"/>
                        <a:pt x="70" y="16"/>
                      </a:cubicBezTo>
                      <a:cubicBezTo>
                        <a:pt x="72" y="18"/>
                        <a:pt x="73" y="21"/>
                        <a:pt x="75" y="23"/>
                      </a:cubicBezTo>
                      <a:cubicBezTo>
                        <a:pt x="72" y="28"/>
                        <a:pt x="72" y="28"/>
                        <a:pt x="72" y="28"/>
                      </a:cubicBezTo>
                      <a:cubicBezTo>
                        <a:pt x="71" y="27"/>
                        <a:pt x="71" y="26"/>
                        <a:pt x="71" y="26"/>
                      </a:cubicBezTo>
                      <a:cubicBezTo>
                        <a:pt x="70" y="25"/>
                        <a:pt x="69" y="24"/>
                        <a:pt x="68" y="25"/>
                      </a:cubicBezTo>
                      <a:cubicBezTo>
                        <a:pt x="67" y="25"/>
                        <a:pt x="67" y="27"/>
                        <a:pt x="68" y="27"/>
                      </a:cubicBezTo>
                      <a:cubicBezTo>
                        <a:pt x="70" y="31"/>
                        <a:pt x="71" y="35"/>
                        <a:pt x="72" y="39"/>
                      </a:cubicBezTo>
                      <a:cubicBezTo>
                        <a:pt x="73" y="55"/>
                        <a:pt x="62" y="69"/>
                        <a:pt x="46" y="71"/>
                      </a:cubicBezTo>
                      <a:cubicBezTo>
                        <a:pt x="38" y="72"/>
                        <a:pt x="31" y="70"/>
                        <a:pt x="25" y="65"/>
                      </a:cubicBezTo>
                      <a:cubicBezTo>
                        <a:pt x="19" y="60"/>
                        <a:pt x="15" y="53"/>
                        <a:pt x="14" y="46"/>
                      </a:cubicBezTo>
                      <a:cubicBezTo>
                        <a:pt x="13" y="38"/>
                        <a:pt x="15" y="30"/>
                        <a:pt x="20" y="24"/>
                      </a:cubicBezTo>
                      <a:cubicBezTo>
                        <a:pt x="22" y="22"/>
                        <a:pt x="23" y="21"/>
                        <a:pt x="25" y="19"/>
                      </a:cubicBezTo>
                      <a:cubicBezTo>
                        <a:pt x="25" y="19"/>
                        <a:pt x="25" y="19"/>
                        <a:pt x="25" y="19"/>
                      </a:cubicBezTo>
                      <a:cubicBezTo>
                        <a:pt x="26" y="19"/>
                        <a:pt x="26" y="19"/>
                        <a:pt x="26" y="19"/>
                      </a:cubicBezTo>
                      <a:cubicBezTo>
                        <a:pt x="29" y="17"/>
                        <a:pt x="32" y="15"/>
                        <a:pt x="36" y="14"/>
                      </a:cubicBezTo>
                      <a:cubicBezTo>
                        <a:pt x="36" y="14"/>
                        <a:pt x="36" y="14"/>
                        <a:pt x="36" y="14"/>
                      </a:cubicBezTo>
                      <a:cubicBezTo>
                        <a:pt x="37" y="14"/>
                        <a:pt x="38" y="14"/>
                        <a:pt x="40" y="14"/>
                      </a:cubicBezTo>
                      <a:cubicBezTo>
                        <a:pt x="43" y="13"/>
                        <a:pt x="46" y="13"/>
                        <a:pt x="49" y="14"/>
                      </a:cubicBezTo>
                      <a:cubicBezTo>
                        <a:pt x="49" y="14"/>
                        <a:pt x="49" y="14"/>
                        <a:pt x="49" y="14"/>
                      </a:cubicBezTo>
                      <a:cubicBezTo>
                        <a:pt x="54" y="15"/>
                        <a:pt x="58" y="17"/>
                        <a:pt x="61" y="20"/>
                      </a:cubicBezTo>
                      <a:close/>
                      <a:moveTo>
                        <a:pt x="38" y="5"/>
                      </a:moveTo>
                      <a:cubicBezTo>
                        <a:pt x="40" y="5"/>
                        <a:pt x="41" y="5"/>
                        <a:pt x="43" y="5"/>
                      </a:cubicBezTo>
                      <a:cubicBezTo>
                        <a:pt x="44" y="5"/>
                        <a:pt x="46" y="5"/>
                        <a:pt x="47" y="5"/>
                      </a:cubicBezTo>
                      <a:cubicBezTo>
                        <a:pt x="48" y="10"/>
                        <a:pt x="48" y="10"/>
                        <a:pt x="48" y="10"/>
                      </a:cubicBezTo>
                      <a:cubicBezTo>
                        <a:pt x="45" y="10"/>
                        <a:pt x="42" y="10"/>
                        <a:pt x="39" y="10"/>
                      </a:cubicBezTo>
                      <a:cubicBezTo>
                        <a:pt x="39" y="10"/>
                        <a:pt x="38" y="10"/>
                        <a:pt x="37" y="10"/>
                      </a:cubicBezTo>
                      <a:lnTo>
                        <a:pt x="38" y="5"/>
                      </a:lnTo>
                      <a:close/>
                      <a:moveTo>
                        <a:pt x="16" y="16"/>
                      </a:moveTo>
                      <a:cubicBezTo>
                        <a:pt x="21" y="18"/>
                        <a:pt x="21" y="18"/>
                        <a:pt x="21" y="18"/>
                      </a:cubicBezTo>
                      <a:cubicBezTo>
                        <a:pt x="20" y="19"/>
                        <a:pt x="18" y="21"/>
                        <a:pt x="17" y="22"/>
                      </a:cubicBezTo>
                      <a:cubicBezTo>
                        <a:pt x="16" y="24"/>
                        <a:pt x="15" y="26"/>
                        <a:pt x="14" y="28"/>
                      </a:cubicBezTo>
                      <a:cubicBezTo>
                        <a:pt x="11" y="23"/>
                        <a:pt x="11" y="23"/>
                        <a:pt x="11" y="23"/>
                      </a:cubicBezTo>
                      <a:cubicBezTo>
                        <a:pt x="12" y="21"/>
                        <a:pt x="14" y="18"/>
                        <a:pt x="16" y="16"/>
                      </a:cubicBezTo>
                      <a:close/>
                      <a:moveTo>
                        <a:pt x="6" y="47"/>
                      </a:moveTo>
                      <a:cubicBezTo>
                        <a:pt x="10" y="44"/>
                        <a:pt x="10" y="44"/>
                        <a:pt x="10" y="44"/>
                      </a:cubicBezTo>
                      <a:cubicBezTo>
                        <a:pt x="10" y="45"/>
                        <a:pt x="11" y="45"/>
                        <a:pt x="11" y="46"/>
                      </a:cubicBezTo>
                      <a:cubicBezTo>
                        <a:pt x="11" y="49"/>
                        <a:pt x="12" y="53"/>
                        <a:pt x="13" y="56"/>
                      </a:cubicBezTo>
                      <a:cubicBezTo>
                        <a:pt x="8" y="56"/>
                        <a:pt x="8" y="56"/>
                        <a:pt x="8" y="56"/>
                      </a:cubicBezTo>
                      <a:cubicBezTo>
                        <a:pt x="7" y="53"/>
                        <a:pt x="6" y="50"/>
                        <a:pt x="6" y="47"/>
                      </a:cubicBezTo>
                      <a:close/>
                      <a:moveTo>
                        <a:pt x="23" y="74"/>
                      </a:moveTo>
                      <a:cubicBezTo>
                        <a:pt x="24" y="69"/>
                        <a:pt x="24" y="69"/>
                        <a:pt x="24" y="69"/>
                      </a:cubicBezTo>
                      <a:cubicBezTo>
                        <a:pt x="27" y="71"/>
                        <a:pt x="31" y="73"/>
                        <a:pt x="35" y="74"/>
                      </a:cubicBezTo>
                      <a:cubicBezTo>
                        <a:pt x="31" y="78"/>
                        <a:pt x="31" y="78"/>
                        <a:pt x="31" y="78"/>
                      </a:cubicBezTo>
                      <a:cubicBezTo>
                        <a:pt x="28" y="77"/>
                        <a:pt x="25" y="75"/>
                        <a:pt x="23" y="74"/>
                      </a:cubicBezTo>
                      <a:close/>
                      <a:moveTo>
                        <a:pt x="54" y="78"/>
                      </a:moveTo>
                      <a:cubicBezTo>
                        <a:pt x="51" y="74"/>
                        <a:pt x="51" y="74"/>
                        <a:pt x="51" y="74"/>
                      </a:cubicBezTo>
                      <a:cubicBezTo>
                        <a:pt x="55" y="73"/>
                        <a:pt x="59" y="71"/>
                        <a:pt x="62" y="69"/>
                      </a:cubicBezTo>
                      <a:cubicBezTo>
                        <a:pt x="63" y="74"/>
                        <a:pt x="63" y="74"/>
                        <a:pt x="63" y="74"/>
                      </a:cubicBezTo>
                      <a:cubicBezTo>
                        <a:pt x="60" y="75"/>
                        <a:pt x="57" y="77"/>
                        <a:pt x="54" y="78"/>
                      </a:cubicBezTo>
                      <a:close/>
                      <a:moveTo>
                        <a:pt x="78" y="56"/>
                      </a:moveTo>
                      <a:cubicBezTo>
                        <a:pt x="72" y="56"/>
                        <a:pt x="72" y="56"/>
                        <a:pt x="72" y="56"/>
                      </a:cubicBezTo>
                      <a:cubicBezTo>
                        <a:pt x="74" y="52"/>
                        <a:pt x="75" y="48"/>
                        <a:pt x="75" y="44"/>
                      </a:cubicBezTo>
                      <a:cubicBezTo>
                        <a:pt x="80" y="47"/>
                        <a:pt x="80" y="47"/>
                        <a:pt x="80" y="47"/>
                      </a:cubicBezTo>
                      <a:cubicBezTo>
                        <a:pt x="80" y="50"/>
                        <a:pt x="79" y="53"/>
                        <a:pt x="78" y="56"/>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0" name="Freeform: Shape 123">
                  <a:extLst>
                    <a:ext uri="{FF2B5EF4-FFF2-40B4-BE49-F238E27FC236}">
                      <a16:creationId xmlns:a16="http://schemas.microsoft.com/office/drawing/2014/main" id="{1B8F74D0-8C9D-4E0F-ADBD-F8DEA5AC039E}"/>
                    </a:ext>
                  </a:extLst>
                </p:cNvPr>
                <p:cNvSpPr>
                  <a:spLocks/>
                </p:cNvSpPr>
                <p:nvPr/>
              </p:nvSpPr>
              <p:spPr bwMode="auto">
                <a:xfrm>
                  <a:off x="4395858" y="3330860"/>
                  <a:ext cx="124323" cy="144667"/>
                </a:xfrm>
                <a:custGeom>
                  <a:avLst/>
                  <a:gdLst/>
                  <a:ahLst/>
                  <a:cxnLst>
                    <a:cxn ang="0">
                      <a:pos x="0" y="24"/>
                    </a:cxn>
                    <a:cxn ang="0">
                      <a:pos x="5" y="40"/>
                    </a:cxn>
                    <a:cxn ang="0">
                      <a:pos x="7" y="40"/>
                    </a:cxn>
                    <a:cxn ang="0">
                      <a:pos x="8" y="40"/>
                    </a:cxn>
                    <a:cxn ang="0">
                      <a:pos x="8" y="37"/>
                    </a:cxn>
                    <a:cxn ang="0">
                      <a:pos x="4" y="24"/>
                    </a:cxn>
                    <a:cxn ang="0">
                      <a:pos x="25" y="3"/>
                    </a:cxn>
                    <a:cxn ang="0">
                      <a:pos x="31" y="4"/>
                    </a:cxn>
                    <a:cxn ang="0">
                      <a:pos x="34" y="3"/>
                    </a:cxn>
                    <a:cxn ang="0">
                      <a:pos x="33" y="1"/>
                    </a:cxn>
                    <a:cxn ang="0">
                      <a:pos x="25" y="0"/>
                    </a:cxn>
                    <a:cxn ang="0">
                      <a:pos x="0" y="24"/>
                    </a:cxn>
                  </a:cxnLst>
                  <a:rect l="0" t="0" r="r" b="b"/>
                  <a:pathLst>
                    <a:path w="34" h="40">
                      <a:moveTo>
                        <a:pt x="0" y="24"/>
                      </a:moveTo>
                      <a:cubicBezTo>
                        <a:pt x="0" y="30"/>
                        <a:pt x="2" y="35"/>
                        <a:pt x="5" y="40"/>
                      </a:cubicBezTo>
                      <a:cubicBezTo>
                        <a:pt x="6" y="40"/>
                        <a:pt x="6" y="40"/>
                        <a:pt x="7" y="40"/>
                      </a:cubicBezTo>
                      <a:cubicBezTo>
                        <a:pt x="7" y="40"/>
                        <a:pt x="8" y="40"/>
                        <a:pt x="8" y="40"/>
                      </a:cubicBezTo>
                      <a:cubicBezTo>
                        <a:pt x="9" y="39"/>
                        <a:pt x="9" y="38"/>
                        <a:pt x="8" y="37"/>
                      </a:cubicBezTo>
                      <a:cubicBezTo>
                        <a:pt x="5" y="34"/>
                        <a:pt x="4" y="29"/>
                        <a:pt x="4" y="24"/>
                      </a:cubicBezTo>
                      <a:cubicBezTo>
                        <a:pt x="4" y="13"/>
                        <a:pt x="13" y="3"/>
                        <a:pt x="25" y="3"/>
                      </a:cubicBezTo>
                      <a:cubicBezTo>
                        <a:pt x="27" y="3"/>
                        <a:pt x="29" y="3"/>
                        <a:pt x="31" y="4"/>
                      </a:cubicBezTo>
                      <a:cubicBezTo>
                        <a:pt x="32" y="4"/>
                        <a:pt x="33" y="4"/>
                        <a:pt x="34" y="3"/>
                      </a:cubicBezTo>
                      <a:cubicBezTo>
                        <a:pt x="34" y="2"/>
                        <a:pt x="33" y="1"/>
                        <a:pt x="33" y="1"/>
                      </a:cubicBezTo>
                      <a:cubicBezTo>
                        <a:pt x="30" y="0"/>
                        <a:pt x="27" y="0"/>
                        <a:pt x="25" y="0"/>
                      </a:cubicBezTo>
                      <a:cubicBezTo>
                        <a:pt x="11" y="0"/>
                        <a:pt x="0" y="11"/>
                        <a:pt x="0" y="24"/>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41" name="Freeform: Shape 125">
                  <a:extLst>
                    <a:ext uri="{FF2B5EF4-FFF2-40B4-BE49-F238E27FC236}">
                      <a16:creationId xmlns:a16="http://schemas.microsoft.com/office/drawing/2014/main" id="{E7E33EEE-282B-4AE4-8677-407916EDF0E2}"/>
                    </a:ext>
                  </a:extLst>
                </p:cNvPr>
                <p:cNvSpPr>
                  <a:spLocks/>
                </p:cNvSpPr>
                <p:nvPr/>
              </p:nvSpPr>
              <p:spPr bwMode="auto">
                <a:xfrm>
                  <a:off x="4441067" y="3355723"/>
                  <a:ext cx="137886" cy="153708"/>
                </a:xfrm>
                <a:custGeom>
                  <a:avLst/>
                  <a:gdLst/>
                  <a:ahLst/>
                  <a:cxnLst>
                    <a:cxn ang="0">
                      <a:pos x="34" y="17"/>
                    </a:cxn>
                    <a:cxn ang="0">
                      <a:pos x="13" y="38"/>
                    </a:cxn>
                    <a:cxn ang="0">
                      <a:pos x="3" y="36"/>
                    </a:cxn>
                    <a:cxn ang="0">
                      <a:pos x="1" y="37"/>
                    </a:cxn>
                    <a:cxn ang="0">
                      <a:pos x="2" y="39"/>
                    </a:cxn>
                    <a:cxn ang="0">
                      <a:pos x="13" y="42"/>
                    </a:cxn>
                    <a:cxn ang="0">
                      <a:pos x="38" y="17"/>
                    </a:cxn>
                    <a:cxn ang="0">
                      <a:pos x="31" y="1"/>
                    </a:cxn>
                    <a:cxn ang="0">
                      <a:pos x="29" y="1"/>
                    </a:cxn>
                    <a:cxn ang="0">
                      <a:pos x="29" y="3"/>
                    </a:cxn>
                    <a:cxn ang="0">
                      <a:pos x="34" y="17"/>
                    </a:cxn>
                  </a:cxnLst>
                  <a:rect l="0" t="0" r="r" b="b"/>
                  <a:pathLst>
                    <a:path w="38" h="42">
                      <a:moveTo>
                        <a:pt x="34" y="17"/>
                      </a:moveTo>
                      <a:cubicBezTo>
                        <a:pt x="34" y="29"/>
                        <a:pt x="25" y="38"/>
                        <a:pt x="13" y="38"/>
                      </a:cubicBezTo>
                      <a:cubicBezTo>
                        <a:pt x="9" y="38"/>
                        <a:pt x="6" y="38"/>
                        <a:pt x="3" y="36"/>
                      </a:cubicBezTo>
                      <a:cubicBezTo>
                        <a:pt x="2" y="36"/>
                        <a:pt x="1" y="36"/>
                        <a:pt x="1" y="37"/>
                      </a:cubicBezTo>
                      <a:cubicBezTo>
                        <a:pt x="0" y="38"/>
                        <a:pt x="1" y="39"/>
                        <a:pt x="2" y="39"/>
                      </a:cubicBezTo>
                      <a:cubicBezTo>
                        <a:pt x="5" y="41"/>
                        <a:pt x="9" y="42"/>
                        <a:pt x="13" y="42"/>
                      </a:cubicBezTo>
                      <a:cubicBezTo>
                        <a:pt x="26" y="42"/>
                        <a:pt x="38" y="31"/>
                        <a:pt x="38" y="17"/>
                      </a:cubicBezTo>
                      <a:cubicBezTo>
                        <a:pt x="38" y="11"/>
                        <a:pt x="35" y="5"/>
                        <a:pt x="31" y="1"/>
                      </a:cubicBezTo>
                      <a:cubicBezTo>
                        <a:pt x="31" y="0"/>
                        <a:pt x="30" y="0"/>
                        <a:pt x="29" y="1"/>
                      </a:cubicBezTo>
                      <a:cubicBezTo>
                        <a:pt x="28" y="1"/>
                        <a:pt x="28" y="3"/>
                        <a:pt x="29" y="3"/>
                      </a:cubicBezTo>
                      <a:cubicBezTo>
                        <a:pt x="32" y="7"/>
                        <a:pt x="34" y="12"/>
                        <a:pt x="34" y="17"/>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grpSp>
          <p:nvGrpSpPr>
            <p:cNvPr id="17" name="Group 126">
              <a:extLst>
                <a:ext uri="{FF2B5EF4-FFF2-40B4-BE49-F238E27FC236}">
                  <a16:creationId xmlns:a16="http://schemas.microsoft.com/office/drawing/2014/main" id="{BE057D36-6C64-4B16-8E55-05E6095B18ED}"/>
                </a:ext>
              </a:extLst>
            </p:cNvPr>
            <p:cNvGrpSpPr/>
            <p:nvPr/>
          </p:nvGrpSpPr>
          <p:grpSpPr>
            <a:xfrm>
              <a:off x="9861329" y="4927797"/>
              <a:ext cx="949476" cy="949476"/>
              <a:chOff x="2848382" y="3177907"/>
              <a:chExt cx="475436" cy="475436"/>
            </a:xfrm>
            <a:effectLst/>
          </p:grpSpPr>
          <p:sp>
            <p:nvSpPr>
              <p:cNvPr id="31" name="Oval 129">
                <a:extLst>
                  <a:ext uri="{FF2B5EF4-FFF2-40B4-BE49-F238E27FC236}">
                    <a16:creationId xmlns:a16="http://schemas.microsoft.com/office/drawing/2014/main" id="{43FA67A9-0C7C-42F6-946E-C4BEFC7315EA}"/>
                  </a:ext>
                </a:extLst>
              </p:cNvPr>
              <p:cNvSpPr/>
              <p:nvPr/>
            </p:nvSpPr>
            <p:spPr bwMode="auto">
              <a:xfrm>
                <a:off x="2848382" y="3177907"/>
                <a:ext cx="475436" cy="475436"/>
              </a:xfrm>
              <a:prstGeom prst="ellipse">
                <a:avLst/>
              </a:prstGeom>
              <a:solidFill>
                <a:srgbClr val="EF4A6A"/>
              </a:solidFill>
              <a:ln w="19050">
                <a:solidFill>
                  <a:srgbClr val="FFFFFF"/>
                </a:solid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nvGrpSpPr>
              <p:cNvPr id="32" name="Group 130">
                <a:extLst>
                  <a:ext uri="{FF2B5EF4-FFF2-40B4-BE49-F238E27FC236}">
                    <a16:creationId xmlns:a16="http://schemas.microsoft.com/office/drawing/2014/main" id="{5ED1AEA1-D348-4C22-988A-938083E69DBD}"/>
                  </a:ext>
                </a:extLst>
              </p:cNvPr>
              <p:cNvGrpSpPr/>
              <p:nvPr/>
            </p:nvGrpSpPr>
            <p:grpSpPr>
              <a:xfrm>
                <a:off x="2958786" y="3271347"/>
                <a:ext cx="254628" cy="288579"/>
                <a:chOff x="5380038" y="2333625"/>
                <a:chExt cx="190500" cy="215900"/>
              </a:xfrm>
              <a:solidFill>
                <a:srgbClr val="FFFFFF"/>
              </a:solidFill>
            </p:grpSpPr>
            <p:sp>
              <p:nvSpPr>
                <p:cNvPr id="33" name="Freeform: Shape 132">
                  <a:extLst>
                    <a:ext uri="{FF2B5EF4-FFF2-40B4-BE49-F238E27FC236}">
                      <a16:creationId xmlns:a16="http://schemas.microsoft.com/office/drawing/2014/main" id="{192733AE-9636-4101-87D2-1BF683A77069}"/>
                    </a:ext>
                  </a:extLst>
                </p:cNvPr>
                <p:cNvSpPr>
                  <a:spLocks/>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4" name="Freeform: Shape 133">
                  <a:extLst>
                    <a:ext uri="{FF2B5EF4-FFF2-40B4-BE49-F238E27FC236}">
                      <a16:creationId xmlns:a16="http://schemas.microsoft.com/office/drawing/2014/main" id="{F446E966-F66E-4405-BC78-17B2E2A43F24}"/>
                    </a:ext>
                  </a:extLst>
                </p:cNvPr>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5" name="Oval 134">
                  <a:extLst>
                    <a:ext uri="{FF2B5EF4-FFF2-40B4-BE49-F238E27FC236}">
                      <a16:creationId xmlns:a16="http://schemas.microsoft.com/office/drawing/2014/main" id="{72A9740C-98E7-455E-B48C-9819005507D4}"/>
                    </a:ext>
                  </a:extLst>
                </p:cNvPr>
                <p:cNvSpPr>
                  <a:spLocks/>
                </p:cNvSpPr>
                <p:nvPr/>
              </p:nvSpPr>
              <p:spPr bwMode="auto">
                <a:xfrm>
                  <a:off x="5380038" y="2333625"/>
                  <a:ext cx="15875" cy="14288"/>
                </a:xfrm>
                <a:prstGeom prst="ellipse">
                  <a:avLst/>
                </a:prstGeom>
                <a:grp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cxnSp>
          <p:nvCxnSpPr>
            <p:cNvPr id="18" name="Straight Connector 135">
              <a:extLst>
                <a:ext uri="{FF2B5EF4-FFF2-40B4-BE49-F238E27FC236}">
                  <a16:creationId xmlns:a16="http://schemas.microsoft.com/office/drawing/2014/main" id="{12A84A99-D35D-4C01-A6FC-1DFBE8603297}"/>
                </a:ext>
              </a:extLst>
            </p:cNvPr>
            <p:cNvCxnSpPr/>
            <p:nvPr/>
          </p:nvCxnSpPr>
          <p:spPr>
            <a:xfrm rot="5400000" flipH="1" flipV="1">
              <a:off x="1556635" y="3552970"/>
              <a:ext cx="598598" cy="2495"/>
            </a:xfrm>
            <a:prstGeom prst="line">
              <a:avLst/>
            </a:prstGeom>
            <a:noFill/>
            <a:ln w="19050" cap="flat" cmpd="sng" algn="ctr">
              <a:solidFill>
                <a:srgbClr val="FFFFFF">
                  <a:lumMod val="65000"/>
                </a:srgbClr>
              </a:solidFill>
              <a:prstDash val="sysDot"/>
              <a:headEnd type="oval" w="med" len="med"/>
              <a:tailEnd type="oval" w="med" len="med"/>
            </a:ln>
            <a:effectLst/>
          </p:spPr>
        </p:cxnSp>
        <p:cxnSp>
          <p:nvCxnSpPr>
            <p:cNvPr id="19" name="Straight Connector 136">
              <a:extLst>
                <a:ext uri="{FF2B5EF4-FFF2-40B4-BE49-F238E27FC236}">
                  <a16:creationId xmlns:a16="http://schemas.microsoft.com/office/drawing/2014/main" id="{A1AA8E26-7C93-44C3-A210-40326B259546}"/>
                </a:ext>
              </a:extLst>
            </p:cNvPr>
            <p:cNvCxnSpPr/>
            <p:nvPr/>
          </p:nvCxnSpPr>
          <p:spPr>
            <a:xfrm rot="5400000" flipH="1" flipV="1">
              <a:off x="4385009" y="3881561"/>
              <a:ext cx="598598" cy="2495"/>
            </a:xfrm>
            <a:prstGeom prst="line">
              <a:avLst/>
            </a:prstGeom>
            <a:noFill/>
            <a:ln w="19050" cap="flat" cmpd="sng" algn="ctr">
              <a:solidFill>
                <a:srgbClr val="FFFFFF">
                  <a:lumMod val="65000"/>
                </a:srgbClr>
              </a:solidFill>
              <a:prstDash val="sysDot"/>
              <a:headEnd type="oval" w="med" len="med"/>
              <a:tailEnd type="oval" w="med" len="med"/>
            </a:ln>
            <a:effectLst/>
          </p:spPr>
        </p:cxnSp>
        <p:cxnSp>
          <p:nvCxnSpPr>
            <p:cNvPr id="20" name="Straight Connector 137">
              <a:extLst>
                <a:ext uri="{FF2B5EF4-FFF2-40B4-BE49-F238E27FC236}">
                  <a16:creationId xmlns:a16="http://schemas.microsoft.com/office/drawing/2014/main" id="{4E05BDF3-AB8C-416F-8D7C-1C24F62E3214}"/>
                </a:ext>
              </a:extLst>
            </p:cNvPr>
            <p:cNvCxnSpPr/>
            <p:nvPr/>
          </p:nvCxnSpPr>
          <p:spPr>
            <a:xfrm rot="5400000" flipH="1" flipV="1">
              <a:off x="7208394" y="4182136"/>
              <a:ext cx="598598" cy="2495"/>
            </a:xfrm>
            <a:prstGeom prst="line">
              <a:avLst/>
            </a:prstGeom>
            <a:noFill/>
            <a:ln w="19050" cap="flat" cmpd="sng" algn="ctr">
              <a:solidFill>
                <a:srgbClr val="FFFFFF">
                  <a:lumMod val="65000"/>
                </a:srgbClr>
              </a:solidFill>
              <a:prstDash val="sysDot"/>
              <a:headEnd type="oval" w="med" len="med"/>
              <a:tailEnd type="oval" w="med" len="med"/>
            </a:ln>
            <a:effectLst/>
          </p:spPr>
        </p:cxnSp>
        <p:cxnSp>
          <p:nvCxnSpPr>
            <p:cNvPr id="21" name="Straight Connector 138">
              <a:extLst>
                <a:ext uri="{FF2B5EF4-FFF2-40B4-BE49-F238E27FC236}">
                  <a16:creationId xmlns:a16="http://schemas.microsoft.com/office/drawing/2014/main" id="{92AE5906-2152-4D90-957A-F6851B202AB2}"/>
                </a:ext>
              </a:extLst>
            </p:cNvPr>
            <p:cNvCxnSpPr/>
            <p:nvPr/>
          </p:nvCxnSpPr>
          <p:spPr>
            <a:xfrm rot="5400000" flipH="1" flipV="1">
              <a:off x="10036768" y="4513278"/>
              <a:ext cx="598598" cy="2495"/>
            </a:xfrm>
            <a:prstGeom prst="line">
              <a:avLst/>
            </a:prstGeom>
            <a:noFill/>
            <a:ln w="19050" cap="flat" cmpd="sng" algn="ctr">
              <a:solidFill>
                <a:srgbClr val="FFFFFF">
                  <a:lumMod val="65000"/>
                </a:srgbClr>
              </a:solidFill>
              <a:prstDash val="sysDot"/>
              <a:headEnd type="oval" w="med" len="med"/>
              <a:tailEnd type="oval" w="med" len="med"/>
            </a:ln>
            <a:effectLst/>
          </p:spPr>
        </p:cxnSp>
        <p:grpSp>
          <p:nvGrpSpPr>
            <p:cNvPr id="22" name="Group 2">
              <a:extLst>
                <a:ext uri="{FF2B5EF4-FFF2-40B4-BE49-F238E27FC236}">
                  <a16:creationId xmlns:a16="http://schemas.microsoft.com/office/drawing/2014/main" id="{151A1C77-68BA-4F5B-A9B8-8796C5085737}"/>
                </a:ext>
              </a:extLst>
            </p:cNvPr>
            <p:cNvGrpSpPr/>
            <p:nvPr/>
          </p:nvGrpSpPr>
          <p:grpSpPr>
            <a:xfrm>
              <a:off x="742015" y="1379314"/>
              <a:ext cx="2228212" cy="1684406"/>
              <a:chOff x="742015" y="1379314"/>
              <a:chExt cx="2228212" cy="1684406"/>
            </a:xfrm>
          </p:grpSpPr>
          <p:sp>
            <p:nvSpPr>
              <p:cNvPr id="29" name="TextBox 50">
                <a:extLst>
                  <a:ext uri="{FF2B5EF4-FFF2-40B4-BE49-F238E27FC236}">
                    <a16:creationId xmlns:a16="http://schemas.microsoft.com/office/drawing/2014/main" id="{C8FB4A35-DFBA-43AF-A9FC-AEC9ED20F703}"/>
                  </a:ext>
                </a:extLst>
              </p:cNvPr>
              <p:cNvSpPr txBox="1">
                <a:spLocks/>
              </p:cNvSpPr>
              <p:nvPr/>
            </p:nvSpPr>
            <p:spPr bwMode="auto">
              <a:xfrm>
                <a:off x="748526" y="1379314"/>
                <a:ext cx="2214810" cy="731574"/>
              </a:xfrm>
              <a:prstGeom prst="rect">
                <a:avLst/>
              </a:prstGeom>
              <a:noFill/>
              <a:extLst/>
            </p:spPr>
            <p:txBody>
              <a:bodyPr wrap="none" lIns="0" tIns="0" rIns="0" bIns="0" anchor="ctr" anchorCtr="1">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dirty="0">
                    <a:ln>
                      <a:noFill/>
                    </a:ln>
                    <a:solidFill>
                      <a:srgbClr val="FFFFFF"/>
                    </a:solidFill>
                    <a:effectLst/>
                    <a:uLnTx/>
                    <a:uFillTx/>
                    <a:ea typeface="宋体" panose="02010600030101010101" pitchFamily="2" charset="-122"/>
                  </a:rPr>
                  <a:t>标题文本预设</a:t>
                </a:r>
              </a:p>
            </p:txBody>
          </p:sp>
          <p:sp>
            <p:nvSpPr>
              <p:cNvPr id="30" name="TextBox 51">
                <a:extLst>
                  <a:ext uri="{FF2B5EF4-FFF2-40B4-BE49-F238E27FC236}">
                    <a16:creationId xmlns:a16="http://schemas.microsoft.com/office/drawing/2014/main" id="{7531CFEA-B88A-4731-8407-C50C71A7FDCD}"/>
                  </a:ext>
                </a:extLst>
              </p:cNvPr>
              <p:cNvSpPr txBox="1">
                <a:spLocks/>
              </p:cNvSpPr>
              <p:nvPr/>
            </p:nvSpPr>
            <p:spPr bwMode="auto">
              <a:xfrm>
                <a:off x="742015" y="2110887"/>
                <a:ext cx="2228212" cy="952833"/>
              </a:xfrm>
              <a:prstGeom prst="rect">
                <a:avLst/>
              </a:prstGeom>
              <a:noFill/>
              <a:extLst/>
            </p:spPr>
            <p:txBody>
              <a:bodyPr wrap="square" lIns="120000" tIns="62400" rIns="120000" bIns="62400" anchor="ctr" anchorCtr="1">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FFFFFF"/>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a:ln>
                      <a:noFill/>
                    </a:ln>
                    <a:solidFill>
                      <a:srgbClr val="FFFFFF"/>
                    </a:solidFill>
                    <a:effectLst/>
                    <a:uLnTx/>
                    <a:uFillTx/>
                    <a:ea typeface="宋体" panose="02010600030101010101" pitchFamily="2" charset="-122"/>
                  </a:rPr>
                </a:br>
                <a:r>
                  <a:rPr kumimoji="0" lang="zh-CN" altLang="en-US" sz="1333" b="0" i="0" u="none" strike="noStrike" kern="0" cap="none" spc="0" normalizeH="0" baseline="0" noProof="0">
                    <a:ln>
                      <a:noFill/>
                    </a:ln>
                    <a:solidFill>
                      <a:srgbClr val="FFFFFF"/>
                    </a:solidFill>
                    <a:effectLst/>
                    <a:uLnTx/>
                    <a:uFillTx/>
                    <a:ea typeface="宋体" panose="02010600030101010101" pitchFamily="2" charset="-122"/>
                  </a:rPr>
                  <a:t>（建议使用主题字体）</a:t>
                </a:r>
              </a:p>
            </p:txBody>
          </p:sp>
        </p:grpSp>
        <p:sp>
          <p:nvSpPr>
            <p:cNvPr id="23" name="TextBox 56">
              <a:extLst>
                <a:ext uri="{FF2B5EF4-FFF2-40B4-BE49-F238E27FC236}">
                  <a16:creationId xmlns:a16="http://schemas.microsoft.com/office/drawing/2014/main" id="{C356D114-89E6-4F0F-A9A7-EF47B968A49C}"/>
                </a:ext>
              </a:extLst>
            </p:cNvPr>
            <p:cNvSpPr txBox="1">
              <a:spLocks/>
            </p:cNvSpPr>
            <p:nvPr/>
          </p:nvSpPr>
          <p:spPr bwMode="auto">
            <a:xfrm>
              <a:off x="3570011" y="1688588"/>
              <a:ext cx="2214810" cy="731574"/>
            </a:xfrm>
            <a:prstGeom prst="rect">
              <a:avLst/>
            </a:prstGeom>
            <a:solidFill>
              <a:srgbClr val="EF4A6A"/>
            </a:solidFill>
            <a:extLst/>
          </p:spPr>
          <p:txBody>
            <a:bodyPr wrap="none" lIns="0" tIns="0" rIns="0" bIns="0" anchor="ctr" anchorCtr="1">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solidFill>
                    <a:srgbClr val="FFFFFF"/>
                  </a:solidFill>
                  <a:effectLst/>
                  <a:uLnTx/>
                  <a:uFillTx/>
                  <a:ea typeface="宋体" panose="02010600030101010101" pitchFamily="2" charset="-122"/>
                </a:rPr>
                <a:t>标题文本预设</a:t>
              </a:r>
            </a:p>
          </p:txBody>
        </p:sp>
        <p:sp>
          <p:nvSpPr>
            <p:cNvPr id="24" name="TextBox 57">
              <a:extLst>
                <a:ext uri="{FF2B5EF4-FFF2-40B4-BE49-F238E27FC236}">
                  <a16:creationId xmlns:a16="http://schemas.microsoft.com/office/drawing/2014/main" id="{CFAF39BE-B548-4E45-AB8B-16E9AE2686E1}"/>
                </a:ext>
              </a:extLst>
            </p:cNvPr>
            <p:cNvSpPr txBox="1">
              <a:spLocks/>
            </p:cNvSpPr>
            <p:nvPr/>
          </p:nvSpPr>
          <p:spPr bwMode="auto">
            <a:xfrm>
              <a:off x="3563500" y="2408424"/>
              <a:ext cx="2228212" cy="952833"/>
            </a:xfrm>
            <a:prstGeom prst="rect">
              <a:avLst/>
            </a:prstGeom>
            <a:noFill/>
            <a:extLst/>
          </p:spPr>
          <p:txBody>
            <a:bodyPr wrap="square" lIns="120000" tIns="62400" rIns="120000" bIns="62400" anchor="ctr" anchorCtr="1">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br>
              <a: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t>（建议使用主题字体）</a:t>
              </a:r>
            </a:p>
          </p:txBody>
        </p:sp>
        <p:sp>
          <p:nvSpPr>
            <p:cNvPr id="25" name="TextBox 59">
              <a:extLst>
                <a:ext uri="{FF2B5EF4-FFF2-40B4-BE49-F238E27FC236}">
                  <a16:creationId xmlns:a16="http://schemas.microsoft.com/office/drawing/2014/main" id="{A4F3733E-E75A-47C7-AC3C-1EF04D46C8DB}"/>
                </a:ext>
              </a:extLst>
            </p:cNvPr>
            <p:cNvSpPr txBox="1">
              <a:spLocks/>
            </p:cNvSpPr>
            <p:nvPr/>
          </p:nvSpPr>
          <p:spPr bwMode="auto">
            <a:xfrm>
              <a:off x="6381069" y="1992964"/>
              <a:ext cx="2228212" cy="731574"/>
            </a:xfrm>
            <a:prstGeom prst="rect">
              <a:avLst/>
            </a:prstGeom>
            <a:solidFill>
              <a:srgbClr val="00C1CA"/>
            </a:solidFill>
            <a:extLst/>
          </p:spPr>
          <p:txBody>
            <a:bodyPr wrap="none" lIns="0" tIns="0" rIns="0" bIns="0" anchor="ctr" anchorCtr="1">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solidFill>
                    <a:srgbClr val="FFFFFF"/>
                  </a:solidFill>
                  <a:effectLst/>
                  <a:uLnTx/>
                  <a:uFillTx/>
                  <a:ea typeface="宋体" panose="02010600030101010101" pitchFamily="2" charset="-122"/>
                </a:rPr>
                <a:t>标题文本预设</a:t>
              </a:r>
            </a:p>
          </p:txBody>
        </p:sp>
        <p:sp>
          <p:nvSpPr>
            <p:cNvPr id="26" name="TextBox 60">
              <a:extLst>
                <a:ext uri="{FF2B5EF4-FFF2-40B4-BE49-F238E27FC236}">
                  <a16:creationId xmlns:a16="http://schemas.microsoft.com/office/drawing/2014/main" id="{2563E1BD-D8F4-48AC-B6FD-06BC81C190C3}"/>
                </a:ext>
              </a:extLst>
            </p:cNvPr>
            <p:cNvSpPr txBox="1">
              <a:spLocks/>
            </p:cNvSpPr>
            <p:nvPr/>
          </p:nvSpPr>
          <p:spPr bwMode="auto">
            <a:xfrm>
              <a:off x="6381069" y="2667818"/>
              <a:ext cx="2228212" cy="952833"/>
            </a:xfrm>
            <a:prstGeom prst="rect">
              <a:avLst/>
            </a:prstGeom>
            <a:noFill/>
            <a:extLst/>
          </p:spPr>
          <p:txBody>
            <a:bodyPr wrap="square" lIns="120000" tIns="62400" rIns="120000" bIns="62400" anchor="ctr" anchorCtr="1">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br>
              <a: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t>（建议使用主题字体）</a:t>
              </a:r>
            </a:p>
          </p:txBody>
        </p:sp>
        <p:sp>
          <p:nvSpPr>
            <p:cNvPr id="27" name="TextBox 61">
              <a:extLst>
                <a:ext uri="{FF2B5EF4-FFF2-40B4-BE49-F238E27FC236}">
                  <a16:creationId xmlns:a16="http://schemas.microsoft.com/office/drawing/2014/main" id="{50B8EBE6-9211-4A3E-BD05-EAABF7DA4D5C}"/>
                </a:ext>
              </a:extLst>
            </p:cNvPr>
            <p:cNvSpPr txBox="1">
              <a:spLocks/>
            </p:cNvSpPr>
            <p:nvPr/>
          </p:nvSpPr>
          <p:spPr bwMode="auto">
            <a:xfrm>
              <a:off x="9213050" y="2292044"/>
              <a:ext cx="2228212" cy="731574"/>
            </a:xfrm>
            <a:prstGeom prst="rect">
              <a:avLst/>
            </a:prstGeom>
            <a:solidFill>
              <a:srgbClr val="EF4A6A"/>
            </a:solidFill>
            <a:extLst/>
          </p:spPr>
          <p:txBody>
            <a:bodyPr wrap="none" lIns="0" tIns="0" rIns="0" bIns="0" anchor="ctr" anchorCtr="1">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solidFill>
                    <a:srgbClr val="FFFFFF"/>
                  </a:solidFill>
                  <a:effectLst/>
                  <a:uLnTx/>
                  <a:uFillTx/>
                  <a:ea typeface="宋体" panose="02010600030101010101" pitchFamily="2" charset="-122"/>
                </a:rPr>
                <a:t>标题文本预设</a:t>
              </a:r>
            </a:p>
          </p:txBody>
        </p:sp>
        <p:sp>
          <p:nvSpPr>
            <p:cNvPr id="28" name="TextBox 62">
              <a:extLst>
                <a:ext uri="{FF2B5EF4-FFF2-40B4-BE49-F238E27FC236}">
                  <a16:creationId xmlns:a16="http://schemas.microsoft.com/office/drawing/2014/main" id="{E81C9403-BAA8-4CC3-875B-ACC6B7222DB6}"/>
                </a:ext>
              </a:extLst>
            </p:cNvPr>
            <p:cNvSpPr txBox="1">
              <a:spLocks/>
            </p:cNvSpPr>
            <p:nvPr/>
          </p:nvSpPr>
          <p:spPr bwMode="auto">
            <a:xfrm>
              <a:off x="9213050" y="3068869"/>
              <a:ext cx="2228212" cy="952833"/>
            </a:xfrm>
            <a:prstGeom prst="rect">
              <a:avLst/>
            </a:prstGeom>
            <a:noFill/>
            <a:extLst/>
          </p:spPr>
          <p:txBody>
            <a:bodyPr wrap="square" lIns="120000" tIns="62400" rIns="120000" bIns="62400" anchor="ctr" anchorCtr="1">
              <a:normAutofit/>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br>
              <a:r>
                <a:rPr kumimoji="0" lang="zh-CN" altLang="en-US" sz="1333" b="0" i="0" u="none" strike="noStrike" kern="0" cap="none" spc="0" normalizeH="0" baseline="0" noProof="0" dirty="0">
                  <a:ln>
                    <a:noFill/>
                  </a:ln>
                  <a:solidFill>
                    <a:srgbClr val="FFFFFF"/>
                  </a:solidFill>
                  <a:effectLst/>
                  <a:uLnTx/>
                  <a:uFillTx/>
                  <a:ea typeface="宋体" panose="02010600030101010101" pitchFamily="2" charset="-122"/>
                </a:rPr>
                <a:t>（建议使用主题字体）</a:t>
              </a:r>
            </a:p>
          </p:txBody>
        </p:sp>
      </p:grpSp>
    </p:spTree>
    <p:extLst>
      <p:ext uri="{BB962C8B-B14F-4D97-AF65-F5344CB8AC3E}">
        <p14:creationId xmlns:p14="http://schemas.microsoft.com/office/powerpoint/2010/main" val="2490497174"/>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1+#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13.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B8D825FA-D0DE-47EC-A649-35CF2920D88F}"/>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59EE7176-F292-4B00-AC7E-E7A2E8374CF9}"/>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grpSp>
        <p:nvGrpSpPr>
          <p:cNvPr id="4" name="组合 3">
            <a:extLst>
              <a:ext uri="{FF2B5EF4-FFF2-40B4-BE49-F238E27FC236}">
                <a16:creationId xmlns:a16="http://schemas.microsoft.com/office/drawing/2014/main" id="{38C9E61D-E23A-4E21-9369-88EA87146E69}"/>
              </a:ext>
            </a:extLst>
          </p:cNvPr>
          <p:cNvGrpSpPr/>
          <p:nvPr/>
        </p:nvGrpSpPr>
        <p:grpSpPr>
          <a:xfrm>
            <a:off x="2965437" y="1859689"/>
            <a:ext cx="8195995" cy="3910068"/>
            <a:chOff x="3068550" y="1651183"/>
            <a:chExt cx="9048163" cy="4316614"/>
          </a:xfrm>
        </p:grpSpPr>
        <p:sp>
          <p:nvSpPr>
            <p:cNvPr id="5" name="任意多边形 1">
              <a:extLst>
                <a:ext uri="{FF2B5EF4-FFF2-40B4-BE49-F238E27FC236}">
                  <a16:creationId xmlns:a16="http://schemas.microsoft.com/office/drawing/2014/main" id="{A7ECA486-D820-4A3C-9364-894B1CB1D08D}"/>
                </a:ext>
              </a:extLst>
            </p:cNvPr>
            <p:cNvSpPr/>
            <p:nvPr/>
          </p:nvSpPr>
          <p:spPr>
            <a:xfrm>
              <a:off x="4509223" y="3157969"/>
              <a:ext cx="6734175" cy="1285875"/>
            </a:xfrm>
            <a:custGeom>
              <a:avLst/>
              <a:gdLst>
                <a:gd name="connsiteX0" fmla="*/ 0 w 6734175"/>
                <a:gd name="connsiteY0" fmla="*/ 1228725 h 1285875"/>
                <a:gd name="connsiteX1" fmla="*/ 1123950 w 6734175"/>
                <a:gd name="connsiteY1" fmla="*/ 28575 h 1285875"/>
                <a:gd name="connsiteX2" fmla="*/ 2266950 w 6734175"/>
                <a:gd name="connsiteY2" fmla="*/ 1285875 h 1285875"/>
                <a:gd name="connsiteX3" fmla="*/ 3352800 w 6734175"/>
                <a:gd name="connsiteY3" fmla="*/ 38100 h 1285875"/>
                <a:gd name="connsiteX4" fmla="*/ 4457700 w 6734175"/>
                <a:gd name="connsiteY4" fmla="*/ 1257300 h 1285875"/>
                <a:gd name="connsiteX5" fmla="*/ 5591175 w 6734175"/>
                <a:gd name="connsiteY5" fmla="*/ 0 h 1285875"/>
                <a:gd name="connsiteX6" fmla="*/ 6734175 w 6734175"/>
                <a:gd name="connsiteY6" fmla="*/ 1181100 h 1285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34175" h="1285875">
                  <a:moveTo>
                    <a:pt x="0" y="1228725"/>
                  </a:moveTo>
                  <a:lnTo>
                    <a:pt x="1123950" y="28575"/>
                  </a:lnTo>
                  <a:lnTo>
                    <a:pt x="2266950" y="1285875"/>
                  </a:lnTo>
                  <a:lnTo>
                    <a:pt x="3352800" y="38100"/>
                  </a:lnTo>
                  <a:lnTo>
                    <a:pt x="4457700" y="1257300"/>
                  </a:lnTo>
                  <a:lnTo>
                    <a:pt x="5591175" y="0"/>
                  </a:lnTo>
                  <a:lnTo>
                    <a:pt x="6734175" y="1181100"/>
                  </a:lnTo>
                </a:path>
              </a:pathLst>
            </a:custGeom>
            <a:noFill/>
            <a:ln w="25400" cap="flat" cmpd="sng" algn="ctr">
              <a:solidFill>
                <a:srgbClr val="FFFFFF">
                  <a:lumMod val="75000"/>
                </a:srgbClr>
              </a:solidFill>
              <a:prstDash val="dash"/>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6" name="矩形 5">
              <a:extLst>
                <a:ext uri="{FF2B5EF4-FFF2-40B4-BE49-F238E27FC236}">
                  <a16:creationId xmlns:a16="http://schemas.microsoft.com/office/drawing/2014/main" id="{9746F655-B52A-49A0-87CF-035A6A3755D5}"/>
                </a:ext>
              </a:extLst>
            </p:cNvPr>
            <p:cNvSpPr/>
            <p:nvPr/>
          </p:nvSpPr>
          <p:spPr>
            <a:xfrm>
              <a:off x="3808871" y="5008828"/>
              <a:ext cx="1400704" cy="339779"/>
            </a:xfrm>
            <a:prstGeom prst="rect">
              <a:avLst/>
            </a:prstGeom>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7" name="矩形 6">
              <a:extLst>
                <a:ext uri="{FF2B5EF4-FFF2-40B4-BE49-F238E27FC236}">
                  <a16:creationId xmlns:a16="http://schemas.microsoft.com/office/drawing/2014/main" id="{BC380103-1338-4CCE-8FCA-E911C491AC35}"/>
                </a:ext>
              </a:extLst>
            </p:cNvPr>
            <p:cNvSpPr/>
            <p:nvPr/>
          </p:nvSpPr>
          <p:spPr>
            <a:xfrm>
              <a:off x="6098083" y="5008828"/>
              <a:ext cx="1400704" cy="339779"/>
            </a:xfrm>
            <a:prstGeom prst="rect">
              <a:avLst/>
            </a:prstGeom>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8" name="矩形 7">
              <a:extLst>
                <a:ext uri="{FF2B5EF4-FFF2-40B4-BE49-F238E27FC236}">
                  <a16:creationId xmlns:a16="http://schemas.microsoft.com/office/drawing/2014/main" id="{1BFBA4D0-B04B-48B2-8B4D-846FA066EF8E}"/>
                </a:ext>
              </a:extLst>
            </p:cNvPr>
            <p:cNvSpPr/>
            <p:nvPr/>
          </p:nvSpPr>
          <p:spPr>
            <a:xfrm>
              <a:off x="8387295" y="5008828"/>
              <a:ext cx="1400704" cy="339779"/>
            </a:xfrm>
            <a:prstGeom prst="rect">
              <a:avLst/>
            </a:prstGeom>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9" name="矩形 8">
              <a:extLst>
                <a:ext uri="{FF2B5EF4-FFF2-40B4-BE49-F238E27FC236}">
                  <a16:creationId xmlns:a16="http://schemas.microsoft.com/office/drawing/2014/main" id="{61DAC4BE-19B9-4D08-A1E5-872CF02433DD}"/>
                </a:ext>
              </a:extLst>
            </p:cNvPr>
            <p:cNvSpPr/>
            <p:nvPr/>
          </p:nvSpPr>
          <p:spPr>
            <a:xfrm>
              <a:off x="10543495" y="5008828"/>
              <a:ext cx="1400704" cy="339779"/>
            </a:xfrm>
            <a:prstGeom prst="rect">
              <a:avLst/>
            </a:prstGeom>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chemeClr val="tx1">
                      <a:lumMod val="50000"/>
                    </a:schemeClr>
                  </a:solidFill>
                  <a:effectLst/>
                  <a:uLnTx/>
                  <a:uFillTx/>
                  <a:ea typeface="宋体" panose="02010600030101010101" pitchFamily="2" charset="-122"/>
                </a:rPr>
                <a:t>标题文本预设</a:t>
              </a:r>
            </a:p>
          </p:txBody>
        </p:sp>
        <p:sp>
          <p:nvSpPr>
            <p:cNvPr id="10" name="矩形 9">
              <a:extLst>
                <a:ext uri="{FF2B5EF4-FFF2-40B4-BE49-F238E27FC236}">
                  <a16:creationId xmlns:a16="http://schemas.microsoft.com/office/drawing/2014/main" id="{7D815517-DF57-4E43-B557-6229FC526837}"/>
                </a:ext>
              </a:extLst>
            </p:cNvPr>
            <p:cNvSpPr/>
            <p:nvPr/>
          </p:nvSpPr>
          <p:spPr>
            <a:xfrm>
              <a:off x="4414620" y="1651183"/>
              <a:ext cx="1694850" cy="339779"/>
            </a:xfrm>
            <a:prstGeom prst="rect">
              <a:avLst/>
            </a:prstGeom>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dirty="0">
                  <a:ln>
                    <a:noFill/>
                  </a:ln>
                  <a:solidFill>
                    <a:schemeClr val="tx1">
                      <a:lumMod val="50000"/>
                    </a:schemeClr>
                  </a:solidFill>
                  <a:effectLst/>
                  <a:uLnTx/>
                  <a:uFillTx/>
                  <a:ea typeface="宋体" panose="02010600030101010101" pitchFamily="2" charset="-122"/>
                </a:rPr>
                <a:t>标题文本预设</a:t>
              </a:r>
            </a:p>
          </p:txBody>
        </p:sp>
        <p:sp>
          <p:nvSpPr>
            <p:cNvPr id="11" name="矩形 10">
              <a:extLst>
                <a:ext uri="{FF2B5EF4-FFF2-40B4-BE49-F238E27FC236}">
                  <a16:creationId xmlns:a16="http://schemas.microsoft.com/office/drawing/2014/main" id="{8264358E-996B-4628-AB38-9C306D9CB94C}"/>
                </a:ext>
              </a:extLst>
            </p:cNvPr>
            <p:cNvSpPr/>
            <p:nvPr/>
          </p:nvSpPr>
          <p:spPr>
            <a:xfrm>
              <a:off x="6982450" y="1651183"/>
              <a:ext cx="1694850" cy="339779"/>
            </a:xfrm>
            <a:prstGeom prst="rect">
              <a:avLst/>
            </a:prstGeom>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12" name="矩形 11">
              <a:extLst>
                <a:ext uri="{FF2B5EF4-FFF2-40B4-BE49-F238E27FC236}">
                  <a16:creationId xmlns:a16="http://schemas.microsoft.com/office/drawing/2014/main" id="{73C16B6C-34F7-4FFB-A564-45D49C7524EF}"/>
                </a:ext>
              </a:extLst>
            </p:cNvPr>
            <p:cNvSpPr/>
            <p:nvPr/>
          </p:nvSpPr>
          <p:spPr>
            <a:xfrm>
              <a:off x="9735097" y="1651183"/>
              <a:ext cx="1694850" cy="339779"/>
            </a:xfrm>
            <a:prstGeom prst="rect">
              <a:avLst/>
            </a:prstGeom>
          </p:spPr>
          <p:txBody>
            <a:bodyPr wrap="none">
              <a:normAutofit fontScale="85000" lnSpcReduction="20000"/>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000000"/>
                  </a:solidFill>
                  <a:effectLst/>
                  <a:uLnTx/>
                  <a:uFillTx/>
                  <a:ea typeface="宋体" panose="02010600030101010101" pitchFamily="2" charset="-122"/>
                </a:rPr>
                <a:t>标题文本预设</a:t>
              </a:r>
            </a:p>
          </p:txBody>
        </p:sp>
        <p:grpSp>
          <p:nvGrpSpPr>
            <p:cNvPr id="13" name="组合 12">
              <a:extLst>
                <a:ext uri="{FF2B5EF4-FFF2-40B4-BE49-F238E27FC236}">
                  <a16:creationId xmlns:a16="http://schemas.microsoft.com/office/drawing/2014/main" id="{7A7EA973-5B27-4C8F-8270-BB0CE4A922C1}"/>
                </a:ext>
              </a:extLst>
            </p:cNvPr>
            <p:cNvGrpSpPr/>
            <p:nvPr/>
          </p:nvGrpSpPr>
          <p:grpSpPr>
            <a:xfrm>
              <a:off x="5262046" y="2827621"/>
              <a:ext cx="810649" cy="810649"/>
              <a:chOff x="5262046" y="2827621"/>
              <a:chExt cx="810649" cy="810649"/>
            </a:xfrm>
          </p:grpSpPr>
          <p:sp>
            <p:nvSpPr>
              <p:cNvPr id="41" name="椭圆 40">
                <a:extLst>
                  <a:ext uri="{FF2B5EF4-FFF2-40B4-BE49-F238E27FC236}">
                    <a16:creationId xmlns:a16="http://schemas.microsoft.com/office/drawing/2014/main" id="{C7E1465D-E816-4B8B-8C63-9A40EFCD2AC5}"/>
                  </a:ext>
                </a:extLst>
              </p:cNvPr>
              <p:cNvSpPr/>
              <p:nvPr/>
            </p:nvSpPr>
            <p:spPr>
              <a:xfrm>
                <a:off x="5262046" y="2827621"/>
                <a:ext cx="810649" cy="810649"/>
              </a:xfrm>
              <a:prstGeom prst="ellipse">
                <a:avLst/>
              </a:prstGeom>
              <a:solidFill>
                <a:srgbClr val="EF4A6A"/>
              </a:solidFill>
              <a:ln w="12700" cap="flat" cmpd="sng" algn="ctr">
                <a:no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sp>
            <p:nvSpPr>
              <p:cNvPr id="42" name="任意多边形 17">
                <a:extLst>
                  <a:ext uri="{FF2B5EF4-FFF2-40B4-BE49-F238E27FC236}">
                    <a16:creationId xmlns:a16="http://schemas.microsoft.com/office/drawing/2014/main" id="{A8721B2D-E275-4BDF-8139-45BA2ECCD1AA}"/>
                  </a:ext>
                </a:extLst>
              </p:cNvPr>
              <p:cNvSpPr>
                <a:spLocks/>
              </p:cNvSpPr>
              <p:nvPr/>
            </p:nvSpPr>
            <p:spPr bwMode="auto">
              <a:xfrm>
                <a:off x="5554136" y="3058686"/>
                <a:ext cx="226467" cy="381038"/>
              </a:xfrm>
              <a:custGeom>
                <a:avLst/>
                <a:gdLst/>
                <a:ahLst/>
                <a:cxnLst>
                  <a:cxn ang="0">
                    <a:pos x="29" y="44"/>
                  </a:cxn>
                  <a:cxn ang="0">
                    <a:pos x="24" y="49"/>
                  </a:cxn>
                  <a:cxn ang="0">
                    <a:pos x="5" y="49"/>
                  </a:cxn>
                  <a:cxn ang="0">
                    <a:pos x="0" y="44"/>
                  </a:cxn>
                  <a:cxn ang="0">
                    <a:pos x="0" y="5"/>
                  </a:cxn>
                  <a:cxn ang="0">
                    <a:pos x="5" y="0"/>
                  </a:cxn>
                  <a:cxn ang="0">
                    <a:pos x="24" y="0"/>
                  </a:cxn>
                  <a:cxn ang="0">
                    <a:pos x="29" y="5"/>
                  </a:cxn>
                  <a:cxn ang="0">
                    <a:pos x="29" y="44"/>
                  </a:cxn>
                  <a:cxn ang="0">
                    <a:pos x="25" y="11"/>
                  </a:cxn>
                  <a:cxn ang="0">
                    <a:pos x="24" y="10"/>
                  </a:cxn>
                  <a:cxn ang="0">
                    <a:pos x="5" y="10"/>
                  </a:cxn>
                  <a:cxn ang="0">
                    <a:pos x="3" y="11"/>
                  </a:cxn>
                  <a:cxn ang="0">
                    <a:pos x="3" y="38"/>
                  </a:cxn>
                  <a:cxn ang="0">
                    <a:pos x="5" y="39"/>
                  </a:cxn>
                  <a:cxn ang="0">
                    <a:pos x="24" y="39"/>
                  </a:cxn>
                  <a:cxn ang="0">
                    <a:pos x="25" y="38"/>
                  </a:cxn>
                  <a:cxn ang="0">
                    <a:pos x="25" y="11"/>
                  </a:cxn>
                  <a:cxn ang="0">
                    <a:pos x="17" y="5"/>
                  </a:cxn>
                  <a:cxn ang="0">
                    <a:pos x="11" y="5"/>
                  </a:cxn>
                  <a:cxn ang="0">
                    <a:pos x="11" y="6"/>
                  </a:cxn>
                  <a:cxn ang="0">
                    <a:pos x="11" y="6"/>
                  </a:cxn>
                  <a:cxn ang="0">
                    <a:pos x="17" y="6"/>
                  </a:cxn>
                  <a:cxn ang="0">
                    <a:pos x="18" y="6"/>
                  </a:cxn>
                  <a:cxn ang="0">
                    <a:pos x="17" y="5"/>
                  </a:cxn>
                  <a:cxn ang="0">
                    <a:pos x="14" y="41"/>
                  </a:cxn>
                  <a:cxn ang="0">
                    <a:pos x="11" y="44"/>
                  </a:cxn>
                  <a:cxn ang="0">
                    <a:pos x="14" y="47"/>
                  </a:cxn>
                  <a:cxn ang="0">
                    <a:pos x="17" y="44"/>
                  </a:cxn>
                  <a:cxn ang="0">
                    <a:pos x="14" y="41"/>
                  </a:cxn>
                </a:cxnLst>
                <a:rect l="0" t="0" r="r" b="b"/>
                <a:pathLst>
                  <a:path w="29" h="49">
                    <a:moveTo>
                      <a:pt x="29" y="44"/>
                    </a:moveTo>
                    <a:cubicBezTo>
                      <a:pt x="29" y="47"/>
                      <a:pt x="27" y="49"/>
                      <a:pt x="24" y="49"/>
                    </a:cubicBezTo>
                    <a:cubicBezTo>
                      <a:pt x="5" y="49"/>
                      <a:pt x="5" y="49"/>
                      <a:pt x="5" y="49"/>
                    </a:cubicBezTo>
                    <a:cubicBezTo>
                      <a:pt x="2" y="49"/>
                      <a:pt x="0" y="47"/>
                      <a:pt x="0" y="44"/>
                    </a:cubicBezTo>
                    <a:cubicBezTo>
                      <a:pt x="0" y="5"/>
                      <a:pt x="0" y="5"/>
                      <a:pt x="0" y="5"/>
                    </a:cubicBezTo>
                    <a:cubicBezTo>
                      <a:pt x="0" y="3"/>
                      <a:pt x="2" y="0"/>
                      <a:pt x="5" y="0"/>
                    </a:cubicBezTo>
                    <a:cubicBezTo>
                      <a:pt x="24" y="0"/>
                      <a:pt x="24" y="0"/>
                      <a:pt x="24" y="0"/>
                    </a:cubicBezTo>
                    <a:cubicBezTo>
                      <a:pt x="27" y="0"/>
                      <a:pt x="29" y="3"/>
                      <a:pt x="29" y="5"/>
                    </a:cubicBezTo>
                    <a:lnTo>
                      <a:pt x="29" y="44"/>
                    </a:lnTo>
                    <a:close/>
                    <a:moveTo>
                      <a:pt x="25" y="11"/>
                    </a:moveTo>
                    <a:cubicBezTo>
                      <a:pt x="25" y="11"/>
                      <a:pt x="25" y="10"/>
                      <a:pt x="24" y="10"/>
                    </a:cubicBezTo>
                    <a:cubicBezTo>
                      <a:pt x="5" y="10"/>
                      <a:pt x="5" y="10"/>
                      <a:pt x="5" y="10"/>
                    </a:cubicBezTo>
                    <a:cubicBezTo>
                      <a:pt x="4" y="10"/>
                      <a:pt x="3" y="11"/>
                      <a:pt x="3" y="11"/>
                    </a:cubicBezTo>
                    <a:cubicBezTo>
                      <a:pt x="3" y="38"/>
                      <a:pt x="3" y="38"/>
                      <a:pt x="3" y="38"/>
                    </a:cubicBezTo>
                    <a:cubicBezTo>
                      <a:pt x="3" y="39"/>
                      <a:pt x="4" y="39"/>
                      <a:pt x="5" y="39"/>
                    </a:cubicBezTo>
                    <a:cubicBezTo>
                      <a:pt x="24" y="39"/>
                      <a:pt x="24" y="39"/>
                      <a:pt x="24" y="39"/>
                    </a:cubicBezTo>
                    <a:cubicBezTo>
                      <a:pt x="25" y="39"/>
                      <a:pt x="25" y="39"/>
                      <a:pt x="25" y="38"/>
                    </a:cubicBezTo>
                    <a:lnTo>
                      <a:pt x="25" y="11"/>
                    </a:lnTo>
                    <a:close/>
                    <a:moveTo>
                      <a:pt x="17" y="5"/>
                    </a:moveTo>
                    <a:cubicBezTo>
                      <a:pt x="11" y="5"/>
                      <a:pt x="11" y="5"/>
                      <a:pt x="11" y="5"/>
                    </a:cubicBezTo>
                    <a:cubicBezTo>
                      <a:pt x="11" y="5"/>
                      <a:pt x="11" y="6"/>
                      <a:pt x="11" y="6"/>
                    </a:cubicBezTo>
                    <a:cubicBezTo>
                      <a:pt x="11" y="6"/>
                      <a:pt x="11" y="6"/>
                      <a:pt x="11" y="6"/>
                    </a:cubicBezTo>
                    <a:cubicBezTo>
                      <a:pt x="17" y="6"/>
                      <a:pt x="17" y="6"/>
                      <a:pt x="17" y="6"/>
                    </a:cubicBezTo>
                    <a:cubicBezTo>
                      <a:pt x="18" y="6"/>
                      <a:pt x="18" y="6"/>
                      <a:pt x="18" y="6"/>
                    </a:cubicBezTo>
                    <a:cubicBezTo>
                      <a:pt x="18" y="6"/>
                      <a:pt x="18" y="5"/>
                      <a:pt x="17" y="5"/>
                    </a:cubicBezTo>
                    <a:close/>
                    <a:moveTo>
                      <a:pt x="14" y="41"/>
                    </a:moveTo>
                    <a:cubicBezTo>
                      <a:pt x="13" y="41"/>
                      <a:pt x="11" y="42"/>
                      <a:pt x="11" y="44"/>
                    </a:cubicBezTo>
                    <a:cubicBezTo>
                      <a:pt x="11" y="46"/>
                      <a:pt x="13" y="47"/>
                      <a:pt x="14" y="47"/>
                    </a:cubicBezTo>
                    <a:cubicBezTo>
                      <a:pt x="16" y="47"/>
                      <a:pt x="17" y="46"/>
                      <a:pt x="17" y="44"/>
                    </a:cubicBezTo>
                    <a:cubicBezTo>
                      <a:pt x="17" y="42"/>
                      <a:pt x="16" y="41"/>
                      <a:pt x="14" y="41"/>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4" name="组合 13">
              <a:extLst>
                <a:ext uri="{FF2B5EF4-FFF2-40B4-BE49-F238E27FC236}">
                  <a16:creationId xmlns:a16="http://schemas.microsoft.com/office/drawing/2014/main" id="{3AF8EB45-7E14-43D3-9DCE-0C17E6C68B20}"/>
                </a:ext>
              </a:extLst>
            </p:cNvPr>
            <p:cNvGrpSpPr/>
            <p:nvPr/>
          </p:nvGrpSpPr>
          <p:grpSpPr>
            <a:xfrm>
              <a:off x="4148580" y="3956331"/>
              <a:ext cx="810649" cy="810649"/>
              <a:chOff x="4148580" y="3956331"/>
              <a:chExt cx="810649" cy="810649"/>
            </a:xfrm>
          </p:grpSpPr>
          <p:sp>
            <p:nvSpPr>
              <p:cNvPr id="39" name="椭圆 38">
                <a:extLst>
                  <a:ext uri="{FF2B5EF4-FFF2-40B4-BE49-F238E27FC236}">
                    <a16:creationId xmlns:a16="http://schemas.microsoft.com/office/drawing/2014/main" id="{4A10341A-6CC3-4536-AA00-4B58D4E222B3}"/>
                  </a:ext>
                </a:extLst>
              </p:cNvPr>
              <p:cNvSpPr/>
              <p:nvPr/>
            </p:nvSpPr>
            <p:spPr>
              <a:xfrm>
                <a:off x="4148580" y="3956331"/>
                <a:ext cx="810649" cy="810649"/>
              </a:xfrm>
              <a:prstGeom prst="ellipse">
                <a:avLst/>
              </a:prstGeom>
              <a:solidFill>
                <a:srgbClr val="00C1CA"/>
              </a:solidFill>
              <a:ln w="12700" cap="flat" cmpd="sng" algn="ctr">
                <a:solidFill>
                  <a:srgbClr val="FFFFFF">
                    <a:lumMod val="75000"/>
                  </a:srgbClr>
                </a:solid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sp>
            <p:nvSpPr>
              <p:cNvPr id="40" name="任意多边形 20">
                <a:extLst>
                  <a:ext uri="{FF2B5EF4-FFF2-40B4-BE49-F238E27FC236}">
                    <a16:creationId xmlns:a16="http://schemas.microsoft.com/office/drawing/2014/main" id="{6790497D-B49E-4078-A260-3F4E286F9881}"/>
                  </a:ext>
                </a:extLst>
              </p:cNvPr>
              <p:cNvSpPr>
                <a:spLocks/>
              </p:cNvSpPr>
              <p:nvPr/>
            </p:nvSpPr>
            <p:spPr bwMode="auto">
              <a:xfrm>
                <a:off x="4378239" y="4255911"/>
                <a:ext cx="317939" cy="282916"/>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5" name="组合 14">
              <a:extLst>
                <a:ext uri="{FF2B5EF4-FFF2-40B4-BE49-F238E27FC236}">
                  <a16:creationId xmlns:a16="http://schemas.microsoft.com/office/drawing/2014/main" id="{C14CFE8D-A2A2-48BC-A8F5-891CB4CF545C}"/>
                </a:ext>
              </a:extLst>
            </p:cNvPr>
            <p:cNvGrpSpPr/>
            <p:nvPr/>
          </p:nvGrpSpPr>
          <p:grpSpPr>
            <a:xfrm>
              <a:off x="10804074" y="3956331"/>
              <a:ext cx="810649" cy="810649"/>
              <a:chOff x="10804074" y="3956331"/>
              <a:chExt cx="810649" cy="810649"/>
            </a:xfrm>
          </p:grpSpPr>
          <p:sp>
            <p:nvSpPr>
              <p:cNvPr id="37" name="椭圆 36">
                <a:extLst>
                  <a:ext uri="{FF2B5EF4-FFF2-40B4-BE49-F238E27FC236}">
                    <a16:creationId xmlns:a16="http://schemas.microsoft.com/office/drawing/2014/main" id="{C9EEC118-99B5-47AC-908B-67A1FBCFFBB4}"/>
                  </a:ext>
                </a:extLst>
              </p:cNvPr>
              <p:cNvSpPr/>
              <p:nvPr/>
            </p:nvSpPr>
            <p:spPr>
              <a:xfrm>
                <a:off x="10804074" y="3956331"/>
                <a:ext cx="810649" cy="810649"/>
              </a:xfrm>
              <a:prstGeom prst="ellipse">
                <a:avLst/>
              </a:prstGeom>
              <a:solidFill>
                <a:srgbClr val="00C1CA"/>
              </a:solidFill>
              <a:ln w="12700" cap="flat" cmpd="sng" algn="ctr">
                <a:no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sp>
            <p:nvSpPr>
              <p:cNvPr id="38" name="任意多边形 23">
                <a:extLst>
                  <a:ext uri="{FF2B5EF4-FFF2-40B4-BE49-F238E27FC236}">
                    <a16:creationId xmlns:a16="http://schemas.microsoft.com/office/drawing/2014/main" id="{E5B58707-C49D-4F1F-A10D-92189509B35F}"/>
                  </a:ext>
                </a:extLst>
              </p:cNvPr>
              <p:cNvSpPr>
                <a:spLocks/>
              </p:cNvSpPr>
              <p:nvPr/>
            </p:nvSpPr>
            <p:spPr bwMode="auto">
              <a:xfrm>
                <a:off x="11001385" y="4185589"/>
                <a:ext cx="428563" cy="341101"/>
              </a:xfrm>
              <a:custGeom>
                <a:avLst/>
                <a:gdLst/>
                <a:ahLst/>
                <a:cxnLst>
                  <a:cxn ang="0">
                    <a:pos x="53" y="20"/>
                  </a:cxn>
                  <a:cxn ang="0">
                    <a:pos x="26" y="39"/>
                  </a:cxn>
                  <a:cxn ang="0">
                    <a:pos x="20" y="39"/>
                  </a:cxn>
                  <a:cxn ang="0">
                    <a:pos x="9" y="44"/>
                  </a:cxn>
                  <a:cxn ang="0">
                    <a:pos x="6" y="44"/>
                  </a:cxn>
                  <a:cxn ang="0">
                    <a:pos x="6" y="44"/>
                  </a:cxn>
                  <a:cxn ang="0">
                    <a:pos x="5" y="43"/>
                  </a:cxn>
                  <a:cxn ang="0">
                    <a:pos x="5" y="41"/>
                  </a:cxn>
                  <a:cxn ang="0">
                    <a:pos x="10" y="35"/>
                  </a:cxn>
                  <a:cxn ang="0">
                    <a:pos x="0" y="20"/>
                  </a:cxn>
                  <a:cxn ang="0">
                    <a:pos x="26" y="0"/>
                  </a:cxn>
                  <a:cxn ang="0">
                    <a:pos x="53" y="20"/>
                  </a:cxn>
                  <a:cxn ang="0">
                    <a:pos x="5" y="20"/>
                  </a:cxn>
                  <a:cxn ang="0">
                    <a:pos x="12" y="31"/>
                  </a:cxn>
                  <a:cxn ang="0">
                    <a:pos x="16" y="33"/>
                  </a:cxn>
                  <a:cxn ang="0">
                    <a:pos x="15" y="36"/>
                  </a:cxn>
                  <a:cxn ang="0">
                    <a:pos x="17" y="35"/>
                  </a:cxn>
                  <a:cxn ang="0">
                    <a:pos x="19" y="34"/>
                  </a:cxn>
                  <a:cxn ang="0">
                    <a:pos x="21" y="34"/>
                  </a:cxn>
                  <a:cxn ang="0">
                    <a:pos x="26" y="34"/>
                  </a:cxn>
                  <a:cxn ang="0">
                    <a:pos x="48" y="20"/>
                  </a:cxn>
                  <a:cxn ang="0">
                    <a:pos x="26" y="5"/>
                  </a:cxn>
                  <a:cxn ang="0">
                    <a:pos x="5" y="20"/>
                  </a:cxn>
                  <a:cxn ang="0">
                    <a:pos x="62" y="51"/>
                  </a:cxn>
                  <a:cxn ang="0">
                    <a:pos x="63" y="53"/>
                  </a:cxn>
                  <a:cxn ang="0">
                    <a:pos x="62" y="54"/>
                  </a:cxn>
                  <a:cxn ang="0">
                    <a:pos x="58" y="53"/>
                  </a:cxn>
                  <a:cxn ang="0">
                    <a:pos x="48" y="48"/>
                  </a:cxn>
                  <a:cxn ang="0">
                    <a:pos x="41" y="49"/>
                  </a:cxn>
                  <a:cxn ang="0">
                    <a:pos x="23" y="44"/>
                  </a:cxn>
                  <a:cxn ang="0">
                    <a:pos x="26" y="44"/>
                  </a:cxn>
                  <a:cxn ang="0">
                    <a:pos x="48" y="38"/>
                  </a:cxn>
                  <a:cxn ang="0">
                    <a:pos x="58" y="20"/>
                  </a:cxn>
                  <a:cxn ang="0">
                    <a:pos x="57" y="14"/>
                  </a:cxn>
                  <a:cxn ang="0">
                    <a:pos x="68" y="30"/>
                  </a:cxn>
                  <a:cxn ang="0">
                    <a:pos x="58" y="45"/>
                  </a:cxn>
                  <a:cxn ang="0">
                    <a:pos x="62" y="51"/>
                  </a:cxn>
                </a:cxnLst>
                <a:rect l="0" t="0" r="r" b="b"/>
                <a:pathLst>
                  <a:path w="68" h="54">
                    <a:moveTo>
                      <a:pt x="53" y="20"/>
                    </a:moveTo>
                    <a:cubicBezTo>
                      <a:pt x="53" y="31"/>
                      <a:pt x="41" y="39"/>
                      <a:pt x="26" y="39"/>
                    </a:cubicBezTo>
                    <a:cubicBezTo>
                      <a:pt x="24" y="39"/>
                      <a:pt x="22" y="39"/>
                      <a:pt x="20" y="39"/>
                    </a:cubicBezTo>
                    <a:cubicBezTo>
                      <a:pt x="17" y="41"/>
                      <a:pt x="13" y="43"/>
                      <a:pt x="9" y="44"/>
                    </a:cubicBezTo>
                    <a:cubicBezTo>
                      <a:pt x="8" y="44"/>
                      <a:pt x="7" y="44"/>
                      <a:pt x="6" y="44"/>
                    </a:cubicBezTo>
                    <a:cubicBezTo>
                      <a:pt x="6" y="44"/>
                      <a:pt x="6" y="44"/>
                      <a:pt x="6" y="44"/>
                    </a:cubicBezTo>
                    <a:cubicBezTo>
                      <a:pt x="5" y="44"/>
                      <a:pt x="5" y="44"/>
                      <a:pt x="5" y="43"/>
                    </a:cubicBezTo>
                    <a:cubicBezTo>
                      <a:pt x="5" y="42"/>
                      <a:pt x="5" y="42"/>
                      <a:pt x="5" y="41"/>
                    </a:cubicBezTo>
                    <a:cubicBezTo>
                      <a:pt x="7" y="40"/>
                      <a:pt x="9" y="38"/>
                      <a:pt x="10" y="35"/>
                    </a:cubicBezTo>
                    <a:cubicBezTo>
                      <a:pt x="4" y="32"/>
                      <a:pt x="0" y="26"/>
                      <a:pt x="0" y="20"/>
                    </a:cubicBezTo>
                    <a:cubicBezTo>
                      <a:pt x="0" y="9"/>
                      <a:pt x="12" y="0"/>
                      <a:pt x="26" y="0"/>
                    </a:cubicBezTo>
                    <a:cubicBezTo>
                      <a:pt x="41" y="0"/>
                      <a:pt x="53" y="9"/>
                      <a:pt x="53" y="20"/>
                    </a:cubicBezTo>
                    <a:close/>
                    <a:moveTo>
                      <a:pt x="5" y="20"/>
                    </a:moveTo>
                    <a:cubicBezTo>
                      <a:pt x="5" y="24"/>
                      <a:pt x="7" y="28"/>
                      <a:pt x="12" y="31"/>
                    </a:cubicBezTo>
                    <a:cubicBezTo>
                      <a:pt x="16" y="33"/>
                      <a:pt x="16" y="33"/>
                      <a:pt x="16" y="33"/>
                    </a:cubicBezTo>
                    <a:cubicBezTo>
                      <a:pt x="15" y="36"/>
                      <a:pt x="15" y="36"/>
                      <a:pt x="15" y="36"/>
                    </a:cubicBezTo>
                    <a:cubicBezTo>
                      <a:pt x="15" y="36"/>
                      <a:pt x="16" y="35"/>
                      <a:pt x="17" y="35"/>
                    </a:cubicBezTo>
                    <a:cubicBezTo>
                      <a:pt x="19" y="34"/>
                      <a:pt x="19" y="34"/>
                      <a:pt x="19" y="34"/>
                    </a:cubicBezTo>
                    <a:cubicBezTo>
                      <a:pt x="21" y="34"/>
                      <a:pt x="21" y="34"/>
                      <a:pt x="21" y="34"/>
                    </a:cubicBezTo>
                    <a:cubicBezTo>
                      <a:pt x="23" y="34"/>
                      <a:pt x="25" y="34"/>
                      <a:pt x="26" y="34"/>
                    </a:cubicBezTo>
                    <a:cubicBezTo>
                      <a:pt x="38" y="34"/>
                      <a:pt x="48" y="28"/>
                      <a:pt x="48" y="20"/>
                    </a:cubicBezTo>
                    <a:cubicBezTo>
                      <a:pt x="48" y="12"/>
                      <a:pt x="38" y="5"/>
                      <a:pt x="26" y="5"/>
                    </a:cubicBezTo>
                    <a:cubicBezTo>
                      <a:pt x="15" y="5"/>
                      <a:pt x="5" y="12"/>
                      <a:pt x="5" y="20"/>
                    </a:cubicBezTo>
                    <a:close/>
                    <a:moveTo>
                      <a:pt x="62" y="51"/>
                    </a:moveTo>
                    <a:cubicBezTo>
                      <a:pt x="63" y="52"/>
                      <a:pt x="63" y="52"/>
                      <a:pt x="63" y="53"/>
                    </a:cubicBezTo>
                    <a:cubicBezTo>
                      <a:pt x="63" y="53"/>
                      <a:pt x="62" y="54"/>
                      <a:pt x="62" y="54"/>
                    </a:cubicBezTo>
                    <a:cubicBezTo>
                      <a:pt x="60" y="54"/>
                      <a:pt x="59" y="54"/>
                      <a:pt x="58" y="53"/>
                    </a:cubicBezTo>
                    <a:cubicBezTo>
                      <a:pt x="54" y="52"/>
                      <a:pt x="51" y="51"/>
                      <a:pt x="48" y="48"/>
                    </a:cubicBezTo>
                    <a:cubicBezTo>
                      <a:pt x="46" y="49"/>
                      <a:pt x="43" y="49"/>
                      <a:pt x="41" y="49"/>
                    </a:cubicBezTo>
                    <a:cubicBezTo>
                      <a:pt x="34" y="49"/>
                      <a:pt x="28" y="47"/>
                      <a:pt x="23" y="44"/>
                    </a:cubicBezTo>
                    <a:cubicBezTo>
                      <a:pt x="24" y="44"/>
                      <a:pt x="25" y="44"/>
                      <a:pt x="26" y="44"/>
                    </a:cubicBezTo>
                    <a:cubicBezTo>
                      <a:pt x="35" y="44"/>
                      <a:pt x="42" y="42"/>
                      <a:pt x="48" y="38"/>
                    </a:cubicBezTo>
                    <a:cubicBezTo>
                      <a:pt x="55" y="33"/>
                      <a:pt x="58" y="27"/>
                      <a:pt x="58" y="20"/>
                    </a:cubicBezTo>
                    <a:cubicBezTo>
                      <a:pt x="58" y="18"/>
                      <a:pt x="58" y="16"/>
                      <a:pt x="57" y="14"/>
                    </a:cubicBezTo>
                    <a:cubicBezTo>
                      <a:pt x="64" y="18"/>
                      <a:pt x="68" y="23"/>
                      <a:pt x="68" y="30"/>
                    </a:cubicBezTo>
                    <a:cubicBezTo>
                      <a:pt x="68" y="36"/>
                      <a:pt x="64" y="41"/>
                      <a:pt x="58" y="45"/>
                    </a:cubicBezTo>
                    <a:cubicBezTo>
                      <a:pt x="59" y="48"/>
                      <a:pt x="61" y="49"/>
                      <a:pt x="62" y="51"/>
                    </a:cubicBezTo>
                    <a:close/>
                  </a:path>
                </a:pathLst>
              </a:custGeom>
              <a:solidFill>
                <a:srgbClr val="FFFFFF"/>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6" name="组合 15">
              <a:extLst>
                <a:ext uri="{FF2B5EF4-FFF2-40B4-BE49-F238E27FC236}">
                  <a16:creationId xmlns:a16="http://schemas.microsoft.com/office/drawing/2014/main" id="{D5E73878-1602-4155-90B2-D4A817E95EF3}"/>
                </a:ext>
              </a:extLst>
            </p:cNvPr>
            <p:cNvGrpSpPr/>
            <p:nvPr/>
          </p:nvGrpSpPr>
          <p:grpSpPr>
            <a:xfrm>
              <a:off x="7484761" y="2827621"/>
              <a:ext cx="810649" cy="810649"/>
              <a:chOff x="7484761" y="2827621"/>
              <a:chExt cx="810649" cy="810649"/>
            </a:xfrm>
          </p:grpSpPr>
          <p:sp>
            <p:nvSpPr>
              <p:cNvPr id="35" name="椭圆 34">
                <a:extLst>
                  <a:ext uri="{FF2B5EF4-FFF2-40B4-BE49-F238E27FC236}">
                    <a16:creationId xmlns:a16="http://schemas.microsoft.com/office/drawing/2014/main" id="{6C8EE520-9C24-4414-9DFF-84FE0F5B2043}"/>
                  </a:ext>
                </a:extLst>
              </p:cNvPr>
              <p:cNvSpPr/>
              <p:nvPr/>
            </p:nvSpPr>
            <p:spPr>
              <a:xfrm>
                <a:off x="7484761" y="2827621"/>
                <a:ext cx="810649" cy="810649"/>
              </a:xfrm>
              <a:prstGeom prst="ellipse">
                <a:avLst/>
              </a:prstGeom>
              <a:solidFill>
                <a:srgbClr val="EF4A6A"/>
              </a:solidFill>
              <a:ln w="12700" cap="flat" cmpd="sng" algn="ctr">
                <a:solidFill>
                  <a:srgbClr val="FFFFFF">
                    <a:lumMod val="75000"/>
                  </a:srgbClr>
                </a:solid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sp>
            <p:nvSpPr>
              <p:cNvPr id="36" name="任意多边形 26">
                <a:extLst>
                  <a:ext uri="{FF2B5EF4-FFF2-40B4-BE49-F238E27FC236}">
                    <a16:creationId xmlns:a16="http://schemas.microsoft.com/office/drawing/2014/main" id="{E8E0E9C3-B250-4160-AA6D-4D3F27178DDF}"/>
                  </a:ext>
                </a:extLst>
              </p:cNvPr>
              <p:cNvSpPr>
                <a:spLocks/>
              </p:cNvSpPr>
              <p:nvPr/>
            </p:nvSpPr>
            <p:spPr bwMode="auto">
              <a:xfrm>
                <a:off x="7724737" y="3157969"/>
                <a:ext cx="330696" cy="249069"/>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7" name="组合 16">
              <a:extLst>
                <a:ext uri="{FF2B5EF4-FFF2-40B4-BE49-F238E27FC236}">
                  <a16:creationId xmlns:a16="http://schemas.microsoft.com/office/drawing/2014/main" id="{D6DE9E97-4F00-4C8E-BCA0-0D4311778A7D}"/>
                </a:ext>
              </a:extLst>
            </p:cNvPr>
            <p:cNvGrpSpPr/>
            <p:nvPr/>
          </p:nvGrpSpPr>
          <p:grpSpPr>
            <a:xfrm>
              <a:off x="6367078" y="3956331"/>
              <a:ext cx="810649" cy="810649"/>
              <a:chOff x="6367078" y="3956331"/>
              <a:chExt cx="810649" cy="810649"/>
            </a:xfrm>
          </p:grpSpPr>
          <p:sp>
            <p:nvSpPr>
              <p:cNvPr id="33" name="椭圆 32">
                <a:extLst>
                  <a:ext uri="{FF2B5EF4-FFF2-40B4-BE49-F238E27FC236}">
                    <a16:creationId xmlns:a16="http://schemas.microsoft.com/office/drawing/2014/main" id="{FD3720B9-E595-4635-823C-EB1827C82CDD}"/>
                  </a:ext>
                </a:extLst>
              </p:cNvPr>
              <p:cNvSpPr/>
              <p:nvPr/>
            </p:nvSpPr>
            <p:spPr>
              <a:xfrm>
                <a:off x="6367078" y="3956331"/>
                <a:ext cx="810649" cy="810649"/>
              </a:xfrm>
              <a:prstGeom prst="ellipse">
                <a:avLst/>
              </a:prstGeom>
              <a:solidFill>
                <a:srgbClr val="00C1CA"/>
              </a:solidFill>
              <a:ln w="12700" cap="flat" cmpd="sng" algn="ctr">
                <a:solidFill>
                  <a:srgbClr val="FFFFFF">
                    <a:lumMod val="75000"/>
                  </a:srgbClr>
                </a:solid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sp>
            <p:nvSpPr>
              <p:cNvPr id="34" name="任意多边形 29">
                <a:extLst>
                  <a:ext uri="{FF2B5EF4-FFF2-40B4-BE49-F238E27FC236}">
                    <a16:creationId xmlns:a16="http://schemas.microsoft.com/office/drawing/2014/main" id="{F31D612A-4D04-464A-B57D-1ACB7FB61332}"/>
                  </a:ext>
                </a:extLst>
              </p:cNvPr>
              <p:cNvSpPr>
                <a:spLocks/>
              </p:cNvSpPr>
              <p:nvPr/>
            </p:nvSpPr>
            <p:spPr bwMode="auto">
              <a:xfrm>
                <a:off x="6579456" y="4185252"/>
                <a:ext cx="376745" cy="379516"/>
              </a:xfrm>
              <a:custGeom>
                <a:avLst/>
                <a:gdLst/>
                <a:ahLst/>
                <a:cxnLst>
                  <a:cxn ang="0">
                    <a:pos x="1" y="42"/>
                  </a:cxn>
                  <a:cxn ang="0">
                    <a:pos x="1" y="40"/>
                  </a:cxn>
                  <a:cxn ang="0">
                    <a:pos x="14" y="41"/>
                  </a:cxn>
                  <a:cxn ang="0">
                    <a:pos x="30" y="19"/>
                  </a:cxn>
                  <a:cxn ang="0">
                    <a:pos x="17" y="8"/>
                  </a:cxn>
                  <a:cxn ang="0">
                    <a:pos x="9" y="14"/>
                  </a:cxn>
                  <a:cxn ang="0">
                    <a:pos x="9" y="19"/>
                  </a:cxn>
                  <a:cxn ang="0">
                    <a:pos x="18" y="39"/>
                  </a:cxn>
                  <a:cxn ang="0">
                    <a:pos x="4" y="24"/>
                  </a:cxn>
                  <a:cxn ang="0">
                    <a:pos x="4" y="9"/>
                  </a:cxn>
                  <a:cxn ang="0">
                    <a:pos x="17" y="0"/>
                  </a:cxn>
                  <a:cxn ang="0">
                    <a:pos x="37" y="16"/>
                  </a:cxn>
                  <a:cxn ang="0">
                    <a:pos x="30" y="19"/>
                  </a:cxn>
                  <a:cxn ang="0">
                    <a:pos x="6" y="58"/>
                  </a:cxn>
                  <a:cxn ang="0">
                    <a:pos x="5" y="56"/>
                  </a:cxn>
                  <a:cxn ang="0">
                    <a:pos x="16" y="46"/>
                  </a:cxn>
                  <a:cxn ang="0">
                    <a:pos x="7" y="58"/>
                  </a:cxn>
                  <a:cxn ang="0">
                    <a:pos x="22" y="63"/>
                  </a:cxn>
                  <a:cxn ang="0">
                    <a:pos x="20" y="49"/>
                  </a:cxn>
                  <a:cxn ang="0">
                    <a:pos x="23" y="49"/>
                  </a:cxn>
                  <a:cxn ang="0">
                    <a:pos x="59" y="54"/>
                  </a:cxn>
                  <a:cxn ang="0">
                    <a:pos x="46" y="62"/>
                  </a:cxn>
                  <a:cxn ang="0">
                    <a:pos x="25" y="46"/>
                  </a:cxn>
                  <a:cxn ang="0">
                    <a:pos x="33" y="43"/>
                  </a:cxn>
                  <a:cxn ang="0">
                    <a:pos x="48" y="54"/>
                  </a:cxn>
                  <a:cxn ang="0">
                    <a:pos x="55" y="46"/>
                  </a:cxn>
                  <a:cxn ang="0">
                    <a:pos x="44" y="33"/>
                  </a:cxn>
                  <a:cxn ang="0">
                    <a:pos x="46" y="25"/>
                  </a:cxn>
                  <a:cxn ang="0">
                    <a:pos x="62" y="46"/>
                  </a:cxn>
                  <a:cxn ang="0">
                    <a:pos x="42" y="13"/>
                  </a:cxn>
                  <a:cxn ang="0">
                    <a:pos x="40" y="13"/>
                  </a:cxn>
                  <a:cxn ang="0">
                    <a:pos x="41" y="0"/>
                  </a:cxn>
                  <a:cxn ang="0">
                    <a:pos x="42" y="13"/>
                  </a:cxn>
                  <a:cxn ang="0">
                    <a:pos x="47" y="17"/>
                  </a:cxn>
                  <a:cxn ang="0">
                    <a:pos x="46" y="15"/>
                  </a:cxn>
                  <a:cxn ang="0">
                    <a:pos x="58" y="5"/>
                  </a:cxn>
                  <a:cxn ang="0">
                    <a:pos x="48" y="16"/>
                  </a:cxn>
                  <a:cxn ang="0">
                    <a:pos x="50" y="23"/>
                  </a:cxn>
                  <a:cxn ang="0">
                    <a:pos x="50" y="20"/>
                  </a:cxn>
                  <a:cxn ang="0">
                    <a:pos x="63" y="22"/>
                  </a:cxn>
                </a:cxnLst>
                <a:rect l="0" t="0" r="r" b="b"/>
                <a:pathLst>
                  <a:path w="63" h="63">
                    <a:moveTo>
                      <a:pt x="13" y="42"/>
                    </a:moveTo>
                    <a:cubicBezTo>
                      <a:pt x="1" y="42"/>
                      <a:pt x="1" y="42"/>
                      <a:pt x="1" y="42"/>
                    </a:cubicBezTo>
                    <a:cubicBezTo>
                      <a:pt x="0" y="42"/>
                      <a:pt x="0" y="42"/>
                      <a:pt x="0" y="41"/>
                    </a:cubicBezTo>
                    <a:cubicBezTo>
                      <a:pt x="0" y="40"/>
                      <a:pt x="0" y="40"/>
                      <a:pt x="1" y="40"/>
                    </a:cubicBezTo>
                    <a:cubicBezTo>
                      <a:pt x="13" y="40"/>
                      <a:pt x="13" y="40"/>
                      <a:pt x="13" y="40"/>
                    </a:cubicBezTo>
                    <a:cubicBezTo>
                      <a:pt x="14" y="40"/>
                      <a:pt x="14" y="40"/>
                      <a:pt x="14" y="41"/>
                    </a:cubicBezTo>
                    <a:cubicBezTo>
                      <a:pt x="14" y="42"/>
                      <a:pt x="14" y="42"/>
                      <a:pt x="13" y="42"/>
                    </a:cubicBezTo>
                    <a:close/>
                    <a:moveTo>
                      <a:pt x="30" y="19"/>
                    </a:moveTo>
                    <a:cubicBezTo>
                      <a:pt x="19" y="9"/>
                      <a:pt x="19" y="9"/>
                      <a:pt x="19" y="9"/>
                    </a:cubicBezTo>
                    <a:cubicBezTo>
                      <a:pt x="19" y="8"/>
                      <a:pt x="18" y="8"/>
                      <a:pt x="17" y="8"/>
                    </a:cubicBezTo>
                    <a:cubicBezTo>
                      <a:pt x="16" y="8"/>
                      <a:pt x="15" y="8"/>
                      <a:pt x="14" y="9"/>
                    </a:cubicBezTo>
                    <a:cubicBezTo>
                      <a:pt x="9" y="14"/>
                      <a:pt x="9" y="14"/>
                      <a:pt x="9" y="14"/>
                    </a:cubicBezTo>
                    <a:cubicBezTo>
                      <a:pt x="8" y="15"/>
                      <a:pt x="8" y="16"/>
                      <a:pt x="8" y="17"/>
                    </a:cubicBezTo>
                    <a:cubicBezTo>
                      <a:pt x="8" y="18"/>
                      <a:pt x="8" y="19"/>
                      <a:pt x="9" y="19"/>
                    </a:cubicBezTo>
                    <a:cubicBezTo>
                      <a:pt x="19" y="30"/>
                      <a:pt x="19" y="30"/>
                      <a:pt x="19" y="30"/>
                    </a:cubicBezTo>
                    <a:cubicBezTo>
                      <a:pt x="18" y="39"/>
                      <a:pt x="18" y="39"/>
                      <a:pt x="18" y="39"/>
                    </a:cubicBezTo>
                    <a:cubicBezTo>
                      <a:pt x="18" y="38"/>
                      <a:pt x="17" y="38"/>
                      <a:pt x="16" y="37"/>
                    </a:cubicBezTo>
                    <a:cubicBezTo>
                      <a:pt x="4" y="24"/>
                      <a:pt x="4" y="24"/>
                      <a:pt x="4" y="24"/>
                    </a:cubicBezTo>
                    <a:cubicBezTo>
                      <a:pt x="2" y="22"/>
                      <a:pt x="0" y="20"/>
                      <a:pt x="0" y="17"/>
                    </a:cubicBezTo>
                    <a:cubicBezTo>
                      <a:pt x="0" y="14"/>
                      <a:pt x="2" y="11"/>
                      <a:pt x="4" y="9"/>
                    </a:cubicBezTo>
                    <a:cubicBezTo>
                      <a:pt x="9" y="3"/>
                      <a:pt x="9" y="3"/>
                      <a:pt x="9" y="3"/>
                    </a:cubicBezTo>
                    <a:cubicBezTo>
                      <a:pt x="11" y="1"/>
                      <a:pt x="14" y="0"/>
                      <a:pt x="17" y="0"/>
                    </a:cubicBezTo>
                    <a:cubicBezTo>
                      <a:pt x="20" y="0"/>
                      <a:pt x="23" y="1"/>
                      <a:pt x="25" y="4"/>
                    </a:cubicBezTo>
                    <a:cubicBezTo>
                      <a:pt x="37" y="16"/>
                      <a:pt x="37" y="16"/>
                      <a:pt x="37" y="16"/>
                    </a:cubicBezTo>
                    <a:cubicBezTo>
                      <a:pt x="38" y="17"/>
                      <a:pt x="38" y="18"/>
                      <a:pt x="39" y="18"/>
                    </a:cubicBezTo>
                    <a:lnTo>
                      <a:pt x="30" y="19"/>
                    </a:lnTo>
                    <a:close/>
                    <a:moveTo>
                      <a:pt x="7" y="58"/>
                    </a:moveTo>
                    <a:cubicBezTo>
                      <a:pt x="6" y="58"/>
                      <a:pt x="6" y="58"/>
                      <a:pt x="6" y="58"/>
                    </a:cubicBezTo>
                    <a:cubicBezTo>
                      <a:pt x="6" y="58"/>
                      <a:pt x="5" y="58"/>
                      <a:pt x="5" y="58"/>
                    </a:cubicBezTo>
                    <a:cubicBezTo>
                      <a:pt x="5" y="57"/>
                      <a:pt x="5" y="56"/>
                      <a:pt x="5" y="56"/>
                    </a:cubicBezTo>
                    <a:cubicBezTo>
                      <a:pt x="15" y="46"/>
                      <a:pt x="15" y="46"/>
                      <a:pt x="15" y="46"/>
                    </a:cubicBezTo>
                    <a:cubicBezTo>
                      <a:pt x="15" y="46"/>
                      <a:pt x="16" y="46"/>
                      <a:pt x="16" y="46"/>
                    </a:cubicBezTo>
                    <a:cubicBezTo>
                      <a:pt x="17" y="47"/>
                      <a:pt x="17" y="47"/>
                      <a:pt x="16" y="48"/>
                    </a:cubicBezTo>
                    <a:lnTo>
                      <a:pt x="7" y="58"/>
                    </a:lnTo>
                    <a:close/>
                    <a:moveTo>
                      <a:pt x="23" y="62"/>
                    </a:moveTo>
                    <a:cubicBezTo>
                      <a:pt x="23" y="62"/>
                      <a:pt x="22" y="63"/>
                      <a:pt x="22" y="63"/>
                    </a:cubicBezTo>
                    <a:cubicBezTo>
                      <a:pt x="21" y="63"/>
                      <a:pt x="20" y="62"/>
                      <a:pt x="20" y="62"/>
                    </a:cubicBezTo>
                    <a:cubicBezTo>
                      <a:pt x="20" y="49"/>
                      <a:pt x="20" y="49"/>
                      <a:pt x="20" y="49"/>
                    </a:cubicBezTo>
                    <a:cubicBezTo>
                      <a:pt x="20" y="49"/>
                      <a:pt x="21" y="48"/>
                      <a:pt x="22" y="48"/>
                    </a:cubicBezTo>
                    <a:cubicBezTo>
                      <a:pt x="22" y="48"/>
                      <a:pt x="23" y="49"/>
                      <a:pt x="23" y="49"/>
                    </a:cubicBezTo>
                    <a:lnTo>
                      <a:pt x="23" y="62"/>
                    </a:lnTo>
                    <a:close/>
                    <a:moveTo>
                      <a:pt x="59" y="54"/>
                    </a:moveTo>
                    <a:cubicBezTo>
                      <a:pt x="54" y="59"/>
                      <a:pt x="54" y="59"/>
                      <a:pt x="54" y="59"/>
                    </a:cubicBezTo>
                    <a:cubicBezTo>
                      <a:pt x="51" y="61"/>
                      <a:pt x="49" y="62"/>
                      <a:pt x="46" y="62"/>
                    </a:cubicBezTo>
                    <a:cubicBezTo>
                      <a:pt x="43" y="62"/>
                      <a:pt x="40" y="61"/>
                      <a:pt x="38" y="59"/>
                    </a:cubicBezTo>
                    <a:cubicBezTo>
                      <a:pt x="25" y="46"/>
                      <a:pt x="25" y="46"/>
                      <a:pt x="25" y="46"/>
                    </a:cubicBezTo>
                    <a:cubicBezTo>
                      <a:pt x="25" y="46"/>
                      <a:pt x="24" y="45"/>
                      <a:pt x="24" y="44"/>
                    </a:cubicBezTo>
                    <a:cubicBezTo>
                      <a:pt x="33" y="43"/>
                      <a:pt x="33" y="43"/>
                      <a:pt x="33" y="43"/>
                    </a:cubicBezTo>
                    <a:cubicBezTo>
                      <a:pt x="43" y="54"/>
                      <a:pt x="43" y="54"/>
                      <a:pt x="43" y="54"/>
                    </a:cubicBezTo>
                    <a:cubicBezTo>
                      <a:pt x="45" y="55"/>
                      <a:pt x="47" y="55"/>
                      <a:pt x="48" y="54"/>
                    </a:cubicBezTo>
                    <a:cubicBezTo>
                      <a:pt x="54" y="48"/>
                      <a:pt x="54" y="48"/>
                      <a:pt x="54" y="48"/>
                    </a:cubicBezTo>
                    <a:cubicBezTo>
                      <a:pt x="55" y="48"/>
                      <a:pt x="55" y="47"/>
                      <a:pt x="55" y="46"/>
                    </a:cubicBezTo>
                    <a:cubicBezTo>
                      <a:pt x="55" y="45"/>
                      <a:pt x="55" y="44"/>
                      <a:pt x="54" y="43"/>
                    </a:cubicBezTo>
                    <a:cubicBezTo>
                      <a:pt x="44" y="33"/>
                      <a:pt x="44" y="33"/>
                      <a:pt x="44" y="33"/>
                    </a:cubicBezTo>
                    <a:cubicBezTo>
                      <a:pt x="44" y="24"/>
                      <a:pt x="44" y="24"/>
                      <a:pt x="44" y="24"/>
                    </a:cubicBezTo>
                    <a:cubicBezTo>
                      <a:pt x="45" y="24"/>
                      <a:pt x="46" y="25"/>
                      <a:pt x="46" y="25"/>
                    </a:cubicBezTo>
                    <a:cubicBezTo>
                      <a:pt x="59" y="38"/>
                      <a:pt x="59" y="38"/>
                      <a:pt x="59" y="38"/>
                    </a:cubicBezTo>
                    <a:cubicBezTo>
                      <a:pt x="61" y="40"/>
                      <a:pt x="62" y="43"/>
                      <a:pt x="62" y="46"/>
                    </a:cubicBezTo>
                    <a:cubicBezTo>
                      <a:pt x="62" y="49"/>
                      <a:pt x="61" y="52"/>
                      <a:pt x="59" y="54"/>
                    </a:cubicBezTo>
                    <a:close/>
                    <a:moveTo>
                      <a:pt x="42" y="13"/>
                    </a:moveTo>
                    <a:cubicBezTo>
                      <a:pt x="42" y="14"/>
                      <a:pt x="42" y="14"/>
                      <a:pt x="41" y="14"/>
                    </a:cubicBezTo>
                    <a:cubicBezTo>
                      <a:pt x="40" y="14"/>
                      <a:pt x="40" y="14"/>
                      <a:pt x="40" y="13"/>
                    </a:cubicBezTo>
                    <a:cubicBezTo>
                      <a:pt x="40" y="1"/>
                      <a:pt x="40" y="1"/>
                      <a:pt x="40" y="1"/>
                    </a:cubicBezTo>
                    <a:cubicBezTo>
                      <a:pt x="40" y="0"/>
                      <a:pt x="40" y="0"/>
                      <a:pt x="41" y="0"/>
                    </a:cubicBezTo>
                    <a:cubicBezTo>
                      <a:pt x="42" y="0"/>
                      <a:pt x="42" y="0"/>
                      <a:pt x="42" y="1"/>
                    </a:cubicBezTo>
                    <a:lnTo>
                      <a:pt x="42" y="13"/>
                    </a:lnTo>
                    <a:close/>
                    <a:moveTo>
                      <a:pt x="48" y="16"/>
                    </a:moveTo>
                    <a:cubicBezTo>
                      <a:pt x="48" y="17"/>
                      <a:pt x="47" y="17"/>
                      <a:pt x="47" y="17"/>
                    </a:cubicBezTo>
                    <a:cubicBezTo>
                      <a:pt x="47" y="17"/>
                      <a:pt x="47" y="17"/>
                      <a:pt x="46" y="16"/>
                    </a:cubicBezTo>
                    <a:cubicBezTo>
                      <a:pt x="46" y="16"/>
                      <a:pt x="46" y="15"/>
                      <a:pt x="46" y="15"/>
                    </a:cubicBezTo>
                    <a:cubicBezTo>
                      <a:pt x="56" y="5"/>
                      <a:pt x="56" y="5"/>
                      <a:pt x="56" y="5"/>
                    </a:cubicBezTo>
                    <a:cubicBezTo>
                      <a:pt x="56" y="4"/>
                      <a:pt x="57" y="4"/>
                      <a:pt x="58" y="5"/>
                    </a:cubicBezTo>
                    <a:cubicBezTo>
                      <a:pt x="58" y="5"/>
                      <a:pt x="58" y="6"/>
                      <a:pt x="58" y="7"/>
                    </a:cubicBezTo>
                    <a:lnTo>
                      <a:pt x="48" y="16"/>
                    </a:lnTo>
                    <a:close/>
                    <a:moveTo>
                      <a:pt x="62" y="23"/>
                    </a:moveTo>
                    <a:cubicBezTo>
                      <a:pt x="50" y="23"/>
                      <a:pt x="50" y="23"/>
                      <a:pt x="50" y="23"/>
                    </a:cubicBezTo>
                    <a:cubicBezTo>
                      <a:pt x="49" y="23"/>
                      <a:pt x="48" y="22"/>
                      <a:pt x="48" y="22"/>
                    </a:cubicBezTo>
                    <a:cubicBezTo>
                      <a:pt x="48" y="21"/>
                      <a:pt x="49" y="20"/>
                      <a:pt x="50" y="20"/>
                    </a:cubicBezTo>
                    <a:cubicBezTo>
                      <a:pt x="62" y="20"/>
                      <a:pt x="62" y="20"/>
                      <a:pt x="62" y="20"/>
                    </a:cubicBezTo>
                    <a:cubicBezTo>
                      <a:pt x="62" y="20"/>
                      <a:pt x="63" y="21"/>
                      <a:pt x="63" y="22"/>
                    </a:cubicBezTo>
                    <a:cubicBezTo>
                      <a:pt x="63" y="22"/>
                      <a:pt x="62" y="23"/>
                      <a:pt x="62" y="23"/>
                    </a:cubicBez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18" name="组合 17">
              <a:extLst>
                <a:ext uri="{FF2B5EF4-FFF2-40B4-BE49-F238E27FC236}">
                  <a16:creationId xmlns:a16="http://schemas.microsoft.com/office/drawing/2014/main" id="{FD781CCB-1CA5-43F3-8781-0B5BC1B216B3}"/>
                </a:ext>
              </a:extLst>
            </p:cNvPr>
            <p:cNvGrpSpPr/>
            <p:nvPr/>
          </p:nvGrpSpPr>
          <p:grpSpPr>
            <a:xfrm>
              <a:off x="8585576" y="3956331"/>
              <a:ext cx="810649" cy="810649"/>
              <a:chOff x="8585576" y="3956331"/>
              <a:chExt cx="810649" cy="810649"/>
            </a:xfrm>
          </p:grpSpPr>
          <p:sp>
            <p:nvSpPr>
              <p:cNvPr id="28" name="椭圆 27">
                <a:extLst>
                  <a:ext uri="{FF2B5EF4-FFF2-40B4-BE49-F238E27FC236}">
                    <a16:creationId xmlns:a16="http://schemas.microsoft.com/office/drawing/2014/main" id="{983318BA-BC38-4F6B-86F4-0B88E66C4766}"/>
                  </a:ext>
                </a:extLst>
              </p:cNvPr>
              <p:cNvSpPr/>
              <p:nvPr/>
            </p:nvSpPr>
            <p:spPr>
              <a:xfrm>
                <a:off x="8585576" y="3956331"/>
                <a:ext cx="810649" cy="810649"/>
              </a:xfrm>
              <a:prstGeom prst="ellipse">
                <a:avLst/>
              </a:prstGeom>
              <a:solidFill>
                <a:srgbClr val="00C1CA"/>
              </a:solidFill>
              <a:ln w="12700" cap="flat" cmpd="sng" algn="ctr">
                <a:solidFill>
                  <a:srgbClr val="FFFFFF">
                    <a:lumMod val="75000"/>
                  </a:srgbClr>
                </a:solid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grpSp>
            <p:nvGrpSpPr>
              <p:cNvPr id="29" name="组合 28">
                <a:extLst>
                  <a:ext uri="{FF2B5EF4-FFF2-40B4-BE49-F238E27FC236}">
                    <a16:creationId xmlns:a16="http://schemas.microsoft.com/office/drawing/2014/main" id="{D12F243B-3B1F-4948-9090-56C9C4FE2109}"/>
                  </a:ext>
                </a:extLst>
              </p:cNvPr>
              <p:cNvGrpSpPr/>
              <p:nvPr/>
            </p:nvGrpSpPr>
            <p:grpSpPr>
              <a:xfrm>
                <a:off x="8829476" y="4195999"/>
                <a:ext cx="359987" cy="359986"/>
                <a:chOff x="4424363" y="754063"/>
                <a:chExt cx="280987" cy="280987"/>
              </a:xfrm>
              <a:solidFill>
                <a:srgbClr val="FFFFFF">
                  <a:lumMod val="65000"/>
                </a:srgbClr>
              </a:solidFill>
            </p:grpSpPr>
            <p:sp>
              <p:nvSpPr>
                <p:cNvPr id="30" name="任意多边形 33">
                  <a:extLst>
                    <a:ext uri="{FF2B5EF4-FFF2-40B4-BE49-F238E27FC236}">
                      <a16:creationId xmlns:a16="http://schemas.microsoft.com/office/drawing/2014/main" id="{0572E531-EC30-45BA-8E31-ACAAFDB6604A}"/>
                    </a:ext>
                  </a:extLst>
                </p:cNvPr>
                <p:cNvSpPr>
                  <a:spLocks/>
                </p:cNvSpPr>
                <p:nvPr/>
              </p:nvSpPr>
              <p:spPr bwMode="auto">
                <a:xfrm>
                  <a:off x="4424363" y="942975"/>
                  <a:ext cx="92075" cy="92075"/>
                </a:xfrm>
                <a:custGeom>
                  <a:avLst/>
                  <a:gdLst/>
                  <a:ahLst/>
                  <a:cxnLst>
                    <a:cxn ang="0">
                      <a:pos x="8" y="0"/>
                    </a:cxn>
                    <a:cxn ang="0">
                      <a:pos x="3" y="29"/>
                    </a:cxn>
                    <a:cxn ang="0">
                      <a:pos x="0" y="58"/>
                    </a:cxn>
                    <a:cxn ang="0">
                      <a:pos x="29" y="53"/>
                    </a:cxn>
                    <a:cxn ang="0">
                      <a:pos x="58" y="50"/>
                    </a:cxn>
                    <a:cxn ang="0">
                      <a:pos x="32" y="24"/>
                    </a:cxn>
                    <a:cxn ang="0">
                      <a:pos x="8" y="0"/>
                    </a:cxn>
                  </a:cxnLst>
                  <a:rect l="0" t="0" r="r" b="b"/>
                  <a:pathLst>
                    <a:path w="58" h="58">
                      <a:moveTo>
                        <a:pt x="8" y="0"/>
                      </a:moveTo>
                      <a:lnTo>
                        <a:pt x="3" y="29"/>
                      </a:lnTo>
                      <a:lnTo>
                        <a:pt x="0" y="58"/>
                      </a:lnTo>
                      <a:lnTo>
                        <a:pt x="29" y="53"/>
                      </a:lnTo>
                      <a:lnTo>
                        <a:pt x="58" y="50"/>
                      </a:lnTo>
                      <a:lnTo>
                        <a:pt x="32" y="24"/>
                      </a:lnTo>
                      <a:lnTo>
                        <a:pt x="8" y="0"/>
                      </a:ln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1" name="任意多边形 34">
                  <a:extLst>
                    <a:ext uri="{FF2B5EF4-FFF2-40B4-BE49-F238E27FC236}">
                      <a16:creationId xmlns:a16="http://schemas.microsoft.com/office/drawing/2014/main" id="{9360A2B2-9B2A-4567-8152-083BE86B7DDD}"/>
                    </a:ext>
                  </a:extLst>
                </p:cNvPr>
                <p:cNvSpPr>
                  <a:spLocks/>
                </p:cNvSpPr>
                <p:nvPr/>
              </p:nvSpPr>
              <p:spPr bwMode="auto">
                <a:xfrm>
                  <a:off x="4449763" y="800100"/>
                  <a:ext cx="206375" cy="209550"/>
                </a:xfrm>
                <a:custGeom>
                  <a:avLst/>
                  <a:gdLst/>
                  <a:ahLst/>
                  <a:cxnLst>
                    <a:cxn ang="0">
                      <a:pos x="50" y="114"/>
                    </a:cxn>
                    <a:cxn ang="0">
                      <a:pos x="40" y="106"/>
                    </a:cxn>
                    <a:cxn ang="0">
                      <a:pos x="114" y="32"/>
                    </a:cxn>
                    <a:cxn ang="0">
                      <a:pos x="98" y="16"/>
                    </a:cxn>
                    <a:cxn ang="0">
                      <a:pos x="24" y="90"/>
                    </a:cxn>
                    <a:cxn ang="0">
                      <a:pos x="16" y="82"/>
                    </a:cxn>
                    <a:cxn ang="0">
                      <a:pos x="90" y="8"/>
                    </a:cxn>
                    <a:cxn ang="0">
                      <a:pos x="82" y="0"/>
                    </a:cxn>
                    <a:cxn ang="0">
                      <a:pos x="0" y="82"/>
                    </a:cxn>
                    <a:cxn ang="0">
                      <a:pos x="50" y="132"/>
                    </a:cxn>
                    <a:cxn ang="0">
                      <a:pos x="130" y="50"/>
                    </a:cxn>
                    <a:cxn ang="0">
                      <a:pos x="122" y="42"/>
                    </a:cxn>
                    <a:cxn ang="0">
                      <a:pos x="50" y="114"/>
                    </a:cxn>
                  </a:cxnLst>
                  <a:rect l="0" t="0" r="r" b="b"/>
                  <a:pathLst>
                    <a:path w="130" h="132">
                      <a:moveTo>
                        <a:pt x="50" y="114"/>
                      </a:moveTo>
                      <a:lnTo>
                        <a:pt x="40" y="106"/>
                      </a:lnTo>
                      <a:lnTo>
                        <a:pt x="114" y="32"/>
                      </a:lnTo>
                      <a:lnTo>
                        <a:pt x="98" y="16"/>
                      </a:lnTo>
                      <a:lnTo>
                        <a:pt x="24" y="90"/>
                      </a:lnTo>
                      <a:lnTo>
                        <a:pt x="16" y="82"/>
                      </a:lnTo>
                      <a:lnTo>
                        <a:pt x="90" y="8"/>
                      </a:lnTo>
                      <a:lnTo>
                        <a:pt x="82" y="0"/>
                      </a:lnTo>
                      <a:lnTo>
                        <a:pt x="0" y="82"/>
                      </a:lnTo>
                      <a:lnTo>
                        <a:pt x="50" y="132"/>
                      </a:lnTo>
                      <a:lnTo>
                        <a:pt x="130" y="50"/>
                      </a:lnTo>
                      <a:lnTo>
                        <a:pt x="122" y="42"/>
                      </a:lnTo>
                      <a:lnTo>
                        <a:pt x="50" y="114"/>
                      </a:ln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32" name="任意多边形 35">
                  <a:extLst>
                    <a:ext uri="{FF2B5EF4-FFF2-40B4-BE49-F238E27FC236}">
                      <a16:creationId xmlns:a16="http://schemas.microsoft.com/office/drawing/2014/main" id="{59489C56-8059-4761-9871-EE6DBCB6DFD9}"/>
                    </a:ext>
                  </a:extLst>
                </p:cNvPr>
                <p:cNvSpPr>
                  <a:spLocks/>
                </p:cNvSpPr>
                <p:nvPr/>
              </p:nvSpPr>
              <p:spPr bwMode="auto">
                <a:xfrm>
                  <a:off x="4594225" y="754063"/>
                  <a:ext cx="111125" cy="112713"/>
                </a:xfrm>
                <a:custGeom>
                  <a:avLst/>
                  <a:gdLst/>
                  <a:ahLst/>
                  <a:cxnLst>
                    <a:cxn ang="0">
                      <a:pos x="40" y="24"/>
                    </a:cxn>
                    <a:cxn ang="0">
                      <a:pos x="20" y="3"/>
                    </a:cxn>
                    <a:cxn ang="0">
                      <a:pos x="10" y="3"/>
                    </a:cxn>
                    <a:cxn ang="0">
                      <a:pos x="9" y="4"/>
                    </a:cxn>
                    <a:cxn ang="0">
                      <a:pos x="9" y="4"/>
                    </a:cxn>
                    <a:cxn ang="0">
                      <a:pos x="0" y="13"/>
                    </a:cxn>
                    <a:cxn ang="0">
                      <a:pos x="30" y="44"/>
                    </a:cxn>
                    <a:cxn ang="0">
                      <a:pos x="40" y="34"/>
                    </a:cxn>
                    <a:cxn ang="0">
                      <a:pos x="40" y="34"/>
                    </a:cxn>
                    <a:cxn ang="0">
                      <a:pos x="40" y="33"/>
                    </a:cxn>
                    <a:cxn ang="0">
                      <a:pos x="40" y="24"/>
                    </a:cxn>
                  </a:cxnLst>
                  <a:rect l="0" t="0" r="r" b="b"/>
                  <a:pathLst>
                    <a:path w="43" h="44">
                      <a:moveTo>
                        <a:pt x="40" y="24"/>
                      </a:moveTo>
                      <a:cubicBezTo>
                        <a:pt x="20" y="3"/>
                        <a:pt x="20" y="3"/>
                        <a:pt x="20" y="3"/>
                      </a:cubicBezTo>
                      <a:cubicBezTo>
                        <a:pt x="17" y="0"/>
                        <a:pt x="13" y="0"/>
                        <a:pt x="10" y="3"/>
                      </a:cubicBezTo>
                      <a:cubicBezTo>
                        <a:pt x="9" y="4"/>
                        <a:pt x="9" y="4"/>
                        <a:pt x="9" y="4"/>
                      </a:cubicBezTo>
                      <a:cubicBezTo>
                        <a:pt x="9" y="4"/>
                        <a:pt x="9" y="4"/>
                        <a:pt x="9" y="4"/>
                      </a:cubicBezTo>
                      <a:cubicBezTo>
                        <a:pt x="0" y="13"/>
                        <a:pt x="0" y="13"/>
                        <a:pt x="0" y="13"/>
                      </a:cubicBezTo>
                      <a:cubicBezTo>
                        <a:pt x="30" y="44"/>
                        <a:pt x="30" y="44"/>
                        <a:pt x="30" y="44"/>
                      </a:cubicBezTo>
                      <a:cubicBezTo>
                        <a:pt x="40" y="34"/>
                        <a:pt x="40" y="34"/>
                        <a:pt x="40" y="34"/>
                      </a:cubicBezTo>
                      <a:cubicBezTo>
                        <a:pt x="40" y="34"/>
                        <a:pt x="40" y="34"/>
                        <a:pt x="40" y="34"/>
                      </a:cubicBezTo>
                      <a:cubicBezTo>
                        <a:pt x="40" y="33"/>
                        <a:pt x="40" y="33"/>
                        <a:pt x="40" y="33"/>
                      </a:cubicBezTo>
                      <a:cubicBezTo>
                        <a:pt x="43" y="31"/>
                        <a:pt x="43" y="26"/>
                        <a:pt x="40" y="24"/>
                      </a:cubicBez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grpSp>
          <p:nvGrpSpPr>
            <p:cNvPr id="19" name="组合 18">
              <a:extLst>
                <a:ext uri="{FF2B5EF4-FFF2-40B4-BE49-F238E27FC236}">
                  <a16:creationId xmlns:a16="http://schemas.microsoft.com/office/drawing/2014/main" id="{8E998C5B-8344-4AC1-99F6-039C726AE412}"/>
                </a:ext>
              </a:extLst>
            </p:cNvPr>
            <p:cNvGrpSpPr/>
            <p:nvPr/>
          </p:nvGrpSpPr>
          <p:grpSpPr>
            <a:xfrm>
              <a:off x="9707477" y="2827621"/>
              <a:ext cx="810649" cy="810649"/>
              <a:chOff x="9707477" y="2827621"/>
              <a:chExt cx="810649" cy="810649"/>
            </a:xfrm>
          </p:grpSpPr>
          <p:sp>
            <p:nvSpPr>
              <p:cNvPr id="26" name="椭圆 25">
                <a:extLst>
                  <a:ext uri="{FF2B5EF4-FFF2-40B4-BE49-F238E27FC236}">
                    <a16:creationId xmlns:a16="http://schemas.microsoft.com/office/drawing/2014/main" id="{72620EAA-E08B-44D2-92C6-ED342D7CDEEB}"/>
                  </a:ext>
                </a:extLst>
              </p:cNvPr>
              <p:cNvSpPr/>
              <p:nvPr/>
            </p:nvSpPr>
            <p:spPr>
              <a:xfrm>
                <a:off x="9707477" y="2827621"/>
                <a:ext cx="810649" cy="810649"/>
              </a:xfrm>
              <a:prstGeom prst="ellipse">
                <a:avLst/>
              </a:prstGeom>
              <a:solidFill>
                <a:srgbClr val="EF4A6A"/>
              </a:solidFill>
              <a:ln w="12700" cap="flat" cmpd="sng" algn="ctr">
                <a:solidFill>
                  <a:srgbClr val="FFFFFF">
                    <a:lumMod val="75000"/>
                  </a:srgbClr>
                </a:solidFill>
                <a:prstDash val="solid"/>
                <a:headEnd type="oval" w="med" len="med"/>
                <a:tailEnd type="oval" w="med" len="med"/>
              </a:ln>
              <a:effectLst>
                <a:outerShdw blurRad="76200" dir="18900000" sy="23000" kx="-1200000" algn="bl" rotWithShape="0">
                  <a:prstClr val="black">
                    <a:alpha val="20000"/>
                  </a:prstClr>
                </a:outerShdw>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latin typeface="Calibri"/>
                  <a:ea typeface="+mn-ea"/>
                  <a:cs typeface="+mn-cs"/>
                </a:endParaRPr>
              </a:p>
            </p:txBody>
          </p:sp>
          <p:sp>
            <p:nvSpPr>
              <p:cNvPr id="27" name="任意多边形 38">
                <a:extLst>
                  <a:ext uri="{FF2B5EF4-FFF2-40B4-BE49-F238E27FC236}">
                    <a16:creationId xmlns:a16="http://schemas.microsoft.com/office/drawing/2014/main" id="{CACF7043-81B5-40AC-8420-CC8EAA4013C1}"/>
                  </a:ext>
                </a:extLst>
              </p:cNvPr>
              <p:cNvSpPr>
                <a:spLocks/>
              </p:cNvSpPr>
              <p:nvPr/>
            </p:nvSpPr>
            <p:spPr bwMode="auto">
              <a:xfrm>
                <a:off x="9920713" y="3072657"/>
                <a:ext cx="384175" cy="332788"/>
              </a:xfrm>
              <a:custGeom>
                <a:avLst/>
                <a:gdLst/>
                <a:ahLst/>
                <a:cxnLst>
                  <a:cxn ang="0">
                    <a:pos x="67" y="63"/>
                  </a:cxn>
                  <a:cxn ang="0">
                    <a:pos x="0" y="57"/>
                  </a:cxn>
                  <a:cxn ang="0">
                    <a:pos x="7" y="0"/>
                  </a:cxn>
                  <a:cxn ang="0">
                    <a:pos x="73" y="6"/>
                  </a:cxn>
                  <a:cxn ang="0">
                    <a:pos x="15" y="7"/>
                  </a:cxn>
                  <a:cxn ang="0">
                    <a:pos x="8" y="4"/>
                  </a:cxn>
                  <a:cxn ang="0">
                    <a:pos x="5" y="12"/>
                  </a:cxn>
                  <a:cxn ang="0">
                    <a:pos x="13" y="14"/>
                  </a:cxn>
                  <a:cxn ang="0">
                    <a:pos x="15" y="7"/>
                  </a:cxn>
                  <a:cxn ang="0">
                    <a:pos x="13" y="19"/>
                  </a:cxn>
                  <a:cxn ang="0">
                    <a:pos x="5" y="21"/>
                  </a:cxn>
                  <a:cxn ang="0">
                    <a:pos x="8" y="29"/>
                  </a:cxn>
                  <a:cxn ang="0">
                    <a:pos x="15" y="26"/>
                  </a:cxn>
                  <a:cxn ang="0">
                    <a:pos x="15" y="36"/>
                  </a:cxn>
                  <a:cxn ang="0">
                    <a:pos x="8" y="34"/>
                  </a:cxn>
                  <a:cxn ang="0">
                    <a:pos x="5" y="41"/>
                  </a:cxn>
                  <a:cxn ang="0">
                    <a:pos x="13" y="43"/>
                  </a:cxn>
                  <a:cxn ang="0">
                    <a:pos x="15" y="36"/>
                  </a:cxn>
                  <a:cxn ang="0">
                    <a:pos x="13" y="48"/>
                  </a:cxn>
                  <a:cxn ang="0">
                    <a:pos x="5" y="51"/>
                  </a:cxn>
                  <a:cxn ang="0">
                    <a:pos x="8" y="58"/>
                  </a:cxn>
                  <a:cxn ang="0">
                    <a:pos x="15" y="55"/>
                  </a:cxn>
                  <a:cxn ang="0">
                    <a:pos x="54" y="7"/>
                  </a:cxn>
                  <a:cxn ang="0">
                    <a:pos x="22" y="4"/>
                  </a:cxn>
                  <a:cxn ang="0">
                    <a:pos x="20" y="26"/>
                  </a:cxn>
                  <a:cxn ang="0">
                    <a:pos x="51" y="29"/>
                  </a:cxn>
                  <a:cxn ang="0">
                    <a:pos x="54" y="7"/>
                  </a:cxn>
                  <a:cxn ang="0">
                    <a:pos x="51" y="34"/>
                  </a:cxn>
                  <a:cxn ang="0">
                    <a:pos x="20" y="36"/>
                  </a:cxn>
                  <a:cxn ang="0">
                    <a:pos x="22" y="58"/>
                  </a:cxn>
                  <a:cxn ang="0">
                    <a:pos x="54" y="55"/>
                  </a:cxn>
                  <a:cxn ang="0">
                    <a:pos x="68" y="7"/>
                  </a:cxn>
                  <a:cxn ang="0">
                    <a:pos x="61" y="4"/>
                  </a:cxn>
                  <a:cxn ang="0">
                    <a:pos x="59" y="12"/>
                  </a:cxn>
                  <a:cxn ang="0">
                    <a:pos x="66" y="14"/>
                  </a:cxn>
                  <a:cxn ang="0">
                    <a:pos x="68" y="7"/>
                  </a:cxn>
                  <a:cxn ang="0">
                    <a:pos x="66" y="19"/>
                  </a:cxn>
                  <a:cxn ang="0">
                    <a:pos x="59" y="21"/>
                  </a:cxn>
                  <a:cxn ang="0">
                    <a:pos x="61" y="29"/>
                  </a:cxn>
                  <a:cxn ang="0">
                    <a:pos x="68" y="26"/>
                  </a:cxn>
                  <a:cxn ang="0">
                    <a:pos x="68" y="36"/>
                  </a:cxn>
                  <a:cxn ang="0">
                    <a:pos x="61" y="34"/>
                  </a:cxn>
                  <a:cxn ang="0">
                    <a:pos x="59" y="41"/>
                  </a:cxn>
                  <a:cxn ang="0">
                    <a:pos x="66" y="43"/>
                  </a:cxn>
                  <a:cxn ang="0">
                    <a:pos x="68" y="36"/>
                  </a:cxn>
                  <a:cxn ang="0">
                    <a:pos x="66" y="48"/>
                  </a:cxn>
                  <a:cxn ang="0">
                    <a:pos x="59" y="51"/>
                  </a:cxn>
                  <a:cxn ang="0">
                    <a:pos x="61" y="58"/>
                  </a:cxn>
                  <a:cxn ang="0">
                    <a:pos x="68" y="55"/>
                  </a:cxn>
                </a:cxnLst>
                <a:rect l="0" t="0" r="r" b="b"/>
                <a:pathLst>
                  <a:path w="73" h="63">
                    <a:moveTo>
                      <a:pt x="73" y="57"/>
                    </a:moveTo>
                    <a:cubicBezTo>
                      <a:pt x="73" y="60"/>
                      <a:pt x="71" y="63"/>
                      <a:pt x="67" y="63"/>
                    </a:cubicBezTo>
                    <a:cubicBezTo>
                      <a:pt x="7" y="63"/>
                      <a:pt x="7" y="63"/>
                      <a:pt x="7" y="63"/>
                    </a:cubicBezTo>
                    <a:cubicBezTo>
                      <a:pt x="3" y="63"/>
                      <a:pt x="0" y="60"/>
                      <a:pt x="0" y="57"/>
                    </a:cubicBezTo>
                    <a:cubicBezTo>
                      <a:pt x="0" y="6"/>
                      <a:pt x="0" y="6"/>
                      <a:pt x="0" y="6"/>
                    </a:cubicBezTo>
                    <a:cubicBezTo>
                      <a:pt x="0" y="2"/>
                      <a:pt x="3" y="0"/>
                      <a:pt x="7" y="0"/>
                    </a:cubicBezTo>
                    <a:cubicBezTo>
                      <a:pt x="67" y="0"/>
                      <a:pt x="67" y="0"/>
                      <a:pt x="67" y="0"/>
                    </a:cubicBezTo>
                    <a:cubicBezTo>
                      <a:pt x="71" y="0"/>
                      <a:pt x="73" y="2"/>
                      <a:pt x="73" y="6"/>
                    </a:cubicBezTo>
                    <a:lnTo>
                      <a:pt x="73" y="57"/>
                    </a:lnTo>
                    <a:close/>
                    <a:moveTo>
                      <a:pt x="15" y="7"/>
                    </a:moveTo>
                    <a:cubicBezTo>
                      <a:pt x="15" y="6"/>
                      <a:pt x="14" y="4"/>
                      <a:pt x="13" y="4"/>
                    </a:cubicBezTo>
                    <a:cubicBezTo>
                      <a:pt x="8" y="4"/>
                      <a:pt x="8" y="4"/>
                      <a:pt x="8" y="4"/>
                    </a:cubicBezTo>
                    <a:cubicBezTo>
                      <a:pt x="6" y="4"/>
                      <a:pt x="5" y="6"/>
                      <a:pt x="5" y="7"/>
                    </a:cubicBezTo>
                    <a:cubicBezTo>
                      <a:pt x="5" y="12"/>
                      <a:pt x="5" y="12"/>
                      <a:pt x="5" y="12"/>
                    </a:cubicBezTo>
                    <a:cubicBezTo>
                      <a:pt x="5" y="13"/>
                      <a:pt x="6" y="14"/>
                      <a:pt x="8" y="14"/>
                    </a:cubicBezTo>
                    <a:cubicBezTo>
                      <a:pt x="13" y="14"/>
                      <a:pt x="13" y="14"/>
                      <a:pt x="13" y="14"/>
                    </a:cubicBezTo>
                    <a:cubicBezTo>
                      <a:pt x="14" y="14"/>
                      <a:pt x="15" y="13"/>
                      <a:pt x="15" y="12"/>
                    </a:cubicBezTo>
                    <a:lnTo>
                      <a:pt x="15" y="7"/>
                    </a:lnTo>
                    <a:close/>
                    <a:moveTo>
                      <a:pt x="15" y="21"/>
                    </a:moveTo>
                    <a:cubicBezTo>
                      <a:pt x="15" y="20"/>
                      <a:pt x="14" y="19"/>
                      <a:pt x="13" y="19"/>
                    </a:cubicBezTo>
                    <a:cubicBezTo>
                      <a:pt x="8" y="19"/>
                      <a:pt x="8" y="19"/>
                      <a:pt x="8" y="19"/>
                    </a:cubicBezTo>
                    <a:cubicBezTo>
                      <a:pt x="6" y="19"/>
                      <a:pt x="5" y="20"/>
                      <a:pt x="5" y="21"/>
                    </a:cubicBezTo>
                    <a:cubicBezTo>
                      <a:pt x="5" y="26"/>
                      <a:pt x="5" y="26"/>
                      <a:pt x="5" y="26"/>
                    </a:cubicBezTo>
                    <a:cubicBezTo>
                      <a:pt x="5" y="28"/>
                      <a:pt x="6" y="29"/>
                      <a:pt x="8" y="29"/>
                    </a:cubicBezTo>
                    <a:cubicBezTo>
                      <a:pt x="13" y="29"/>
                      <a:pt x="13" y="29"/>
                      <a:pt x="13" y="29"/>
                    </a:cubicBezTo>
                    <a:cubicBezTo>
                      <a:pt x="14" y="29"/>
                      <a:pt x="15" y="28"/>
                      <a:pt x="15" y="26"/>
                    </a:cubicBezTo>
                    <a:lnTo>
                      <a:pt x="15" y="21"/>
                    </a:lnTo>
                    <a:close/>
                    <a:moveTo>
                      <a:pt x="15" y="36"/>
                    </a:moveTo>
                    <a:cubicBezTo>
                      <a:pt x="15" y="35"/>
                      <a:pt x="14" y="34"/>
                      <a:pt x="13" y="34"/>
                    </a:cubicBezTo>
                    <a:cubicBezTo>
                      <a:pt x="8" y="34"/>
                      <a:pt x="8" y="34"/>
                      <a:pt x="8" y="34"/>
                    </a:cubicBezTo>
                    <a:cubicBezTo>
                      <a:pt x="6" y="34"/>
                      <a:pt x="5" y="35"/>
                      <a:pt x="5" y="36"/>
                    </a:cubicBezTo>
                    <a:cubicBezTo>
                      <a:pt x="5" y="41"/>
                      <a:pt x="5" y="41"/>
                      <a:pt x="5" y="41"/>
                    </a:cubicBezTo>
                    <a:cubicBezTo>
                      <a:pt x="5" y="42"/>
                      <a:pt x="6" y="43"/>
                      <a:pt x="8" y="43"/>
                    </a:cubicBezTo>
                    <a:cubicBezTo>
                      <a:pt x="13" y="43"/>
                      <a:pt x="13" y="43"/>
                      <a:pt x="13" y="43"/>
                    </a:cubicBezTo>
                    <a:cubicBezTo>
                      <a:pt x="14" y="43"/>
                      <a:pt x="15" y="42"/>
                      <a:pt x="15" y="41"/>
                    </a:cubicBezTo>
                    <a:lnTo>
                      <a:pt x="15" y="36"/>
                    </a:lnTo>
                    <a:close/>
                    <a:moveTo>
                      <a:pt x="15" y="51"/>
                    </a:moveTo>
                    <a:cubicBezTo>
                      <a:pt x="15" y="49"/>
                      <a:pt x="14" y="48"/>
                      <a:pt x="13" y="48"/>
                    </a:cubicBezTo>
                    <a:cubicBezTo>
                      <a:pt x="8" y="48"/>
                      <a:pt x="8" y="48"/>
                      <a:pt x="8" y="48"/>
                    </a:cubicBezTo>
                    <a:cubicBezTo>
                      <a:pt x="6" y="48"/>
                      <a:pt x="5" y="49"/>
                      <a:pt x="5" y="51"/>
                    </a:cubicBezTo>
                    <a:cubicBezTo>
                      <a:pt x="5" y="55"/>
                      <a:pt x="5" y="55"/>
                      <a:pt x="5" y="55"/>
                    </a:cubicBezTo>
                    <a:cubicBezTo>
                      <a:pt x="5" y="57"/>
                      <a:pt x="6" y="58"/>
                      <a:pt x="8" y="58"/>
                    </a:cubicBezTo>
                    <a:cubicBezTo>
                      <a:pt x="13" y="58"/>
                      <a:pt x="13" y="58"/>
                      <a:pt x="13" y="58"/>
                    </a:cubicBezTo>
                    <a:cubicBezTo>
                      <a:pt x="14" y="58"/>
                      <a:pt x="15" y="57"/>
                      <a:pt x="15" y="55"/>
                    </a:cubicBezTo>
                    <a:lnTo>
                      <a:pt x="15" y="51"/>
                    </a:lnTo>
                    <a:close/>
                    <a:moveTo>
                      <a:pt x="54" y="7"/>
                    </a:moveTo>
                    <a:cubicBezTo>
                      <a:pt x="54" y="6"/>
                      <a:pt x="53" y="4"/>
                      <a:pt x="51" y="4"/>
                    </a:cubicBezTo>
                    <a:cubicBezTo>
                      <a:pt x="22" y="4"/>
                      <a:pt x="22" y="4"/>
                      <a:pt x="22" y="4"/>
                    </a:cubicBezTo>
                    <a:cubicBezTo>
                      <a:pt x="21" y="4"/>
                      <a:pt x="20" y="6"/>
                      <a:pt x="20" y="7"/>
                    </a:cubicBezTo>
                    <a:cubicBezTo>
                      <a:pt x="20" y="26"/>
                      <a:pt x="20" y="26"/>
                      <a:pt x="20" y="26"/>
                    </a:cubicBezTo>
                    <a:cubicBezTo>
                      <a:pt x="20" y="28"/>
                      <a:pt x="21" y="29"/>
                      <a:pt x="22" y="29"/>
                    </a:cubicBezTo>
                    <a:cubicBezTo>
                      <a:pt x="51" y="29"/>
                      <a:pt x="51" y="29"/>
                      <a:pt x="51" y="29"/>
                    </a:cubicBezTo>
                    <a:cubicBezTo>
                      <a:pt x="53" y="29"/>
                      <a:pt x="54" y="28"/>
                      <a:pt x="54" y="26"/>
                    </a:cubicBezTo>
                    <a:lnTo>
                      <a:pt x="54" y="7"/>
                    </a:lnTo>
                    <a:close/>
                    <a:moveTo>
                      <a:pt x="54" y="36"/>
                    </a:moveTo>
                    <a:cubicBezTo>
                      <a:pt x="54" y="35"/>
                      <a:pt x="53" y="34"/>
                      <a:pt x="51" y="34"/>
                    </a:cubicBezTo>
                    <a:cubicBezTo>
                      <a:pt x="22" y="34"/>
                      <a:pt x="22" y="34"/>
                      <a:pt x="22" y="34"/>
                    </a:cubicBezTo>
                    <a:cubicBezTo>
                      <a:pt x="21" y="34"/>
                      <a:pt x="20" y="35"/>
                      <a:pt x="20" y="36"/>
                    </a:cubicBezTo>
                    <a:cubicBezTo>
                      <a:pt x="20" y="55"/>
                      <a:pt x="20" y="55"/>
                      <a:pt x="20" y="55"/>
                    </a:cubicBezTo>
                    <a:cubicBezTo>
                      <a:pt x="20" y="57"/>
                      <a:pt x="21" y="58"/>
                      <a:pt x="22" y="58"/>
                    </a:cubicBezTo>
                    <a:cubicBezTo>
                      <a:pt x="51" y="58"/>
                      <a:pt x="51" y="58"/>
                      <a:pt x="51" y="58"/>
                    </a:cubicBezTo>
                    <a:cubicBezTo>
                      <a:pt x="53" y="58"/>
                      <a:pt x="54" y="57"/>
                      <a:pt x="54" y="55"/>
                    </a:cubicBezTo>
                    <a:lnTo>
                      <a:pt x="54" y="36"/>
                    </a:lnTo>
                    <a:close/>
                    <a:moveTo>
                      <a:pt x="68" y="7"/>
                    </a:moveTo>
                    <a:cubicBezTo>
                      <a:pt x="68" y="6"/>
                      <a:pt x="67" y="4"/>
                      <a:pt x="66" y="4"/>
                    </a:cubicBezTo>
                    <a:cubicBezTo>
                      <a:pt x="61" y="4"/>
                      <a:pt x="61" y="4"/>
                      <a:pt x="61" y="4"/>
                    </a:cubicBezTo>
                    <a:cubicBezTo>
                      <a:pt x="60" y="4"/>
                      <a:pt x="59" y="6"/>
                      <a:pt x="59" y="7"/>
                    </a:cubicBezTo>
                    <a:cubicBezTo>
                      <a:pt x="59" y="12"/>
                      <a:pt x="59" y="12"/>
                      <a:pt x="59" y="12"/>
                    </a:cubicBezTo>
                    <a:cubicBezTo>
                      <a:pt x="59" y="13"/>
                      <a:pt x="60" y="14"/>
                      <a:pt x="61" y="14"/>
                    </a:cubicBezTo>
                    <a:cubicBezTo>
                      <a:pt x="66" y="14"/>
                      <a:pt x="66" y="14"/>
                      <a:pt x="66" y="14"/>
                    </a:cubicBezTo>
                    <a:cubicBezTo>
                      <a:pt x="67" y="14"/>
                      <a:pt x="68" y="13"/>
                      <a:pt x="68" y="12"/>
                    </a:cubicBezTo>
                    <a:lnTo>
                      <a:pt x="68" y="7"/>
                    </a:lnTo>
                    <a:close/>
                    <a:moveTo>
                      <a:pt x="68" y="21"/>
                    </a:moveTo>
                    <a:cubicBezTo>
                      <a:pt x="68" y="20"/>
                      <a:pt x="67" y="19"/>
                      <a:pt x="66" y="19"/>
                    </a:cubicBezTo>
                    <a:cubicBezTo>
                      <a:pt x="61" y="19"/>
                      <a:pt x="61" y="19"/>
                      <a:pt x="61" y="19"/>
                    </a:cubicBezTo>
                    <a:cubicBezTo>
                      <a:pt x="60" y="19"/>
                      <a:pt x="59" y="20"/>
                      <a:pt x="59" y="21"/>
                    </a:cubicBezTo>
                    <a:cubicBezTo>
                      <a:pt x="59" y="26"/>
                      <a:pt x="59" y="26"/>
                      <a:pt x="59" y="26"/>
                    </a:cubicBezTo>
                    <a:cubicBezTo>
                      <a:pt x="59" y="28"/>
                      <a:pt x="60" y="29"/>
                      <a:pt x="61" y="29"/>
                    </a:cubicBezTo>
                    <a:cubicBezTo>
                      <a:pt x="66" y="29"/>
                      <a:pt x="66" y="29"/>
                      <a:pt x="66" y="29"/>
                    </a:cubicBezTo>
                    <a:cubicBezTo>
                      <a:pt x="67" y="29"/>
                      <a:pt x="68" y="28"/>
                      <a:pt x="68" y="26"/>
                    </a:cubicBezTo>
                    <a:lnTo>
                      <a:pt x="68" y="21"/>
                    </a:lnTo>
                    <a:close/>
                    <a:moveTo>
                      <a:pt x="68" y="36"/>
                    </a:moveTo>
                    <a:cubicBezTo>
                      <a:pt x="68" y="35"/>
                      <a:pt x="67" y="34"/>
                      <a:pt x="66" y="34"/>
                    </a:cubicBezTo>
                    <a:cubicBezTo>
                      <a:pt x="61" y="34"/>
                      <a:pt x="61" y="34"/>
                      <a:pt x="61" y="34"/>
                    </a:cubicBezTo>
                    <a:cubicBezTo>
                      <a:pt x="60" y="34"/>
                      <a:pt x="59" y="35"/>
                      <a:pt x="59" y="36"/>
                    </a:cubicBezTo>
                    <a:cubicBezTo>
                      <a:pt x="59" y="41"/>
                      <a:pt x="59" y="41"/>
                      <a:pt x="59" y="41"/>
                    </a:cubicBezTo>
                    <a:cubicBezTo>
                      <a:pt x="59" y="42"/>
                      <a:pt x="60" y="43"/>
                      <a:pt x="61" y="43"/>
                    </a:cubicBezTo>
                    <a:cubicBezTo>
                      <a:pt x="66" y="43"/>
                      <a:pt x="66" y="43"/>
                      <a:pt x="66" y="43"/>
                    </a:cubicBezTo>
                    <a:cubicBezTo>
                      <a:pt x="67" y="43"/>
                      <a:pt x="68" y="42"/>
                      <a:pt x="68" y="41"/>
                    </a:cubicBezTo>
                    <a:lnTo>
                      <a:pt x="68" y="36"/>
                    </a:lnTo>
                    <a:close/>
                    <a:moveTo>
                      <a:pt x="68" y="51"/>
                    </a:moveTo>
                    <a:cubicBezTo>
                      <a:pt x="68" y="49"/>
                      <a:pt x="67" y="48"/>
                      <a:pt x="66" y="48"/>
                    </a:cubicBezTo>
                    <a:cubicBezTo>
                      <a:pt x="61" y="48"/>
                      <a:pt x="61" y="48"/>
                      <a:pt x="61" y="48"/>
                    </a:cubicBezTo>
                    <a:cubicBezTo>
                      <a:pt x="60" y="48"/>
                      <a:pt x="59" y="49"/>
                      <a:pt x="59" y="51"/>
                    </a:cubicBezTo>
                    <a:cubicBezTo>
                      <a:pt x="59" y="55"/>
                      <a:pt x="59" y="55"/>
                      <a:pt x="59" y="55"/>
                    </a:cubicBezTo>
                    <a:cubicBezTo>
                      <a:pt x="59" y="57"/>
                      <a:pt x="60" y="58"/>
                      <a:pt x="61" y="58"/>
                    </a:cubicBezTo>
                    <a:cubicBezTo>
                      <a:pt x="66" y="58"/>
                      <a:pt x="66" y="58"/>
                      <a:pt x="66" y="58"/>
                    </a:cubicBezTo>
                    <a:cubicBezTo>
                      <a:pt x="67" y="58"/>
                      <a:pt x="68" y="57"/>
                      <a:pt x="68" y="55"/>
                    </a:cubicBezTo>
                    <a:lnTo>
                      <a:pt x="68" y="51"/>
                    </a:lnTo>
                    <a:close/>
                  </a:path>
                </a:pathLst>
              </a:custGeom>
              <a:solidFill>
                <a:schemeClr val="bg1"/>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sp>
          <p:nvSpPr>
            <p:cNvPr id="20" name="矩形 19">
              <a:extLst>
                <a:ext uri="{FF2B5EF4-FFF2-40B4-BE49-F238E27FC236}">
                  <a16:creationId xmlns:a16="http://schemas.microsoft.com/office/drawing/2014/main" id="{F6E8B991-059B-4904-ADEF-BC7C088D67F2}"/>
                </a:ext>
              </a:extLst>
            </p:cNvPr>
            <p:cNvSpPr/>
            <p:nvPr/>
          </p:nvSpPr>
          <p:spPr>
            <a:xfrm>
              <a:off x="4416354" y="2163404"/>
              <a:ext cx="2381615" cy="509669"/>
            </a:xfrm>
            <a:prstGeom prst="rect">
              <a:avLst/>
            </a:prstGeom>
          </p:spPr>
          <p:txBody>
            <a:bodyPr wrap="square" anchor="ctr" anchorCtr="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此部分内容作为文字排版占位显示（建议使用主题字体）。</a:t>
              </a:r>
            </a:p>
          </p:txBody>
        </p:sp>
        <p:sp>
          <p:nvSpPr>
            <p:cNvPr id="21" name="矩形 20">
              <a:extLst>
                <a:ext uri="{FF2B5EF4-FFF2-40B4-BE49-F238E27FC236}">
                  <a16:creationId xmlns:a16="http://schemas.microsoft.com/office/drawing/2014/main" id="{72468BD0-8377-4742-8342-13B958174B1F}"/>
                </a:ext>
              </a:extLst>
            </p:cNvPr>
            <p:cNvSpPr/>
            <p:nvPr/>
          </p:nvSpPr>
          <p:spPr>
            <a:xfrm>
              <a:off x="6956201" y="2163404"/>
              <a:ext cx="2381615" cy="509669"/>
            </a:xfrm>
            <a:prstGeom prst="rect">
              <a:avLst/>
            </a:prstGeom>
          </p:spPr>
          <p:txBody>
            <a:bodyPr wrap="square" anchor="ctr" anchorCtr="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此部分内容作为文字排版占位显示（建议使用主题字体）。</a:t>
              </a:r>
            </a:p>
          </p:txBody>
        </p:sp>
        <p:sp>
          <p:nvSpPr>
            <p:cNvPr id="22" name="矩形 21">
              <a:extLst>
                <a:ext uri="{FF2B5EF4-FFF2-40B4-BE49-F238E27FC236}">
                  <a16:creationId xmlns:a16="http://schemas.microsoft.com/office/drawing/2014/main" id="{2AF67CD7-392E-4541-81D1-896F48DAEED0}"/>
                </a:ext>
              </a:extLst>
            </p:cNvPr>
            <p:cNvSpPr/>
            <p:nvPr/>
          </p:nvSpPr>
          <p:spPr>
            <a:xfrm>
              <a:off x="9735098" y="2163404"/>
              <a:ext cx="2381615" cy="509669"/>
            </a:xfrm>
            <a:prstGeom prst="rect">
              <a:avLst/>
            </a:prstGeom>
          </p:spPr>
          <p:txBody>
            <a:bodyPr wrap="square" anchor="ctr" anchorCtr="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此部分内容作为文字排版占位显示（建议使用主题字体）。</a:t>
              </a:r>
            </a:p>
          </p:txBody>
        </p:sp>
        <p:sp>
          <p:nvSpPr>
            <p:cNvPr id="23" name="矩形 22">
              <a:extLst>
                <a:ext uri="{FF2B5EF4-FFF2-40B4-BE49-F238E27FC236}">
                  <a16:creationId xmlns:a16="http://schemas.microsoft.com/office/drawing/2014/main" id="{05F68DF2-E641-49F4-982C-642FE5867480}"/>
                </a:ext>
              </a:extLst>
            </p:cNvPr>
            <p:cNvSpPr/>
            <p:nvPr/>
          </p:nvSpPr>
          <p:spPr>
            <a:xfrm>
              <a:off x="3068550" y="5458128"/>
              <a:ext cx="2381615" cy="509669"/>
            </a:xfrm>
            <a:prstGeom prst="rect">
              <a:avLst/>
            </a:prstGeom>
          </p:spPr>
          <p:txBody>
            <a:bodyPr wrap="square" anchor="ctr" anchorCtr="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此部分内容作为文字排版占位显示（建议使用主题字体）。</a:t>
              </a:r>
            </a:p>
          </p:txBody>
        </p:sp>
        <p:sp>
          <p:nvSpPr>
            <p:cNvPr id="24" name="矩形 23">
              <a:extLst>
                <a:ext uri="{FF2B5EF4-FFF2-40B4-BE49-F238E27FC236}">
                  <a16:creationId xmlns:a16="http://schemas.microsoft.com/office/drawing/2014/main" id="{4F29554C-FC15-43BC-A051-6F542608962C}"/>
                </a:ext>
              </a:extLst>
            </p:cNvPr>
            <p:cNvSpPr/>
            <p:nvPr/>
          </p:nvSpPr>
          <p:spPr>
            <a:xfrm>
              <a:off x="5608398" y="5458128"/>
              <a:ext cx="2381615" cy="509669"/>
            </a:xfrm>
            <a:prstGeom prst="rect">
              <a:avLst/>
            </a:prstGeom>
          </p:spPr>
          <p:txBody>
            <a:bodyPr wrap="square" anchor="ctr" anchorCtr="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此部分内容作为文字排版占位显示（建议使用主题字体）。</a:t>
              </a:r>
            </a:p>
          </p:txBody>
        </p:sp>
        <p:sp>
          <p:nvSpPr>
            <p:cNvPr id="25" name="矩形 24">
              <a:extLst>
                <a:ext uri="{FF2B5EF4-FFF2-40B4-BE49-F238E27FC236}">
                  <a16:creationId xmlns:a16="http://schemas.microsoft.com/office/drawing/2014/main" id="{6B37E037-C4B6-40F2-921E-0BF6DB7B6D5D}"/>
                </a:ext>
              </a:extLst>
            </p:cNvPr>
            <p:cNvSpPr/>
            <p:nvPr/>
          </p:nvSpPr>
          <p:spPr>
            <a:xfrm>
              <a:off x="8387295" y="5458128"/>
              <a:ext cx="2381615" cy="509669"/>
            </a:xfrm>
            <a:prstGeom prst="rect">
              <a:avLst/>
            </a:prstGeom>
          </p:spPr>
          <p:txBody>
            <a:bodyPr wrap="square" anchor="ctr" anchorCtr="0">
              <a:normAutofit fontScale="85000" lnSpcReduction="10000"/>
            </a:bodyPr>
            <a:lstStyle/>
            <a:p>
              <a:pPr marL="0" marR="0" lvl="0" indent="0"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此部分内容作为文字排版占位显示（建议使用主题字体）。</a:t>
              </a:r>
            </a:p>
          </p:txBody>
        </p:sp>
      </p:grpSp>
      <p:grpSp>
        <p:nvGrpSpPr>
          <p:cNvPr id="43" name="组合 42">
            <a:extLst>
              <a:ext uri="{FF2B5EF4-FFF2-40B4-BE49-F238E27FC236}">
                <a16:creationId xmlns:a16="http://schemas.microsoft.com/office/drawing/2014/main" id="{66A514B5-FC83-4068-B022-66786E32623F}"/>
              </a:ext>
            </a:extLst>
          </p:cNvPr>
          <p:cNvGrpSpPr/>
          <p:nvPr/>
        </p:nvGrpSpPr>
        <p:grpSpPr>
          <a:xfrm>
            <a:off x="787644" y="2167477"/>
            <a:ext cx="2908249" cy="2787060"/>
            <a:chOff x="2643188" y="1474788"/>
            <a:chExt cx="838200" cy="803275"/>
          </a:xfrm>
          <a:solidFill>
            <a:srgbClr val="00C1CA"/>
          </a:solidFill>
        </p:grpSpPr>
        <p:sp>
          <p:nvSpPr>
            <p:cNvPr id="44" name="任意多边形 55">
              <a:extLst>
                <a:ext uri="{FF2B5EF4-FFF2-40B4-BE49-F238E27FC236}">
                  <a16:creationId xmlns:a16="http://schemas.microsoft.com/office/drawing/2014/main" id="{576D1287-DC29-4480-B867-8E3A40861CA9}"/>
                </a:ext>
              </a:extLst>
            </p:cNvPr>
            <p:cNvSpPr>
              <a:spLocks/>
            </p:cNvSpPr>
            <p:nvPr/>
          </p:nvSpPr>
          <p:spPr bwMode="auto">
            <a:xfrm>
              <a:off x="3340100" y="1865313"/>
              <a:ext cx="26988" cy="44450"/>
            </a:xfrm>
            <a:custGeom>
              <a:avLst/>
              <a:gdLst>
                <a:gd name="T0" fmla="*/ 3 w 17"/>
                <a:gd name="T1" fmla="*/ 3 h 28"/>
                <a:gd name="T2" fmla="*/ 3 w 17"/>
                <a:gd name="T3" fmla="*/ 3 h 28"/>
                <a:gd name="T4" fmla="*/ 1 w 17"/>
                <a:gd name="T5" fmla="*/ 8 h 28"/>
                <a:gd name="T6" fmla="*/ 0 w 17"/>
                <a:gd name="T7" fmla="*/ 15 h 28"/>
                <a:gd name="T8" fmla="*/ 0 w 17"/>
                <a:gd name="T9" fmla="*/ 15 h 28"/>
                <a:gd name="T10" fmla="*/ 1 w 17"/>
                <a:gd name="T11" fmla="*/ 21 h 28"/>
                <a:gd name="T12" fmla="*/ 3 w 17"/>
                <a:gd name="T13" fmla="*/ 25 h 28"/>
                <a:gd name="T14" fmla="*/ 3 w 17"/>
                <a:gd name="T15" fmla="*/ 25 h 28"/>
                <a:gd name="T16" fmla="*/ 5 w 17"/>
                <a:gd name="T17" fmla="*/ 28 h 28"/>
                <a:gd name="T18" fmla="*/ 9 w 17"/>
                <a:gd name="T19" fmla="*/ 28 h 28"/>
                <a:gd name="T20" fmla="*/ 9 w 17"/>
                <a:gd name="T21" fmla="*/ 28 h 28"/>
                <a:gd name="T22" fmla="*/ 12 w 17"/>
                <a:gd name="T23" fmla="*/ 28 h 28"/>
                <a:gd name="T24" fmla="*/ 15 w 17"/>
                <a:gd name="T25" fmla="*/ 25 h 28"/>
                <a:gd name="T26" fmla="*/ 15 w 17"/>
                <a:gd name="T27" fmla="*/ 25 h 28"/>
                <a:gd name="T28" fmla="*/ 16 w 17"/>
                <a:gd name="T29" fmla="*/ 21 h 28"/>
                <a:gd name="T30" fmla="*/ 17 w 17"/>
                <a:gd name="T31" fmla="*/ 14 h 28"/>
                <a:gd name="T32" fmla="*/ 17 w 17"/>
                <a:gd name="T33" fmla="*/ 14 h 28"/>
                <a:gd name="T34" fmla="*/ 16 w 17"/>
                <a:gd name="T35" fmla="*/ 7 h 28"/>
                <a:gd name="T36" fmla="*/ 15 w 17"/>
                <a:gd name="T37" fmla="*/ 3 h 28"/>
                <a:gd name="T38" fmla="*/ 15 w 17"/>
                <a:gd name="T39" fmla="*/ 3 h 28"/>
                <a:gd name="T40" fmla="*/ 12 w 17"/>
                <a:gd name="T41" fmla="*/ 1 h 28"/>
                <a:gd name="T42" fmla="*/ 9 w 17"/>
                <a:gd name="T43" fmla="*/ 0 h 28"/>
                <a:gd name="T44" fmla="*/ 9 w 17"/>
                <a:gd name="T45" fmla="*/ 0 h 28"/>
                <a:gd name="T46" fmla="*/ 5 w 17"/>
                <a:gd name="T47" fmla="*/ 1 h 28"/>
                <a:gd name="T48" fmla="*/ 3 w 17"/>
                <a:gd name="T49" fmla="*/ 3 h 28"/>
                <a:gd name="T50" fmla="*/ 3 w 17"/>
                <a:gd name="T51" fmla="*/ 3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28">
                  <a:moveTo>
                    <a:pt x="3" y="3"/>
                  </a:moveTo>
                  <a:lnTo>
                    <a:pt x="3" y="3"/>
                  </a:lnTo>
                  <a:lnTo>
                    <a:pt x="1" y="8"/>
                  </a:lnTo>
                  <a:lnTo>
                    <a:pt x="0" y="15"/>
                  </a:lnTo>
                  <a:lnTo>
                    <a:pt x="0" y="15"/>
                  </a:lnTo>
                  <a:lnTo>
                    <a:pt x="1" y="21"/>
                  </a:lnTo>
                  <a:lnTo>
                    <a:pt x="3" y="25"/>
                  </a:lnTo>
                  <a:lnTo>
                    <a:pt x="3" y="25"/>
                  </a:lnTo>
                  <a:lnTo>
                    <a:pt x="5" y="28"/>
                  </a:lnTo>
                  <a:lnTo>
                    <a:pt x="9" y="28"/>
                  </a:lnTo>
                  <a:lnTo>
                    <a:pt x="9" y="28"/>
                  </a:lnTo>
                  <a:lnTo>
                    <a:pt x="12" y="28"/>
                  </a:lnTo>
                  <a:lnTo>
                    <a:pt x="15" y="25"/>
                  </a:lnTo>
                  <a:lnTo>
                    <a:pt x="15" y="25"/>
                  </a:lnTo>
                  <a:lnTo>
                    <a:pt x="16" y="21"/>
                  </a:lnTo>
                  <a:lnTo>
                    <a:pt x="17" y="14"/>
                  </a:lnTo>
                  <a:lnTo>
                    <a:pt x="17" y="14"/>
                  </a:lnTo>
                  <a:lnTo>
                    <a:pt x="16" y="7"/>
                  </a:lnTo>
                  <a:lnTo>
                    <a:pt x="15" y="3"/>
                  </a:lnTo>
                  <a:lnTo>
                    <a:pt x="15" y="3"/>
                  </a:lnTo>
                  <a:lnTo>
                    <a:pt x="12" y="1"/>
                  </a:lnTo>
                  <a:lnTo>
                    <a:pt x="9" y="0"/>
                  </a:lnTo>
                  <a:lnTo>
                    <a:pt x="9" y="0"/>
                  </a:lnTo>
                  <a:lnTo>
                    <a:pt x="5" y="1"/>
                  </a:lnTo>
                  <a:lnTo>
                    <a:pt x="3" y="3"/>
                  </a:lnTo>
                  <a:lnTo>
                    <a:pt x="3" y="3"/>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45" name="任意多边形 56">
              <a:extLst>
                <a:ext uri="{FF2B5EF4-FFF2-40B4-BE49-F238E27FC236}">
                  <a16:creationId xmlns:a16="http://schemas.microsoft.com/office/drawing/2014/main" id="{71DAAAF9-4D1A-4590-9D55-7CC31522C5C3}"/>
                </a:ext>
              </a:extLst>
            </p:cNvPr>
            <p:cNvSpPr>
              <a:spLocks/>
            </p:cNvSpPr>
            <p:nvPr/>
          </p:nvSpPr>
          <p:spPr bwMode="auto">
            <a:xfrm>
              <a:off x="3257550" y="1800226"/>
              <a:ext cx="26988" cy="44450"/>
            </a:xfrm>
            <a:custGeom>
              <a:avLst/>
              <a:gdLst>
                <a:gd name="T0" fmla="*/ 9 w 17"/>
                <a:gd name="T1" fmla="*/ 28 h 28"/>
                <a:gd name="T2" fmla="*/ 9 w 17"/>
                <a:gd name="T3" fmla="*/ 28 h 28"/>
                <a:gd name="T4" fmla="*/ 12 w 17"/>
                <a:gd name="T5" fmla="*/ 27 h 28"/>
                <a:gd name="T6" fmla="*/ 15 w 17"/>
                <a:gd name="T7" fmla="*/ 25 h 28"/>
                <a:gd name="T8" fmla="*/ 15 w 17"/>
                <a:gd name="T9" fmla="*/ 25 h 28"/>
                <a:gd name="T10" fmla="*/ 16 w 17"/>
                <a:gd name="T11" fmla="*/ 20 h 28"/>
                <a:gd name="T12" fmla="*/ 17 w 17"/>
                <a:gd name="T13" fmla="*/ 13 h 28"/>
                <a:gd name="T14" fmla="*/ 17 w 17"/>
                <a:gd name="T15" fmla="*/ 13 h 28"/>
                <a:gd name="T16" fmla="*/ 16 w 17"/>
                <a:gd name="T17" fmla="*/ 7 h 28"/>
                <a:gd name="T18" fmla="*/ 15 w 17"/>
                <a:gd name="T19" fmla="*/ 3 h 28"/>
                <a:gd name="T20" fmla="*/ 15 w 17"/>
                <a:gd name="T21" fmla="*/ 3 h 28"/>
                <a:gd name="T22" fmla="*/ 12 w 17"/>
                <a:gd name="T23" fmla="*/ 0 h 28"/>
                <a:gd name="T24" fmla="*/ 9 w 17"/>
                <a:gd name="T25" fmla="*/ 0 h 28"/>
                <a:gd name="T26" fmla="*/ 9 w 17"/>
                <a:gd name="T27" fmla="*/ 0 h 28"/>
                <a:gd name="T28" fmla="*/ 5 w 17"/>
                <a:gd name="T29" fmla="*/ 0 h 28"/>
                <a:gd name="T30" fmla="*/ 3 w 17"/>
                <a:gd name="T31" fmla="*/ 3 h 28"/>
                <a:gd name="T32" fmla="*/ 3 w 17"/>
                <a:gd name="T33" fmla="*/ 3 h 28"/>
                <a:gd name="T34" fmla="*/ 1 w 17"/>
                <a:gd name="T35" fmla="*/ 7 h 28"/>
                <a:gd name="T36" fmla="*/ 0 w 17"/>
                <a:gd name="T37" fmla="*/ 14 h 28"/>
                <a:gd name="T38" fmla="*/ 0 w 17"/>
                <a:gd name="T39" fmla="*/ 14 h 28"/>
                <a:gd name="T40" fmla="*/ 1 w 17"/>
                <a:gd name="T41" fmla="*/ 21 h 28"/>
                <a:gd name="T42" fmla="*/ 3 w 17"/>
                <a:gd name="T43" fmla="*/ 25 h 28"/>
                <a:gd name="T44" fmla="*/ 3 w 17"/>
                <a:gd name="T45" fmla="*/ 25 h 28"/>
                <a:gd name="T46" fmla="*/ 5 w 17"/>
                <a:gd name="T47" fmla="*/ 27 h 28"/>
                <a:gd name="T48" fmla="*/ 9 w 17"/>
                <a:gd name="T49" fmla="*/ 28 h 28"/>
                <a:gd name="T50" fmla="*/ 9 w 17"/>
                <a:gd name="T51" fmla="*/ 2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7" h="28">
                  <a:moveTo>
                    <a:pt x="9" y="28"/>
                  </a:moveTo>
                  <a:lnTo>
                    <a:pt x="9" y="28"/>
                  </a:lnTo>
                  <a:lnTo>
                    <a:pt x="12" y="27"/>
                  </a:lnTo>
                  <a:lnTo>
                    <a:pt x="15" y="25"/>
                  </a:lnTo>
                  <a:lnTo>
                    <a:pt x="15" y="25"/>
                  </a:lnTo>
                  <a:lnTo>
                    <a:pt x="16" y="20"/>
                  </a:lnTo>
                  <a:lnTo>
                    <a:pt x="17" y="13"/>
                  </a:lnTo>
                  <a:lnTo>
                    <a:pt x="17" y="13"/>
                  </a:lnTo>
                  <a:lnTo>
                    <a:pt x="16" y="7"/>
                  </a:lnTo>
                  <a:lnTo>
                    <a:pt x="15" y="3"/>
                  </a:lnTo>
                  <a:lnTo>
                    <a:pt x="15" y="3"/>
                  </a:lnTo>
                  <a:lnTo>
                    <a:pt x="12" y="0"/>
                  </a:lnTo>
                  <a:lnTo>
                    <a:pt x="9" y="0"/>
                  </a:lnTo>
                  <a:lnTo>
                    <a:pt x="9" y="0"/>
                  </a:lnTo>
                  <a:lnTo>
                    <a:pt x="5" y="0"/>
                  </a:lnTo>
                  <a:lnTo>
                    <a:pt x="3" y="3"/>
                  </a:lnTo>
                  <a:lnTo>
                    <a:pt x="3" y="3"/>
                  </a:lnTo>
                  <a:lnTo>
                    <a:pt x="1" y="7"/>
                  </a:lnTo>
                  <a:lnTo>
                    <a:pt x="0" y="14"/>
                  </a:lnTo>
                  <a:lnTo>
                    <a:pt x="0" y="14"/>
                  </a:lnTo>
                  <a:lnTo>
                    <a:pt x="1" y="21"/>
                  </a:lnTo>
                  <a:lnTo>
                    <a:pt x="3" y="25"/>
                  </a:lnTo>
                  <a:lnTo>
                    <a:pt x="3" y="25"/>
                  </a:lnTo>
                  <a:lnTo>
                    <a:pt x="5" y="27"/>
                  </a:lnTo>
                  <a:lnTo>
                    <a:pt x="9" y="28"/>
                  </a:lnTo>
                  <a:lnTo>
                    <a:pt x="9" y="28"/>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46" name="任意多边形 57">
              <a:extLst>
                <a:ext uri="{FF2B5EF4-FFF2-40B4-BE49-F238E27FC236}">
                  <a16:creationId xmlns:a16="http://schemas.microsoft.com/office/drawing/2014/main" id="{69265E8A-025E-4F5A-8CFC-6BC9E03E9920}"/>
                </a:ext>
              </a:extLst>
            </p:cNvPr>
            <p:cNvSpPr>
              <a:spLocks/>
            </p:cNvSpPr>
            <p:nvPr/>
          </p:nvSpPr>
          <p:spPr bwMode="auto">
            <a:xfrm>
              <a:off x="2643188" y="1474788"/>
              <a:ext cx="838200" cy="803275"/>
            </a:xfrm>
            <a:custGeom>
              <a:avLst/>
              <a:gdLst>
                <a:gd name="T0" fmla="*/ 260 w 528"/>
                <a:gd name="T1" fmla="*/ 149 h 506"/>
                <a:gd name="T2" fmla="*/ 220 w 528"/>
                <a:gd name="T3" fmla="*/ 140 h 506"/>
                <a:gd name="T4" fmla="*/ 180 w 528"/>
                <a:gd name="T5" fmla="*/ 109 h 506"/>
                <a:gd name="T6" fmla="*/ 183 w 528"/>
                <a:gd name="T7" fmla="*/ 83 h 506"/>
                <a:gd name="T8" fmla="*/ 192 w 528"/>
                <a:gd name="T9" fmla="*/ 62 h 506"/>
                <a:gd name="T10" fmla="*/ 190 w 528"/>
                <a:gd name="T11" fmla="*/ 21 h 506"/>
                <a:gd name="T12" fmla="*/ 147 w 528"/>
                <a:gd name="T13" fmla="*/ 0 h 506"/>
                <a:gd name="T14" fmla="*/ 115 w 528"/>
                <a:gd name="T15" fmla="*/ 38 h 506"/>
                <a:gd name="T16" fmla="*/ 121 w 528"/>
                <a:gd name="T17" fmla="*/ 79 h 506"/>
                <a:gd name="T18" fmla="*/ 143 w 528"/>
                <a:gd name="T19" fmla="*/ 120 h 506"/>
                <a:gd name="T20" fmla="*/ 149 w 528"/>
                <a:gd name="T21" fmla="*/ 142 h 506"/>
                <a:gd name="T22" fmla="*/ 134 w 528"/>
                <a:gd name="T23" fmla="*/ 171 h 506"/>
                <a:gd name="T24" fmla="*/ 115 w 528"/>
                <a:gd name="T25" fmla="*/ 105 h 506"/>
                <a:gd name="T26" fmla="*/ 38 w 528"/>
                <a:gd name="T27" fmla="*/ 136 h 506"/>
                <a:gd name="T28" fmla="*/ 21 w 528"/>
                <a:gd name="T29" fmla="*/ 193 h 506"/>
                <a:gd name="T30" fmla="*/ 6 w 528"/>
                <a:gd name="T31" fmla="*/ 240 h 506"/>
                <a:gd name="T32" fmla="*/ 0 w 528"/>
                <a:gd name="T33" fmla="*/ 341 h 506"/>
                <a:gd name="T34" fmla="*/ 9 w 528"/>
                <a:gd name="T35" fmla="*/ 419 h 506"/>
                <a:gd name="T36" fmla="*/ 19 w 528"/>
                <a:gd name="T37" fmla="*/ 433 h 506"/>
                <a:gd name="T38" fmla="*/ 31 w 528"/>
                <a:gd name="T39" fmla="*/ 459 h 506"/>
                <a:gd name="T40" fmla="*/ 51 w 528"/>
                <a:gd name="T41" fmla="*/ 456 h 506"/>
                <a:gd name="T42" fmla="*/ 58 w 528"/>
                <a:gd name="T43" fmla="*/ 477 h 506"/>
                <a:gd name="T44" fmla="*/ 221 w 528"/>
                <a:gd name="T45" fmla="*/ 506 h 506"/>
                <a:gd name="T46" fmla="*/ 227 w 528"/>
                <a:gd name="T47" fmla="*/ 466 h 506"/>
                <a:gd name="T48" fmla="*/ 237 w 528"/>
                <a:gd name="T49" fmla="*/ 407 h 506"/>
                <a:gd name="T50" fmla="*/ 249 w 528"/>
                <a:gd name="T51" fmla="*/ 448 h 506"/>
                <a:gd name="T52" fmla="*/ 263 w 528"/>
                <a:gd name="T53" fmla="*/ 456 h 506"/>
                <a:gd name="T54" fmla="*/ 255 w 528"/>
                <a:gd name="T55" fmla="*/ 465 h 506"/>
                <a:gd name="T56" fmla="*/ 259 w 528"/>
                <a:gd name="T57" fmla="*/ 479 h 506"/>
                <a:gd name="T58" fmla="*/ 283 w 528"/>
                <a:gd name="T59" fmla="*/ 482 h 506"/>
                <a:gd name="T60" fmla="*/ 291 w 528"/>
                <a:gd name="T61" fmla="*/ 455 h 506"/>
                <a:gd name="T62" fmla="*/ 358 w 528"/>
                <a:gd name="T63" fmla="*/ 458 h 506"/>
                <a:gd name="T64" fmla="*/ 478 w 528"/>
                <a:gd name="T65" fmla="*/ 408 h 506"/>
                <a:gd name="T66" fmla="*/ 528 w 528"/>
                <a:gd name="T67" fmla="*/ 287 h 506"/>
                <a:gd name="T68" fmla="*/ 466 w 528"/>
                <a:gd name="T69" fmla="*/ 156 h 506"/>
                <a:gd name="T70" fmla="*/ 63 w 528"/>
                <a:gd name="T71" fmla="*/ 311 h 506"/>
                <a:gd name="T72" fmla="*/ 46 w 528"/>
                <a:gd name="T73" fmla="*/ 343 h 506"/>
                <a:gd name="T74" fmla="*/ 52 w 528"/>
                <a:gd name="T75" fmla="*/ 303 h 506"/>
                <a:gd name="T76" fmla="*/ 60 w 528"/>
                <a:gd name="T77" fmla="*/ 260 h 506"/>
                <a:gd name="T78" fmla="*/ 63 w 528"/>
                <a:gd name="T79" fmla="*/ 311 h 506"/>
                <a:gd name="T80" fmla="*/ 166 w 528"/>
                <a:gd name="T81" fmla="*/ 146 h 506"/>
                <a:gd name="T82" fmla="*/ 165 w 528"/>
                <a:gd name="T83" fmla="*/ 126 h 506"/>
                <a:gd name="T84" fmla="*/ 180 w 528"/>
                <a:gd name="T85" fmla="*/ 112 h 506"/>
                <a:gd name="T86" fmla="*/ 463 w 528"/>
                <a:gd name="T87" fmla="*/ 269 h 506"/>
                <a:gd name="T88" fmla="*/ 444 w 528"/>
                <a:gd name="T89" fmla="*/ 281 h 506"/>
                <a:gd name="T90" fmla="*/ 430 w 528"/>
                <a:gd name="T91" fmla="*/ 260 h 506"/>
                <a:gd name="T92" fmla="*/ 447 w 528"/>
                <a:gd name="T93" fmla="*/ 239 h 506"/>
                <a:gd name="T94" fmla="*/ 465 w 528"/>
                <a:gd name="T95" fmla="*/ 260 h 506"/>
                <a:gd name="T96" fmla="*/ 385 w 528"/>
                <a:gd name="T97" fmla="*/ 201 h 506"/>
                <a:gd name="T98" fmla="*/ 408 w 528"/>
                <a:gd name="T99" fmla="*/ 203 h 506"/>
                <a:gd name="T100" fmla="*/ 408 w 528"/>
                <a:gd name="T101" fmla="*/ 234 h 506"/>
                <a:gd name="T102" fmla="*/ 386 w 528"/>
                <a:gd name="T103" fmla="*/ 237 h 506"/>
                <a:gd name="T104" fmla="*/ 381 w 528"/>
                <a:gd name="T105" fmla="*/ 207 h 506"/>
                <a:gd name="T106" fmla="*/ 308 w 528"/>
                <a:gd name="T107" fmla="*/ 412 h 506"/>
                <a:gd name="T108" fmla="*/ 278 w 528"/>
                <a:gd name="T109" fmla="*/ 370 h 506"/>
                <a:gd name="T110" fmla="*/ 261 w 528"/>
                <a:gd name="T111" fmla="*/ 271 h 506"/>
                <a:gd name="T112" fmla="*/ 259 w 528"/>
                <a:gd name="T113" fmla="*/ 233 h 506"/>
                <a:gd name="T114" fmla="*/ 313 w 528"/>
                <a:gd name="T115" fmla="*/ 161 h 506"/>
                <a:gd name="T116" fmla="*/ 465 w 528"/>
                <a:gd name="T117" fmla="*/ 369 h 506"/>
                <a:gd name="T118" fmla="*/ 396 w 528"/>
                <a:gd name="T119" fmla="*/ 416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28" h="506">
                  <a:moveTo>
                    <a:pt x="358" y="118"/>
                  </a:moveTo>
                  <a:lnTo>
                    <a:pt x="358" y="118"/>
                  </a:lnTo>
                  <a:lnTo>
                    <a:pt x="343" y="119"/>
                  </a:lnTo>
                  <a:lnTo>
                    <a:pt x="328" y="121"/>
                  </a:lnTo>
                  <a:lnTo>
                    <a:pt x="312" y="124"/>
                  </a:lnTo>
                  <a:lnTo>
                    <a:pt x="298" y="128"/>
                  </a:lnTo>
                  <a:lnTo>
                    <a:pt x="285" y="134"/>
                  </a:lnTo>
                  <a:lnTo>
                    <a:pt x="272" y="141"/>
                  </a:lnTo>
                  <a:lnTo>
                    <a:pt x="260" y="149"/>
                  </a:lnTo>
                  <a:lnTo>
                    <a:pt x="249" y="157"/>
                  </a:lnTo>
                  <a:lnTo>
                    <a:pt x="249" y="157"/>
                  </a:lnTo>
                  <a:lnTo>
                    <a:pt x="246" y="154"/>
                  </a:lnTo>
                  <a:lnTo>
                    <a:pt x="243" y="152"/>
                  </a:lnTo>
                  <a:lnTo>
                    <a:pt x="243" y="152"/>
                  </a:lnTo>
                  <a:lnTo>
                    <a:pt x="234" y="147"/>
                  </a:lnTo>
                  <a:lnTo>
                    <a:pt x="226" y="143"/>
                  </a:lnTo>
                  <a:lnTo>
                    <a:pt x="220" y="140"/>
                  </a:lnTo>
                  <a:lnTo>
                    <a:pt x="220" y="140"/>
                  </a:lnTo>
                  <a:lnTo>
                    <a:pt x="207" y="136"/>
                  </a:lnTo>
                  <a:lnTo>
                    <a:pt x="197" y="131"/>
                  </a:lnTo>
                  <a:lnTo>
                    <a:pt x="197" y="131"/>
                  </a:lnTo>
                  <a:lnTo>
                    <a:pt x="189" y="128"/>
                  </a:lnTo>
                  <a:lnTo>
                    <a:pt x="184" y="126"/>
                  </a:lnTo>
                  <a:lnTo>
                    <a:pt x="184" y="126"/>
                  </a:lnTo>
                  <a:lnTo>
                    <a:pt x="182" y="117"/>
                  </a:lnTo>
                  <a:lnTo>
                    <a:pt x="181" y="111"/>
                  </a:lnTo>
                  <a:lnTo>
                    <a:pt x="180" y="109"/>
                  </a:lnTo>
                  <a:lnTo>
                    <a:pt x="179" y="109"/>
                  </a:lnTo>
                  <a:lnTo>
                    <a:pt x="179" y="109"/>
                  </a:lnTo>
                  <a:lnTo>
                    <a:pt x="179" y="99"/>
                  </a:lnTo>
                  <a:lnTo>
                    <a:pt x="179" y="91"/>
                  </a:lnTo>
                  <a:lnTo>
                    <a:pt x="180" y="88"/>
                  </a:lnTo>
                  <a:lnTo>
                    <a:pt x="181" y="87"/>
                  </a:lnTo>
                  <a:lnTo>
                    <a:pt x="181" y="87"/>
                  </a:lnTo>
                  <a:lnTo>
                    <a:pt x="182" y="85"/>
                  </a:lnTo>
                  <a:lnTo>
                    <a:pt x="183" y="83"/>
                  </a:lnTo>
                  <a:lnTo>
                    <a:pt x="183" y="80"/>
                  </a:lnTo>
                  <a:lnTo>
                    <a:pt x="183" y="80"/>
                  </a:lnTo>
                  <a:lnTo>
                    <a:pt x="184" y="80"/>
                  </a:lnTo>
                  <a:lnTo>
                    <a:pt x="186" y="80"/>
                  </a:lnTo>
                  <a:lnTo>
                    <a:pt x="188" y="78"/>
                  </a:lnTo>
                  <a:lnTo>
                    <a:pt x="189" y="73"/>
                  </a:lnTo>
                  <a:lnTo>
                    <a:pt x="189" y="73"/>
                  </a:lnTo>
                  <a:lnTo>
                    <a:pt x="190" y="70"/>
                  </a:lnTo>
                  <a:lnTo>
                    <a:pt x="192" y="62"/>
                  </a:lnTo>
                  <a:lnTo>
                    <a:pt x="192" y="59"/>
                  </a:lnTo>
                  <a:lnTo>
                    <a:pt x="192" y="55"/>
                  </a:lnTo>
                  <a:lnTo>
                    <a:pt x="191" y="53"/>
                  </a:lnTo>
                  <a:lnTo>
                    <a:pt x="189" y="51"/>
                  </a:lnTo>
                  <a:lnTo>
                    <a:pt x="189" y="51"/>
                  </a:lnTo>
                  <a:lnTo>
                    <a:pt x="191" y="43"/>
                  </a:lnTo>
                  <a:lnTo>
                    <a:pt x="192" y="35"/>
                  </a:lnTo>
                  <a:lnTo>
                    <a:pt x="191" y="26"/>
                  </a:lnTo>
                  <a:lnTo>
                    <a:pt x="190" y="21"/>
                  </a:lnTo>
                  <a:lnTo>
                    <a:pt x="188" y="17"/>
                  </a:lnTo>
                  <a:lnTo>
                    <a:pt x="185" y="13"/>
                  </a:lnTo>
                  <a:lnTo>
                    <a:pt x="181" y="9"/>
                  </a:lnTo>
                  <a:lnTo>
                    <a:pt x="177" y="5"/>
                  </a:lnTo>
                  <a:lnTo>
                    <a:pt x="170" y="3"/>
                  </a:lnTo>
                  <a:lnTo>
                    <a:pt x="163" y="1"/>
                  </a:lnTo>
                  <a:lnTo>
                    <a:pt x="154" y="0"/>
                  </a:lnTo>
                  <a:lnTo>
                    <a:pt x="154" y="0"/>
                  </a:lnTo>
                  <a:lnTo>
                    <a:pt x="147" y="0"/>
                  </a:lnTo>
                  <a:lnTo>
                    <a:pt x="140" y="1"/>
                  </a:lnTo>
                  <a:lnTo>
                    <a:pt x="133" y="4"/>
                  </a:lnTo>
                  <a:lnTo>
                    <a:pt x="129" y="6"/>
                  </a:lnTo>
                  <a:lnTo>
                    <a:pt x="126" y="9"/>
                  </a:lnTo>
                  <a:lnTo>
                    <a:pt x="122" y="13"/>
                  </a:lnTo>
                  <a:lnTo>
                    <a:pt x="119" y="18"/>
                  </a:lnTo>
                  <a:lnTo>
                    <a:pt x="117" y="23"/>
                  </a:lnTo>
                  <a:lnTo>
                    <a:pt x="116" y="30"/>
                  </a:lnTo>
                  <a:lnTo>
                    <a:pt x="115" y="38"/>
                  </a:lnTo>
                  <a:lnTo>
                    <a:pt x="115" y="48"/>
                  </a:lnTo>
                  <a:lnTo>
                    <a:pt x="115" y="48"/>
                  </a:lnTo>
                  <a:lnTo>
                    <a:pt x="114" y="49"/>
                  </a:lnTo>
                  <a:lnTo>
                    <a:pt x="113" y="50"/>
                  </a:lnTo>
                  <a:lnTo>
                    <a:pt x="112" y="54"/>
                  </a:lnTo>
                  <a:lnTo>
                    <a:pt x="112" y="57"/>
                  </a:lnTo>
                  <a:lnTo>
                    <a:pt x="114" y="63"/>
                  </a:lnTo>
                  <a:lnTo>
                    <a:pt x="116" y="70"/>
                  </a:lnTo>
                  <a:lnTo>
                    <a:pt x="121" y="79"/>
                  </a:lnTo>
                  <a:lnTo>
                    <a:pt x="121" y="79"/>
                  </a:lnTo>
                  <a:lnTo>
                    <a:pt x="122" y="86"/>
                  </a:lnTo>
                  <a:lnTo>
                    <a:pt x="122" y="92"/>
                  </a:lnTo>
                  <a:lnTo>
                    <a:pt x="121" y="95"/>
                  </a:lnTo>
                  <a:lnTo>
                    <a:pt x="120" y="98"/>
                  </a:lnTo>
                  <a:lnTo>
                    <a:pt x="120" y="98"/>
                  </a:lnTo>
                  <a:lnTo>
                    <a:pt x="130" y="109"/>
                  </a:lnTo>
                  <a:lnTo>
                    <a:pt x="139" y="118"/>
                  </a:lnTo>
                  <a:lnTo>
                    <a:pt x="143" y="120"/>
                  </a:lnTo>
                  <a:lnTo>
                    <a:pt x="146" y="122"/>
                  </a:lnTo>
                  <a:lnTo>
                    <a:pt x="146" y="122"/>
                  </a:lnTo>
                  <a:lnTo>
                    <a:pt x="141" y="124"/>
                  </a:lnTo>
                  <a:lnTo>
                    <a:pt x="137" y="125"/>
                  </a:lnTo>
                  <a:lnTo>
                    <a:pt x="135" y="127"/>
                  </a:lnTo>
                  <a:lnTo>
                    <a:pt x="135" y="127"/>
                  </a:lnTo>
                  <a:lnTo>
                    <a:pt x="141" y="134"/>
                  </a:lnTo>
                  <a:lnTo>
                    <a:pt x="149" y="142"/>
                  </a:lnTo>
                  <a:lnTo>
                    <a:pt x="149" y="142"/>
                  </a:lnTo>
                  <a:lnTo>
                    <a:pt x="149" y="146"/>
                  </a:lnTo>
                  <a:lnTo>
                    <a:pt x="148" y="150"/>
                  </a:lnTo>
                  <a:lnTo>
                    <a:pt x="146" y="154"/>
                  </a:lnTo>
                  <a:lnTo>
                    <a:pt x="146" y="154"/>
                  </a:lnTo>
                  <a:lnTo>
                    <a:pt x="142" y="166"/>
                  </a:lnTo>
                  <a:lnTo>
                    <a:pt x="140" y="175"/>
                  </a:lnTo>
                  <a:lnTo>
                    <a:pt x="139" y="183"/>
                  </a:lnTo>
                  <a:lnTo>
                    <a:pt x="139" y="183"/>
                  </a:lnTo>
                  <a:lnTo>
                    <a:pt x="134" y="171"/>
                  </a:lnTo>
                  <a:lnTo>
                    <a:pt x="125" y="147"/>
                  </a:lnTo>
                  <a:lnTo>
                    <a:pt x="121" y="133"/>
                  </a:lnTo>
                  <a:lnTo>
                    <a:pt x="118" y="119"/>
                  </a:lnTo>
                  <a:lnTo>
                    <a:pt x="118" y="113"/>
                  </a:lnTo>
                  <a:lnTo>
                    <a:pt x="118" y="107"/>
                  </a:lnTo>
                  <a:lnTo>
                    <a:pt x="118" y="102"/>
                  </a:lnTo>
                  <a:lnTo>
                    <a:pt x="120" y="98"/>
                  </a:lnTo>
                  <a:lnTo>
                    <a:pt x="120" y="98"/>
                  </a:lnTo>
                  <a:lnTo>
                    <a:pt x="115" y="105"/>
                  </a:lnTo>
                  <a:lnTo>
                    <a:pt x="108" y="111"/>
                  </a:lnTo>
                  <a:lnTo>
                    <a:pt x="100" y="116"/>
                  </a:lnTo>
                  <a:lnTo>
                    <a:pt x="100" y="116"/>
                  </a:lnTo>
                  <a:lnTo>
                    <a:pt x="72" y="123"/>
                  </a:lnTo>
                  <a:lnTo>
                    <a:pt x="52" y="130"/>
                  </a:lnTo>
                  <a:lnTo>
                    <a:pt x="44" y="133"/>
                  </a:lnTo>
                  <a:lnTo>
                    <a:pt x="40" y="135"/>
                  </a:lnTo>
                  <a:lnTo>
                    <a:pt x="40" y="135"/>
                  </a:lnTo>
                  <a:lnTo>
                    <a:pt x="38" y="136"/>
                  </a:lnTo>
                  <a:lnTo>
                    <a:pt x="34" y="139"/>
                  </a:lnTo>
                  <a:lnTo>
                    <a:pt x="32" y="141"/>
                  </a:lnTo>
                  <a:lnTo>
                    <a:pt x="30" y="144"/>
                  </a:lnTo>
                  <a:lnTo>
                    <a:pt x="29" y="148"/>
                  </a:lnTo>
                  <a:lnTo>
                    <a:pt x="29" y="153"/>
                  </a:lnTo>
                  <a:lnTo>
                    <a:pt x="29" y="153"/>
                  </a:lnTo>
                  <a:lnTo>
                    <a:pt x="26" y="170"/>
                  </a:lnTo>
                  <a:lnTo>
                    <a:pt x="24" y="184"/>
                  </a:lnTo>
                  <a:lnTo>
                    <a:pt x="21" y="193"/>
                  </a:lnTo>
                  <a:lnTo>
                    <a:pt x="21" y="193"/>
                  </a:lnTo>
                  <a:lnTo>
                    <a:pt x="18" y="197"/>
                  </a:lnTo>
                  <a:lnTo>
                    <a:pt x="16" y="200"/>
                  </a:lnTo>
                  <a:lnTo>
                    <a:pt x="14" y="204"/>
                  </a:lnTo>
                  <a:lnTo>
                    <a:pt x="12" y="209"/>
                  </a:lnTo>
                  <a:lnTo>
                    <a:pt x="12" y="209"/>
                  </a:lnTo>
                  <a:lnTo>
                    <a:pt x="11" y="223"/>
                  </a:lnTo>
                  <a:lnTo>
                    <a:pt x="10" y="231"/>
                  </a:lnTo>
                  <a:lnTo>
                    <a:pt x="6" y="240"/>
                  </a:lnTo>
                  <a:lnTo>
                    <a:pt x="6" y="240"/>
                  </a:lnTo>
                  <a:lnTo>
                    <a:pt x="3" y="248"/>
                  </a:lnTo>
                  <a:lnTo>
                    <a:pt x="1" y="254"/>
                  </a:lnTo>
                  <a:lnTo>
                    <a:pt x="1" y="261"/>
                  </a:lnTo>
                  <a:lnTo>
                    <a:pt x="0" y="271"/>
                  </a:lnTo>
                  <a:lnTo>
                    <a:pt x="0" y="271"/>
                  </a:lnTo>
                  <a:lnTo>
                    <a:pt x="0" y="308"/>
                  </a:lnTo>
                  <a:lnTo>
                    <a:pt x="0" y="341"/>
                  </a:lnTo>
                  <a:lnTo>
                    <a:pt x="0" y="341"/>
                  </a:lnTo>
                  <a:lnTo>
                    <a:pt x="1" y="349"/>
                  </a:lnTo>
                  <a:lnTo>
                    <a:pt x="2" y="355"/>
                  </a:lnTo>
                  <a:lnTo>
                    <a:pt x="3" y="361"/>
                  </a:lnTo>
                  <a:lnTo>
                    <a:pt x="3" y="367"/>
                  </a:lnTo>
                  <a:lnTo>
                    <a:pt x="3" y="367"/>
                  </a:lnTo>
                  <a:lnTo>
                    <a:pt x="3" y="373"/>
                  </a:lnTo>
                  <a:lnTo>
                    <a:pt x="4" y="381"/>
                  </a:lnTo>
                  <a:lnTo>
                    <a:pt x="6" y="401"/>
                  </a:lnTo>
                  <a:lnTo>
                    <a:pt x="9" y="419"/>
                  </a:lnTo>
                  <a:lnTo>
                    <a:pt x="10" y="430"/>
                  </a:lnTo>
                  <a:lnTo>
                    <a:pt x="10" y="430"/>
                  </a:lnTo>
                  <a:lnTo>
                    <a:pt x="12" y="432"/>
                  </a:lnTo>
                  <a:lnTo>
                    <a:pt x="14" y="433"/>
                  </a:lnTo>
                  <a:lnTo>
                    <a:pt x="16" y="433"/>
                  </a:lnTo>
                  <a:lnTo>
                    <a:pt x="16" y="433"/>
                  </a:lnTo>
                  <a:lnTo>
                    <a:pt x="18" y="433"/>
                  </a:lnTo>
                  <a:lnTo>
                    <a:pt x="18" y="433"/>
                  </a:lnTo>
                  <a:lnTo>
                    <a:pt x="19" y="433"/>
                  </a:lnTo>
                  <a:lnTo>
                    <a:pt x="19" y="434"/>
                  </a:lnTo>
                  <a:lnTo>
                    <a:pt x="20" y="438"/>
                  </a:lnTo>
                  <a:lnTo>
                    <a:pt x="21" y="446"/>
                  </a:lnTo>
                  <a:lnTo>
                    <a:pt x="23" y="450"/>
                  </a:lnTo>
                  <a:lnTo>
                    <a:pt x="25" y="455"/>
                  </a:lnTo>
                  <a:lnTo>
                    <a:pt x="25" y="455"/>
                  </a:lnTo>
                  <a:lnTo>
                    <a:pt x="25" y="456"/>
                  </a:lnTo>
                  <a:lnTo>
                    <a:pt x="27" y="457"/>
                  </a:lnTo>
                  <a:lnTo>
                    <a:pt x="31" y="459"/>
                  </a:lnTo>
                  <a:lnTo>
                    <a:pt x="38" y="459"/>
                  </a:lnTo>
                  <a:lnTo>
                    <a:pt x="38" y="459"/>
                  </a:lnTo>
                  <a:lnTo>
                    <a:pt x="41" y="459"/>
                  </a:lnTo>
                  <a:lnTo>
                    <a:pt x="42" y="458"/>
                  </a:lnTo>
                  <a:lnTo>
                    <a:pt x="42" y="457"/>
                  </a:lnTo>
                  <a:lnTo>
                    <a:pt x="42" y="457"/>
                  </a:lnTo>
                  <a:lnTo>
                    <a:pt x="47" y="457"/>
                  </a:lnTo>
                  <a:lnTo>
                    <a:pt x="50" y="457"/>
                  </a:lnTo>
                  <a:lnTo>
                    <a:pt x="51" y="456"/>
                  </a:lnTo>
                  <a:lnTo>
                    <a:pt x="51" y="455"/>
                  </a:lnTo>
                  <a:lnTo>
                    <a:pt x="51" y="455"/>
                  </a:lnTo>
                  <a:lnTo>
                    <a:pt x="55" y="457"/>
                  </a:lnTo>
                  <a:lnTo>
                    <a:pt x="62" y="460"/>
                  </a:lnTo>
                  <a:lnTo>
                    <a:pt x="62" y="460"/>
                  </a:lnTo>
                  <a:lnTo>
                    <a:pt x="61" y="467"/>
                  </a:lnTo>
                  <a:lnTo>
                    <a:pt x="58" y="473"/>
                  </a:lnTo>
                  <a:lnTo>
                    <a:pt x="58" y="473"/>
                  </a:lnTo>
                  <a:lnTo>
                    <a:pt x="58" y="477"/>
                  </a:lnTo>
                  <a:lnTo>
                    <a:pt x="59" y="483"/>
                  </a:lnTo>
                  <a:lnTo>
                    <a:pt x="62" y="489"/>
                  </a:lnTo>
                  <a:lnTo>
                    <a:pt x="62" y="489"/>
                  </a:lnTo>
                  <a:lnTo>
                    <a:pt x="62" y="506"/>
                  </a:lnTo>
                  <a:lnTo>
                    <a:pt x="143" y="506"/>
                  </a:lnTo>
                  <a:lnTo>
                    <a:pt x="143" y="505"/>
                  </a:lnTo>
                  <a:lnTo>
                    <a:pt x="143" y="506"/>
                  </a:lnTo>
                  <a:lnTo>
                    <a:pt x="221" y="506"/>
                  </a:lnTo>
                  <a:lnTo>
                    <a:pt x="221" y="506"/>
                  </a:lnTo>
                  <a:lnTo>
                    <a:pt x="222" y="498"/>
                  </a:lnTo>
                  <a:lnTo>
                    <a:pt x="222" y="493"/>
                  </a:lnTo>
                  <a:lnTo>
                    <a:pt x="222" y="493"/>
                  </a:lnTo>
                  <a:lnTo>
                    <a:pt x="221" y="486"/>
                  </a:lnTo>
                  <a:lnTo>
                    <a:pt x="221" y="482"/>
                  </a:lnTo>
                  <a:lnTo>
                    <a:pt x="223" y="478"/>
                  </a:lnTo>
                  <a:lnTo>
                    <a:pt x="223" y="478"/>
                  </a:lnTo>
                  <a:lnTo>
                    <a:pt x="225" y="472"/>
                  </a:lnTo>
                  <a:lnTo>
                    <a:pt x="227" y="466"/>
                  </a:lnTo>
                  <a:lnTo>
                    <a:pt x="227" y="460"/>
                  </a:lnTo>
                  <a:lnTo>
                    <a:pt x="227" y="458"/>
                  </a:lnTo>
                  <a:lnTo>
                    <a:pt x="231" y="457"/>
                  </a:lnTo>
                  <a:lnTo>
                    <a:pt x="231" y="457"/>
                  </a:lnTo>
                  <a:lnTo>
                    <a:pt x="231" y="435"/>
                  </a:lnTo>
                  <a:lnTo>
                    <a:pt x="231" y="415"/>
                  </a:lnTo>
                  <a:lnTo>
                    <a:pt x="231" y="400"/>
                  </a:lnTo>
                  <a:lnTo>
                    <a:pt x="231" y="400"/>
                  </a:lnTo>
                  <a:lnTo>
                    <a:pt x="237" y="407"/>
                  </a:lnTo>
                  <a:lnTo>
                    <a:pt x="237" y="407"/>
                  </a:lnTo>
                  <a:lnTo>
                    <a:pt x="240" y="419"/>
                  </a:lnTo>
                  <a:lnTo>
                    <a:pt x="240" y="419"/>
                  </a:lnTo>
                  <a:lnTo>
                    <a:pt x="243" y="426"/>
                  </a:lnTo>
                  <a:lnTo>
                    <a:pt x="245" y="433"/>
                  </a:lnTo>
                  <a:lnTo>
                    <a:pt x="248" y="439"/>
                  </a:lnTo>
                  <a:lnTo>
                    <a:pt x="249" y="444"/>
                  </a:lnTo>
                  <a:lnTo>
                    <a:pt x="249" y="444"/>
                  </a:lnTo>
                  <a:lnTo>
                    <a:pt x="249" y="448"/>
                  </a:lnTo>
                  <a:lnTo>
                    <a:pt x="250" y="451"/>
                  </a:lnTo>
                  <a:lnTo>
                    <a:pt x="251" y="453"/>
                  </a:lnTo>
                  <a:lnTo>
                    <a:pt x="251" y="453"/>
                  </a:lnTo>
                  <a:lnTo>
                    <a:pt x="256" y="454"/>
                  </a:lnTo>
                  <a:lnTo>
                    <a:pt x="260" y="454"/>
                  </a:lnTo>
                  <a:lnTo>
                    <a:pt x="262" y="454"/>
                  </a:lnTo>
                  <a:lnTo>
                    <a:pt x="262" y="453"/>
                  </a:lnTo>
                  <a:lnTo>
                    <a:pt x="262" y="453"/>
                  </a:lnTo>
                  <a:lnTo>
                    <a:pt x="263" y="456"/>
                  </a:lnTo>
                  <a:lnTo>
                    <a:pt x="264" y="458"/>
                  </a:lnTo>
                  <a:lnTo>
                    <a:pt x="264" y="461"/>
                  </a:lnTo>
                  <a:lnTo>
                    <a:pt x="264" y="461"/>
                  </a:lnTo>
                  <a:lnTo>
                    <a:pt x="263" y="468"/>
                  </a:lnTo>
                  <a:lnTo>
                    <a:pt x="263" y="468"/>
                  </a:lnTo>
                  <a:lnTo>
                    <a:pt x="260" y="465"/>
                  </a:lnTo>
                  <a:lnTo>
                    <a:pt x="258" y="464"/>
                  </a:lnTo>
                  <a:lnTo>
                    <a:pt x="256" y="464"/>
                  </a:lnTo>
                  <a:lnTo>
                    <a:pt x="255" y="465"/>
                  </a:lnTo>
                  <a:lnTo>
                    <a:pt x="257" y="471"/>
                  </a:lnTo>
                  <a:lnTo>
                    <a:pt x="257" y="471"/>
                  </a:lnTo>
                  <a:lnTo>
                    <a:pt x="257" y="472"/>
                  </a:lnTo>
                  <a:lnTo>
                    <a:pt x="258" y="475"/>
                  </a:lnTo>
                  <a:lnTo>
                    <a:pt x="258" y="475"/>
                  </a:lnTo>
                  <a:lnTo>
                    <a:pt x="256" y="477"/>
                  </a:lnTo>
                  <a:lnTo>
                    <a:pt x="257" y="478"/>
                  </a:lnTo>
                  <a:lnTo>
                    <a:pt x="259" y="479"/>
                  </a:lnTo>
                  <a:lnTo>
                    <a:pt x="259" y="479"/>
                  </a:lnTo>
                  <a:lnTo>
                    <a:pt x="265" y="482"/>
                  </a:lnTo>
                  <a:lnTo>
                    <a:pt x="269" y="484"/>
                  </a:lnTo>
                  <a:lnTo>
                    <a:pt x="273" y="484"/>
                  </a:lnTo>
                  <a:lnTo>
                    <a:pt x="273" y="484"/>
                  </a:lnTo>
                  <a:lnTo>
                    <a:pt x="278" y="485"/>
                  </a:lnTo>
                  <a:lnTo>
                    <a:pt x="282" y="485"/>
                  </a:lnTo>
                  <a:lnTo>
                    <a:pt x="283" y="484"/>
                  </a:lnTo>
                  <a:lnTo>
                    <a:pt x="283" y="482"/>
                  </a:lnTo>
                  <a:lnTo>
                    <a:pt x="283" y="482"/>
                  </a:lnTo>
                  <a:lnTo>
                    <a:pt x="285" y="482"/>
                  </a:lnTo>
                  <a:lnTo>
                    <a:pt x="287" y="480"/>
                  </a:lnTo>
                  <a:lnTo>
                    <a:pt x="288" y="477"/>
                  </a:lnTo>
                  <a:lnTo>
                    <a:pt x="288" y="477"/>
                  </a:lnTo>
                  <a:lnTo>
                    <a:pt x="291" y="462"/>
                  </a:lnTo>
                  <a:lnTo>
                    <a:pt x="291" y="462"/>
                  </a:lnTo>
                  <a:lnTo>
                    <a:pt x="292" y="458"/>
                  </a:lnTo>
                  <a:lnTo>
                    <a:pt x="291" y="455"/>
                  </a:lnTo>
                  <a:lnTo>
                    <a:pt x="291" y="455"/>
                  </a:lnTo>
                  <a:lnTo>
                    <a:pt x="290" y="451"/>
                  </a:lnTo>
                  <a:lnTo>
                    <a:pt x="290" y="448"/>
                  </a:lnTo>
                  <a:lnTo>
                    <a:pt x="290" y="448"/>
                  </a:lnTo>
                  <a:lnTo>
                    <a:pt x="287" y="443"/>
                  </a:lnTo>
                  <a:lnTo>
                    <a:pt x="287" y="443"/>
                  </a:lnTo>
                  <a:lnTo>
                    <a:pt x="304" y="449"/>
                  </a:lnTo>
                  <a:lnTo>
                    <a:pt x="322" y="454"/>
                  </a:lnTo>
                  <a:lnTo>
                    <a:pt x="340" y="457"/>
                  </a:lnTo>
                  <a:lnTo>
                    <a:pt x="358" y="458"/>
                  </a:lnTo>
                  <a:lnTo>
                    <a:pt x="358" y="458"/>
                  </a:lnTo>
                  <a:lnTo>
                    <a:pt x="375" y="457"/>
                  </a:lnTo>
                  <a:lnTo>
                    <a:pt x="392" y="455"/>
                  </a:lnTo>
                  <a:lnTo>
                    <a:pt x="408" y="450"/>
                  </a:lnTo>
                  <a:lnTo>
                    <a:pt x="424" y="445"/>
                  </a:lnTo>
                  <a:lnTo>
                    <a:pt x="439" y="438"/>
                  </a:lnTo>
                  <a:lnTo>
                    <a:pt x="453" y="429"/>
                  </a:lnTo>
                  <a:lnTo>
                    <a:pt x="466" y="419"/>
                  </a:lnTo>
                  <a:lnTo>
                    <a:pt x="478" y="408"/>
                  </a:lnTo>
                  <a:lnTo>
                    <a:pt x="489" y="396"/>
                  </a:lnTo>
                  <a:lnTo>
                    <a:pt x="499" y="383"/>
                  </a:lnTo>
                  <a:lnTo>
                    <a:pt x="507" y="369"/>
                  </a:lnTo>
                  <a:lnTo>
                    <a:pt x="514" y="354"/>
                  </a:lnTo>
                  <a:lnTo>
                    <a:pt x="520" y="339"/>
                  </a:lnTo>
                  <a:lnTo>
                    <a:pt x="524" y="322"/>
                  </a:lnTo>
                  <a:lnTo>
                    <a:pt x="527" y="306"/>
                  </a:lnTo>
                  <a:lnTo>
                    <a:pt x="528" y="287"/>
                  </a:lnTo>
                  <a:lnTo>
                    <a:pt x="528" y="287"/>
                  </a:lnTo>
                  <a:lnTo>
                    <a:pt x="527" y="270"/>
                  </a:lnTo>
                  <a:lnTo>
                    <a:pt x="524" y="253"/>
                  </a:lnTo>
                  <a:lnTo>
                    <a:pt x="520" y="237"/>
                  </a:lnTo>
                  <a:lnTo>
                    <a:pt x="514" y="222"/>
                  </a:lnTo>
                  <a:lnTo>
                    <a:pt x="507" y="207"/>
                  </a:lnTo>
                  <a:lnTo>
                    <a:pt x="499" y="193"/>
                  </a:lnTo>
                  <a:lnTo>
                    <a:pt x="489" y="180"/>
                  </a:lnTo>
                  <a:lnTo>
                    <a:pt x="478" y="167"/>
                  </a:lnTo>
                  <a:lnTo>
                    <a:pt x="466" y="156"/>
                  </a:lnTo>
                  <a:lnTo>
                    <a:pt x="453" y="147"/>
                  </a:lnTo>
                  <a:lnTo>
                    <a:pt x="439" y="138"/>
                  </a:lnTo>
                  <a:lnTo>
                    <a:pt x="424" y="131"/>
                  </a:lnTo>
                  <a:lnTo>
                    <a:pt x="408" y="125"/>
                  </a:lnTo>
                  <a:lnTo>
                    <a:pt x="392" y="121"/>
                  </a:lnTo>
                  <a:lnTo>
                    <a:pt x="375" y="119"/>
                  </a:lnTo>
                  <a:lnTo>
                    <a:pt x="358" y="118"/>
                  </a:lnTo>
                  <a:lnTo>
                    <a:pt x="358" y="118"/>
                  </a:lnTo>
                  <a:close/>
                  <a:moveTo>
                    <a:pt x="63" y="311"/>
                  </a:moveTo>
                  <a:lnTo>
                    <a:pt x="63" y="311"/>
                  </a:lnTo>
                  <a:lnTo>
                    <a:pt x="52" y="387"/>
                  </a:lnTo>
                  <a:lnTo>
                    <a:pt x="52" y="387"/>
                  </a:lnTo>
                  <a:lnTo>
                    <a:pt x="50" y="371"/>
                  </a:lnTo>
                  <a:lnTo>
                    <a:pt x="50" y="371"/>
                  </a:lnTo>
                  <a:lnTo>
                    <a:pt x="49" y="361"/>
                  </a:lnTo>
                  <a:lnTo>
                    <a:pt x="47" y="352"/>
                  </a:lnTo>
                  <a:lnTo>
                    <a:pt x="47" y="352"/>
                  </a:lnTo>
                  <a:lnTo>
                    <a:pt x="46" y="343"/>
                  </a:lnTo>
                  <a:lnTo>
                    <a:pt x="47" y="337"/>
                  </a:lnTo>
                  <a:lnTo>
                    <a:pt x="47" y="337"/>
                  </a:lnTo>
                  <a:lnTo>
                    <a:pt x="49" y="325"/>
                  </a:lnTo>
                  <a:lnTo>
                    <a:pt x="50" y="316"/>
                  </a:lnTo>
                  <a:lnTo>
                    <a:pt x="50" y="310"/>
                  </a:lnTo>
                  <a:lnTo>
                    <a:pt x="50" y="310"/>
                  </a:lnTo>
                  <a:lnTo>
                    <a:pt x="50" y="309"/>
                  </a:lnTo>
                  <a:lnTo>
                    <a:pt x="50" y="307"/>
                  </a:lnTo>
                  <a:lnTo>
                    <a:pt x="52" y="303"/>
                  </a:lnTo>
                  <a:lnTo>
                    <a:pt x="54" y="298"/>
                  </a:lnTo>
                  <a:lnTo>
                    <a:pt x="57" y="293"/>
                  </a:lnTo>
                  <a:lnTo>
                    <a:pt x="57" y="293"/>
                  </a:lnTo>
                  <a:lnTo>
                    <a:pt x="58" y="288"/>
                  </a:lnTo>
                  <a:lnTo>
                    <a:pt x="58" y="283"/>
                  </a:lnTo>
                  <a:lnTo>
                    <a:pt x="59" y="274"/>
                  </a:lnTo>
                  <a:lnTo>
                    <a:pt x="59" y="274"/>
                  </a:lnTo>
                  <a:lnTo>
                    <a:pt x="60" y="263"/>
                  </a:lnTo>
                  <a:lnTo>
                    <a:pt x="60" y="260"/>
                  </a:lnTo>
                  <a:lnTo>
                    <a:pt x="61" y="260"/>
                  </a:lnTo>
                  <a:lnTo>
                    <a:pt x="61" y="261"/>
                  </a:lnTo>
                  <a:lnTo>
                    <a:pt x="61" y="261"/>
                  </a:lnTo>
                  <a:lnTo>
                    <a:pt x="62" y="275"/>
                  </a:lnTo>
                  <a:lnTo>
                    <a:pt x="64" y="294"/>
                  </a:lnTo>
                  <a:lnTo>
                    <a:pt x="64" y="294"/>
                  </a:lnTo>
                  <a:lnTo>
                    <a:pt x="64" y="303"/>
                  </a:lnTo>
                  <a:lnTo>
                    <a:pt x="63" y="311"/>
                  </a:lnTo>
                  <a:lnTo>
                    <a:pt x="63" y="311"/>
                  </a:lnTo>
                  <a:close/>
                  <a:moveTo>
                    <a:pt x="179" y="138"/>
                  </a:moveTo>
                  <a:lnTo>
                    <a:pt x="179" y="138"/>
                  </a:lnTo>
                  <a:lnTo>
                    <a:pt x="177" y="146"/>
                  </a:lnTo>
                  <a:lnTo>
                    <a:pt x="176" y="157"/>
                  </a:lnTo>
                  <a:lnTo>
                    <a:pt x="174" y="167"/>
                  </a:lnTo>
                  <a:lnTo>
                    <a:pt x="173" y="173"/>
                  </a:lnTo>
                  <a:lnTo>
                    <a:pt x="173" y="173"/>
                  </a:lnTo>
                  <a:lnTo>
                    <a:pt x="169" y="158"/>
                  </a:lnTo>
                  <a:lnTo>
                    <a:pt x="166" y="146"/>
                  </a:lnTo>
                  <a:lnTo>
                    <a:pt x="164" y="142"/>
                  </a:lnTo>
                  <a:lnTo>
                    <a:pt x="162" y="138"/>
                  </a:lnTo>
                  <a:lnTo>
                    <a:pt x="162" y="138"/>
                  </a:lnTo>
                  <a:lnTo>
                    <a:pt x="163" y="133"/>
                  </a:lnTo>
                  <a:lnTo>
                    <a:pt x="165" y="130"/>
                  </a:lnTo>
                  <a:lnTo>
                    <a:pt x="166" y="128"/>
                  </a:lnTo>
                  <a:lnTo>
                    <a:pt x="167" y="128"/>
                  </a:lnTo>
                  <a:lnTo>
                    <a:pt x="167" y="128"/>
                  </a:lnTo>
                  <a:lnTo>
                    <a:pt x="165" y="126"/>
                  </a:lnTo>
                  <a:lnTo>
                    <a:pt x="163" y="124"/>
                  </a:lnTo>
                  <a:lnTo>
                    <a:pt x="160" y="124"/>
                  </a:lnTo>
                  <a:lnTo>
                    <a:pt x="160" y="124"/>
                  </a:lnTo>
                  <a:lnTo>
                    <a:pt x="170" y="118"/>
                  </a:lnTo>
                  <a:lnTo>
                    <a:pt x="176" y="113"/>
                  </a:lnTo>
                  <a:lnTo>
                    <a:pt x="178" y="111"/>
                  </a:lnTo>
                  <a:lnTo>
                    <a:pt x="179" y="110"/>
                  </a:lnTo>
                  <a:lnTo>
                    <a:pt x="179" y="110"/>
                  </a:lnTo>
                  <a:lnTo>
                    <a:pt x="180" y="112"/>
                  </a:lnTo>
                  <a:lnTo>
                    <a:pt x="181" y="118"/>
                  </a:lnTo>
                  <a:lnTo>
                    <a:pt x="182" y="127"/>
                  </a:lnTo>
                  <a:lnTo>
                    <a:pt x="181" y="132"/>
                  </a:lnTo>
                  <a:lnTo>
                    <a:pt x="179" y="138"/>
                  </a:lnTo>
                  <a:lnTo>
                    <a:pt x="179" y="138"/>
                  </a:lnTo>
                  <a:close/>
                  <a:moveTo>
                    <a:pt x="465" y="260"/>
                  </a:moveTo>
                  <a:lnTo>
                    <a:pt x="465" y="260"/>
                  </a:lnTo>
                  <a:lnTo>
                    <a:pt x="464" y="265"/>
                  </a:lnTo>
                  <a:lnTo>
                    <a:pt x="463" y="269"/>
                  </a:lnTo>
                  <a:lnTo>
                    <a:pt x="462" y="273"/>
                  </a:lnTo>
                  <a:lnTo>
                    <a:pt x="460" y="276"/>
                  </a:lnTo>
                  <a:lnTo>
                    <a:pt x="460" y="276"/>
                  </a:lnTo>
                  <a:lnTo>
                    <a:pt x="457" y="278"/>
                  </a:lnTo>
                  <a:lnTo>
                    <a:pt x="454" y="280"/>
                  </a:lnTo>
                  <a:lnTo>
                    <a:pt x="451" y="281"/>
                  </a:lnTo>
                  <a:lnTo>
                    <a:pt x="447" y="281"/>
                  </a:lnTo>
                  <a:lnTo>
                    <a:pt x="447" y="281"/>
                  </a:lnTo>
                  <a:lnTo>
                    <a:pt x="444" y="281"/>
                  </a:lnTo>
                  <a:lnTo>
                    <a:pt x="441" y="280"/>
                  </a:lnTo>
                  <a:lnTo>
                    <a:pt x="438" y="278"/>
                  </a:lnTo>
                  <a:lnTo>
                    <a:pt x="434" y="276"/>
                  </a:lnTo>
                  <a:lnTo>
                    <a:pt x="434" y="276"/>
                  </a:lnTo>
                  <a:lnTo>
                    <a:pt x="432" y="273"/>
                  </a:lnTo>
                  <a:lnTo>
                    <a:pt x="431" y="269"/>
                  </a:lnTo>
                  <a:lnTo>
                    <a:pt x="430" y="265"/>
                  </a:lnTo>
                  <a:lnTo>
                    <a:pt x="430" y="260"/>
                  </a:lnTo>
                  <a:lnTo>
                    <a:pt x="430" y="260"/>
                  </a:lnTo>
                  <a:lnTo>
                    <a:pt x="431" y="252"/>
                  </a:lnTo>
                  <a:lnTo>
                    <a:pt x="432" y="248"/>
                  </a:lnTo>
                  <a:lnTo>
                    <a:pt x="434" y="245"/>
                  </a:lnTo>
                  <a:lnTo>
                    <a:pt x="434" y="245"/>
                  </a:lnTo>
                  <a:lnTo>
                    <a:pt x="437" y="243"/>
                  </a:lnTo>
                  <a:lnTo>
                    <a:pt x="440" y="241"/>
                  </a:lnTo>
                  <a:lnTo>
                    <a:pt x="444" y="240"/>
                  </a:lnTo>
                  <a:lnTo>
                    <a:pt x="447" y="239"/>
                  </a:lnTo>
                  <a:lnTo>
                    <a:pt x="447" y="239"/>
                  </a:lnTo>
                  <a:lnTo>
                    <a:pt x="451" y="240"/>
                  </a:lnTo>
                  <a:lnTo>
                    <a:pt x="454" y="241"/>
                  </a:lnTo>
                  <a:lnTo>
                    <a:pt x="457" y="242"/>
                  </a:lnTo>
                  <a:lnTo>
                    <a:pt x="460" y="245"/>
                  </a:lnTo>
                  <a:lnTo>
                    <a:pt x="460" y="245"/>
                  </a:lnTo>
                  <a:lnTo>
                    <a:pt x="462" y="248"/>
                  </a:lnTo>
                  <a:lnTo>
                    <a:pt x="463" y="251"/>
                  </a:lnTo>
                  <a:lnTo>
                    <a:pt x="464" y="255"/>
                  </a:lnTo>
                  <a:lnTo>
                    <a:pt x="465" y="260"/>
                  </a:lnTo>
                  <a:lnTo>
                    <a:pt x="465" y="260"/>
                  </a:lnTo>
                  <a:close/>
                  <a:moveTo>
                    <a:pt x="448" y="198"/>
                  </a:moveTo>
                  <a:lnTo>
                    <a:pt x="404" y="281"/>
                  </a:lnTo>
                  <a:lnTo>
                    <a:pt x="396" y="281"/>
                  </a:lnTo>
                  <a:lnTo>
                    <a:pt x="440" y="198"/>
                  </a:lnTo>
                  <a:lnTo>
                    <a:pt x="448" y="198"/>
                  </a:lnTo>
                  <a:close/>
                  <a:moveTo>
                    <a:pt x="383" y="204"/>
                  </a:moveTo>
                  <a:lnTo>
                    <a:pt x="383" y="204"/>
                  </a:lnTo>
                  <a:lnTo>
                    <a:pt x="385" y="201"/>
                  </a:lnTo>
                  <a:lnTo>
                    <a:pt x="388" y="199"/>
                  </a:lnTo>
                  <a:lnTo>
                    <a:pt x="391" y="198"/>
                  </a:lnTo>
                  <a:lnTo>
                    <a:pt x="395" y="198"/>
                  </a:lnTo>
                  <a:lnTo>
                    <a:pt x="395" y="198"/>
                  </a:lnTo>
                  <a:lnTo>
                    <a:pt x="399" y="198"/>
                  </a:lnTo>
                  <a:lnTo>
                    <a:pt x="402" y="199"/>
                  </a:lnTo>
                  <a:lnTo>
                    <a:pt x="405" y="201"/>
                  </a:lnTo>
                  <a:lnTo>
                    <a:pt x="408" y="203"/>
                  </a:lnTo>
                  <a:lnTo>
                    <a:pt x="408" y="203"/>
                  </a:lnTo>
                  <a:lnTo>
                    <a:pt x="410" y="206"/>
                  </a:lnTo>
                  <a:lnTo>
                    <a:pt x="411" y="210"/>
                  </a:lnTo>
                  <a:lnTo>
                    <a:pt x="412" y="214"/>
                  </a:lnTo>
                  <a:lnTo>
                    <a:pt x="412" y="219"/>
                  </a:lnTo>
                  <a:lnTo>
                    <a:pt x="412" y="219"/>
                  </a:lnTo>
                  <a:lnTo>
                    <a:pt x="412" y="224"/>
                  </a:lnTo>
                  <a:lnTo>
                    <a:pt x="411" y="228"/>
                  </a:lnTo>
                  <a:lnTo>
                    <a:pt x="410" y="231"/>
                  </a:lnTo>
                  <a:lnTo>
                    <a:pt x="408" y="234"/>
                  </a:lnTo>
                  <a:lnTo>
                    <a:pt x="408" y="234"/>
                  </a:lnTo>
                  <a:lnTo>
                    <a:pt x="405" y="237"/>
                  </a:lnTo>
                  <a:lnTo>
                    <a:pt x="402" y="238"/>
                  </a:lnTo>
                  <a:lnTo>
                    <a:pt x="399" y="239"/>
                  </a:lnTo>
                  <a:lnTo>
                    <a:pt x="395" y="240"/>
                  </a:lnTo>
                  <a:lnTo>
                    <a:pt x="395" y="240"/>
                  </a:lnTo>
                  <a:lnTo>
                    <a:pt x="392" y="239"/>
                  </a:lnTo>
                  <a:lnTo>
                    <a:pt x="389" y="238"/>
                  </a:lnTo>
                  <a:lnTo>
                    <a:pt x="386" y="237"/>
                  </a:lnTo>
                  <a:lnTo>
                    <a:pt x="383" y="234"/>
                  </a:lnTo>
                  <a:lnTo>
                    <a:pt x="383" y="234"/>
                  </a:lnTo>
                  <a:lnTo>
                    <a:pt x="381" y="231"/>
                  </a:lnTo>
                  <a:lnTo>
                    <a:pt x="380" y="228"/>
                  </a:lnTo>
                  <a:lnTo>
                    <a:pt x="379" y="223"/>
                  </a:lnTo>
                  <a:lnTo>
                    <a:pt x="379" y="218"/>
                  </a:lnTo>
                  <a:lnTo>
                    <a:pt x="379" y="218"/>
                  </a:lnTo>
                  <a:lnTo>
                    <a:pt x="380" y="210"/>
                  </a:lnTo>
                  <a:lnTo>
                    <a:pt x="381" y="207"/>
                  </a:lnTo>
                  <a:lnTo>
                    <a:pt x="383" y="204"/>
                  </a:lnTo>
                  <a:lnTo>
                    <a:pt x="383" y="204"/>
                  </a:lnTo>
                  <a:close/>
                  <a:moveTo>
                    <a:pt x="358" y="421"/>
                  </a:moveTo>
                  <a:lnTo>
                    <a:pt x="358" y="421"/>
                  </a:lnTo>
                  <a:lnTo>
                    <a:pt x="348" y="421"/>
                  </a:lnTo>
                  <a:lnTo>
                    <a:pt x="338" y="420"/>
                  </a:lnTo>
                  <a:lnTo>
                    <a:pt x="328" y="418"/>
                  </a:lnTo>
                  <a:lnTo>
                    <a:pt x="319" y="415"/>
                  </a:lnTo>
                  <a:lnTo>
                    <a:pt x="308" y="412"/>
                  </a:lnTo>
                  <a:lnTo>
                    <a:pt x="300" y="408"/>
                  </a:lnTo>
                  <a:lnTo>
                    <a:pt x="291" y="404"/>
                  </a:lnTo>
                  <a:lnTo>
                    <a:pt x="283" y="399"/>
                  </a:lnTo>
                  <a:lnTo>
                    <a:pt x="283" y="398"/>
                  </a:lnTo>
                  <a:lnTo>
                    <a:pt x="283" y="398"/>
                  </a:lnTo>
                  <a:lnTo>
                    <a:pt x="281" y="390"/>
                  </a:lnTo>
                  <a:lnTo>
                    <a:pt x="279" y="382"/>
                  </a:lnTo>
                  <a:lnTo>
                    <a:pt x="278" y="370"/>
                  </a:lnTo>
                  <a:lnTo>
                    <a:pt x="278" y="370"/>
                  </a:lnTo>
                  <a:lnTo>
                    <a:pt x="274" y="338"/>
                  </a:lnTo>
                  <a:lnTo>
                    <a:pt x="274" y="338"/>
                  </a:lnTo>
                  <a:lnTo>
                    <a:pt x="272" y="322"/>
                  </a:lnTo>
                  <a:lnTo>
                    <a:pt x="270" y="307"/>
                  </a:lnTo>
                  <a:lnTo>
                    <a:pt x="270" y="307"/>
                  </a:lnTo>
                  <a:lnTo>
                    <a:pt x="268" y="298"/>
                  </a:lnTo>
                  <a:lnTo>
                    <a:pt x="266" y="288"/>
                  </a:lnTo>
                  <a:lnTo>
                    <a:pt x="261" y="271"/>
                  </a:lnTo>
                  <a:lnTo>
                    <a:pt x="261" y="271"/>
                  </a:lnTo>
                  <a:lnTo>
                    <a:pt x="259" y="262"/>
                  </a:lnTo>
                  <a:lnTo>
                    <a:pt x="258" y="258"/>
                  </a:lnTo>
                  <a:lnTo>
                    <a:pt x="258" y="253"/>
                  </a:lnTo>
                  <a:lnTo>
                    <a:pt x="258" y="253"/>
                  </a:lnTo>
                  <a:lnTo>
                    <a:pt x="258" y="248"/>
                  </a:lnTo>
                  <a:lnTo>
                    <a:pt x="259" y="244"/>
                  </a:lnTo>
                  <a:lnTo>
                    <a:pt x="259" y="239"/>
                  </a:lnTo>
                  <a:lnTo>
                    <a:pt x="259" y="233"/>
                  </a:lnTo>
                  <a:lnTo>
                    <a:pt x="259" y="233"/>
                  </a:lnTo>
                  <a:lnTo>
                    <a:pt x="257" y="210"/>
                  </a:lnTo>
                  <a:lnTo>
                    <a:pt x="257" y="210"/>
                  </a:lnTo>
                  <a:lnTo>
                    <a:pt x="256" y="201"/>
                  </a:lnTo>
                  <a:lnTo>
                    <a:pt x="256" y="201"/>
                  </a:lnTo>
                  <a:lnTo>
                    <a:pt x="266" y="191"/>
                  </a:lnTo>
                  <a:lnTo>
                    <a:pt x="276" y="182"/>
                  </a:lnTo>
                  <a:lnTo>
                    <a:pt x="288" y="173"/>
                  </a:lnTo>
                  <a:lnTo>
                    <a:pt x="300" y="167"/>
                  </a:lnTo>
                  <a:lnTo>
                    <a:pt x="313" y="161"/>
                  </a:lnTo>
                  <a:lnTo>
                    <a:pt x="328" y="157"/>
                  </a:lnTo>
                  <a:lnTo>
                    <a:pt x="342" y="155"/>
                  </a:lnTo>
                  <a:lnTo>
                    <a:pt x="357" y="154"/>
                  </a:lnTo>
                  <a:lnTo>
                    <a:pt x="350" y="290"/>
                  </a:lnTo>
                  <a:lnTo>
                    <a:pt x="479" y="345"/>
                  </a:lnTo>
                  <a:lnTo>
                    <a:pt x="479" y="345"/>
                  </a:lnTo>
                  <a:lnTo>
                    <a:pt x="475" y="353"/>
                  </a:lnTo>
                  <a:lnTo>
                    <a:pt x="470" y="361"/>
                  </a:lnTo>
                  <a:lnTo>
                    <a:pt x="465" y="369"/>
                  </a:lnTo>
                  <a:lnTo>
                    <a:pt x="459" y="376"/>
                  </a:lnTo>
                  <a:lnTo>
                    <a:pt x="452" y="383"/>
                  </a:lnTo>
                  <a:lnTo>
                    <a:pt x="446" y="389"/>
                  </a:lnTo>
                  <a:lnTo>
                    <a:pt x="439" y="395"/>
                  </a:lnTo>
                  <a:lnTo>
                    <a:pt x="430" y="400"/>
                  </a:lnTo>
                  <a:lnTo>
                    <a:pt x="422" y="405"/>
                  </a:lnTo>
                  <a:lnTo>
                    <a:pt x="414" y="409"/>
                  </a:lnTo>
                  <a:lnTo>
                    <a:pt x="405" y="413"/>
                  </a:lnTo>
                  <a:lnTo>
                    <a:pt x="396" y="416"/>
                  </a:lnTo>
                  <a:lnTo>
                    <a:pt x="387" y="418"/>
                  </a:lnTo>
                  <a:lnTo>
                    <a:pt x="378" y="420"/>
                  </a:lnTo>
                  <a:lnTo>
                    <a:pt x="368" y="421"/>
                  </a:lnTo>
                  <a:lnTo>
                    <a:pt x="358" y="421"/>
                  </a:lnTo>
                  <a:lnTo>
                    <a:pt x="358" y="421"/>
                  </a:lnTo>
                  <a:close/>
                </a:path>
              </a:pathLst>
            </a:custGeom>
            <a:grp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grpSp>
    </p:spTree>
    <p:extLst>
      <p:ext uri="{BB962C8B-B14F-4D97-AF65-F5344CB8AC3E}">
        <p14:creationId xmlns:p14="http://schemas.microsoft.com/office/powerpoint/2010/main" val="2025183409"/>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 calcmode="lin" valueType="num">
                                      <p:cBhvr>
                                        <p:cTn id="17" dur="500" fill="hold"/>
                                        <p:tgtEl>
                                          <p:spTgt spid="43"/>
                                        </p:tgtEl>
                                        <p:attrNameLst>
                                          <p:attrName>ppt_w</p:attrName>
                                        </p:attrNameLst>
                                      </p:cBhvr>
                                      <p:tavLst>
                                        <p:tav tm="0">
                                          <p:val>
                                            <p:fltVal val="0"/>
                                          </p:val>
                                        </p:tav>
                                        <p:tav tm="100000">
                                          <p:val>
                                            <p:strVal val="#ppt_w"/>
                                          </p:val>
                                        </p:tav>
                                      </p:tavLst>
                                    </p:anim>
                                    <p:anim calcmode="lin" valueType="num">
                                      <p:cBhvr>
                                        <p:cTn id="18" dur="500" fill="hold"/>
                                        <p:tgtEl>
                                          <p:spTgt spid="43"/>
                                        </p:tgtEl>
                                        <p:attrNameLst>
                                          <p:attrName>ppt_h</p:attrName>
                                        </p:attrNameLst>
                                      </p:cBhvr>
                                      <p:tavLst>
                                        <p:tav tm="0">
                                          <p:val>
                                            <p:fltVal val="0"/>
                                          </p:val>
                                        </p:tav>
                                        <p:tav tm="100000">
                                          <p:val>
                                            <p:strVal val="#ppt_h"/>
                                          </p:val>
                                        </p:tav>
                                      </p:tavLst>
                                    </p:anim>
                                    <p:animEffect transition="in" filter="fade">
                                      <p:cBhvr>
                                        <p:cTn id="19" dur="500"/>
                                        <p:tgtEl>
                                          <p:spTgt spid="4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39FE2982-3CC0-4D5B-AFEB-50300B65BB8B}"/>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A0C8EDFF-56EB-4026-AF93-5315BFCEA1FC}"/>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grpSp>
        <p:nvGrpSpPr>
          <p:cNvPr id="4" name="组合 3">
            <a:extLst>
              <a:ext uri="{FF2B5EF4-FFF2-40B4-BE49-F238E27FC236}">
                <a16:creationId xmlns:a16="http://schemas.microsoft.com/office/drawing/2014/main" id="{DD8B543E-0007-48C6-AAEB-DE45FE5ED4A7}"/>
              </a:ext>
            </a:extLst>
          </p:cNvPr>
          <p:cNvGrpSpPr/>
          <p:nvPr/>
        </p:nvGrpSpPr>
        <p:grpSpPr>
          <a:xfrm>
            <a:off x="5800089" y="1739900"/>
            <a:ext cx="5216715" cy="3378200"/>
            <a:chOff x="4350067" y="1304925"/>
            <a:chExt cx="3912536" cy="2533650"/>
          </a:xfrm>
        </p:grpSpPr>
        <p:sp>
          <p:nvSpPr>
            <p:cNvPr id="5" name="Freeform: Shape 12">
              <a:extLst>
                <a:ext uri="{FF2B5EF4-FFF2-40B4-BE49-F238E27FC236}">
                  <a16:creationId xmlns:a16="http://schemas.microsoft.com/office/drawing/2014/main" id="{AC61E8F8-D78E-4605-A8CD-0B99D9CB5F76}"/>
                </a:ext>
              </a:extLst>
            </p:cNvPr>
            <p:cNvSpPr/>
            <p:nvPr/>
          </p:nvSpPr>
          <p:spPr>
            <a:xfrm>
              <a:off x="4350067" y="1304925"/>
              <a:ext cx="2339642" cy="2533650"/>
            </a:xfrm>
            <a:custGeom>
              <a:avLst/>
              <a:gdLst>
                <a:gd name="connsiteX0" fmla="*/ 1689100 w 3119522"/>
                <a:gd name="connsiteY0" fmla="*/ 0 h 3378200"/>
                <a:gd name="connsiteX1" fmla="*/ 3089728 w 3119522"/>
                <a:gd name="connsiteY1" fmla="*/ 744708 h 3378200"/>
                <a:gd name="connsiteX2" fmla="*/ 3119522 w 3119522"/>
                <a:gd name="connsiteY2" fmla="*/ 793750 h 3378200"/>
                <a:gd name="connsiteX3" fmla="*/ 2303088 w 3119522"/>
                <a:gd name="connsiteY3" fmla="*/ 793750 h 3378200"/>
                <a:gd name="connsiteX4" fmla="*/ 2296249 w 3119522"/>
                <a:gd name="connsiteY4" fmla="*/ 788636 h 3378200"/>
                <a:gd name="connsiteX5" fmla="*/ 1689100 w 3119522"/>
                <a:gd name="connsiteY5" fmla="*/ 603178 h 3378200"/>
                <a:gd name="connsiteX6" fmla="*/ 603178 w 3119522"/>
                <a:gd name="connsiteY6" fmla="*/ 1689100 h 3378200"/>
                <a:gd name="connsiteX7" fmla="*/ 1689100 w 3119522"/>
                <a:gd name="connsiteY7" fmla="*/ 2775022 h 3378200"/>
                <a:gd name="connsiteX8" fmla="*/ 2296249 w 3119522"/>
                <a:gd name="connsiteY8" fmla="*/ 2589564 h 3378200"/>
                <a:gd name="connsiteX9" fmla="*/ 2303088 w 3119522"/>
                <a:gd name="connsiteY9" fmla="*/ 2584450 h 3378200"/>
                <a:gd name="connsiteX10" fmla="*/ 3119522 w 3119522"/>
                <a:gd name="connsiteY10" fmla="*/ 2584450 h 3378200"/>
                <a:gd name="connsiteX11" fmla="*/ 3089728 w 3119522"/>
                <a:gd name="connsiteY11" fmla="*/ 2633492 h 3378200"/>
                <a:gd name="connsiteX12" fmla="*/ 1689100 w 3119522"/>
                <a:gd name="connsiteY12" fmla="*/ 3378200 h 3378200"/>
                <a:gd name="connsiteX13" fmla="*/ 0 w 3119522"/>
                <a:gd name="connsiteY13" fmla="*/ 1689100 h 3378200"/>
                <a:gd name="connsiteX14" fmla="*/ 1689100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689100" y="0"/>
                  </a:moveTo>
                  <a:cubicBezTo>
                    <a:pt x="2272140" y="0"/>
                    <a:pt x="2786185" y="295405"/>
                    <a:pt x="3089728" y="744708"/>
                  </a:cubicBezTo>
                  <a:lnTo>
                    <a:pt x="3119522" y="793750"/>
                  </a:lnTo>
                  <a:lnTo>
                    <a:pt x="2303088" y="793750"/>
                  </a:lnTo>
                  <a:lnTo>
                    <a:pt x="2296249" y="788636"/>
                  </a:lnTo>
                  <a:cubicBezTo>
                    <a:pt x="2122935" y="671548"/>
                    <a:pt x="1914002" y="603178"/>
                    <a:pt x="1689100" y="603178"/>
                  </a:cubicBezTo>
                  <a:cubicBezTo>
                    <a:pt x="1089362" y="603178"/>
                    <a:pt x="603178" y="1089362"/>
                    <a:pt x="603178" y="1689100"/>
                  </a:cubicBezTo>
                  <a:cubicBezTo>
                    <a:pt x="603178" y="2288838"/>
                    <a:pt x="1089362" y="2775022"/>
                    <a:pt x="1689100" y="2775022"/>
                  </a:cubicBezTo>
                  <a:cubicBezTo>
                    <a:pt x="1914002" y="2775022"/>
                    <a:pt x="2122935" y="2706653"/>
                    <a:pt x="2296249" y="2589564"/>
                  </a:cubicBezTo>
                  <a:lnTo>
                    <a:pt x="2303088" y="2584450"/>
                  </a:lnTo>
                  <a:lnTo>
                    <a:pt x="3119522" y="2584450"/>
                  </a:lnTo>
                  <a:lnTo>
                    <a:pt x="3089728" y="2633492"/>
                  </a:lnTo>
                  <a:cubicBezTo>
                    <a:pt x="2786185" y="3082796"/>
                    <a:pt x="2272140" y="3378200"/>
                    <a:pt x="1689100" y="3378200"/>
                  </a:cubicBezTo>
                  <a:cubicBezTo>
                    <a:pt x="756236" y="3378200"/>
                    <a:pt x="0" y="2621964"/>
                    <a:pt x="0" y="1689100"/>
                  </a:cubicBezTo>
                  <a:cubicBezTo>
                    <a:pt x="0" y="756236"/>
                    <a:pt x="756236" y="0"/>
                    <a:pt x="1689100" y="0"/>
                  </a:cubicBezTo>
                  <a:close/>
                </a:path>
              </a:pathLst>
            </a:custGeom>
            <a:solidFill>
              <a:srgbClr val="EF4A6A"/>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6" name="Freeform: Shape 13">
              <a:extLst>
                <a:ext uri="{FF2B5EF4-FFF2-40B4-BE49-F238E27FC236}">
                  <a16:creationId xmlns:a16="http://schemas.microsoft.com/office/drawing/2014/main" id="{218903A7-F8AD-469E-8A42-8FB6430B0F3E}"/>
                </a:ext>
              </a:extLst>
            </p:cNvPr>
            <p:cNvSpPr>
              <a:spLocks/>
            </p:cNvSpPr>
            <p:nvPr/>
          </p:nvSpPr>
          <p:spPr bwMode="auto">
            <a:xfrm>
              <a:off x="5288774" y="2093576"/>
              <a:ext cx="726992" cy="916268"/>
            </a:xfrm>
            <a:custGeom>
              <a:avLst/>
              <a:gdLst>
                <a:gd name="connsiteX0" fmla="*/ 179388 w 268288"/>
                <a:gd name="connsiteY0" fmla="*/ 166688 h 338138"/>
                <a:gd name="connsiteX1" fmla="*/ 203200 w 268288"/>
                <a:gd name="connsiteY1" fmla="*/ 190443 h 338138"/>
                <a:gd name="connsiteX2" fmla="*/ 203200 w 268288"/>
                <a:gd name="connsiteY2" fmla="*/ 252471 h 338138"/>
                <a:gd name="connsiteX3" fmla="*/ 179388 w 268288"/>
                <a:gd name="connsiteY3" fmla="*/ 276226 h 338138"/>
                <a:gd name="connsiteX4" fmla="*/ 155575 w 268288"/>
                <a:gd name="connsiteY4" fmla="*/ 252471 h 338138"/>
                <a:gd name="connsiteX5" fmla="*/ 155575 w 268288"/>
                <a:gd name="connsiteY5" fmla="*/ 190443 h 338138"/>
                <a:gd name="connsiteX6" fmla="*/ 179388 w 268288"/>
                <a:gd name="connsiteY6" fmla="*/ 166688 h 338138"/>
                <a:gd name="connsiteX7" fmla="*/ 179388 w 268288"/>
                <a:gd name="connsiteY7" fmla="*/ 150813 h 338138"/>
                <a:gd name="connsiteX8" fmla="*/ 139700 w 268288"/>
                <a:gd name="connsiteY8" fmla="*/ 190427 h 338138"/>
                <a:gd name="connsiteX9" fmla="*/ 139700 w 268288"/>
                <a:gd name="connsiteY9" fmla="*/ 252488 h 338138"/>
                <a:gd name="connsiteX10" fmla="*/ 179388 w 268288"/>
                <a:gd name="connsiteY10" fmla="*/ 292101 h 338138"/>
                <a:gd name="connsiteX11" fmla="*/ 219075 w 268288"/>
                <a:gd name="connsiteY11" fmla="*/ 252488 h 338138"/>
                <a:gd name="connsiteX12" fmla="*/ 219075 w 268288"/>
                <a:gd name="connsiteY12" fmla="*/ 190427 h 338138"/>
                <a:gd name="connsiteX13" fmla="*/ 179388 w 268288"/>
                <a:gd name="connsiteY13" fmla="*/ 150813 h 338138"/>
                <a:gd name="connsiteX14" fmla="*/ 57120 w 268288"/>
                <a:gd name="connsiteY14" fmla="*/ 150813 h 338138"/>
                <a:gd name="connsiteX15" fmla="*/ 49212 w 268288"/>
                <a:gd name="connsiteY15" fmla="*/ 158705 h 338138"/>
                <a:gd name="connsiteX16" fmla="*/ 57120 w 268288"/>
                <a:gd name="connsiteY16" fmla="*/ 166597 h 338138"/>
                <a:gd name="connsiteX17" fmla="*/ 80842 w 268288"/>
                <a:gd name="connsiteY17" fmla="*/ 166597 h 338138"/>
                <a:gd name="connsiteX18" fmla="*/ 103247 w 268288"/>
                <a:gd name="connsiteY18" fmla="*/ 188959 h 338138"/>
                <a:gd name="connsiteX19" fmla="*/ 103247 w 268288"/>
                <a:gd name="connsiteY19" fmla="*/ 190274 h 338138"/>
                <a:gd name="connsiteX20" fmla="*/ 80842 w 268288"/>
                <a:gd name="connsiteY20" fmla="*/ 212635 h 338138"/>
                <a:gd name="connsiteX21" fmla="*/ 57120 w 268288"/>
                <a:gd name="connsiteY21" fmla="*/ 212635 h 338138"/>
                <a:gd name="connsiteX22" fmla="*/ 49212 w 268288"/>
                <a:gd name="connsiteY22" fmla="*/ 220527 h 338138"/>
                <a:gd name="connsiteX23" fmla="*/ 57120 w 268288"/>
                <a:gd name="connsiteY23" fmla="*/ 228419 h 338138"/>
                <a:gd name="connsiteX24" fmla="*/ 80842 w 268288"/>
                <a:gd name="connsiteY24" fmla="*/ 228419 h 338138"/>
                <a:gd name="connsiteX25" fmla="*/ 103247 w 268288"/>
                <a:gd name="connsiteY25" fmla="*/ 250781 h 338138"/>
                <a:gd name="connsiteX26" fmla="*/ 80842 w 268288"/>
                <a:gd name="connsiteY26" fmla="*/ 273142 h 338138"/>
                <a:gd name="connsiteX27" fmla="*/ 57120 w 268288"/>
                <a:gd name="connsiteY27" fmla="*/ 273142 h 338138"/>
                <a:gd name="connsiteX28" fmla="*/ 49212 w 268288"/>
                <a:gd name="connsiteY28" fmla="*/ 281034 h 338138"/>
                <a:gd name="connsiteX29" fmla="*/ 57120 w 268288"/>
                <a:gd name="connsiteY29" fmla="*/ 288926 h 338138"/>
                <a:gd name="connsiteX30" fmla="*/ 80842 w 268288"/>
                <a:gd name="connsiteY30" fmla="*/ 288926 h 338138"/>
                <a:gd name="connsiteX31" fmla="*/ 119062 w 268288"/>
                <a:gd name="connsiteY31" fmla="*/ 250781 h 338138"/>
                <a:gd name="connsiteX32" fmla="*/ 103247 w 268288"/>
                <a:gd name="connsiteY32" fmla="*/ 220527 h 338138"/>
                <a:gd name="connsiteX33" fmla="*/ 119062 w 268288"/>
                <a:gd name="connsiteY33" fmla="*/ 190274 h 338138"/>
                <a:gd name="connsiteX34" fmla="*/ 119062 w 268288"/>
                <a:gd name="connsiteY34" fmla="*/ 188959 h 338138"/>
                <a:gd name="connsiteX35" fmla="*/ 80842 w 268288"/>
                <a:gd name="connsiteY35" fmla="*/ 150813 h 338138"/>
                <a:gd name="connsiteX36" fmla="*/ 57120 w 268288"/>
                <a:gd name="connsiteY36" fmla="*/ 150813 h 338138"/>
                <a:gd name="connsiteX37" fmla="*/ 46099 w 268288"/>
                <a:gd name="connsiteY37" fmla="*/ 47625 h 338138"/>
                <a:gd name="connsiteX38" fmla="*/ 15875 w 268288"/>
                <a:gd name="connsiteY38" fmla="*/ 79629 h 338138"/>
                <a:gd name="connsiteX39" fmla="*/ 15875 w 268288"/>
                <a:gd name="connsiteY39" fmla="*/ 114300 h 338138"/>
                <a:gd name="connsiteX40" fmla="*/ 252413 w 268288"/>
                <a:gd name="connsiteY40" fmla="*/ 114300 h 338138"/>
                <a:gd name="connsiteX41" fmla="*/ 252413 w 268288"/>
                <a:gd name="connsiteY41" fmla="*/ 79629 h 338138"/>
                <a:gd name="connsiteX42" fmla="*/ 222189 w 268288"/>
                <a:gd name="connsiteY42" fmla="*/ 47625 h 338138"/>
                <a:gd name="connsiteX43" fmla="*/ 210362 w 268288"/>
                <a:gd name="connsiteY43" fmla="*/ 47625 h 338138"/>
                <a:gd name="connsiteX44" fmla="*/ 210362 w 268288"/>
                <a:gd name="connsiteY44" fmla="*/ 71628 h 338138"/>
                <a:gd name="connsiteX45" fmla="*/ 202477 w 268288"/>
                <a:gd name="connsiteY45" fmla="*/ 79629 h 338138"/>
                <a:gd name="connsiteX46" fmla="*/ 194593 w 268288"/>
                <a:gd name="connsiteY46" fmla="*/ 71628 h 338138"/>
                <a:gd name="connsiteX47" fmla="*/ 194593 w 268288"/>
                <a:gd name="connsiteY47" fmla="*/ 47625 h 338138"/>
                <a:gd name="connsiteX48" fmla="*/ 73696 w 268288"/>
                <a:gd name="connsiteY48" fmla="*/ 47625 h 338138"/>
                <a:gd name="connsiteX49" fmla="*/ 73696 w 268288"/>
                <a:gd name="connsiteY49" fmla="*/ 71628 h 338138"/>
                <a:gd name="connsiteX50" fmla="*/ 65811 w 268288"/>
                <a:gd name="connsiteY50" fmla="*/ 79629 h 338138"/>
                <a:gd name="connsiteX51" fmla="*/ 57926 w 268288"/>
                <a:gd name="connsiteY51" fmla="*/ 71628 h 338138"/>
                <a:gd name="connsiteX52" fmla="*/ 57926 w 268288"/>
                <a:gd name="connsiteY52" fmla="*/ 47625 h 338138"/>
                <a:gd name="connsiteX53" fmla="*/ 46099 w 268288"/>
                <a:gd name="connsiteY53" fmla="*/ 47625 h 338138"/>
                <a:gd name="connsiteX54" fmla="*/ 65757 w 268288"/>
                <a:gd name="connsiteY54" fmla="*/ 0 h 338138"/>
                <a:gd name="connsiteX55" fmla="*/ 73648 w 268288"/>
                <a:gd name="connsiteY55" fmla="*/ 7925 h 338138"/>
                <a:gd name="connsiteX56" fmla="*/ 73648 w 268288"/>
                <a:gd name="connsiteY56" fmla="*/ 31700 h 338138"/>
                <a:gd name="connsiteX57" fmla="*/ 194640 w 268288"/>
                <a:gd name="connsiteY57" fmla="*/ 31700 h 338138"/>
                <a:gd name="connsiteX58" fmla="*/ 194640 w 268288"/>
                <a:gd name="connsiteY58" fmla="*/ 7925 h 338138"/>
                <a:gd name="connsiteX59" fmla="*/ 202531 w 268288"/>
                <a:gd name="connsiteY59" fmla="*/ 0 h 338138"/>
                <a:gd name="connsiteX60" fmla="*/ 210422 w 268288"/>
                <a:gd name="connsiteY60" fmla="*/ 7925 h 338138"/>
                <a:gd name="connsiteX61" fmla="*/ 210422 w 268288"/>
                <a:gd name="connsiteY61" fmla="*/ 31700 h 338138"/>
                <a:gd name="connsiteX62" fmla="*/ 222258 w 268288"/>
                <a:gd name="connsiteY62" fmla="*/ 31700 h 338138"/>
                <a:gd name="connsiteX63" fmla="*/ 268288 w 268288"/>
                <a:gd name="connsiteY63" fmla="*/ 79251 h 338138"/>
                <a:gd name="connsiteX64" fmla="*/ 268288 w 268288"/>
                <a:gd name="connsiteY64" fmla="*/ 290587 h 338138"/>
                <a:gd name="connsiteX65" fmla="*/ 222258 w 268288"/>
                <a:gd name="connsiteY65" fmla="*/ 338138 h 338138"/>
                <a:gd name="connsiteX66" fmla="*/ 46030 w 268288"/>
                <a:gd name="connsiteY66" fmla="*/ 338138 h 338138"/>
                <a:gd name="connsiteX67" fmla="*/ 0 w 268288"/>
                <a:gd name="connsiteY67" fmla="*/ 290587 h 338138"/>
                <a:gd name="connsiteX68" fmla="*/ 0 w 268288"/>
                <a:gd name="connsiteY68" fmla="*/ 79251 h 338138"/>
                <a:gd name="connsiteX69" fmla="*/ 46030 w 268288"/>
                <a:gd name="connsiteY69" fmla="*/ 31700 h 338138"/>
                <a:gd name="connsiteX70" fmla="*/ 57866 w 268288"/>
                <a:gd name="connsiteY70" fmla="*/ 31700 h 338138"/>
                <a:gd name="connsiteX71" fmla="*/ 57866 w 268288"/>
                <a:gd name="connsiteY71" fmla="*/ 7925 h 338138"/>
                <a:gd name="connsiteX72" fmla="*/ 65757 w 268288"/>
                <a:gd name="connsiteY72" fmla="*/ 0 h 33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268288" h="338138">
                  <a:moveTo>
                    <a:pt x="179388" y="166688"/>
                  </a:moveTo>
                  <a:cubicBezTo>
                    <a:pt x="192617" y="166688"/>
                    <a:pt x="203200" y="177246"/>
                    <a:pt x="203200" y="190443"/>
                  </a:cubicBezTo>
                  <a:cubicBezTo>
                    <a:pt x="203200" y="252471"/>
                    <a:pt x="203200" y="252471"/>
                    <a:pt x="203200" y="252471"/>
                  </a:cubicBezTo>
                  <a:cubicBezTo>
                    <a:pt x="203200" y="265668"/>
                    <a:pt x="192617" y="276226"/>
                    <a:pt x="179388" y="276226"/>
                  </a:cubicBezTo>
                  <a:cubicBezTo>
                    <a:pt x="166158" y="276226"/>
                    <a:pt x="155575" y="265668"/>
                    <a:pt x="155575" y="252471"/>
                  </a:cubicBezTo>
                  <a:cubicBezTo>
                    <a:pt x="155575" y="190443"/>
                    <a:pt x="155575" y="190443"/>
                    <a:pt x="155575" y="190443"/>
                  </a:cubicBezTo>
                  <a:cubicBezTo>
                    <a:pt x="155575" y="177246"/>
                    <a:pt x="166158" y="166688"/>
                    <a:pt x="179388" y="166688"/>
                  </a:cubicBezTo>
                  <a:close/>
                  <a:moveTo>
                    <a:pt x="179388" y="150813"/>
                  </a:moveTo>
                  <a:cubicBezTo>
                    <a:pt x="158221" y="150813"/>
                    <a:pt x="139700" y="169299"/>
                    <a:pt x="139700" y="190427"/>
                  </a:cubicBezTo>
                  <a:cubicBezTo>
                    <a:pt x="139700" y="252488"/>
                    <a:pt x="139700" y="252488"/>
                    <a:pt x="139700" y="252488"/>
                  </a:cubicBezTo>
                  <a:cubicBezTo>
                    <a:pt x="139700" y="273615"/>
                    <a:pt x="158221" y="292101"/>
                    <a:pt x="179388" y="292101"/>
                  </a:cubicBezTo>
                  <a:cubicBezTo>
                    <a:pt x="201877" y="292101"/>
                    <a:pt x="219075" y="273615"/>
                    <a:pt x="219075" y="252488"/>
                  </a:cubicBezTo>
                  <a:lnTo>
                    <a:pt x="219075" y="190427"/>
                  </a:lnTo>
                  <a:cubicBezTo>
                    <a:pt x="219075" y="169299"/>
                    <a:pt x="201877" y="150813"/>
                    <a:pt x="179388" y="150813"/>
                  </a:cubicBezTo>
                  <a:close/>
                  <a:moveTo>
                    <a:pt x="57120" y="150813"/>
                  </a:moveTo>
                  <a:cubicBezTo>
                    <a:pt x="51848" y="150813"/>
                    <a:pt x="49212" y="154759"/>
                    <a:pt x="49212" y="158705"/>
                  </a:cubicBezTo>
                  <a:cubicBezTo>
                    <a:pt x="49212" y="163967"/>
                    <a:pt x="51848" y="166597"/>
                    <a:pt x="57120" y="166597"/>
                  </a:cubicBezTo>
                  <a:cubicBezTo>
                    <a:pt x="80842" y="166597"/>
                    <a:pt x="80842" y="166597"/>
                    <a:pt x="80842" y="166597"/>
                  </a:cubicBezTo>
                  <a:cubicBezTo>
                    <a:pt x="92704" y="166597"/>
                    <a:pt x="103247" y="177120"/>
                    <a:pt x="103247" y="188959"/>
                  </a:cubicBezTo>
                  <a:cubicBezTo>
                    <a:pt x="103247" y="190274"/>
                    <a:pt x="103247" y="190274"/>
                    <a:pt x="103247" y="190274"/>
                  </a:cubicBezTo>
                  <a:cubicBezTo>
                    <a:pt x="103247" y="202112"/>
                    <a:pt x="92704" y="212635"/>
                    <a:pt x="80842" y="212635"/>
                  </a:cubicBezTo>
                  <a:cubicBezTo>
                    <a:pt x="57120" y="212635"/>
                    <a:pt x="57120" y="212635"/>
                    <a:pt x="57120" y="212635"/>
                  </a:cubicBezTo>
                  <a:cubicBezTo>
                    <a:pt x="51848" y="212635"/>
                    <a:pt x="49212" y="215266"/>
                    <a:pt x="49212" y="220527"/>
                  </a:cubicBezTo>
                  <a:cubicBezTo>
                    <a:pt x="49212" y="224473"/>
                    <a:pt x="51848" y="228419"/>
                    <a:pt x="57120" y="228419"/>
                  </a:cubicBezTo>
                  <a:cubicBezTo>
                    <a:pt x="80842" y="228419"/>
                    <a:pt x="80842" y="228419"/>
                    <a:pt x="80842" y="228419"/>
                  </a:cubicBezTo>
                  <a:cubicBezTo>
                    <a:pt x="92704" y="228419"/>
                    <a:pt x="103247" y="237627"/>
                    <a:pt x="103247" y="250781"/>
                  </a:cubicBezTo>
                  <a:cubicBezTo>
                    <a:pt x="103247" y="263934"/>
                    <a:pt x="92704" y="273142"/>
                    <a:pt x="80842" y="273142"/>
                  </a:cubicBezTo>
                  <a:cubicBezTo>
                    <a:pt x="57120" y="273142"/>
                    <a:pt x="57120" y="273142"/>
                    <a:pt x="57120" y="273142"/>
                  </a:cubicBezTo>
                  <a:cubicBezTo>
                    <a:pt x="51848" y="273142"/>
                    <a:pt x="49212" y="277088"/>
                    <a:pt x="49212" y="281034"/>
                  </a:cubicBezTo>
                  <a:cubicBezTo>
                    <a:pt x="49212" y="284980"/>
                    <a:pt x="51848" y="288926"/>
                    <a:pt x="57120" y="288926"/>
                  </a:cubicBezTo>
                  <a:cubicBezTo>
                    <a:pt x="80842" y="288926"/>
                    <a:pt x="80842" y="288926"/>
                    <a:pt x="80842" y="288926"/>
                  </a:cubicBezTo>
                  <a:cubicBezTo>
                    <a:pt x="101929" y="288926"/>
                    <a:pt x="119062" y="271826"/>
                    <a:pt x="119062" y="250781"/>
                  </a:cubicBezTo>
                  <a:cubicBezTo>
                    <a:pt x="119062" y="237627"/>
                    <a:pt x="112473" y="227104"/>
                    <a:pt x="103247" y="220527"/>
                  </a:cubicBezTo>
                  <a:cubicBezTo>
                    <a:pt x="112473" y="212635"/>
                    <a:pt x="119062" y="202112"/>
                    <a:pt x="119062" y="190274"/>
                  </a:cubicBezTo>
                  <a:lnTo>
                    <a:pt x="119062" y="188959"/>
                  </a:lnTo>
                  <a:cubicBezTo>
                    <a:pt x="119062" y="167913"/>
                    <a:pt x="101929" y="150813"/>
                    <a:pt x="80842" y="150813"/>
                  </a:cubicBezTo>
                  <a:cubicBezTo>
                    <a:pt x="57120" y="150813"/>
                    <a:pt x="57120" y="150813"/>
                    <a:pt x="57120" y="150813"/>
                  </a:cubicBezTo>
                  <a:close/>
                  <a:moveTo>
                    <a:pt x="46099" y="47625"/>
                  </a:moveTo>
                  <a:cubicBezTo>
                    <a:pt x="29016" y="47625"/>
                    <a:pt x="15875" y="62294"/>
                    <a:pt x="15875" y="79629"/>
                  </a:cubicBezTo>
                  <a:cubicBezTo>
                    <a:pt x="15875" y="114300"/>
                    <a:pt x="15875" y="114300"/>
                    <a:pt x="15875" y="114300"/>
                  </a:cubicBezTo>
                  <a:cubicBezTo>
                    <a:pt x="252413" y="114300"/>
                    <a:pt x="252413" y="114300"/>
                    <a:pt x="252413" y="114300"/>
                  </a:cubicBezTo>
                  <a:lnTo>
                    <a:pt x="252413" y="79629"/>
                  </a:lnTo>
                  <a:cubicBezTo>
                    <a:pt x="252413" y="62294"/>
                    <a:pt x="239272" y="47625"/>
                    <a:pt x="222189" y="47625"/>
                  </a:cubicBezTo>
                  <a:cubicBezTo>
                    <a:pt x="210362" y="47625"/>
                    <a:pt x="210362" y="47625"/>
                    <a:pt x="210362" y="47625"/>
                  </a:cubicBezTo>
                  <a:cubicBezTo>
                    <a:pt x="210362" y="71628"/>
                    <a:pt x="210362" y="71628"/>
                    <a:pt x="210362" y="71628"/>
                  </a:cubicBezTo>
                  <a:cubicBezTo>
                    <a:pt x="210362" y="75629"/>
                    <a:pt x="206420" y="79629"/>
                    <a:pt x="202477" y="79629"/>
                  </a:cubicBezTo>
                  <a:cubicBezTo>
                    <a:pt x="197221" y="79629"/>
                    <a:pt x="194593" y="75629"/>
                    <a:pt x="194593" y="71628"/>
                  </a:cubicBezTo>
                  <a:cubicBezTo>
                    <a:pt x="194593" y="47625"/>
                    <a:pt x="194593" y="47625"/>
                    <a:pt x="194593" y="47625"/>
                  </a:cubicBezTo>
                  <a:cubicBezTo>
                    <a:pt x="73696" y="47625"/>
                    <a:pt x="73696" y="47625"/>
                    <a:pt x="73696" y="47625"/>
                  </a:cubicBezTo>
                  <a:cubicBezTo>
                    <a:pt x="73696" y="71628"/>
                    <a:pt x="73696" y="71628"/>
                    <a:pt x="73696" y="71628"/>
                  </a:cubicBezTo>
                  <a:cubicBezTo>
                    <a:pt x="73696" y="75629"/>
                    <a:pt x="71067" y="79629"/>
                    <a:pt x="65811" y="79629"/>
                  </a:cubicBezTo>
                  <a:cubicBezTo>
                    <a:pt x="61869" y="79629"/>
                    <a:pt x="57926" y="75629"/>
                    <a:pt x="57926" y="71628"/>
                  </a:cubicBezTo>
                  <a:cubicBezTo>
                    <a:pt x="57926" y="47625"/>
                    <a:pt x="57926" y="47625"/>
                    <a:pt x="57926" y="47625"/>
                  </a:cubicBezTo>
                  <a:cubicBezTo>
                    <a:pt x="46099" y="47625"/>
                    <a:pt x="46099" y="47625"/>
                    <a:pt x="46099" y="47625"/>
                  </a:cubicBezTo>
                  <a:close/>
                  <a:moveTo>
                    <a:pt x="65757" y="0"/>
                  </a:moveTo>
                  <a:cubicBezTo>
                    <a:pt x="71018" y="0"/>
                    <a:pt x="73648" y="3962"/>
                    <a:pt x="73648" y="7925"/>
                  </a:cubicBezTo>
                  <a:cubicBezTo>
                    <a:pt x="73648" y="31700"/>
                    <a:pt x="73648" y="31700"/>
                    <a:pt x="73648" y="31700"/>
                  </a:cubicBezTo>
                  <a:cubicBezTo>
                    <a:pt x="194640" y="31700"/>
                    <a:pt x="194640" y="31700"/>
                    <a:pt x="194640" y="31700"/>
                  </a:cubicBezTo>
                  <a:cubicBezTo>
                    <a:pt x="194640" y="7925"/>
                    <a:pt x="194640" y="7925"/>
                    <a:pt x="194640" y="7925"/>
                  </a:cubicBezTo>
                  <a:cubicBezTo>
                    <a:pt x="194640" y="3962"/>
                    <a:pt x="197271" y="0"/>
                    <a:pt x="202531" y="0"/>
                  </a:cubicBezTo>
                  <a:cubicBezTo>
                    <a:pt x="206477" y="0"/>
                    <a:pt x="210422" y="3962"/>
                    <a:pt x="210422" y="7925"/>
                  </a:cubicBezTo>
                  <a:cubicBezTo>
                    <a:pt x="210422" y="31700"/>
                    <a:pt x="210422" y="31700"/>
                    <a:pt x="210422" y="31700"/>
                  </a:cubicBezTo>
                  <a:cubicBezTo>
                    <a:pt x="222258" y="31700"/>
                    <a:pt x="222258" y="31700"/>
                    <a:pt x="222258" y="31700"/>
                  </a:cubicBezTo>
                  <a:cubicBezTo>
                    <a:pt x="247246" y="31700"/>
                    <a:pt x="268288" y="52834"/>
                    <a:pt x="268288" y="79251"/>
                  </a:cubicBezTo>
                  <a:cubicBezTo>
                    <a:pt x="268288" y="290587"/>
                    <a:pt x="268288" y="290587"/>
                    <a:pt x="268288" y="290587"/>
                  </a:cubicBezTo>
                  <a:cubicBezTo>
                    <a:pt x="268288" y="317005"/>
                    <a:pt x="247246" y="338138"/>
                    <a:pt x="222258" y="338138"/>
                  </a:cubicBezTo>
                  <a:cubicBezTo>
                    <a:pt x="46030" y="338138"/>
                    <a:pt x="46030" y="338138"/>
                    <a:pt x="46030" y="338138"/>
                  </a:cubicBezTo>
                  <a:cubicBezTo>
                    <a:pt x="21042" y="338138"/>
                    <a:pt x="0" y="317005"/>
                    <a:pt x="0" y="290587"/>
                  </a:cubicBezTo>
                  <a:cubicBezTo>
                    <a:pt x="0" y="79251"/>
                    <a:pt x="0" y="79251"/>
                    <a:pt x="0" y="79251"/>
                  </a:cubicBezTo>
                  <a:cubicBezTo>
                    <a:pt x="0" y="52834"/>
                    <a:pt x="21042" y="31700"/>
                    <a:pt x="46030" y="31700"/>
                  </a:cubicBezTo>
                  <a:cubicBezTo>
                    <a:pt x="57866" y="31700"/>
                    <a:pt x="57866" y="31700"/>
                    <a:pt x="57866" y="31700"/>
                  </a:cubicBezTo>
                  <a:cubicBezTo>
                    <a:pt x="57866" y="7925"/>
                    <a:pt x="57866" y="7925"/>
                    <a:pt x="57866" y="7925"/>
                  </a:cubicBezTo>
                  <a:cubicBezTo>
                    <a:pt x="57866" y="3962"/>
                    <a:pt x="61812" y="0"/>
                    <a:pt x="65757" y="0"/>
                  </a:cubicBezTo>
                  <a:close/>
                </a:path>
              </a:pathLst>
            </a:custGeom>
            <a:solidFill>
              <a:srgbClr val="EF4A6A"/>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7" name="TextBox 6">
              <a:extLst>
                <a:ext uri="{FF2B5EF4-FFF2-40B4-BE49-F238E27FC236}">
                  <a16:creationId xmlns:a16="http://schemas.microsoft.com/office/drawing/2014/main" id="{8514D500-3D90-44B8-B919-B812E706B3D3}"/>
                </a:ext>
              </a:extLst>
            </p:cNvPr>
            <p:cNvSpPr txBox="1"/>
            <p:nvPr/>
          </p:nvSpPr>
          <p:spPr>
            <a:xfrm>
              <a:off x="6419606" y="2466078"/>
              <a:ext cx="1842997" cy="442167"/>
            </a:xfrm>
            <a:prstGeom prst="rect">
              <a:avLst/>
            </a:prstGeom>
            <a:noFill/>
          </p:spPr>
          <p:txBody>
            <a:bodyPr wrap="square" lIns="96000" tIns="0" rIns="96000" bIns="0" anchor="ctr" anchorCtr="0">
              <a:normAutofit fontScale="85000" lnSpcReduction="20000"/>
            </a:bodyPr>
            <a:lstStyle/>
            <a:p>
              <a:pPr marL="0" marR="0" lvl="0" indent="0" defTabSz="121914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a:t>
              </a:r>
              <a:br>
                <a:rPr kumimoji="0" lang="zh-CN" altLang="en-US" sz="1400" b="0" i="0" u="none" strike="noStrike" kern="0" cap="none" spc="0" normalizeH="0" baseline="0" noProof="0">
                  <a:ln>
                    <a:noFill/>
                  </a:ln>
                  <a:solidFill>
                    <a:srgbClr val="000000"/>
                  </a:solidFill>
                  <a:effectLst/>
                  <a:uLnTx/>
                  <a:uFillTx/>
                  <a:ea typeface="宋体" panose="02010600030101010101" pitchFamily="2" charset="-122"/>
                </a:rPr>
              </a:br>
              <a:r>
                <a:rPr kumimoji="0" lang="zh-CN" altLang="en-US" sz="1400" b="0" i="0" u="none" strike="noStrike" kern="0" cap="none" spc="0" normalizeH="0" baseline="0" noProof="0">
                  <a:ln>
                    <a:noFill/>
                  </a:ln>
                  <a:solidFill>
                    <a:srgbClr val="000000"/>
                  </a:solidFill>
                  <a:effectLst/>
                  <a:uLnTx/>
                  <a:uFillTx/>
                  <a:ea typeface="宋体" panose="02010600030101010101" pitchFamily="2" charset="-122"/>
                </a:rPr>
                <a:t>（建议使用主题字体）</a:t>
              </a:r>
            </a:p>
          </p:txBody>
        </p:sp>
        <p:sp>
          <p:nvSpPr>
            <p:cNvPr id="8" name="Rectangle 8">
              <a:extLst>
                <a:ext uri="{FF2B5EF4-FFF2-40B4-BE49-F238E27FC236}">
                  <a16:creationId xmlns:a16="http://schemas.microsoft.com/office/drawing/2014/main" id="{B9A80AFE-200B-47CC-9DEB-83587F21F91F}"/>
                </a:ext>
              </a:extLst>
            </p:cNvPr>
            <p:cNvSpPr/>
            <p:nvPr/>
          </p:nvSpPr>
          <p:spPr>
            <a:xfrm>
              <a:off x="6419606" y="2235254"/>
              <a:ext cx="1842997" cy="184666"/>
            </a:xfrm>
            <a:prstGeom prst="rect">
              <a:avLst/>
            </a:prstGeom>
          </p:spPr>
          <p:txBody>
            <a:bodyPr wrap="none" lIns="96000" tIns="0" rIns="96000" bIns="0">
              <a:normAutofit fontScale="62500" lnSpcReduction="20000"/>
            </a:bodyPr>
            <a:lstStyle/>
            <a:p>
              <a:pPr marL="0" marR="0" lvl="0" indent="0" defTabSz="121914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EF4A6A"/>
                  </a:solidFill>
                  <a:effectLst/>
                  <a:uLnTx/>
                  <a:uFillTx/>
                  <a:ea typeface="宋体" panose="02010600030101010101" pitchFamily="2" charset="-122"/>
                </a:rPr>
                <a:t>标题文本预设</a:t>
              </a:r>
            </a:p>
          </p:txBody>
        </p:sp>
      </p:grpSp>
      <p:grpSp>
        <p:nvGrpSpPr>
          <p:cNvPr id="9" name="组合 8">
            <a:extLst>
              <a:ext uri="{FF2B5EF4-FFF2-40B4-BE49-F238E27FC236}">
                <a16:creationId xmlns:a16="http://schemas.microsoft.com/office/drawing/2014/main" id="{ADC8A320-A7C1-4AB7-8718-6A927CBF1586}"/>
              </a:ext>
            </a:extLst>
          </p:cNvPr>
          <p:cNvGrpSpPr/>
          <p:nvPr/>
        </p:nvGrpSpPr>
        <p:grpSpPr>
          <a:xfrm>
            <a:off x="1260633" y="1739900"/>
            <a:ext cx="5143977" cy="3378200"/>
            <a:chOff x="945474" y="1304925"/>
            <a:chExt cx="3857983" cy="2533650"/>
          </a:xfrm>
        </p:grpSpPr>
        <p:sp>
          <p:nvSpPr>
            <p:cNvPr id="10" name="Freeform: Shape 7">
              <a:extLst>
                <a:ext uri="{FF2B5EF4-FFF2-40B4-BE49-F238E27FC236}">
                  <a16:creationId xmlns:a16="http://schemas.microsoft.com/office/drawing/2014/main" id="{703819F5-6AF5-4119-A7D4-58A9AB84D628}"/>
                </a:ext>
              </a:extLst>
            </p:cNvPr>
            <p:cNvSpPr/>
            <p:nvPr/>
          </p:nvSpPr>
          <p:spPr>
            <a:xfrm>
              <a:off x="2463815" y="1304925"/>
              <a:ext cx="2339642" cy="2533650"/>
            </a:xfrm>
            <a:custGeom>
              <a:avLst/>
              <a:gdLst>
                <a:gd name="connsiteX0" fmla="*/ 1430422 w 3119522"/>
                <a:gd name="connsiteY0" fmla="*/ 0 h 3378200"/>
                <a:gd name="connsiteX1" fmla="*/ 3119522 w 3119522"/>
                <a:gd name="connsiteY1" fmla="*/ 1689100 h 3378200"/>
                <a:gd name="connsiteX2" fmla="*/ 1430422 w 3119522"/>
                <a:gd name="connsiteY2" fmla="*/ 3378200 h 3378200"/>
                <a:gd name="connsiteX3" fmla="*/ 29794 w 3119522"/>
                <a:gd name="connsiteY3" fmla="*/ 2633492 h 3378200"/>
                <a:gd name="connsiteX4" fmla="*/ 0 w 3119522"/>
                <a:gd name="connsiteY4" fmla="*/ 2584450 h 3378200"/>
                <a:gd name="connsiteX5" fmla="*/ 816434 w 3119522"/>
                <a:gd name="connsiteY5" fmla="*/ 2584450 h 3378200"/>
                <a:gd name="connsiteX6" fmla="*/ 823273 w 3119522"/>
                <a:gd name="connsiteY6" fmla="*/ 2589564 h 3378200"/>
                <a:gd name="connsiteX7" fmla="*/ 1430422 w 3119522"/>
                <a:gd name="connsiteY7" fmla="*/ 2775022 h 3378200"/>
                <a:gd name="connsiteX8" fmla="*/ 2516344 w 3119522"/>
                <a:gd name="connsiteY8" fmla="*/ 1689100 h 3378200"/>
                <a:gd name="connsiteX9" fmla="*/ 1430422 w 3119522"/>
                <a:gd name="connsiteY9" fmla="*/ 603178 h 3378200"/>
                <a:gd name="connsiteX10" fmla="*/ 823273 w 3119522"/>
                <a:gd name="connsiteY10" fmla="*/ 788636 h 3378200"/>
                <a:gd name="connsiteX11" fmla="*/ 816434 w 3119522"/>
                <a:gd name="connsiteY11" fmla="*/ 793750 h 3378200"/>
                <a:gd name="connsiteX12" fmla="*/ 0 w 3119522"/>
                <a:gd name="connsiteY12" fmla="*/ 793750 h 3378200"/>
                <a:gd name="connsiteX13" fmla="*/ 29794 w 3119522"/>
                <a:gd name="connsiteY13" fmla="*/ 744708 h 3378200"/>
                <a:gd name="connsiteX14" fmla="*/ 1430422 w 3119522"/>
                <a:gd name="connsiteY14" fmla="*/ 0 h 337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19522" h="3378200">
                  <a:moveTo>
                    <a:pt x="1430422" y="0"/>
                  </a:moveTo>
                  <a:cubicBezTo>
                    <a:pt x="2363286" y="0"/>
                    <a:pt x="3119522" y="756236"/>
                    <a:pt x="3119522" y="1689100"/>
                  </a:cubicBezTo>
                  <a:cubicBezTo>
                    <a:pt x="3119522" y="2621964"/>
                    <a:pt x="2363286" y="3378200"/>
                    <a:pt x="1430422" y="3378200"/>
                  </a:cubicBezTo>
                  <a:cubicBezTo>
                    <a:pt x="847382" y="3378200"/>
                    <a:pt x="333337" y="3082796"/>
                    <a:pt x="29794" y="2633492"/>
                  </a:cubicBezTo>
                  <a:lnTo>
                    <a:pt x="0" y="2584450"/>
                  </a:lnTo>
                  <a:lnTo>
                    <a:pt x="816434" y="2584450"/>
                  </a:lnTo>
                  <a:lnTo>
                    <a:pt x="823273" y="2589564"/>
                  </a:lnTo>
                  <a:cubicBezTo>
                    <a:pt x="996587" y="2706653"/>
                    <a:pt x="1205520" y="2775022"/>
                    <a:pt x="1430422" y="2775022"/>
                  </a:cubicBezTo>
                  <a:cubicBezTo>
                    <a:pt x="2030160" y="2775022"/>
                    <a:pt x="2516344" y="2288838"/>
                    <a:pt x="2516344" y="1689100"/>
                  </a:cubicBezTo>
                  <a:cubicBezTo>
                    <a:pt x="2516344" y="1089362"/>
                    <a:pt x="2030160" y="603178"/>
                    <a:pt x="1430422" y="603178"/>
                  </a:cubicBezTo>
                  <a:cubicBezTo>
                    <a:pt x="1205520" y="603178"/>
                    <a:pt x="996587" y="671547"/>
                    <a:pt x="823273" y="788636"/>
                  </a:cubicBezTo>
                  <a:lnTo>
                    <a:pt x="816434" y="793750"/>
                  </a:lnTo>
                  <a:lnTo>
                    <a:pt x="0" y="793750"/>
                  </a:lnTo>
                  <a:lnTo>
                    <a:pt x="29794" y="744708"/>
                  </a:lnTo>
                  <a:cubicBezTo>
                    <a:pt x="333337" y="295405"/>
                    <a:pt x="847382" y="0"/>
                    <a:pt x="1430422" y="0"/>
                  </a:cubicBezTo>
                  <a:close/>
                </a:path>
              </a:pathLst>
            </a:custGeom>
            <a:solidFill>
              <a:srgbClr val="00C1CA"/>
            </a:solidFill>
            <a:ln w="762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dirty="0">
                <a:ln>
                  <a:noFill/>
                </a:ln>
                <a:solidFill>
                  <a:srgbClr val="FFFFFF"/>
                </a:solidFill>
                <a:effectLst/>
                <a:uLnTx/>
                <a:uFillTx/>
                <a:latin typeface="Calibri"/>
                <a:ea typeface="+mn-ea"/>
                <a:cs typeface="+mn-cs"/>
              </a:endParaRPr>
            </a:p>
          </p:txBody>
        </p:sp>
        <p:sp>
          <p:nvSpPr>
            <p:cNvPr id="11" name="Freeform: Shape 9">
              <a:extLst>
                <a:ext uri="{FF2B5EF4-FFF2-40B4-BE49-F238E27FC236}">
                  <a16:creationId xmlns:a16="http://schemas.microsoft.com/office/drawing/2014/main" id="{DFF2E41D-991A-4A1A-AFC7-07FE0E2D968F}"/>
                </a:ext>
              </a:extLst>
            </p:cNvPr>
            <p:cNvSpPr>
              <a:spLocks/>
            </p:cNvSpPr>
            <p:nvPr/>
          </p:nvSpPr>
          <p:spPr bwMode="auto">
            <a:xfrm>
              <a:off x="3135456" y="2142091"/>
              <a:ext cx="804353" cy="789248"/>
            </a:xfrm>
            <a:custGeom>
              <a:avLst/>
              <a:gdLst>
                <a:gd name="connsiteX0" fmla="*/ 44450 w 338138"/>
                <a:gd name="connsiteY0" fmla="*/ 285750 h 331788"/>
                <a:gd name="connsiteX1" fmla="*/ 293688 w 338138"/>
                <a:gd name="connsiteY1" fmla="*/ 285750 h 331788"/>
                <a:gd name="connsiteX2" fmla="*/ 246464 w 338138"/>
                <a:gd name="connsiteY2" fmla="*/ 331788 h 331788"/>
                <a:gd name="connsiteX3" fmla="*/ 91674 w 338138"/>
                <a:gd name="connsiteY3" fmla="*/ 331788 h 331788"/>
                <a:gd name="connsiteX4" fmla="*/ 44450 w 338138"/>
                <a:gd name="connsiteY4" fmla="*/ 285750 h 331788"/>
                <a:gd name="connsiteX5" fmla="*/ 27738 w 338138"/>
                <a:gd name="connsiteY5" fmla="*/ 139700 h 331788"/>
                <a:gd name="connsiteX6" fmla="*/ 79251 w 338138"/>
                <a:gd name="connsiteY6" fmla="*/ 169963 h 331788"/>
                <a:gd name="connsiteX7" fmla="*/ 87176 w 338138"/>
                <a:gd name="connsiteY7" fmla="*/ 169963 h 331788"/>
                <a:gd name="connsiteX8" fmla="*/ 87176 w 338138"/>
                <a:gd name="connsiteY8" fmla="*/ 204173 h 331788"/>
                <a:gd name="connsiteX9" fmla="*/ 99064 w 338138"/>
                <a:gd name="connsiteY9" fmla="*/ 216014 h 331788"/>
                <a:gd name="connsiteX10" fmla="*/ 110951 w 338138"/>
                <a:gd name="connsiteY10" fmla="*/ 204173 h 331788"/>
                <a:gd name="connsiteX11" fmla="*/ 110951 w 338138"/>
                <a:gd name="connsiteY11" fmla="*/ 169963 h 331788"/>
                <a:gd name="connsiteX12" fmla="*/ 227187 w 338138"/>
                <a:gd name="connsiteY12" fmla="*/ 169963 h 331788"/>
                <a:gd name="connsiteX13" fmla="*/ 227187 w 338138"/>
                <a:gd name="connsiteY13" fmla="*/ 204173 h 331788"/>
                <a:gd name="connsiteX14" fmla="*/ 239074 w 338138"/>
                <a:gd name="connsiteY14" fmla="*/ 216014 h 331788"/>
                <a:gd name="connsiteX15" fmla="*/ 250962 w 338138"/>
                <a:gd name="connsiteY15" fmla="*/ 204173 h 331788"/>
                <a:gd name="connsiteX16" fmla="*/ 250962 w 338138"/>
                <a:gd name="connsiteY16" fmla="*/ 169963 h 331788"/>
                <a:gd name="connsiteX17" fmla="*/ 258887 w 338138"/>
                <a:gd name="connsiteY17" fmla="*/ 169963 h 331788"/>
                <a:gd name="connsiteX18" fmla="*/ 310400 w 338138"/>
                <a:gd name="connsiteY18" fmla="*/ 139700 h 331788"/>
                <a:gd name="connsiteX19" fmla="*/ 338138 w 338138"/>
                <a:gd name="connsiteY19" fmla="*/ 183120 h 331788"/>
                <a:gd name="connsiteX20" fmla="*/ 338138 w 338138"/>
                <a:gd name="connsiteY20" fmla="*/ 239698 h 331788"/>
                <a:gd name="connsiteX21" fmla="*/ 294550 w 338138"/>
                <a:gd name="connsiteY21" fmla="*/ 285750 h 331788"/>
                <a:gd name="connsiteX22" fmla="*/ 294550 w 338138"/>
                <a:gd name="connsiteY22" fmla="*/ 263382 h 331788"/>
                <a:gd name="connsiteX23" fmla="*/ 43588 w 338138"/>
                <a:gd name="connsiteY23" fmla="*/ 263382 h 331788"/>
                <a:gd name="connsiteX24" fmla="*/ 43588 w 338138"/>
                <a:gd name="connsiteY24" fmla="*/ 285750 h 331788"/>
                <a:gd name="connsiteX25" fmla="*/ 0 w 338138"/>
                <a:gd name="connsiteY25" fmla="*/ 239698 h 331788"/>
                <a:gd name="connsiteX26" fmla="*/ 0 w 338138"/>
                <a:gd name="connsiteY26" fmla="*/ 183120 h 331788"/>
                <a:gd name="connsiteX27" fmla="*/ 27738 w 338138"/>
                <a:gd name="connsiteY27" fmla="*/ 139700 h 331788"/>
                <a:gd name="connsiteX28" fmla="*/ 169070 w 338138"/>
                <a:gd name="connsiteY28" fmla="*/ 22225 h 331788"/>
                <a:gd name="connsiteX29" fmla="*/ 153988 w 338138"/>
                <a:gd name="connsiteY29" fmla="*/ 38100 h 331788"/>
                <a:gd name="connsiteX30" fmla="*/ 184151 w 338138"/>
                <a:gd name="connsiteY30" fmla="*/ 38100 h 331788"/>
                <a:gd name="connsiteX31" fmla="*/ 169070 w 338138"/>
                <a:gd name="connsiteY31" fmla="*/ 22225 h 331788"/>
                <a:gd name="connsiteX32" fmla="*/ 169069 w 338138"/>
                <a:gd name="connsiteY32" fmla="*/ 0 h 331788"/>
                <a:gd name="connsiteX33" fmla="*/ 200552 w 338138"/>
                <a:gd name="connsiteY33" fmla="*/ 15818 h 331788"/>
                <a:gd name="connsiteX34" fmla="*/ 208422 w 338138"/>
                <a:gd name="connsiteY34" fmla="*/ 38228 h 331788"/>
                <a:gd name="connsiteX35" fmla="*/ 258270 w 338138"/>
                <a:gd name="connsiteY35" fmla="*/ 38228 h 331788"/>
                <a:gd name="connsiteX36" fmla="*/ 293688 w 338138"/>
                <a:gd name="connsiteY36" fmla="*/ 73819 h 331788"/>
                <a:gd name="connsiteX37" fmla="*/ 293688 w 338138"/>
                <a:gd name="connsiteY37" fmla="*/ 112047 h 331788"/>
                <a:gd name="connsiteX38" fmla="*/ 258270 w 338138"/>
                <a:gd name="connsiteY38" fmla="*/ 147638 h 331788"/>
                <a:gd name="connsiteX39" fmla="*/ 250399 w 338138"/>
                <a:gd name="connsiteY39" fmla="*/ 147638 h 331788"/>
                <a:gd name="connsiteX40" fmla="*/ 250399 w 338138"/>
                <a:gd name="connsiteY40" fmla="*/ 102819 h 331788"/>
                <a:gd name="connsiteX41" fmla="*/ 238593 w 338138"/>
                <a:gd name="connsiteY41" fmla="*/ 90956 h 331788"/>
                <a:gd name="connsiteX42" fmla="*/ 226787 w 338138"/>
                <a:gd name="connsiteY42" fmla="*/ 102819 h 331788"/>
                <a:gd name="connsiteX43" fmla="*/ 226787 w 338138"/>
                <a:gd name="connsiteY43" fmla="*/ 147638 h 331788"/>
                <a:gd name="connsiteX44" fmla="*/ 111351 w 338138"/>
                <a:gd name="connsiteY44" fmla="*/ 147638 h 331788"/>
                <a:gd name="connsiteX45" fmla="*/ 111351 w 338138"/>
                <a:gd name="connsiteY45" fmla="*/ 102819 h 331788"/>
                <a:gd name="connsiteX46" fmla="*/ 99545 w 338138"/>
                <a:gd name="connsiteY46" fmla="*/ 90956 h 331788"/>
                <a:gd name="connsiteX47" fmla="*/ 87739 w 338138"/>
                <a:gd name="connsiteY47" fmla="*/ 102819 h 331788"/>
                <a:gd name="connsiteX48" fmla="*/ 87739 w 338138"/>
                <a:gd name="connsiteY48" fmla="*/ 147638 h 331788"/>
                <a:gd name="connsiteX49" fmla="*/ 79868 w 338138"/>
                <a:gd name="connsiteY49" fmla="*/ 147638 h 331788"/>
                <a:gd name="connsiteX50" fmla="*/ 44450 w 338138"/>
                <a:gd name="connsiteY50" fmla="*/ 112047 h 331788"/>
                <a:gd name="connsiteX51" fmla="*/ 44450 w 338138"/>
                <a:gd name="connsiteY51" fmla="*/ 73819 h 331788"/>
                <a:gd name="connsiteX52" fmla="*/ 79868 w 338138"/>
                <a:gd name="connsiteY52" fmla="*/ 38228 h 331788"/>
                <a:gd name="connsiteX53" fmla="*/ 131027 w 338138"/>
                <a:gd name="connsiteY53" fmla="*/ 38228 h 331788"/>
                <a:gd name="connsiteX54" fmla="*/ 138898 w 338138"/>
                <a:gd name="connsiteY54" fmla="*/ 15818 h 331788"/>
                <a:gd name="connsiteX55" fmla="*/ 169069 w 338138"/>
                <a:gd name="connsiteY55" fmla="*/ 0 h 331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338138" h="331788">
                  <a:moveTo>
                    <a:pt x="44450" y="285750"/>
                  </a:moveTo>
                  <a:cubicBezTo>
                    <a:pt x="44450" y="285750"/>
                    <a:pt x="44450" y="285750"/>
                    <a:pt x="293688" y="285750"/>
                  </a:cubicBezTo>
                  <a:cubicBezTo>
                    <a:pt x="292376" y="312057"/>
                    <a:pt x="272700" y="331788"/>
                    <a:pt x="246464" y="331788"/>
                  </a:cubicBezTo>
                  <a:cubicBezTo>
                    <a:pt x="246464" y="331788"/>
                    <a:pt x="246464" y="331788"/>
                    <a:pt x="91674" y="331788"/>
                  </a:cubicBezTo>
                  <a:cubicBezTo>
                    <a:pt x="66750" y="331788"/>
                    <a:pt x="45762" y="312057"/>
                    <a:pt x="44450" y="285750"/>
                  </a:cubicBezTo>
                  <a:close/>
                  <a:moveTo>
                    <a:pt x="27738" y="139700"/>
                  </a:moveTo>
                  <a:cubicBezTo>
                    <a:pt x="38305" y="158121"/>
                    <a:pt x="58117" y="169963"/>
                    <a:pt x="79251" y="169963"/>
                  </a:cubicBezTo>
                  <a:cubicBezTo>
                    <a:pt x="79251" y="169963"/>
                    <a:pt x="79251" y="169963"/>
                    <a:pt x="87176" y="169963"/>
                  </a:cubicBezTo>
                  <a:cubicBezTo>
                    <a:pt x="87176" y="169963"/>
                    <a:pt x="87176" y="169963"/>
                    <a:pt x="87176" y="204173"/>
                  </a:cubicBezTo>
                  <a:cubicBezTo>
                    <a:pt x="87176" y="210751"/>
                    <a:pt x="92460" y="216014"/>
                    <a:pt x="99064" y="216014"/>
                  </a:cubicBezTo>
                  <a:cubicBezTo>
                    <a:pt x="105668" y="216014"/>
                    <a:pt x="110951" y="210751"/>
                    <a:pt x="110951" y="204173"/>
                  </a:cubicBezTo>
                  <a:cubicBezTo>
                    <a:pt x="110951" y="204173"/>
                    <a:pt x="110951" y="204173"/>
                    <a:pt x="110951" y="169963"/>
                  </a:cubicBezTo>
                  <a:cubicBezTo>
                    <a:pt x="110951" y="169963"/>
                    <a:pt x="110951" y="169963"/>
                    <a:pt x="227187" y="169963"/>
                  </a:cubicBezTo>
                  <a:cubicBezTo>
                    <a:pt x="227187" y="169963"/>
                    <a:pt x="227187" y="169963"/>
                    <a:pt x="227187" y="204173"/>
                  </a:cubicBezTo>
                  <a:cubicBezTo>
                    <a:pt x="227187" y="210751"/>
                    <a:pt x="232470" y="216014"/>
                    <a:pt x="239074" y="216014"/>
                  </a:cubicBezTo>
                  <a:cubicBezTo>
                    <a:pt x="245678" y="216014"/>
                    <a:pt x="250962" y="210751"/>
                    <a:pt x="250962" y="204173"/>
                  </a:cubicBezTo>
                  <a:cubicBezTo>
                    <a:pt x="250962" y="204173"/>
                    <a:pt x="250962" y="204173"/>
                    <a:pt x="250962" y="169963"/>
                  </a:cubicBezTo>
                  <a:cubicBezTo>
                    <a:pt x="250962" y="169963"/>
                    <a:pt x="250962" y="169963"/>
                    <a:pt x="258887" y="169963"/>
                  </a:cubicBezTo>
                  <a:cubicBezTo>
                    <a:pt x="281341" y="169963"/>
                    <a:pt x="299833" y="158121"/>
                    <a:pt x="310400" y="139700"/>
                  </a:cubicBezTo>
                  <a:cubicBezTo>
                    <a:pt x="326250" y="146279"/>
                    <a:pt x="338138" y="163384"/>
                    <a:pt x="338138" y="183120"/>
                  </a:cubicBezTo>
                  <a:cubicBezTo>
                    <a:pt x="338138" y="183120"/>
                    <a:pt x="338138" y="183120"/>
                    <a:pt x="338138" y="239698"/>
                  </a:cubicBezTo>
                  <a:cubicBezTo>
                    <a:pt x="338138" y="264698"/>
                    <a:pt x="319646" y="285750"/>
                    <a:pt x="294550" y="285750"/>
                  </a:cubicBezTo>
                  <a:cubicBezTo>
                    <a:pt x="294550" y="285750"/>
                    <a:pt x="294550" y="285750"/>
                    <a:pt x="294550" y="263382"/>
                  </a:cubicBezTo>
                  <a:cubicBezTo>
                    <a:pt x="294550" y="263382"/>
                    <a:pt x="294550" y="263382"/>
                    <a:pt x="43588" y="263382"/>
                  </a:cubicBezTo>
                  <a:cubicBezTo>
                    <a:pt x="43588" y="263382"/>
                    <a:pt x="43588" y="263382"/>
                    <a:pt x="43588" y="285750"/>
                  </a:cubicBezTo>
                  <a:cubicBezTo>
                    <a:pt x="19813" y="285750"/>
                    <a:pt x="0" y="264698"/>
                    <a:pt x="0" y="239698"/>
                  </a:cubicBezTo>
                  <a:cubicBezTo>
                    <a:pt x="0" y="239698"/>
                    <a:pt x="0" y="239698"/>
                    <a:pt x="0" y="183120"/>
                  </a:cubicBezTo>
                  <a:cubicBezTo>
                    <a:pt x="0" y="163384"/>
                    <a:pt x="11888" y="146279"/>
                    <a:pt x="27738" y="139700"/>
                  </a:cubicBezTo>
                  <a:close/>
                  <a:moveTo>
                    <a:pt x="169070" y="22225"/>
                  </a:moveTo>
                  <a:cubicBezTo>
                    <a:pt x="161529" y="22225"/>
                    <a:pt x="153988" y="30163"/>
                    <a:pt x="153988" y="38100"/>
                  </a:cubicBezTo>
                  <a:cubicBezTo>
                    <a:pt x="153988" y="38100"/>
                    <a:pt x="153988" y="38100"/>
                    <a:pt x="184151" y="38100"/>
                  </a:cubicBezTo>
                  <a:cubicBezTo>
                    <a:pt x="184151" y="30163"/>
                    <a:pt x="177867" y="22225"/>
                    <a:pt x="169070" y="22225"/>
                  </a:cubicBezTo>
                  <a:close/>
                  <a:moveTo>
                    <a:pt x="169069" y="0"/>
                  </a:moveTo>
                  <a:cubicBezTo>
                    <a:pt x="182187" y="0"/>
                    <a:pt x="193993" y="6591"/>
                    <a:pt x="200552" y="15818"/>
                  </a:cubicBezTo>
                  <a:cubicBezTo>
                    <a:pt x="205799" y="22409"/>
                    <a:pt x="208422" y="30319"/>
                    <a:pt x="208422" y="38228"/>
                  </a:cubicBezTo>
                  <a:cubicBezTo>
                    <a:pt x="208422" y="38228"/>
                    <a:pt x="208422" y="38228"/>
                    <a:pt x="258270" y="38228"/>
                  </a:cubicBezTo>
                  <a:cubicBezTo>
                    <a:pt x="277947" y="38228"/>
                    <a:pt x="293688" y="55364"/>
                    <a:pt x="293688" y="73819"/>
                  </a:cubicBezTo>
                  <a:cubicBezTo>
                    <a:pt x="293688" y="73819"/>
                    <a:pt x="293688" y="73819"/>
                    <a:pt x="293688" y="112047"/>
                  </a:cubicBezTo>
                  <a:cubicBezTo>
                    <a:pt x="293688" y="130501"/>
                    <a:pt x="277947" y="147638"/>
                    <a:pt x="258270" y="147638"/>
                  </a:cubicBezTo>
                  <a:cubicBezTo>
                    <a:pt x="258270" y="147638"/>
                    <a:pt x="258270" y="147638"/>
                    <a:pt x="250399" y="147638"/>
                  </a:cubicBezTo>
                  <a:cubicBezTo>
                    <a:pt x="250399" y="147638"/>
                    <a:pt x="250399" y="147638"/>
                    <a:pt x="250399" y="102819"/>
                  </a:cubicBezTo>
                  <a:cubicBezTo>
                    <a:pt x="250399" y="96228"/>
                    <a:pt x="245152" y="90956"/>
                    <a:pt x="238593" y="90956"/>
                  </a:cubicBezTo>
                  <a:cubicBezTo>
                    <a:pt x="232034" y="90956"/>
                    <a:pt x="226787" y="96228"/>
                    <a:pt x="226787" y="102819"/>
                  </a:cubicBezTo>
                  <a:cubicBezTo>
                    <a:pt x="226787" y="102819"/>
                    <a:pt x="226787" y="102819"/>
                    <a:pt x="226787" y="147638"/>
                  </a:cubicBezTo>
                  <a:cubicBezTo>
                    <a:pt x="226787" y="147638"/>
                    <a:pt x="226787" y="147638"/>
                    <a:pt x="111351" y="147638"/>
                  </a:cubicBezTo>
                  <a:cubicBezTo>
                    <a:pt x="111351" y="147638"/>
                    <a:pt x="111351" y="147638"/>
                    <a:pt x="111351" y="102819"/>
                  </a:cubicBezTo>
                  <a:cubicBezTo>
                    <a:pt x="111351" y="96228"/>
                    <a:pt x="106104" y="90956"/>
                    <a:pt x="99545" y="90956"/>
                  </a:cubicBezTo>
                  <a:cubicBezTo>
                    <a:pt x="92986" y="90956"/>
                    <a:pt x="87739" y="96228"/>
                    <a:pt x="87739" y="102819"/>
                  </a:cubicBezTo>
                  <a:cubicBezTo>
                    <a:pt x="87739" y="102819"/>
                    <a:pt x="87739" y="102819"/>
                    <a:pt x="87739" y="147638"/>
                  </a:cubicBezTo>
                  <a:cubicBezTo>
                    <a:pt x="87739" y="147638"/>
                    <a:pt x="87739" y="147638"/>
                    <a:pt x="79868" y="147638"/>
                  </a:cubicBezTo>
                  <a:cubicBezTo>
                    <a:pt x="61503" y="147638"/>
                    <a:pt x="44450" y="130501"/>
                    <a:pt x="44450" y="112047"/>
                  </a:cubicBezTo>
                  <a:cubicBezTo>
                    <a:pt x="44450" y="112047"/>
                    <a:pt x="44450" y="112047"/>
                    <a:pt x="44450" y="73819"/>
                  </a:cubicBezTo>
                  <a:cubicBezTo>
                    <a:pt x="44450" y="55364"/>
                    <a:pt x="61503" y="38228"/>
                    <a:pt x="79868" y="38228"/>
                  </a:cubicBezTo>
                  <a:cubicBezTo>
                    <a:pt x="79868" y="38228"/>
                    <a:pt x="79868" y="38228"/>
                    <a:pt x="131027" y="38228"/>
                  </a:cubicBezTo>
                  <a:cubicBezTo>
                    <a:pt x="131027" y="30319"/>
                    <a:pt x="133651" y="22409"/>
                    <a:pt x="138898" y="15818"/>
                  </a:cubicBezTo>
                  <a:cubicBezTo>
                    <a:pt x="145457" y="6591"/>
                    <a:pt x="157263" y="0"/>
                    <a:pt x="169069" y="0"/>
                  </a:cubicBezTo>
                  <a:close/>
                </a:path>
              </a:pathLst>
            </a:custGeom>
            <a:solidFill>
              <a:srgbClr val="00C1CA"/>
            </a:solidFill>
            <a:ln>
              <a:noFill/>
            </a:ln>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12" name="TextBox 10">
              <a:extLst>
                <a:ext uri="{FF2B5EF4-FFF2-40B4-BE49-F238E27FC236}">
                  <a16:creationId xmlns:a16="http://schemas.microsoft.com/office/drawing/2014/main" id="{E8A8B468-4582-4A00-8AEA-688CC609906A}"/>
                </a:ext>
              </a:extLst>
            </p:cNvPr>
            <p:cNvSpPr txBox="1"/>
            <p:nvPr/>
          </p:nvSpPr>
          <p:spPr>
            <a:xfrm>
              <a:off x="945474" y="2466078"/>
              <a:ext cx="1805711" cy="442167"/>
            </a:xfrm>
            <a:prstGeom prst="rect">
              <a:avLst/>
            </a:prstGeom>
            <a:noFill/>
          </p:spPr>
          <p:txBody>
            <a:bodyPr wrap="square" lIns="96000" tIns="0" rIns="96000" bIns="0" anchor="ctr" anchorCtr="0">
              <a:normAutofit fontScale="85000" lnSpcReduction="20000"/>
            </a:bodyPr>
            <a:lstStyle/>
            <a:p>
              <a:pPr marL="0" marR="0" lvl="0" indent="0" algn="r" defTabSz="1219140" eaLnBrk="1" fontAlgn="auto" latinLnBrk="0" hangingPunct="1">
                <a:lnSpc>
                  <a:spcPct val="120000"/>
                </a:lnSpc>
                <a:spcBef>
                  <a:spcPts val="0"/>
                </a:spcBef>
                <a:spcAft>
                  <a:spcPts val="0"/>
                </a:spcAft>
                <a:buClrTx/>
                <a:buSzTx/>
                <a:buFontTx/>
                <a:buNone/>
                <a:tabLst/>
                <a:defRPr/>
              </a:pPr>
              <a:r>
                <a:rPr kumimoji="0" lang="zh-CN" altLang="en-US" sz="1400"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a:t>
              </a:r>
              <a:br>
                <a:rPr kumimoji="0" lang="zh-CN" altLang="en-US" sz="1400" b="0" i="0" u="none" strike="noStrike" kern="0" cap="none" spc="0" normalizeH="0" baseline="0" noProof="0">
                  <a:ln>
                    <a:noFill/>
                  </a:ln>
                  <a:solidFill>
                    <a:srgbClr val="000000"/>
                  </a:solidFill>
                  <a:effectLst/>
                  <a:uLnTx/>
                  <a:uFillTx/>
                  <a:ea typeface="宋体" panose="02010600030101010101" pitchFamily="2" charset="-122"/>
                </a:rPr>
              </a:br>
              <a:r>
                <a:rPr kumimoji="0" lang="zh-CN" altLang="en-US" sz="1400" b="0" i="0" u="none" strike="noStrike" kern="0" cap="none" spc="0" normalizeH="0" baseline="0" noProof="0">
                  <a:ln>
                    <a:noFill/>
                  </a:ln>
                  <a:solidFill>
                    <a:srgbClr val="000000"/>
                  </a:solidFill>
                  <a:effectLst/>
                  <a:uLnTx/>
                  <a:uFillTx/>
                  <a:ea typeface="宋体" panose="02010600030101010101" pitchFamily="2" charset="-122"/>
                </a:rPr>
                <a:t>（建议使用主题字体）</a:t>
              </a:r>
            </a:p>
          </p:txBody>
        </p:sp>
        <p:sp>
          <p:nvSpPr>
            <p:cNvPr id="13" name="Rectangle 11">
              <a:extLst>
                <a:ext uri="{FF2B5EF4-FFF2-40B4-BE49-F238E27FC236}">
                  <a16:creationId xmlns:a16="http://schemas.microsoft.com/office/drawing/2014/main" id="{3BE99E21-89B2-44E6-B90E-1F3BA8404834}"/>
                </a:ext>
              </a:extLst>
            </p:cNvPr>
            <p:cNvSpPr/>
            <p:nvPr/>
          </p:nvSpPr>
          <p:spPr>
            <a:xfrm>
              <a:off x="945474" y="2235254"/>
              <a:ext cx="1805711" cy="184666"/>
            </a:xfrm>
            <a:prstGeom prst="rect">
              <a:avLst/>
            </a:prstGeom>
          </p:spPr>
          <p:txBody>
            <a:bodyPr wrap="none" lIns="96000" tIns="0" rIns="96000" bIns="0">
              <a:normAutofit fontScale="62500" lnSpcReduction="20000"/>
            </a:bodyPr>
            <a:lstStyle/>
            <a:p>
              <a:pPr marL="0" marR="0" lvl="0" indent="0" algn="r" defTabSz="1219140" eaLnBrk="1" fontAlgn="auto" latinLnBrk="0" hangingPunct="1">
                <a:lnSpc>
                  <a:spcPct val="100000"/>
                </a:lnSpc>
                <a:spcBef>
                  <a:spcPts val="0"/>
                </a:spcBef>
                <a:spcAft>
                  <a:spcPts val="0"/>
                </a:spcAft>
                <a:buClrTx/>
                <a:buSzTx/>
                <a:buFontTx/>
                <a:buNone/>
                <a:tabLst/>
                <a:defRPr/>
              </a:pPr>
              <a:r>
                <a:rPr kumimoji="0" lang="zh-CN" altLang="en-US" sz="3200" b="1" i="0" u="none" strike="noStrike" kern="0" cap="none" spc="0" normalizeH="0" baseline="0" noProof="0" dirty="0">
                  <a:ln>
                    <a:noFill/>
                  </a:ln>
                  <a:solidFill>
                    <a:srgbClr val="00C1CA"/>
                  </a:solidFill>
                  <a:effectLst/>
                  <a:uLnTx/>
                  <a:uFillTx/>
                  <a:ea typeface="宋体" panose="02010600030101010101" pitchFamily="2" charset="-122"/>
                </a:rPr>
                <a:t>标题文本预设</a:t>
              </a:r>
            </a:p>
          </p:txBody>
        </p:sp>
      </p:grpSp>
    </p:spTree>
    <p:extLst>
      <p:ext uri="{BB962C8B-B14F-4D97-AF65-F5344CB8AC3E}">
        <p14:creationId xmlns:p14="http://schemas.microsoft.com/office/powerpoint/2010/main" val="918220024"/>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0-#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a:extLst>
              <a:ext uri="{FF2B5EF4-FFF2-40B4-BE49-F238E27FC236}">
                <a16:creationId xmlns:a16="http://schemas.microsoft.com/office/drawing/2014/main" id="{A9A36D4A-48FA-4861-BD60-141599C6A6C5}"/>
              </a:ext>
            </a:extLst>
          </p:cNvPr>
          <p:cNvSpPr/>
          <p:nvPr>
            <p:custDataLst>
              <p:tags r:id="rId1"/>
            </p:custDataLst>
          </p:nvPr>
        </p:nvSpPr>
        <p:spPr>
          <a:xfrm rot="16200000">
            <a:off x="1253948" y="1839897"/>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3" name="MH_Number_1">
            <a:extLst>
              <a:ext uri="{FF2B5EF4-FFF2-40B4-BE49-F238E27FC236}">
                <a16:creationId xmlns:a16="http://schemas.microsoft.com/office/drawing/2014/main" id="{06D35058-D257-41CC-98E9-2B4F3CF3F97E}"/>
              </a:ext>
            </a:extLst>
          </p:cNvPr>
          <p:cNvSpPr/>
          <p:nvPr>
            <p:custDataLst>
              <p:tags r:id="rId2"/>
            </p:custDataLst>
          </p:nvPr>
        </p:nvSpPr>
        <p:spPr>
          <a:xfrm>
            <a:off x="1278873" y="1580763"/>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4" name="MH_Number_1">
            <a:extLst>
              <a:ext uri="{FF2B5EF4-FFF2-40B4-BE49-F238E27FC236}">
                <a16:creationId xmlns:a16="http://schemas.microsoft.com/office/drawing/2014/main" id="{66309815-C08C-45BE-B843-5432F9C1B506}"/>
              </a:ext>
            </a:extLst>
          </p:cNvPr>
          <p:cNvSpPr/>
          <p:nvPr>
            <p:custDataLst>
              <p:tags r:id="rId3"/>
            </p:custDataLst>
          </p:nvPr>
        </p:nvSpPr>
        <p:spPr>
          <a:xfrm>
            <a:off x="1276924" y="2065762"/>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5" name="MH_Number_1">
            <a:extLst>
              <a:ext uri="{FF2B5EF4-FFF2-40B4-BE49-F238E27FC236}">
                <a16:creationId xmlns:a16="http://schemas.microsoft.com/office/drawing/2014/main" id="{577512EC-3976-427A-89FC-0C5CAFE4D2BE}"/>
              </a:ext>
            </a:extLst>
          </p:cNvPr>
          <p:cNvSpPr/>
          <p:nvPr>
            <p:custDataLst>
              <p:tags r:id="rId4"/>
            </p:custDataLst>
          </p:nvPr>
        </p:nvSpPr>
        <p:spPr>
          <a:xfrm>
            <a:off x="1276924" y="1803281"/>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cxnSp>
        <p:nvCxnSpPr>
          <p:cNvPr id="6" name="MH_Others_1">
            <a:extLst>
              <a:ext uri="{FF2B5EF4-FFF2-40B4-BE49-F238E27FC236}">
                <a16:creationId xmlns:a16="http://schemas.microsoft.com/office/drawing/2014/main" id="{2620452B-DCF6-4E76-8EB7-DF9057D90BE1}"/>
              </a:ext>
            </a:extLst>
          </p:cNvPr>
          <p:cNvCxnSpPr>
            <a:cxnSpLocks noChangeShapeType="1"/>
          </p:cNvCxnSpPr>
          <p:nvPr>
            <p:custDataLst>
              <p:tags r:id="rId5"/>
            </p:custDataLst>
          </p:nvPr>
        </p:nvCxnSpPr>
        <p:spPr bwMode="auto">
          <a:xfrm>
            <a:off x="5627688" y="1296334"/>
            <a:ext cx="0" cy="4493984"/>
          </a:xfrm>
          <a:prstGeom prst="line">
            <a:avLst/>
          </a:prstGeom>
          <a:noFill/>
          <a:ln w="25400" algn="ctr">
            <a:solidFill>
              <a:srgbClr val="EF4A6A"/>
            </a:solidFill>
            <a:miter lim="800000"/>
            <a:headEnd/>
            <a:tailEnd/>
          </a:ln>
          <a:extLst>
            <a:ext uri="{909E8E84-426E-40DD-AFC4-6F175D3DCCD1}">
              <a14:hiddenFill xmlns:a14="http://schemas.microsoft.com/office/drawing/2010/main">
                <a:noFill/>
              </a14:hiddenFill>
            </a:ext>
          </a:extLst>
        </p:spPr>
      </p:cxnSp>
      <p:sp>
        <p:nvSpPr>
          <p:cNvPr id="7" name="MH_Entry_1">
            <a:extLst>
              <a:ext uri="{FF2B5EF4-FFF2-40B4-BE49-F238E27FC236}">
                <a16:creationId xmlns:a16="http://schemas.microsoft.com/office/drawing/2014/main" id="{096690F9-0BC9-4DEB-BF41-D0AF7DE964B7}"/>
              </a:ext>
            </a:extLst>
          </p:cNvPr>
          <p:cNvSpPr txBox="1"/>
          <p:nvPr>
            <p:custDataLst>
              <p:tags r:id="rId6"/>
            </p:custDataLst>
          </p:nvPr>
        </p:nvSpPr>
        <p:spPr>
          <a:xfrm>
            <a:off x="5979921" y="195320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8" name="MH_Number_1">
            <a:extLst>
              <a:ext uri="{FF2B5EF4-FFF2-40B4-BE49-F238E27FC236}">
                <a16:creationId xmlns:a16="http://schemas.microsoft.com/office/drawing/2014/main" id="{71675302-72BF-40D1-9FCC-9CFD45F45E02}"/>
              </a:ext>
            </a:extLst>
          </p:cNvPr>
          <p:cNvSpPr/>
          <p:nvPr>
            <p:custDataLst>
              <p:tags r:id="rId7"/>
            </p:custDataLst>
          </p:nvPr>
        </p:nvSpPr>
        <p:spPr>
          <a:xfrm>
            <a:off x="5430752" y="200058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9" name="MH_Entry_2">
            <a:extLst>
              <a:ext uri="{FF2B5EF4-FFF2-40B4-BE49-F238E27FC236}">
                <a16:creationId xmlns:a16="http://schemas.microsoft.com/office/drawing/2014/main" id="{09CF18B8-C1E4-45A8-90BD-5E334FB80D57}"/>
              </a:ext>
            </a:extLst>
          </p:cNvPr>
          <p:cNvSpPr txBox="1"/>
          <p:nvPr>
            <p:custDataLst>
              <p:tags r:id="rId8"/>
            </p:custDataLst>
          </p:nvPr>
        </p:nvSpPr>
        <p:spPr>
          <a:xfrm>
            <a:off x="5979921" y="280621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10" name="MH_Number_2">
            <a:extLst>
              <a:ext uri="{FF2B5EF4-FFF2-40B4-BE49-F238E27FC236}">
                <a16:creationId xmlns:a16="http://schemas.microsoft.com/office/drawing/2014/main" id="{853C9F36-0181-4E21-837E-74C7D8E6E51C}"/>
              </a:ext>
            </a:extLst>
          </p:cNvPr>
          <p:cNvSpPr/>
          <p:nvPr>
            <p:custDataLst>
              <p:tags r:id="rId9"/>
            </p:custDataLst>
          </p:nvPr>
        </p:nvSpPr>
        <p:spPr>
          <a:xfrm>
            <a:off x="5430752" y="285360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sp>
        <p:nvSpPr>
          <p:cNvPr id="11" name="MH_Others_2">
            <a:extLst>
              <a:ext uri="{FF2B5EF4-FFF2-40B4-BE49-F238E27FC236}">
                <a16:creationId xmlns:a16="http://schemas.microsoft.com/office/drawing/2014/main" id="{E7F4F5FC-1860-478A-A18B-F277986F7562}"/>
              </a:ext>
            </a:extLst>
          </p:cNvPr>
          <p:cNvSpPr txBox="1"/>
          <p:nvPr>
            <p:custDataLst>
              <p:tags r:id="rId10"/>
            </p:custDataLst>
          </p:nvPr>
        </p:nvSpPr>
        <p:spPr>
          <a:xfrm>
            <a:off x="1682384" y="2612043"/>
            <a:ext cx="1766661" cy="785812"/>
          </a:xfrm>
          <a:prstGeom prst="rect">
            <a:avLst/>
          </a:prstGeom>
          <a:noFill/>
        </p:spPr>
        <p:txBody>
          <a:bodyPr wrap="none" anchor="ctr" anchorCtr="0">
            <a:noAutofit/>
          </a:bodyPr>
          <a:lstStyle/>
          <a:p>
            <a:pPr algn="ctr">
              <a:defRPr/>
            </a:pPr>
            <a:r>
              <a:rPr lang="zh-CN" altLang="en-US" sz="5400" b="1" kern="0" dirty="0">
                <a:solidFill>
                  <a:schemeClr val="bg1"/>
                </a:solidFill>
                <a:latin typeface="华文中宋"/>
                <a:ea typeface="华文中宋"/>
              </a:rPr>
              <a:t>目录</a:t>
            </a:r>
          </a:p>
        </p:txBody>
      </p:sp>
      <p:sp>
        <p:nvSpPr>
          <p:cNvPr id="12" name="MH_Others_3">
            <a:extLst>
              <a:ext uri="{FF2B5EF4-FFF2-40B4-BE49-F238E27FC236}">
                <a16:creationId xmlns:a16="http://schemas.microsoft.com/office/drawing/2014/main" id="{430CD19A-7FB3-45F3-9565-23185AD4BF3E}"/>
              </a:ext>
            </a:extLst>
          </p:cNvPr>
          <p:cNvSpPr txBox="1"/>
          <p:nvPr>
            <p:custDataLst>
              <p:tags r:id="rId11"/>
            </p:custDataLst>
          </p:nvPr>
        </p:nvSpPr>
        <p:spPr>
          <a:xfrm>
            <a:off x="1682384" y="3346217"/>
            <a:ext cx="1766661" cy="785812"/>
          </a:xfrm>
          <a:prstGeom prst="rect">
            <a:avLst/>
          </a:prstGeom>
          <a:noFill/>
        </p:spPr>
        <p:txBody>
          <a:bodyPr wrap="none" anchor="ctr" anchorCtr="0">
            <a:noAutofit/>
          </a:bodyPr>
          <a:lstStyle/>
          <a:p>
            <a:pPr algn="ctr">
              <a:defRPr/>
            </a:pPr>
            <a:r>
              <a:rPr lang="en-US" altLang="zh-CN" sz="2800" kern="0" spc="300" dirty="0">
                <a:solidFill>
                  <a:schemeClr val="bg1"/>
                </a:solidFill>
                <a:latin typeface="华文细黑" panose="02010600040101010101" pitchFamily="2" charset="-122"/>
                <a:ea typeface="华文细黑" panose="02010600040101010101" pitchFamily="2" charset="-122"/>
              </a:rPr>
              <a:t>CONTENTS</a:t>
            </a:r>
            <a:endParaRPr lang="zh-CN" altLang="en-US" sz="2800" kern="0" spc="300" dirty="0">
              <a:solidFill>
                <a:schemeClr val="bg1"/>
              </a:solidFill>
              <a:latin typeface="华文细黑" panose="02010600040101010101" pitchFamily="2" charset="-122"/>
              <a:ea typeface="华文细黑" panose="02010600040101010101" pitchFamily="2" charset="-122"/>
            </a:endParaRPr>
          </a:p>
        </p:txBody>
      </p:sp>
      <p:sp>
        <p:nvSpPr>
          <p:cNvPr id="13" name="MH_Entry_1">
            <a:extLst>
              <a:ext uri="{FF2B5EF4-FFF2-40B4-BE49-F238E27FC236}">
                <a16:creationId xmlns:a16="http://schemas.microsoft.com/office/drawing/2014/main" id="{DB1C6D1F-6D02-4A9D-BCF2-5024ACB8DA64}"/>
              </a:ext>
            </a:extLst>
          </p:cNvPr>
          <p:cNvSpPr txBox="1"/>
          <p:nvPr>
            <p:custDataLst>
              <p:tags r:id="rId12"/>
            </p:custDataLst>
          </p:nvPr>
        </p:nvSpPr>
        <p:spPr>
          <a:xfrm>
            <a:off x="5979921" y="3659231"/>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4" name="MH_Number_1">
            <a:extLst>
              <a:ext uri="{FF2B5EF4-FFF2-40B4-BE49-F238E27FC236}">
                <a16:creationId xmlns:a16="http://schemas.microsoft.com/office/drawing/2014/main" id="{FB9DBA1E-FAB2-4133-AA86-B0714F35D6D9}"/>
              </a:ext>
            </a:extLst>
          </p:cNvPr>
          <p:cNvSpPr/>
          <p:nvPr>
            <p:custDataLst>
              <p:tags r:id="rId13"/>
            </p:custDataLst>
          </p:nvPr>
        </p:nvSpPr>
        <p:spPr>
          <a:xfrm>
            <a:off x="5430752" y="3706617"/>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15" name="MH_Entry_2">
            <a:extLst>
              <a:ext uri="{FF2B5EF4-FFF2-40B4-BE49-F238E27FC236}">
                <a16:creationId xmlns:a16="http://schemas.microsoft.com/office/drawing/2014/main" id="{CDCF113C-3401-45AF-B069-1D93B09B61E6}"/>
              </a:ext>
            </a:extLst>
          </p:cNvPr>
          <p:cNvSpPr txBox="1"/>
          <p:nvPr>
            <p:custDataLst>
              <p:tags r:id="rId14"/>
            </p:custDataLst>
          </p:nvPr>
        </p:nvSpPr>
        <p:spPr>
          <a:xfrm>
            <a:off x="5979921" y="4512245"/>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6" name="MH_Number_2">
            <a:extLst>
              <a:ext uri="{FF2B5EF4-FFF2-40B4-BE49-F238E27FC236}">
                <a16:creationId xmlns:a16="http://schemas.microsoft.com/office/drawing/2014/main" id="{06C9DA2F-CD92-451C-A34A-E693E93FF91E}"/>
              </a:ext>
            </a:extLst>
          </p:cNvPr>
          <p:cNvSpPr/>
          <p:nvPr>
            <p:custDataLst>
              <p:tags r:id="rId15"/>
            </p:custDataLst>
          </p:nvPr>
        </p:nvSpPr>
        <p:spPr>
          <a:xfrm>
            <a:off x="5430752" y="4559631"/>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Tree>
    <p:extLst>
      <p:ext uri="{BB962C8B-B14F-4D97-AF65-F5344CB8AC3E}">
        <p14:creationId xmlns:p14="http://schemas.microsoft.com/office/powerpoint/2010/main" val="2627216476"/>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1+#ppt_w/2"/>
                                          </p:val>
                                        </p:tav>
                                        <p:tav tm="100000">
                                          <p:val>
                                            <p:strVal val="#ppt_x"/>
                                          </p:val>
                                        </p:tav>
                                      </p:tavLst>
                                    </p:anim>
                                    <p:anim calcmode="lin" valueType="num">
                                      <p:cBhvr additive="base">
                                        <p:cTn id="76" dur="500" fill="hold"/>
                                        <p:tgtEl>
                                          <p:spTgt spid="1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1+#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8" grpId="0" animBg="1"/>
      <p:bldP spid="9" grpId="0"/>
      <p:bldP spid="10" grpId="0" animBg="1"/>
      <p:bldP spid="11" grpId="0"/>
      <p:bldP spid="12" grpId="0"/>
      <p:bldP spid="13" grpId="0"/>
      <p:bldP spid="14" grpId="0" animBg="1"/>
      <p:bldP spid="15" grpId="0"/>
      <p:bldP spid="16" grpId="0" animBg="1"/>
    </p:bldLst>
  </p:timing>
</p:sld>
</file>

<file path=ppt/slides/slide16.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979E0B36-60F2-44EE-BE57-2DEB0CE3EAFB}"/>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5E1BD290-6FF9-4B45-A5AB-A2CA9B1F41EF}"/>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grpSp>
        <p:nvGrpSpPr>
          <p:cNvPr id="4" name="组合 3">
            <a:extLst>
              <a:ext uri="{FF2B5EF4-FFF2-40B4-BE49-F238E27FC236}">
                <a16:creationId xmlns:a16="http://schemas.microsoft.com/office/drawing/2014/main" id="{A7D1D0B3-875F-475C-A260-F54D0DB6A1B0}"/>
              </a:ext>
            </a:extLst>
          </p:cNvPr>
          <p:cNvGrpSpPr/>
          <p:nvPr/>
        </p:nvGrpSpPr>
        <p:grpSpPr>
          <a:xfrm>
            <a:off x="718964" y="1556793"/>
            <a:ext cx="3452221" cy="4127556"/>
            <a:chOff x="539223" y="1167594"/>
            <a:chExt cx="2589166" cy="3095667"/>
          </a:xfrm>
        </p:grpSpPr>
        <p:sp>
          <p:nvSpPr>
            <p:cNvPr id="5" name="Rectangle 56">
              <a:extLst>
                <a:ext uri="{FF2B5EF4-FFF2-40B4-BE49-F238E27FC236}">
                  <a16:creationId xmlns:a16="http://schemas.microsoft.com/office/drawing/2014/main" id="{00FAEE9D-0CA8-4A55-9205-589BA594C575}"/>
                </a:ext>
              </a:extLst>
            </p:cNvPr>
            <p:cNvSpPr/>
            <p:nvPr/>
          </p:nvSpPr>
          <p:spPr>
            <a:xfrm>
              <a:off x="539223" y="1445754"/>
              <a:ext cx="2589165" cy="1106152"/>
            </a:xfrm>
            <a:prstGeom prst="rect">
              <a:avLst/>
            </a:prstGeom>
            <a:solidFill>
              <a:srgbClr val="EF4A6A"/>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6" name="Rectangle 57">
              <a:extLst>
                <a:ext uri="{FF2B5EF4-FFF2-40B4-BE49-F238E27FC236}">
                  <a16:creationId xmlns:a16="http://schemas.microsoft.com/office/drawing/2014/main" id="{2188ADA9-A306-472E-B29E-765876FAEFBD}"/>
                </a:ext>
              </a:extLst>
            </p:cNvPr>
            <p:cNvSpPr/>
            <p:nvPr/>
          </p:nvSpPr>
          <p:spPr>
            <a:xfrm>
              <a:off x="539223" y="2551907"/>
              <a:ext cx="2589165" cy="294851"/>
            </a:xfrm>
            <a:prstGeom prst="rect">
              <a:avLst/>
            </a:prstGeom>
            <a:solidFill>
              <a:srgbClr val="FFFFFF"/>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7" name="Rectangle 58">
              <a:extLst>
                <a:ext uri="{FF2B5EF4-FFF2-40B4-BE49-F238E27FC236}">
                  <a16:creationId xmlns:a16="http://schemas.microsoft.com/office/drawing/2014/main" id="{052BBC5A-1C3A-432E-B8B4-0771278B7FBA}"/>
                </a:ext>
              </a:extLst>
            </p:cNvPr>
            <p:cNvSpPr/>
            <p:nvPr/>
          </p:nvSpPr>
          <p:spPr>
            <a:xfrm>
              <a:off x="539223" y="2846759"/>
              <a:ext cx="2589165" cy="294851"/>
            </a:xfrm>
            <a:prstGeom prst="rect">
              <a:avLst/>
            </a:prstGeom>
            <a:solidFill>
              <a:srgbClr val="FFFFFF">
                <a:lumMod val="75000"/>
                <a:alpha val="30000"/>
              </a:srgbClr>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8" name="Rectangle 59">
              <a:extLst>
                <a:ext uri="{FF2B5EF4-FFF2-40B4-BE49-F238E27FC236}">
                  <a16:creationId xmlns:a16="http://schemas.microsoft.com/office/drawing/2014/main" id="{1B00BF23-E0CE-4812-97A4-7C4539E58380}"/>
                </a:ext>
              </a:extLst>
            </p:cNvPr>
            <p:cNvSpPr/>
            <p:nvPr/>
          </p:nvSpPr>
          <p:spPr>
            <a:xfrm>
              <a:off x="539223" y="3141609"/>
              <a:ext cx="2589165" cy="294851"/>
            </a:xfrm>
            <a:prstGeom prst="rect">
              <a:avLst/>
            </a:prstGeom>
            <a:solidFill>
              <a:srgbClr val="FFFFFF"/>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9" name="Rectangle 60">
              <a:extLst>
                <a:ext uri="{FF2B5EF4-FFF2-40B4-BE49-F238E27FC236}">
                  <a16:creationId xmlns:a16="http://schemas.microsoft.com/office/drawing/2014/main" id="{17128BEE-3D2E-464D-8433-BBE2DCE3677A}"/>
                </a:ext>
              </a:extLst>
            </p:cNvPr>
            <p:cNvSpPr/>
            <p:nvPr/>
          </p:nvSpPr>
          <p:spPr>
            <a:xfrm>
              <a:off x="539223" y="3436460"/>
              <a:ext cx="2589165" cy="294851"/>
            </a:xfrm>
            <a:prstGeom prst="rect">
              <a:avLst/>
            </a:prstGeom>
            <a:solidFill>
              <a:srgbClr val="FFFFFF">
                <a:lumMod val="75000"/>
                <a:alpha val="30000"/>
              </a:srgbClr>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10" name="Rectangle 61">
              <a:extLst>
                <a:ext uri="{FF2B5EF4-FFF2-40B4-BE49-F238E27FC236}">
                  <a16:creationId xmlns:a16="http://schemas.microsoft.com/office/drawing/2014/main" id="{DD058824-CDEB-43EE-A332-B82ED054FB53}"/>
                </a:ext>
              </a:extLst>
            </p:cNvPr>
            <p:cNvSpPr/>
            <p:nvPr/>
          </p:nvSpPr>
          <p:spPr>
            <a:xfrm>
              <a:off x="539223" y="1167594"/>
              <a:ext cx="2589165" cy="294851"/>
            </a:xfrm>
            <a:prstGeom prst="rect">
              <a:avLst/>
            </a:prstGeom>
            <a:solidFill>
              <a:srgbClr val="EF4A6A">
                <a:alpha val="25000"/>
              </a:srgbClr>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11" name="TextBox 62">
              <a:extLst>
                <a:ext uri="{FF2B5EF4-FFF2-40B4-BE49-F238E27FC236}">
                  <a16:creationId xmlns:a16="http://schemas.microsoft.com/office/drawing/2014/main" id="{4DD0AB2E-549A-4531-B637-3A744FD6D0CD}"/>
                </a:ext>
              </a:extLst>
            </p:cNvPr>
            <p:cNvSpPr txBox="1"/>
            <p:nvPr/>
          </p:nvSpPr>
          <p:spPr>
            <a:xfrm>
              <a:off x="1375026" y="1214890"/>
              <a:ext cx="917559" cy="225062"/>
            </a:xfrm>
            <a:prstGeom prst="rect">
              <a:avLst/>
            </a:prstGeom>
            <a:noFill/>
          </p:spPr>
          <p:txBody>
            <a:bodyPr wrap="none">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12" name="TextBox 63">
              <a:extLst>
                <a:ext uri="{FF2B5EF4-FFF2-40B4-BE49-F238E27FC236}">
                  <a16:creationId xmlns:a16="http://schemas.microsoft.com/office/drawing/2014/main" id="{BD8241EA-A4F0-4C82-8D9F-CD693EC9EA1A}"/>
                </a:ext>
              </a:extLst>
            </p:cNvPr>
            <p:cNvSpPr txBox="1"/>
            <p:nvPr/>
          </p:nvSpPr>
          <p:spPr>
            <a:xfrm>
              <a:off x="1411620" y="1504058"/>
              <a:ext cx="715580" cy="692498"/>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7200" b="1" i="0" u="none" strike="noStrike" kern="0" cap="none" spc="0" normalizeH="0" baseline="0" noProof="0">
                  <a:ln>
                    <a:noFill/>
                  </a:ln>
                  <a:solidFill>
                    <a:srgbClr val="FFFFFF"/>
                  </a:solidFill>
                  <a:effectLst/>
                  <a:uLnTx/>
                  <a:uFillTx/>
                </a:rPr>
                <a:t>10</a:t>
              </a:r>
            </a:p>
          </p:txBody>
        </p:sp>
        <p:sp>
          <p:nvSpPr>
            <p:cNvPr id="13" name="TextBox 64">
              <a:extLst>
                <a:ext uri="{FF2B5EF4-FFF2-40B4-BE49-F238E27FC236}">
                  <a16:creationId xmlns:a16="http://schemas.microsoft.com/office/drawing/2014/main" id="{3A37B53B-883D-40EF-AE9C-7E8F27F1336F}"/>
                </a:ext>
              </a:extLst>
            </p:cNvPr>
            <p:cNvSpPr txBox="1"/>
            <p:nvPr/>
          </p:nvSpPr>
          <p:spPr>
            <a:xfrm>
              <a:off x="2052017" y="1715162"/>
              <a:ext cx="394580" cy="41549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a:ln>
                    <a:noFill/>
                  </a:ln>
                  <a:solidFill>
                    <a:srgbClr val="FFFFFF"/>
                  </a:solidFill>
                  <a:effectLst/>
                  <a:uLnTx/>
                  <a:uFillTx/>
                  <a:ea typeface="宋体" panose="02010600030101010101" pitchFamily="2" charset="-122"/>
                </a:rPr>
                <a:t>%</a:t>
              </a:r>
            </a:p>
          </p:txBody>
        </p:sp>
        <p:sp>
          <p:nvSpPr>
            <p:cNvPr id="14" name="TextBox 65">
              <a:extLst>
                <a:ext uri="{FF2B5EF4-FFF2-40B4-BE49-F238E27FC236}">
                  <a16:creationId xmlns:a16="http://schemas.microsoft.com/office/drawing/2014/main" id="{F2D86A80-B039-40D6-9FD5-71FC7A0248C4}"/>
                </a:ext>
              </a:extLst>
            </p:cNvPr>
            <p:cNvSpPr txBox="1"/>
            <p:nvPr/>
          </p:nvSpPr>
          <p:spPr>
            <a:xfrm>
              <a:off x="1481741" y="2175272"/>
              <a:ext cx="48474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FFFFFF"/>
                  </a:solidFill>
                  <a:effectLst/>
                  <a:uLnTx/>
                  <a:uFillTx/>
                  <a:ea typeface="宋体" panose="02010600030101010101" pitchFamily="2" charset="-122"/>
                </a:rPr>
                <a:t>关键词</a:t>
              </a:r>
            </a:p>
          </p:txBody>
        </p:sp>
        <p:sp>
          <p:nvSpPr>
            <p:cNvPr id="15" name="TextBox 66">
              <a:extLst>
                <a:ext uri="{FF2B5EF4-FFF2-40B4-BE49-F238E27FC236}">
                  <a16:creationId xmlns:a16="http://schemas.microsoft.com/office/drawing/2014/main" id="{F05D46A4-696B-4286-9847-2E063E98EA18}"/>
                </a:ext>
              </a:extLst>
            </p:cNvPr>
            <p:cNvSpPr txBox="1"/>
            <p:nvPr/>
          </p:nvSpPr>
          <p:spPr>
            <a:xfrm>
              <a:off x="1418309" y="2604113"/>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16" name="Rectangle 70">
              <a:extLst>
                <a:ext uri="{FF2B5EF4-FFF2-40B4-BE49-F238E27FC236}">
                  <a16:creationId xmlns:a16="http://schemas.microsoft.com/office/drawing/2014/main" id="{583516B0-A236-4834-AD61-596A5E2A904F}"/>
                </a:ext>
              </a:extLst>
            </p:cNvPr>
            <p:cNvSpPr/>
            <p:nvPr/>
          </p:nvSpPr>
          <p:spPr>
            <a:xfrm>
              <a:off x="539224" y="3911384"/>
              <a:ext cx="2589165" cy="351877"/>
            </a:xfrm>
            <a:prstGeom prst="rect">
              <a:avLst/>
            </a:prstGeom>
            <a:solidFill>
              <a:srgbClr val="EF4A6A"/>
            </a:solidFill>
            <a:ln w="3175" cap="flat" cmpd="sng" algn="ctr">
              <a:noFill/>
              <a:prstDash val="solid"/>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FFFFFF"/>
                  </a:solidFill>
                  <a:effectLst/>
                  <a:uLnTx/>
                  <a:uFillTx/>
                  <a:latin typeface="Calibri"/>
                  <a:ea typeface="宋体" panose="02010600030101010101" pitchFamily="2" charset="-122"/>
                  <a:cs typeface="+mn-cs"/>
                </a:rPr>
                <a:t>标题文本预设</a:t>
              </a:r>
            </a:p>
          </p:txBody>
        </p:sp>
        <p:sp>
          <p:nvSpPr>
            <p:cNvPr id="17" name="TextBox 115">
              <a:extLst>
                <a:ext uri="{FF2B5EF4-FFF2-40B4-BE49-F238E27FC236}">
                  <a16:creationId xmlns:a16="http://schemas.microsoft.com/office/drawing/2014/main" id="{3BD248CD-6009-433D-A976-4040A906A815}"/>
                </a:ext>
              </a:extLst>
            </p:cNvPr>
            <p:cNvSpPr txBox="1"/>
            <p:nvPr/>
          </p:nvSpPr>
          <p:spPr>
            <a:xfrm>
              <a:off x="1418309" y="2898963"/>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18" name="TextBox 117">
              <a:extLst>
                <a:ext uri="{FF2B5EF4-FFF2-40B4-BE49-F238E27FC236}">
                  <a16:creationId xmlns:a16="http://schemas.microsoft.com/office/drawing/2014/main" id="{8BECE7FE-0C89-4483-85DD-355A7A571F3E}"/>
                </a:ext>
              </a:extLst>
            </p:cNvPr>
            <p:cNvSpPr txBox="1"/>
            <p:nvPr/>
          </p:nvSpPr>
          <p:spPr>
            <a:xfrm>
              <a:off x="1418309" y="3193814"/>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19" name="TextBox 118">
              <a:extLst>
                <a:ext uri="{FF2B5EF4-FFF2-40B4-BE49-F238E27FC236}">
                  <a16:creationId xmlns:a16="http://schemas.microsoft.com/office/drawing/2014/main" id="{6D35A979-2947-4B01-8613-664C5BBB1E80}"/>
                </a:ext>
              </a:extLst>
            </p:cNvPr>
            <p:cNvSpPr txBox="1"/>
            <p:nvPr/>
          </p:nvSpPr>
          <p:spPr>
            <a:xfrm>
              <a:off x="1418309" y="3488664"/>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grpSp>
      <p:grpSp>
        <p:nvGrpSpPr>
          <p:cNvPr id="20" name="组合 19">
            <a:extLst>
              <a:ext uri="{FF2B5EF4-FFF2-40B4-BE49-F238E27FC236}">
                <a16:creationId xmlns:a16="http://schemas.microsoft.com/office/drawing/2014/main" id="{F13203B0-B941-4DE2-A29E-7201B052519F}"/>
              </a:ext>
            </a:extLst>
          </p:cNvPr>
          <p:cNvGrpSpPr/>
          <p:nvPr/>
        </p:nvGrpSpPr>
        <p:grpSpPr>
          <a:xfrm>
            <a:off x="4331804" y="1435769"/>
            <a:ext cx="3481464" cy="4326793"/>
            <a:chOff x="3248853" y="1076826"/>
            <a:chExt cx="2611098" cy="3245095"/>
          </a:xfrm>
        </p:grpSpPr>
        <p:sp>
          <p:nvSpPr>
            <p:cNvPr id="21" name="Rectangle 72">
              <a:extLst>
                <a:ext uri="{FF2B5EF4-FFF2-40B4-BE49-F238E27FC236}">
                  <a16:creationId xmlns:a16="http://schemas.microsoft.com/office/drawing/2014/main" id="{C018C592-8FEF-45BF-8356-6701A526893C}"/>
                </a:ext>
              </a:extLst>
            </p:cNvPr>
            <p:cNvSpPr/>
            <p:nvPr/>
          </p:nvSpPr>
          <p:spPr>
            <a:xfrm>
              <a:off x="3270786" y="1445753"/>
              <a:ext cx="2589165" cy="1106152"/>
            </a:xfrm>
            <a:prstGeom prst="rect">
              <a:avLst/>
            </a:prstGeom>
            <a:solidFill>
              <a:srgbClr val="00C1CA"/>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22" name="Rectangle 73">
              <a:extLst>
                <a:ext uri="{FF2B5EF4-FFF2-40B4-BE49-F238E27FC236}">
                  <a16:creationId xmlns:a16="http://schemas.microsoft.com/office/drawing/2014/main" id="{9C7F9922-37CF-494B-B898-6CC9A2996C59}"/>
                </a:ext>
              </a:extLst>
            </p:cNvPr>
            <p:cNvSpPr/>
            <p:nvPr/>
          </p:nvSpPr>
          <p:spPr>
            <a:xfrm>
              <a:off x="3248853" y="2551907"/>
              <a:ext cx="2589165" cy="294851"/>
            </a:xfrm>
            <a:prstGeom prst="rect">
              <a:avLst/>
            </a:prstGeom>
            <a:solidFill>
              <a:srgbClr val="FFFFFF"/>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23" name="Rectangle 74">
              <a:extLst>
                <a:ext uri="{FF2B5EF4-FFF2-40B4-BE49-F238E27FC236}">
                  <a16:creationId xmlns:a16="http://schemas.microsoft.com/office/drawing/2014/main" id="{1BB1A316-9E77-418B-A298-08B005304307}"/>
                </a:ext>
              </a:extLst>
            </p:cNvPr>
            <p:cNvSpPr/>
            <p:nvPr/>
          </p:nvSpPr>
          <p:spPr>
            <a:xfrm>
              <a:off x="3270786" y="2846759"/>
              <a:ext cx="2589165" cy="294851"/>
            </a:xfrm>
            <a:prstGeom prst="rect">
              <a:avLst/>
            </a:prstGeom>
            <a:solidFill>
              <a:srgbClr val="FFFFFF">
                <a:lumMod val="75000"/>
                <a:alpha val="30000"/>
              </a:srgbClr>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24" name="Rectangle 75">
              <a:extLst>
                <a:ext uri="{FF2B5EF4-FFF2-40B4-BE49-F238E27FC236}">
                  <a16:creationId xmlns:a16="http://schemas.microsoft.com/office/drawing/2014/main" id="{4E2B43A9-2AE3-4FBD-AEEF-28A778597EFC}"/>
                </a:ext>
              </a:extLst>
            </p:cNvPr>
            <p:cNvSpPr/>
            <p:nvPr/>
          </p:nvSpPr>
          <p:spPr>
            <a:xfrm>
              <a:off x="3270786" y="3141609"/>
              <a:ext cx="2589165" cy="294851"/>
            </a:xfrm>
            <a:prstGeom prst="rect">
              <a:avLst/>
            </a:prstGeom>
            <a:solidFill>
              <a:srgbClr val="FFFFFF"/>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25" name="Rectangle 76">
              <a:extLst>
                <a:ext uri="{FF2B5EF4-FFF2-40B4-BE49-F238E27FC236}">
                  <a16:creationId xmlns:a16="http://schemas.microsoft.com/office/drawing/2014/main" id="{846A23BE-CB0F-49B6-A94D-92D8541DFF01}"/>
                </a:ext>
              </a:extLst>
            </p:cNvPr>
            <p:cNvSpPr/>
            <p:nvPr/>
          </p:nvSpPr>
          <p:spPr>
            <a:xfrm>
              <a:off x="3270786" y="3436461"/>
              <a:ext cx="2589165" cy="294851"/>
            </a:xfrm>
            <a:prstGeom prst="rect">
              <a:avLst/>
            </a:prstGeom>
            <a:solidFill>
              <a:srgbClr val="FFFFFF">
                <a:lumMod val="75000"/>
                <a:alpha val="30000"/>
              </a:srgbClr>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26" name="Rectangle 80">
              <a:extLst>
                <a:ext uri="{FF2B5EF4-FFF2-40B4-BE49-F238E27FC236}">
                  <a16:creationId xmlns:a16="http://schemas.microsoft.com/office/drawing/2014/main" id="{3625F0CF-87CE-4E10-8EA5-C707CD12D0D8}"/>
                </a:ext>
              </a:extLst>
            </p:cNvPr>
            <p:cNvSpPr/>
            <p:nvPr/>
          </p:nvSpPr>
          <p:spPr>
            <a:xfrm>
              <a:off x="3270786" y="1076826"/>
              <a:ext cx="2589165" cy="385621"/>
            </a:xfrm>
            <a:prstGeom prst="rect">
              <a:avLst/>
            </a:prstGeom>
            <a:solidFill>
              <a:srgbClr val="00C1CA">
                <a:alpha val="25000"/>
              </a:srgbClr>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dirty="0">
                <a:ln>
                  <a:noFill/>
                </a:ln>
                <a:solidFill>
                  <a:srgbClr val="FFFFFF"/>
                </a:solidFill>
                <a:effectLst/>
                <a:uLnTx/>
                <a:uFillTx/>
                <a:latin typeface="Calibri"/>
                <a:ea typeface="+mn-ea"/>
                <a:cs typeface="+mn-cs"/>
              </a:endParaRPr>
            </a:p>
          </p:txBody>
        </p:sp>
        <p:sp>
          <p:nvSpPr>
            <p:cNvPr id="27" name="TextBox 81">
              <a:extLst>
                <a:ext uri="{FF2B5EF4-FFF2-40B4-BE49-F238E27FC236}">
                  <a16:creationId xmlns:a16="http://schemas.microsoft.com/office/drawing/2014/main" id="{69C5A3CA-B7F3-47D0-BF2B-9C0E54D2F9C2}"/>
                </a:ext>
              </a:extLst>
            </p:cNvPr>
            <p:cNvSpPr txBox="1"/>
            <p:nvPr/>
          </p:nvSpPr>
          <p:spPr>
            <a:xfrm>
              <a:off x="4106594" y="1140591"/>
              <a:ext cx="917559" cy="225062"/>
            </a:xfrm>
            <a:prstGeom prst="rect">
              <a:avLst/>
            </a:prstGeom>
            <a:noFill/>
          </p:spPr>
          <p:txBody>
            <a:bodyPr wrap="none">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28" name="TextBox 82">
              <a:extLst>
                <a:ext uri="{FF2B5EF4-FFF2-40B4-BE49-F238E27FC236}">
                  <a16:creationId xmlns:a16="http://schemas.microsoft.com/office/drawing/2014/main" id="{2214966B-5DD5-4ECF-9641-AEB2C27EF9CF}"/>
                </a:ext>
              </a:extLst>
            </p:cNvPr>
            <p:cNvSpPr txBox="1"/>
            <p:nvPr/>
          </p:nvSpPr>
          <p:spPr>
            <a:xfrm>
              <a:off x="4164860" y="1470974"/>
              <a:ext cx="780503" cy="761747"/>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8000" b="1" i="0" u="none" strike="noStrike" kern="0" cap="none" spc="0" normalizeH="0" baseline="0" noProof="0">
                  <a:ln>
                    <a:noFill/>
                  </a:ln>
                  <a:solidFill>
                    <a:srgbClr val="FFFFFF"/>
                  </a:solidFill>
                  <a:effectLst/>
                  <a:uLnTx/>
                  <a:uFillTx/>
                </a:rPr>
                <a:t>20</a:t>
              </a:r>
            </a:p>
          </p:txBody>
        </p:sp>
        <p:sp>
          <p:nvSpPr>
            <p:cNvPr id="29" name="TextBox 83">
              <a:extLst>
                <a:ext uri="{FF2B5EF4-FFF2-40B4-BE49-F238E27FC236}">
                  <a16:creationId xmlns:a16="http://schemas.microsoft.com/office/drawing/2014/main" id="{27FD74B7-A43B-4526-A1EA-263567DD07D4}"/>
                </a:ext>
              </a:extLst>
            </p:cNvPr>
            <p:cNvSpPr txBox="1"/>
            <p:nvPr/>
          </p:nvSpPr>
          <p:spPr>
            <a:xfrm>
              <a:off x="4823546" y="1715162"/>
              <a:ext cx="394580" cy="41549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a:ln>
                    <a:noFill/>
                  </a:ln>
                  <a:solidFill>
                    <a:srgbClr val="FFFFFF"/>
                  </a:solidFill>
                  <a:effectLst/>
                  <a:uLnTx/>
                  <a:uFillTx/>
                  <a:ea typeface="宋体" panose="02010600030101010101" pitchFamily="2" charset="-122"/>
                </a:rPr>
                <a:t>%</a:t>
              </a:r>
            </a:p>
          </p:txBody>
        </p:sp>
        <p:sp>
          <p:nvSpPr>
            <p:cNvPr id="30" name="TextBox 84">
              <a:extLst>
                <a:ext uri="{FF2B5EF4-FFF2-40B4-BE49-F238E27FC236}">
                  <a16:creationId xmlns:a16="http://schemas.microsoft.com/office/drawing/2014/main" id="{83FC5241-42FA-4CDA-BB52-E13497D12269}"/>
                </a:ext>
              </a:extLst>
            </p:cNvPr>
            <p:cNvSpPr txBox="1"/>
            <p:nvPr/>
          </p:nvSpPr>
          <p:spPr>
            <a:xfrm>
              <a:off x="4322999" y="2155995"/>
              <a:ext cx="48474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FFFFFF"/>
                  </a:solidFill>
                  <a:effectLst/>
                  <a:uLnTx/>
                  <a:uFillTx/>
                  <a:ea typeface="宋体" panose="02010600030101010101" pitchFamily="2" charset="-122"/>
                </a:rPr>
                <a:t>关键词</a:t>
              </a:r>
            </a:p>
          </p:txBody>
        </p:sp>
        <p:sp>
          <p:nvSpPr>
            <p:cNvPr id="31" name="Rectangle 91">
              <a:extLst>
                <a:ext uri="{FF2B5EF4-FFF2-40B4-BE49-F238E27FC236}">
                  <a16:creationId xmlns:a16="http://schemas.microsoft.com/office/drawing/2014/main" id="{762B67BC-418A-4073-BB08-F9010A111C41}"/>
                </a:ext>
              </a:extLst>
            </p:cNvPr>
            <p:cNvSpPr/>
            <p:nvPr/>
          </p:nvSpPr>
          <p:spPr>
            <a:xfrm>
              <a:off x="3270785" y="3896150"/>
              <a:ext cx="2589166" cy="425771"/>
            </a:xfrm>
            <a:prstGeom prst="rect">
              <a:avLst/>
            </a:prstGeom>
            <a:solidFill>
              <a:srgbClr val="00C1CA"/>
            </a:solidFill>
            <a:ln w="3175" cap="flat" cmpd="sng" algn="ctr">
              <a:noFill/>
              <a:prstDash val="solid"/>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FFFFFF"/>
                  </a:solidFill>
                  <a:effectLst/>
                  <a:uLnTx/>
                  <a:uFillTx/>
                  <a:latin typeface="Calibri"/>
                  <a:ea typeface="宋体" panose="02010600030101010101" pitchFamily="2" charset="-122"/>
                  <a:cs typeface="+mn-cs"/>
                </a:rPr>
                <a:t>标题文本预设</a:t>
              </a:r>
            </a:p>
          </p:txBody>
        </p:sp>
        <p:sp>
          <p:nvSpPr>
            <p:cNvPr id="32" name="TextBox 119">
              <a:extLst>
                <a:ext uri="{FF2B5EF4-FFF2-40B4-BE49-F238E27FC236}">
                  <a16:creationId xmlns:a16="http://schemas.microsoft.com/office/drawing/2014/main" id="{0C31E367-98D6-405D-8272-E37CEA657F4E}"/>
                </a:ext>
              </a:extLst>
            </p:cNvPr>
            <p:cNvSpPr txBox="1"/>
            <p:nvPr/>
          </p:nvSpPr>
          <p:spPr>
            <a:xfrm>
              <a:off x="4195643" y="2604113"/>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33" name="TextBox 120">
              <a:extLst>
                <a:ext uri="{FF2B5EF4-FFF2-40B4-BE49-F238E27FC236}">
                  <a16:creationId xmlns:a16="http://schemas.microsoft.com/office/drawing/2014/main" id="{1734FB33-3C21-4FB4-9499-732FB0319752}"/>
                </a:ext>
              </a:extLst>
            </p:cNvPr>
            <p:cNvSpPr txBox="1"/>
            <p:nvPr/>
          </p:nvSpPr>
          <p:spPr>
            <a:xfrm>
              <a:off x="4195643" y="2898963"/>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34" name="TextBox 122">
              <a:extLst>
                <a:ext uri="{FF2B5EF4-FFF2-40B4-BE49-F238E27FC236}">
                  <a16:creationId xmlns:a16="http://schemas.microsoft.com/office/drawing/2014/main" id="{007748FD-E68B-4AAF-BFD0-D699CA32B586}"/>
                </a:ext>
              </a:extLst>
            </p:cNvPr>
            <p:cNvSpPr txBox="1"/>
            <p:nvPr/>
          </p:nvSpPr>
          <p:spPr>
            <a:xfrm>
              <a:off x="4195643" y="3193814"/>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35" name="TextBox 123">
              <a:extLst>
                <a:ext uri="{FF2B5EF4-FFF2-40B4-BE49-F238E27FC236}">
                  <a16:creationId xmlns:a16="http://schemas.microsoft.com/office/drawing/2014/main" id="{64641B75-C2ED-4D31-98DF-991C1A3661D6}"/>
                </a:ext>
              </a:extLst>
            </p:cNvPr>
            <p:cNvSpPr txBox="1"/>
            <p:nvPr/>
          </p:nvSpPr>
          <p:spPr>
            <a:xfrm>
              <a:off x="4195643" y="3488664"/>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grpSp>
      <p:grpSp>
        <p:nvGrpSpPr>
          <p:cNvPr id="36" name="组合 35">
            <a:extLst>
              <a:ext uri="{FF2B5EF4-FFF2-40B4-BE49-F238E27FC236}">
                <a16:creationId xmlns:a16="http://schemas.microsoft.com/office/drawing/2014/main" id="{0913101E-6780-41F7-AC9B-2882B1381677}"/>
              </a:ext>
            </a:extLst>
          </p:cNvPr>
          <p:cNvGrpSpPr/>
          <p:nvPr/>
        </p:nvGrpSpPr>
        <p:grpSpPr>
          <a:xfrm>
            <a:off x="8003709" y="1556793"/>
            <a:ext cx="3452220" cy="4127555"/>
            <a:chOff x="6002781" y="1167595"/>
            <a:chExt cx="2589165" cy="3095666"/>
          </a:xfrm>
        </p:grpSpPr>
        <p:sp>
          <p:nvSpPr>
            <p:cNvPr id="37" name="Rectangle 93">
              <a:extLst>
                <a:ext uri="{FF2B5EF4-FFF2-40B4-BE49-F238E27FC236}">
                  <a16:creationId xmlns:a16="http://schemas.microsoft.com/office/drawing/2014/main" id="{41F418F1-482F-49B1-878F-9AC3656D6A69}"/>
                </a:ext>
              </a:extLst>
            </p:cNvPr>
            <p:cNvSpPr/>
            <p:nvPr/>
          </p:nvSpPr>
          <p:spPr>
            <a:xfrm>
              <a:off x="6002781" y="1445754"/>
              <a:ext cx="2589165" cy="1106152"/>
            </a:xfrm>
            <a:prstGeom prst="rect">
              <a:avLst/>
            </a:prstGeom>
            <a:solidFill>
              <a:srgbClr val="EF4A6A"/>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38" name="Rectangle 94">
              <a:extLst>
                <a:ext uri="{FF2B5EF4-FFF2-40B4-BE49-F238E27FC236}">
                  <a16:creationId xmlns:a16="http://schemas.microsoft.com/office/drawing/2014/main" id="{13CD4530-4795-40B7-B93F-437786625ACF}"/>
                </a:ext>
              </a:extLst>
            </p:cNvPr>
            <p:cNvSpPr/>
            <p:nvPr/>
          </p:nvSpPr>
          <p:spPr>
            <a:xfrm>
              <a:off x="6002781" y="2551907"/>
              <a:ext cx="2589165" cy="294851"/>
            </a:xfrm>
            <a:prstGeom prst="rect">
              <a:avLst/>
            </a:prstGeom>
            <a:solidFill>
              <a:srgbClr val="FFFFFF"/>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39" name="Rectangle 99">
              <a:extLst>
                <a:ext uri="{FF2B5EF4-FFF2-40B4-BE49-F238E27FC236}">
                  <a16:creationId xmlns:a16="http://schemas.microsoft.com/office/drawing/2014/main" id="{FCA3DB2A-F92E-4668-ABD6-39262221D61E}"/>
                </a:ext>
              </a:extLst>
            </p:cNvPr>
            <p:cNvSpPr/>
            <p:nvPr/>
          </p:nvSpPr>
          <p:spPr>
            <a:xfrm>
              <a:off x="6002781" y="2846759"/>
              <a:ext cx="2589165" cy="294851"/>
            </a:xfrm>
            <a:prstGeom prst="rect">
              <a:avLst/>
            </a:prstGeom>
            <a:solidFill>
              <a:srgbClr val="FFFFFF">
                <a:lumMod val="75000"/>
                <a:alpha val="30000"/>
              </a:srgbClr>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40" name="Rectangle 100">
              <a:extLst>
                <a:ext uri="{FF2B5EF4-FFF2-40B4-BE49-F238E27FC236}">
                  <a16:creationId xmlns:a16="http://schemas.microsoft.com/office/drawing/2014/main" id="{07B8B616-6487-4D80-A2DA-1CE2142ED719}"/>
                </a:ext>
              </a:extLst>
            </p:cNvPr>
            <p:cNvSpPr/>
            <p:nvPr/>
          </p:nvSpPr>
          <p:spPr>
            <a:xfrm>
              <a:off x="6002781" y="3141609"/>
              <a:ext cx="2589165" cy="294851"/>
            </a:xfrm>
            <a:prstGeom prst="rect">
              <a:avLst/>
            </a:prstGeom>
            <a:solidFill>
              <a:srgbClr val="FFFFFF"/>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41" name="Rectangle 101">
              <a:extLst>
                <a:ext uri="{FF2B5EF4-FFF2-40B4-BE49-F238E27FC236}">
                  <a16:creationId xmlns:a16="http://schemas.microsoft.com/office/drawing/2014/main" id="{80BB53B3-23F9-48EF-B3C7-C9CDCC1DB34D}"/>
                </a:ext>
              </a:extLst>
            </p:cNvPr>
            <p:cNvSpPr/>
            <p:nvPr/>
          </p:nvSpPr>
          <p:spPr>
            <a:xfrm>
              <a:off x="6002781" y="3436460"/>
              <a:ext cx="2589165" cy="294851"/>
            </a:xfrm>
            <a:prstGeom prst="rect">
              <a:avLst/>
            </a:prstGeom>
            <a:solidFill>
              <a:srgbClr val="FFFFFF">
                <a:lumMod val="75000"/>
                <a:alpha val="30000"/>
              </a:srgbClr>
            </a:solidFill>
            <a:ln w="6350" cap="flat" cmpd="sng" algn="ctr">
              <a:solidFill>
                <a:srgbClr val="FFFFFF"/>
              </a:solid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42" name="Rectangle 102">
              <a:extLst>
                <a:ext uri="{FF2B5EF4-FFF2-40B4-BE49-F238E27FC236}">
                  <a16:creationId xmlns:a16="http://schemas.microsoft.com/office/drawing/2014/main" id="{BA7D389D-204A-4B07-B776-7E92E4C4DD92}"/>
                </a:ext>
              </a:extLst>
            </p:cNvPr>
            <p:cNvSpPr/>
            <p:nvPr/>
          </p:nvSpPr>
          <p:spPr>
            <a:xfrm>
              <a:off x="6002781" y="1167595"/>
              <a:ext cx="2589165" cy="294851"/>
            </a:xfrm>
            <a:prstGeom prst="rect">
              <a:avLst/>
            </a:prstGeom>
            <a:solidFill>
              <a:srgbClr val="EF4A6A">
                <a:alpha val="25000"/>
              </a:srgbClr>
            </a:solidFill>
            <a:ln w="635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FFFFFF"/>
                </a:solidFill>
                <a:effectLst/>
                <a:uLnTx/>
                <a:uFillTx/>
                <a:latin typeface="Calibri"/>
                <a:ea typeface="+mn-ea"/>
                <a:cs typeface="+mn-cs"/>
              </a:endParaRPr>
            </a:p>
          </p:txBody>
        </p:sp>
        <p:sp>
          <p:nvSpPr>
            <p:cNvPr id="43" name="TextBox 103">
              <a:extLst>
                <a:ext uri="{FF2B5EF4-FFF2-40B4-BE49-F238E27FC236}">
                  <a16:creationId xmlns:a16="http://schemas.microsoft.com/office/drawing/2014/main" id="{EC4D2EA8-ECF5-4C0C-A2D9-55C4CE03DA55}"/>
                </a:ext>
              </a:extLst>
            </p:cNvPr>
            <p:cNvSpPr txBox="1"/>
            <p:nvPr/>
          </p:nvSpPr>
          <p:spPr>
            <a:xfrm>
              <a:off x="6838589" y="1214890"/>
              <a:ext cx="917559" cy="225062"/>
            </a:xfrm>
            <a:prstGeom prst="rect">
              <a:avLst/>
            </a:prstGeom>
            <a:noFill/>
          </p:spPr>
          <p:txBody>
            <a:bodyPr wrap="none">
              <a:normAutofit fontScale="925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00" b="1"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44" name="TextBox 105">
              <a:extLst>
                <a:ext uri="{FF2B5EF4-FFF2-40B4-BE49-F238E27FC236}">
                  <a16:creationId xmlns:a16="http://schemas.microsoft.com/office/drawing/2014/main" id="{6D9F7B9C-FB48-4684-B234-0EB274D5732A}"/>
                </a:ext>
              </a:extLst>
            </p:cNvPr>
            <p:cNvSpPr txBox="1"/>
            <p:nvPr/>
          </p:nvSpPr>
          <p:spPr>
            <a:xfrm>
              <a:off x="6939574" y="1490951"/>
              <a:ext cx="715580" cy="692498"/>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id-ID" sz="7200" b="1" i="0" u="none" strike="noStrike" kern="0" cap="none" spc="0" normalizeH="0" baseline="0" noProof="0">
                  <a:ln>
                    <a:noFill/>
                  </a:ln>
                  <a:solidFill>
                    <a:srgbClr val="FFFFFF"/>
                  </a:solidFill>
                  <a:effectLst/>
                  <a:uLnTx/>
                  <a:uFillTx/>
                </a:rPr>
                <a:t>50</a:t>
              </a:r>
            </a:p>
          </p:txBody>
        </p:sp>
        <p:sp>
          <p:nvSpPr>
            <p:cNvPr id="45" name="TextBox 106">
              <a:extLst>
                <a:ext uri="{FF2B5EF4-FFF2-40B4-BE49-F238E27FC236}">
                  <a16:creationId xmlns:a16="http://schemas.microsoft.com/office/drawing/2014/main" id="{820C1B23-8CAF-4A40-81F2-9C36D8729E1F}"/>
                </a:ext>
              </a:extLst>
            </p:cNvPr>
            <p:cNvSpPr txBox="1"/>
            <p:nvPr/>
          </p:nvSpPr>
          <p:spPr>
            <a:xfrm>
              <a:off x="7555541" y="1715162"/>
              <a:ext cx="394580" cy="41549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zh-CN" sz="4000" b="0" i="0" u="none" strike="noStrike" kern="0" cap="none" spc="0" normalizeH="0" baseline="0" noProof="0">
                  <a:ln>
                    <a:noFill/>
                  </a:ln>
                  <a:solidFill>
                    <a:srgbClr val="FFFFFF"/>
                  </a:solidFill>
                  <a:effectLst/>
                  <a:uLnTx/>
                  <a:uFillTx/>
                  <a:ea typeface="宋体" panose="02010600030101010101" pitchFamily="2" charset="-122"/>
                </a:rPr>
                <a:t>%</a:t>
              </a:r>
            </a:p>
          </p:txBody>
        </p:sp>
        <p:sp>
          <p:nvSpPr>
            <p:cNvPr id="46" name="TextBox 107">
              <a:extLst>
                <a:ext uri="{FF2B5EF4-FFF2-40B4-BE49-F238E27FC236}">
                  <a16:creationId xmlns:a16="http://schemas.microsoft.com/office/drawing/2014/main" id="{FD4F0D5E-169B-4C2C-B9BE-2B6DDC30B45A}"/>
                </a:ext>
              </a:extLst>
            </p:cNvPr>
            <p:cNvSpPr txBox="1"/>
            <p:nvPr/>
          </p:nvSpPr>
          <p:spPr>
            <a:xfrm>
              <a:off x="7054992" y="2155995"/>
              <a:ext cx="48474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FFFFFF"/>
                  </a:solidFill>
                  <a:effectLst/>
                  <a:uLnTx/>
                  <a:uFillTx/>
                  <a:ea typeface="宋体" panose="02010600030101010101" pitchFamily="2" charset="-122"/>
                </a:rPr>
                <a:t>关键词</a:t>
              </a:r>
            </a:p>
          </p:txBody>
        </p:sp>
        <p:sp>
          <p:nvSpPr>
            <p:cNvPr id="47" name="Rectangle 112">
              <a:extLst>
                <a:ext uri="{FF2B5EF4-FFF2-40B4-BE49-F238E27FC236}">
                  <a16:creationId xmlns:a16="http://schemas.microsoft.com/office/drawing/2014/main" id="{79AEE3D0-D9D1-40BF-BF21-963D60A5BB42}"/>
                </a:ext>
              </a:extLst>
            </p:cNvPr>
            <p:cNvSpPr/>
            <p:nvPr/>
          </p:nvSpPr>
          <p:spPr>
            <a:xfrm>
              <a:off x="6002781" y="3911384"/>
              <a:ext cx="2589165" cy="351877"/>
            </a:xfrm>
            <a:prstGeom prst="rect">
              <a:avLst/>
            </a:prstGeom>
            <a:solidFill>
              <a:srgbClr val="EF4A6A"/>
            </a:solidFill>
            <a:ln w="3175" cap="flat" cmpd="sng" algn="ctr">
              <a:noFill/>
              <a:prstDash val="solid"/>
            </a:ln>
            <a:effectLst/>
          </p:spPr>
          <p:txBody>
            <a:bodyPr wrap="non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1" i="0" u="none" strike="noStrike" kern="0" cap="none" spc="0" normalizeH="0" baseline="0" noProof="0">
                  <a:ln>
                    <a:noFill/>
                  </a:ln>
                  <a:solidFill>
                    <a:srgbClr val="FFFFFF"/>
                  </a:solidFill>
                  <a:effectLst/>
                  <a:uLnTx/>
                  <a:uFillTx/>
                  <a:latin typeface="Calibri"/>
                  <a:ea typeface="宋体" panose="02010600030101010101" pitchFamily="2" charset="-122"/>
                  <a:cs typeface="+mn-cs"/>
                </a:rPr>
                <a:t>标题文本预设</a:t>
              </a:r>
            </a:p>
          </p:txBody>
        </p:sp>
        <p:sp>
          <p:nvSpPr>
            <p:cNvPr id="48" name="TextBox 124">
              <a:extLst>
                <a:ext uri="{FF2B5EF4-FFF2-40B4-BE49-F238E27FC236}">
                  <a16:creationId xmlns:a16="http://schemas.microsoft.com/office/drawing/2014/main" id="{5FB1C5B0-C071-443B-B14E-B8467F563DC2}"/>
                </a:ext>
              </a:extLst>
            </p:cNvPr>
            <p:cNvSpPr txBox="1"/>
            <p:nvPr/>
          </p:nvSpPr>
          <p:spPr>
            <a:xfrm>
              <a:off x="6972976" y="2604113"/>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49" name="TextBox 125">
              <a:extLst>
                <a:ext uri="{FF2B5EF4-FFF2-40B4-BE49-F238E27FC236}">
                  <a16:creationId xmlns:a16="http://schemas.microsoft.com/office/drawing/2014/main" id="{BC8428EB-0ACF-4663-B37D-B1A578E68F2F}"/>
                </a:ext>
              </a:extLst>
            </p:cNvPr>
            <p:cNvSpPr txBox="1"/>
            <p:nvPr/>
          </p:nvSpPr>
          <p:spPr>
            <a:xfrm>
              <a:off x="6972976" y="2898963"/>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50" name="TextBox 126">
              <a:extLst>
                <a:ext uri="{FF2B5EF4-FFF2-40B4-BE49-F238E27FC236}">
                  <a16:creationId xmlns:a16="http://schemas.microsoft.com/office/drawing/2014/main" id="{1CE41A7C-2117-47DE-8C18-E96495F47B9A}"/>
                </a:ext>
              </a:extLst>
            </p:cNvPr>
            <p:cNvSpPr txBox="1"/>
            <p:nvPr/>
          </p:nvSpPr>
          <p:spPr>
            <a:xfrm>
              <a:off x="6972976" y="3193814"/>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sp>
          <p:nvSpPr>
            <p:cNvPr id="51" name="TextBox 127">
              <a:extLst>
                <a:ext uri="{FF2B5EF4-FFF2-40B4-BE49-F238E27FC236}">
                  <a16:creationId xmlns:a16="http://schemas.microsoft.com/office/drawing/2014/main" id="{BEF9C4FD-8CDB-4CC4-9CF5-34329922E00B}"/>
                </a:ext>
              </a:extLst>
            </p:cNvPr>
            <p:cNvSpPr txBox="1"/>
            <p:nvPr/>
          </p:nvSpPr>
          <p:spPr>
            <a:xfrm>
              <a:off x="6972976" y="3488664"/>
              <a:ext cx="830998" cy="207749"/>
            </a:xfrm>
            <a:prstGeom prst="rect">
              <a:avLst/>
            </a:prstGeom>
            <a:no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600" b="0" i="0" u="none" strike="noStrike" kern="0" cap="none" spc="0" normalizeH="0" baseline="0" noProof="0">
                  <a:ln>
                    <a:noFill/>
                  </a:ln>
                  <a:solidFill>
                    <a:srgbClr val="000000"/>
                  </a:solidFill>
                  <a:effectLst/>
                  <a:uLnTx/>
                  <a:uFillTx/>
                  <a:ea typeface="宋体" panose="02010600030101010101" pitchFamily="2" charset="-122"/>
                </a:rPr>
                <a:t>标题文本预设</a:t>
              </a:r>
            </a:p>
          </p:txBody>
        </p:sp>
      </p:grpSp>
    </p:spTree>
    <p:extLst>
      <p:ext uri="{BB962C8B-B14F-4D97-AF65-F5344CB8AC3E}">
        <p14:creationId xmlns:p14="http://schemas.microsoft.com/office/powerpoint/2010/main" val="2122696017"/>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1000"/>
                                        <p:tgtEl>
                                          <p:spTgt spid="4"/>
                                        </p:tgtEl>
                                      </p:cBhvr>
                                    </p:animEffect>
                                    <p:anim calcmode="lin" valueType="num">
                                      <p:cBhvr>
                                        <p:cTn id="17" dur="1000" fill="hold"/>
                                        <p:tgtEl>
                                          <p:spTgt spid="4"/>
                                        </p:tgtEl>
                                        <p:attrNameLst>
                                          <p:attrName>ppt_x</p:attrName>
                                        </p:attrNameLst>
                                      </p:cBhvr>
                                      <p:tavLst>
                                        <p:tav tm="0">
                                          <p:val>
                                            <p:strVal val="#ppt_x"/>
                                          </p:val>
                                        </p:tav>
                                        <p:tav tm="100000">
                                          <p:val>
                                            <p:strVal val="#ppt_x"/>
                                          </p:val>
                                        </p:tav>
                                      </p:tavLst>
                                    </p:anim>
                                    <p:anim calcmode="lin" valueType="num">
                                      <p:cBhvr>
                                        <p:cTn id="18" dur="1000" fill="hold"/>
                                        <p:tgtEl>
                                          <p:spTgt spid="4"/>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fade">
                                      <p:cBhvr>
                                        <p:cTn id="28" dur="1000"/>
                                        <p:tgtEl>
                                          <p:spTgt spid="36"/>
                                        </p:tgtEl>
                                      </p:cBhvr>
                                    </p:animEffect>
                                    <p:anim calcmode="lin" valueType="num">
                                      <p:cBhvr>
                                        <p:cTn id="29" dur="1000" fill="hold"/>
                                        <p:tgtEl>
                                          <p:spTgt spid="36"/>
                                        </p:tgtEl>
                                        <p:attrNameLst>
                                          <p:attrName>ppt_x</p:attrName>
                                        </p:attrNameLst>
                                      </p:cBhvr>
                                      <p:tavLst>
                                        <p:tav tm="0">
                                          <p:val>
                                            <p:strVal val="#ppt_x"/>
                                          </p:val>
                                        </p:tav>
                                        <p:tav tm="100000">
                                          <p:val>
                                            <p:strVal val="#ppt_x"/>
                                          </p:val>
                                        </p:tav>
                                      </p:tavLst>
                                    </p:anim>
                                    <p:anim calcmode="lin" valueType="num">
                                      <p:cBhvr>
                                        <p:cTn id="30"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FCCA0C1B-CE71-42B4-B594-057B8FC0FBF6}"/>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77E353B0-F49A-4E82-B9C2-55628A5EF2E8}"/>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4" name="Block Arc 51">
            <a:extLst>
              <a:ext uri="{FF2B5EF4-FFF2-40B4-BE49-F238E27FC236}">
                <a16:creationId xmlns:a16="http://schemas.microsoft.com/office/drawing/2014/main" id="{F3DF60E9-7D78-4038-8F9F-8C7E23C99527}"/>
              </a:ext>
            </a:extLst>
          </p:cNvPr>
          <p:cNvSpPr/>
          <p:nvPr/>
        </p:nvSpPr>
        <p:spPr>
          <a:xfrm>
            <a:off x="1234940" y="2305011"/>
            <a:ext cx="2217846" cy="2216151"/>
          </a:xfrm>
          <a:prstGeom prst="blockArc">
            <a:avLst>
              <a:gd name="adj1" fmla="val 10800000"/>
              <a:gd name="adj2" fmla="val 3"/>
              <a:gd name="adj3" fmla="val 15291"/>
            </a:avLst>
          </a:prstGeom>
          <a:solidFill>
            <a:srgbClr val="00C1CA"/>
          </a:solidFill>
          <a:ln w="12700" cap="flat" cmpd="sng" algn="ctr">
            <a:noFill/>
            <a:prstDash val="solid"/>
            <a:miter lim="800000"/>
          </a:ln>
          <a:effectLst/>
        </p:spPr>
        <p:txBody>
          <a:bodyPr lIns="86683" tIns="43341" rIns="86683" bIns="43341" anchor="ctr"/>
          <a:lstStyle/>
          <a:p>
            <a:pPr marL="0" marR="0" lvl="0" indent="0" algn="ctr" defTabSz="1375177" eaLnBrk="1" fontAlgn="base" latinLnBrk="0" hangingPunct="1">
              <a:lnSpc>
                <a:spcPct val="100000"/>
              </a:lnSpc>
              <a:spcBef>
                <a:spcPct val="0"/>
              </a:spcBef>
              <a:spcAft>
                <a:spcPct val="0"/>
              </a:spcAft>
              <a:buClrTx/>
              <a:buSzTx/>
              <a:buFontTx/>
              <a:buNone/>
              <a:tabLst/>
              <a:defRPr/>
            </a:pPr>
            <a:endParaRPr kumimoji="0" 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 name="Block Arc 52">
            <a:extLst>
              <a:ext uri="{FF2B5EF4-FFF2-40B4-BE49-F238E27FC236}">
                <a16:creationId xmlns:a16="http://schemas.microsoft.com/office/drawing/2014/main" id="{DD8BEAAD-0DAF-4D1F-B92A-37FF4FF9C737}"/>
              </a:ext>
            </a:extLst>
          </p:cNvPr>
          <p:cNvSpPr/>
          <p:nvPr/>
        </p:nvSpPr>
        <p:spPr>
          <a:xfrm rot="10800000">
            <a:off x="3109951" y="2300778"/>
            <a:ext cx="2217846" cy="2218267"/>
          </a:xfrm>
          <a:prstGeom prst="blockArc">
            <a:avLst>
              <a:gd name="adj1" fmla="val 10800000"/>
              <a:gd name="adj2" fmla="val 3"/>
              <a:gd name="adj3" fmla="val 15291"/>
            </a:avLst>
          </a:prstGeom>
          <a:solidFill>
            <a:srgbClr val="EF4A6A"/>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US" sz="1866"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6" name="Block Arc 53">
            <a:extLst>
              <a:ext uri="{FF2B5EF4-FFF2-40B4-BE49-F238E27FC236}">
                <a16:creationId xmlns:a16="http://schemas.microsoft.com/office/drawing/2014/main" id="{7810718D-104D-47F7-81DE-6103C23536C6}"/>
              </a:ext>
            </a:extLst>
          </p:cNvPr>
          <p:cNvSpPr/>
          <p:nvPr/>
        </p:nvSpPr>
        <p:spPr>
          <a:xfrm>
            <a:off x="4987077" y="2305011"/>
            <a:ext cx="2217846" cy="2216151"/>
          </a:xfrm>
          <a:prstGeom prst="blockArc">
            <a:avLst>
              <a:gd name="adj1" fmla="val 10800000"/>
              <a:gd name="adj2" fmla="val 3"/>
              <a:gd name="adj3" fmla="val 15291"/>
            </a:avLst>
          </a:prstGeom>
          <a:solidFill>
            <a:srgbClr val="00C1CA"/>
          </a:solidFill>
          <a:ln w="12700" cap="flat" cmpd="sng" algn="ctr">
            <a:noFill/>
            <a:prstDash val="solid"/>
            <a:miter lim="800000"/>
          </a:ln>
          <a:effectLst/>
        </p:spPr>
        <p:txBody>
          <a:bodyPr lIns="86683" tIns="43341" rIns="86683" bIns="43341" anchor="ctr"/>
          <a:lstStyle/>
          <a:p>
            <a:pPr marL="0" marR="0" lvl="0" indent="0" algn="ctr" defTabSz="1375177" eaLnBrk="1" fontAlgn="base" latinLnBrk="0" hangingPunct="1">
              <a:lnSpc>
                <a:spcPct val="100000"/>
              </a:lnSpc>
              <a:spcBef>
                <a:spcPct val="0"/>
              </a:spcBef>
              <a:spcAft>
                <a:spcPct val="0"/>
              </a:spcAft>
              <a:buClrTx/>
              <a:buSzTx/>
              <a:buFontTx/>
              <a:buNone/>
              <a:tabLst/>
              <a:defRPr/>
            </a:pPr>
            <a:endParaRPr kumimoji="0" 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7" name="Block Arc 54">
            <a:extLst>
              <a:ext uri="{FF2B5EF4-FFF2-40B4-BE49-F238E27FC236}">
                <a16:creationId xmlns:a16="http://schemas.microsoft.com/office/drawing/2014/main" id="{E4A6D20D-9113-4E96-AD95-FD743ABB5DD8}"/>
              </a:ext>
            </a:extLst>
          </p:cNvPr>
          <p:cNvSpPr/>
          <p:nvPr/>
        </p:nvSpPr>
        <p:spPr>
          <a:xfrm rot="10800000">
            <a:off x="6862088" y="2300778"/>
            <a:ext cx="2217846" cy="2218267"/>
          </a:xfrm>
          <a:prstGeom prst="blockArc">
            <a:avLst>
              <a:gd name="adj1" fmla="val 10800000"/>
              <a:gd name="adj2" fmla="val 3"/>
              <a:gd name="adj3" fmla="val 15291"/>
            </a:avLst>
          </a:prstGeom>
          <a:solidFill>
            <a:srgbClr val="EF4A6A"/>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endParaRPr kumimoji="0" lang="en-US" sz="1866"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8" name="Block Arc 55">
            <a:extLst>
              <a:ext uri="{FF2B5EF4-FFF2-40B4-BE49-F238E27FC236}">
                <a16:creationId xmlns:a16="http://schemas.microsoft.com/office/drawing/2014/main" id="{2A7E4850-2F91-4D37-8C95-50BA891103AC}"/>
              </a:ext>
            </a:extLst>
          </p:cNvPr>
          <p:cNvSpPr/>
          <p:nvPr/>
        </p:nvSpPr>
        <p:spPr>
          <a:xfrm>
            <a:off x="8739216" y="2305011"/>
            <a:ext cx="2217846" cy="2216151"/>
          </a:xfrm>
          <a:prstGeom prst="blockArc">
            <a:avLst>
              <a:gd name="adj1" fmla="val 10800000"/>
              <a:gd name="adj2" fmla="val 3"/>
              <a:gd name="adj3" fmla="val 15291"/>
            </a:avLst>
          </a:prstGeom>
          <a:solidFill>
            <a:srgbClr val="00C1CA"/>
          </a:solidFill>
          <a:ln w="12700" cap="flat" cmpd="sng" algn="ctr">
            <a:noFill/>
            <a:prstDash val="solid"/>
            <a:miter lim="800000"/>
          </a:ln>
          <a:effectLst/>
        </p:spPr>
        <p:txBody>
          <a:bodyPr lIns="86683" tIns="43341" rIns="86683" bIns="43341" anchor="ctr"/>
          <a:lstStyle/>
          <a:p>
            <a:pPr marL="0" marR="0" lvl="0" indent="0" algn="ctr" defTabSz="1375177" eaLnBrk="1" fontAlgn="base" latinLnBrk="0" hangingPunct="1">
              <a:lnSpc>
                <a:spcPct val="100000"/>
              </a:lnSpc>
              <a:spcBef>
                <a:spcPct val="0"/>
              </a:spcBef>
              <a:spcAft>
                <a:spcPct val="0"/>
              </a:spcAft>
              <a:buClrTx/>
              <a:buSzTx/>
              <a:buFontTx/>
              <a:buNone/>
              <a:tabLst/>
              <a:defRPr/>
            </a:pPr>
            <a:endParaRPr kumimoji="0" 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9" name="Freeform 62">
            <a:extLst>
              <a:ext uri="{FF2B5EF4-FFF2-40B4-BE49-F238E27FC236}">
                <a16:creationId xmlns:a16="http://schemas.microsoft.com/office/drawing/2014/main" id="{BCE06321-5042-404B-B12D-15DBFC6B2F32}"/>
              </a:ext>
            </a:extLst>
          </p:cNvPr>
          <p:cNvSpPr/>
          <p:nvPr/>
        </p:nvSpPr>
        <p:spPr>
          <a:xfrm>
            <a:off x="1704751" y="2791845"/>
            <a:ext cx="1288805" cy="12890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0C1CA"/>
          </a:solidFill>
          <a:ln w="12700" cap="flat" cmpd="sng" algn="ctr">
            <a:noFill/>
            <a:prstDash val="solid"/>
            <a:miter lim="800000"/>
          </a:ln>
          <a:effectLst/>
        </p:spPr>
        <p:txBody>
          <a:bodyPr lIns="243782" tIns="243782" rIns="210627" bIns="210627" spcCol="903" anchor="ctr"/>
          <a:lstStyle/>
          <a:p>
            <a:pPr marL="0" marR="0" lvl="0" indent="0" algn="ctr" defTabSz="1185055" eaLnBrk="1" fontAlgn="base" latinLnBrk="0" hangingPunct="1">
              <a:lnSpc>
                <a:spcPct val="100000"/>
              </a:lnSpc>
              <a:spcBef>
                <a:spcPct val="0"/>
              </a:spcBef>
              <a:spcAft>
                <a:spcPct val="35000"/>
              </a:spcAft>
              <a:buClrTx/>
              <a:buSzTx/>
              <a:buFontTx/>
              <a:buNone/>
              <a:tabLst/>
              <a:defRPr/>
            </a:pPr>
            <a:r>
              <a:rPr kumimoji="0" lang="en-US" sz="4798"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01</a:t>
            </a:r>
          </a:p>
        </p:txBody>
      </p:sp>
      <p:sp>
        <p:nvSpPr>
          <p:cNvPr id="10" name="Freeform 63">
            <a:extLst>
              <a:ext uri="{FF2B5EF4-FFF2-40B4-BE49-F238E27FC236}">
                <a16:creationId xmlns:a16="http://schemas.microsoft.com/office/drawing/2014/main" id="{A6E5C139-C64C-4A85-AB9E-C7DDF94D46B3}"/>
              </a:ext>
            </a:extLst>
          </p:cNvPr>
          <p:cNvSpPr/>
          <p:nvPr/>
        </p:nvSpPr>
        <p:spPr>
          <a:xfrm>
            <a:off x="3583995" y="2791845"/>
            <a:ext cx="1288805" cy="12890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F4A6A"/>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US" sz="4798"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rPr>
              <a:t>02</a:t>
            </a:r>
          </a:p>
        </p:txBody>
      </p:sp>
      <p:sp>
        <p:nvSpPr>
          <p:cNvPr id="11" name="Freeform 64">
            <a:extLst>
              <a:ext uri="{FF2B5EF4-FFF2-40B4-BE49-F238E27FC236}">
                <a16:creationId xmlns:a16="http://schemas.microsoft.com/office/drawing/2014/main" id="{A1DCAB1D-105B-4227-A93E-B5727BA08F96}"/>
              </a:ext>
            </a:extLst>
          </p:cNvPr>
          <p:cNvSpPr/>
          <p:nvPr/>
        </p:nvSpPr>
        <p:spPr>
          <a:xfrm>
            <a:off x="5463238" y="2791845"/>
            <a:ext cx="1288805" cy="12890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0C1CA"/>
          </a:solidFill>
          <a:ln w="12700" cap="flat" cmpd="sng" algn="ctr">
            <a:noFill/>
            <a:prstDash val="solid"/>
            <a:miter lim="800000"/>
          </a:ln>
          <a:effectLst/>
        </p:spPr>
        <p:txBody>
          <a:bodyPr lIns="243782" tIns="243782" rIns="210627" bIns="210627" spcCol="903" anchor="ctr"/>
          <a:lstStyle/>
          <a:p>
            <a:pPr marL="0" marR="0" lvl="0" indent="0" algn="ctr" defTabSz="1185055" eaLnBrk="1" fontAlgn="base" latinLnBrk="0" hangingPunct="1">
              <a:lnSpc>
                <a:spcPct val="100000"/>
              </a:lnSpc>
              <a:spcBef>
                <a:spcPct val="0"/>
              </a:spcBef>
              <a:spcAft>
                <a:spcPct val="35000"/>
              </a:spcAft>
              <a:buClrTx/>
              <a:buSzTx/>
              <a:buFontTx/>
              <a:buNone/>
              <a:tabLst/>
              <a:defRPr/>
            </a:pPr>
            <a:r>
              <a:rPr kumimoji="0" lang="en-US" sz="4798"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03</a:t>
            </a:r>
          </a:p>
        </p:txBody>
      </p:sp>
      <p:sp>
        <p:nvSpPr>
          <p:cNvPr id="12" name="Freeform 65">
            <a:extLst>
              <a:ext uri="{FF2B5EF4-FFF2-40B4-BE49-F238E27FC236}">
                <a16:creationId xmlns:a16="http://schemas.microsoft.com/office/drawing/2014/main" id="{B0E21A3A-B36B-43FC-87AF-B9D1B3EB9CD2}"/>
              </a:ext>
            </a:extLst>
          </p:cNvPr>
          <p:cNvSpPr/>
          <p:nvPr/>
        </p:nvSpPr>
        <p:spPr>
          <a:xfrm>
            <a:off x="7342482" y="2791845"/>
            <a:ext cx="1288805" cy="12890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EF4A6A"/>
          </a:solidFill>
          <a:ln w="25400" cap="flat" cmpd="sng" algn="ctr">
            <a:noFill/>
            <a:prstDash val="solid"/>
          </a:ln>
          <a:effectLst/>
        </p:spPr>
        <p:txBody>
          <a:bodyPr rot="0" spcFirstLastPara="0" vertOverflow="overflow" horzOverflow="overflow" vert="horz" wrap="square" lIns="91401" tIns="45701" rIns="91401" bIns="45701" numCol="1" spcCol="0" rtlCol="0" fromWordArt="0" anchor="ctr" anchorCtr="0" forceAA="0" compatLnSpc="1">
            <a:prstTxWarp prst="textNoShape">
              <a:avLst/>
            </a:prstTxWarp>
            <a:noAutofit/>
          </a:bodyPr>
          <a:lstStyle/>
          <a:p>
            <a:pPr marL="0" marR="0" lvl="0" indent="0" algn="ctr" defTabSz="914400" eaLnBrk="1" fontAlgn="base" latinLnBrk="0" hangingPunct="1">
              <a:lnSpc>
                <a:spcPct val="130000"/>
              </a:lnSpc>
              <a:spcBef>
                <a:spcPct val="0"/>
              </a:spcBef>
              <a:spcAft>
                <a:spcPct val="0"/>
              </a:spcAft>
              <a:buClrTx/>
              <a:buSzTx/>
              <a:buFontTx/>
              <a:buNone/>
              <a:tabLst/>
              <a:defRPr/>
            </a:pPr>
            <a:r>
              <a:rPr kumimoji="0" lang="en-US" sz="4798" b="0" i="0" u="none" strike="noStrike" kern="0" cap="none" spc="0" normalizeH="0" baseline="0" noProof="0" dirty="0">
                <a:ln>
                  <a:noFill/>
                </a:ln>
                <a:solidFill>
                  <a:sysClr val="window" lastClr="FFFFFF"/>
                </a:solidFill>
                <a:effectLst/>
                <a:uLnTx/>
                <a:uFillTx/>
                <a:latin typeface="Arial" panose="020B0604020202020204" pitchFamily="34" charset="0"/>
                <a:ea typeface="微软雅黑" panose="020B0503020204020204" pitchFamily="34" charset="-122"/>
                <a:sym typeface="Arial" panose="020B0604020202020204" pitchFamily="34" charset="0"/>
              </a:rPr>
              <a:t>04</a:t>
            </a:r>
          </a:p>
        </p:txBody>
      </p:sp>
      <p:sp>
        <p:nvSpPr>
          <p:cNvPr id="13" name="Freeform 66">
            <a:extLst>
              <a:ext uri="{FF2B5EF4-FFF2-40B4-BE49-F238E27FC236}">
                <a16:creationId xmlns:a16="http://schemas.microsoft.com/office/drawing/2014/main" id="{BF7CB7C5-5343-477A-8D04-041854A07D42}"/>
              </a:ext>
            </a:extLst>
          </p:cNvPr>
          <p:cNvSpPr/>
          <p:nvPr/>
        </p:nvSpPr>
        <p:spPr>
          <a:xfrm>
            <a:off x="9223840" y="2791845"/>
            <a:ext cx="1286690" cy="1289050"/>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solidFill>
            <a:srgbClr val="00C1CA"/>
          </a:solidFill>
          <a:ln w="12700" cap="flat" cmpd="sng" algn="ctr">
            <a:noFill/>
            <a:prstDash val="solid"/>
            <a:miter lim="800000"/>
          </a:ln>
          <a:effectLst/>
        </p:spPr>
        <p:txBody>
          <a:bodyPr lIns="243782" tIns="243782" rIns="210627" bIns="210627" spcCol="903" anchor="ctr"/>
          <a:lstStyle/>
          <a:p>
            <a:pPr marL="0" marR="0" lvl="0" indent="0" algn="ctr" defTabSz="1185055" eaLnBrk="1" fontAlgn="base" latinLnBrk="0" hangingPunct="1">
              <a:lnSpc>
                <a:spcPct val="100000"/>
              </a:lnSpc>
              <a:spcBef>
                <a:spcPct val="0"/>
              </a:spcBef>
              <a:spcAft>
                <a:spcPct val="35000"/>
              </a:spcAft>
              <a:buClrTx/>
              <a:buSzTx/>
              <a:buFontTx/>
              <a:buNone/>
              <a:tabLst/>
              <a:defRPr/>
            </a:pPr>
            <a:r>
              <a:rPr kumimoji="0" lang="en-US" sz="4798"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mn-cs"/>
                <a:sym typeface="Arial" panose="020B0604020202020204" pitchFamily="34" charset="0"/>
              </a:rPr>
              <a:t>05</a:t>
            </a:r>
          </a:p>
        </p:txBody>
      </p:sp>
      <p:sp>
        <p:nvSpPr>
          <p:cNvPr id="14" name="Text Placeholder 7">
            <a:extLst>
              <a:ext uri="{FF2B5EF4-FFF2-40B4-BE49-F238E27FC236}">
                <a16:creationId xmlns:a16="http://schemas.microsoft.com/office/drawing/2014/main" id="{14B4A303-250A-487A-BB61-3CC564D976C7}"/>
              </a:ext>
            </a:extLst>
          </p:cNvPr>
          <p:cNvSpPr txBox="1">
            <a:spLocks/>
          </p:cNvSpPr>
          <p:nvPr/>
        </p:nvSpPr>
        <p:spPr>
          <a:xfrm>
            <a:off x="1060386" y="4567728"/>
            <a:ext cx="2049566"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599" dirty="0">
                <a:solidFill>
                  <a:prstClr val="white">
                    <a:lumMod val="50000"/>
                  </a:prstClr>
                </a:solidFill>
                <a:ea typeface="微软雅黑" panose="020B0503020204020204" pitchFamily="34" charset="-122"/>
              </a:rPr>
              <a:t>文字内容</a:t>
            </a:r>
          </a:p>
        </p:txBody>
      </p:sp>
      <p:sp>
        <p:nvSpPr>
          <p:cNvPr id="15" name="Text Placeholder 2">
            <a:extLst>
              <a:ext uri="{FF2B5EF4-FFF2-40B4-BE49-F238E27FC236}">
                <a16:creationId xmlns:a16="http://schemas.microsoft.com/office/drawing/2014/main" id="{EC9B0836-A7BE-4669-AA5C-EA8B98E6C18C}"/>
              </a:ext>
            </a:extLst>
          </p:cNvPr>
          <p:cNvSpPr txBox="1">
            <a:spLocks/>
          </p:cNvSpPr>
          <p:nvPr/>
        </p:nvSpPr>
        <p:spPr>
          <a:xfrm>
            <a:off x="1060383" y="4932639"/>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066" dirty="0">
                <a:solidFill>
                  <a:prstClr val="white">
                    <a:lumMod val="50000"/>
                  </a:prst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6" dirty="0">
              <a:solidFill>
                <a:prstClr val="white">
                  <a:lumMod val="50000"/>
                </a:prstClr>
              </a:solidFill>
              <a:latin typeface="Arial" panose="020B0604020202020204" pitchFamily="34" charset="0"/>
              <a:ea typeface="微软雅黑" panose="020B0503020204020204" pitchFamily="34" charset="-122"/>
              <a:cs typeface="+mn-ea"/>
              <a:sym typeface="+mn-lt"/>
            </a:endParaRPr>
          </a:p>
        </p:txBody>
      </p:sp>
      <p:sp>
        <p:nvSpPr>
          <p:cNvPr id="16" name="Text Placeholder 7">
            <a:extLst>
              <a:ext uri="{FF2B5EF4-FFF2-40B4-BE49-F238E27FC236}">
                <a16:creationId xmlns:a16="http://schemas.microsoft.com/office/drawing/2014/main" id="{8DF9FFA1-9BB9-4C73-B2A6-617A78043EF9}"/>
              </a:ext>
            </a:extLst>
          </p:cNvPr>
          <p:cNvSpPr txBox="1">
            <a:spLocks/>
          </p:cNvSpPr>
          <p:nvPr/>
        </p:nvSpPr>
        <p:spPr>
          <a:xfrm>
            <a:off x="3263679" y="1605361"/>
            <a:ext cx="2049566"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599" dirty="0">
                <a:solidFill>
                  <a:prstClr val="white">
                    <a:lumMod val="50000"/>
                  </a:prstClr>
                </a:solidFill>
                <a:ea typeface="微软雅黑" panose="020B0503020204020204" pitchFamily="34" charset="-122"/>
              </a:rPr>
              <a:t>文字内容</a:t>
            </a:r>
          </a:p>
        </p:txBody>
      </p:sp>
      <p:sp>
        <p:nvSpPr>
          <p:cNvPr id="17" name="Text Placeholder 2">
            <a:extLst>
              <a:ext uri="{FF2B5EF4-FFF2-40B4-BE49-F238E27FC236}">
                <a16:creationId xmlns:a16="http://schemas.microsoft.com/office/drawing/2014/main" id="{613DAE37-1B9E-4E6E-9B96-81F93D4E5584}"/>
              </a:ext>
            </a:extLst>
          </p:cNvPr>
          <p:cNvSpPr txBox="1">
            <a:spLocks/>
          </p:cNvSpPr>
          <p:nvPr/>
        </p:nvSpPr>
        <p:spPr>
          <a:xfrm>
            <a:off x="3263677" y="1970270"/>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066" dirty="0">
                <a:solidFill>
                  <a:prstClr val="white">
                    <a:lumMod val="50000"/>
                  </a:prst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6" dirty="0">
              <a:solidFill>
                <a:prstClr val="white">
                  <a:lumMod val="50000"/>
                </a:prstClr>
              </a:solidFill>
              <a:latin typeface="Arial" panose="020B0604020202020204" pitchFamily="34" charset="0"/>
              <a:ea typeface="微软雅黑" panose="020B0503020204020204" pitchFamily="34" charset="-122"/>
              <a:cs typeface="+mn-ea"/>
              <a:sym typeface="+mn-lt"/>
            </a:endParaRPr>
          </a:p>
        </p:txBody>
      </p:sp>
      <p:sp>
        <p:nvSpPr>
          <p:cNvPr id="18" name="Text Placeholder 7">
            <a:extLst>
              <a:ext uri="{FF2B5EF4-FFF2-40B4-BE49-F238E27FC236}">
                <a16:creationId xmlns:a16="http://schemas.microsoft.com/office/drawing/2014/main" id="{E570B562-84BA-41D3-90B6-4AA1E5925A2D}"/>
              </a:ext>
            </a:extLst>
          </p:cNvPr>
          <p:cNvSpPr txBox="1">
            <a:spLocks/>
          </p:cNvSpPr>
          <p:nvPr/>
        </p:nvSpPr>
        <p:spPr>
          <a:xfrm>
            <a:off x="5159956" y="4703202"/>
            <a:ext cx="2049566"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599" dirty="0">
                <a:solidFill>
                  <a:prstClr val="white">
                    <a:lumMod val="50000"/>
                  </a:prstClr>
                </a:solidFill>
                <a:ea typeface="微软雅黑" panose="020B0503020204020204" pitchFamily="34" charset="-122"/>
              </a:rPr>
              <a:t>文字内容</a:t>
            </a:r>
          </a:p>
        </p:txBody>
      </p:sp>
      <p:sp>
        <p:nvSpPr>
          <p:cNvPr id="19" name="Text Placeholder 2">
            <a:extLst>
              <a:ext uri="{FF2B5EF4-FFF2-40B4-BE49-F238E27FC236}">
                <a16:creationId xmlns:a16="http://schemas.microsoft.com/office/drawing/2014/main" id="{6FEFC648-8EB8-45A7-930C-4B02DB43189A}"/>
              </a:ext>
            </a:extLst>
          </p:cNvPr>
          <p:cNvSpPr txBox="1">
            <a:spLocks/>
          </p:cNvSpPr>
          <p:nvPr/>
        </p:nvSpPr>
        <p:spPr>
          <a:xfrm>
            <a:off x="5159954" y="5068111"/>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066" dirty="0">
                <a:solidFill>
                  <a:prstClr val="white">
                    <a:lumMod val="50000"/>
                  </a:prst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6" dirty="0">
              <a:solidFill>
                <a:prstClr val="white">
                  <a:lumMod val="50000"/>
                </a:prstClr>
              </a:solidFill>
              <a:latin typeface="Arial" panose="020B0604020202020204" pitchFamily="34" charset="0"/>
              <a:ea typeface="微软雅黑" panose="020B0503020204020204" pitchFamily="34" charset="-122"/>
              <a:cs typeface="+mn-ea"/>
              <a:sym typeface="+mn-lt"/>
            </a:endParaRPr>
          </a:p>
        </p:txBody>
      </p:sp>
      <p:sp>
        <p:nvSpPr>
          <p:cNvPr id="20" name="Text Placeholder 7">
            <a:extLst>
              <a:ext uri="{FF2B5EF4-FFF2-40B4-BE49-F238E27FC236}">
                <a16:creationId xmlns:a16="http://schemas.microsoft.com/office/drawing/2014/main" id="{1EC19F5C-B4B6-4BF8-9457-1E8AFB7E8B78}"/>
              </a:ext>
            </a:extLst>
          </p:cNvPr>
          <p:cNvSpPr txBox="1">
            <a:spLocks/>
          </p:cNvSpPr>
          <p:nvPr/>
        </p:nvSpPr>
        <p:spPr>
          <a:xfrm>
            <a:off x="7002054" y="1650519"/>
            <a:ext cx="2049566"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599" dirty="0">
                <a:solidFill>
                  <a:prstClr val="white">
                    <a:lumMod val="50000"/>
                  </a:prstClr>
                </a:solidFill>
                <a:ea typeface="微软雅黑" panose="020B0503020204020204" pitchFamily="34" charset="-122"/>
              </a:rPr>
              <a:t>文字内容</a:t>
            </a:r>
          </a:p>
        </p:txBody>
      </p:sp>
      <p:sp>
        <p:nvSpPr>
          <p:cNvPr id="21" name="Text Placeholder 2">
            <a:extLst>
              <a:ext uri="{FF2B5EF4-FFF2-40B4-BE49-F238E27FC236}">
                <a16:creationId xmlns:a16="http://schemas.microsoft.com/office/drawing/2014/main" id="{49BDF2EC-2D95-4D67-B546-BC4E6A47348B}"/>
              </a:ext>
            </a:extLst>
          </p:cNvPr>
          <p:cNvSpPr txBox="1">
            <a:spLocks/>
          </p:cNvSpPr>
          <p:nvPr/>
        </p:nvSpPr>
        <p:spPr>
          <a:xfrm>
            <a:off x="7002052" y="2015428"/>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066" dirty="0">
                <a:solidFill>
                  <a:prstClr val="white">
                    <a:lumMod val="50000"/>
                  </a:prst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6" dirty="0">
              <a:solidFill>
                <a:prstClr val="white">
                  <a:lumMod val="50000"/>
                </a:prstClr>
              </a:solidFill>
              <a:latin typeface="Arial" panose="020B0604020202020204" pitchFamily="34" charset="0"/>
              <a:ea typeface="微软雅黑" panose="020B0503020204020204" pitchFamily="34" charset="-122"/>
              <a:cs typeface="+mn-ea"/>
              <a:sym typeface="+mn-lt"/>
            </a:endParaRPr>
          </a:p>
        </p:txBody>
      </p:sp>
      <p:sp>
        <p:nvSpPr>
          <p:cNvPr id="22" name="Text Placeholder 7">
            <a:extLst>
              <a:ext uri="{FF2B5EF4-FFF2-40B4-BE49-F238E27FC236}">
                <a16:creationId xmlns:a16="http://schemas.microsoft.com/office/drawing/2014/main" id="{05CEBBFF-D430-447A-AC0F-E5668E772E50}"/>
              </a:ext>
            </a:extLst>
          </p:cNvPr>
          <p:cNvSpPr txBox="1">
            <a:spLocks/>
          </p:cNvSpPr>
          <p:nvPr/>
        </p:nvSpPr>
        <p:spPr>
          <a:xfrm>
            <a:off x="9060870" y="4685140"/>
            <a:ext cx="2049566" cy="338358"/>
          </a:xfrm>
          <a:prstGeom prst="rect">
            <a:avLst/>
          </a:prstGeom>
        </p:spPr>
        <p:txBody>
          <a:bodyPr vert="horz" lIns="0" tIns="98462" rIns="0" bIns="98462" anchor="ctr"/>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599" dirty="0">
                <a:solidFill>
                  <a:prstClr val="white">
                    <a:lumMod val="50000"/>
                  </a:prstClr>
                </a:solidFill>
                <a:ea typeface="微软雅黑" panose="020B0503020204020204" pitchFamily="34" charset="-122"/>
              </a:rPr>
              <a:t>文字内容</a:t>
            </a:r>
          </a:p>
        </p:txBody>
      </p:sp>
      <p:sp>
        <p:nvSpPr>
          <p:cNvPr id="23" name="Text Placeholder 2">
            <a:extLst>
              <a:ext uri="{FF2B5EF4-FFF2-40B4-BE49-F238E27FC236}">
                <a16:creationId xmlns:a16="http://schemas.microsoft.com/office/drawing/2014/main" id="{513F3076-B771-4E1E-B8CD-EF7F8691B3AC}"/>
              </a:ext>
            </a:extLst>
          </p:cNvPr>
          <p:cNvSpPr txBox="1">
            <a:spLocks/>
          </p:cNvSpPr>
          <p:nvPr/>
        </p:nvSpPr>
        <p:spPr>
          <a:xfrm>
            <a:off x="9060869" y="5050049"/>
            <a:ext cx="2173087" cy="548468"/>
          </a:xfrm>
          <a:prstGeom prst="rect">
            <a:avLst/>
          </a:prstGeom>
        </p:spPr>
        <p:txBody>
          <a:bodyPr vert="horz" lIns="0" tIns="0" rIns="0" bIns="0"/>
          <a:lstStyle>
            <a:lvl1pPr marL="0" indent="0" algn="r" rtl="0" eaLnBrk="0" fontAlgn="base" hangingPunct="0">
              <a:lnSpc>
                <a:spcPct val="150000"/>
              </a:lnSpc>
              <a:spcBef>
                <a:spcPts val="0"/>
              </a:spcBef>
              <a:spcAft>
                <a:spcPct val="0"/>
              </a:spcAft>
              <a:buFont typeface="Arial" panose="020B0604020202020204" pitchFamily="34" charset="0"/>
              <a:buNone/>
              <a:defRPr sz="1002" kern="1200" baseline="0">
                <a:solidFill>
                  <a:schemeClr val="tx1">
                    <a:lumMod val="50000"/>
                    <a:lumOff val="50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algn="l" defTabSz="914400"/>
            <a:r>
              <a:rPr lang="zh-CN" altLang="en-US" sz="1066" dirty="0">
                <a:solidFill>
                  <a:prstClr val="white">
                    <a:lumMod val="50000"/>
                  </a:prstClr>
                </a:solidFill>
                <a:latin typeface="Arial" panose="020B0604020202020204" pitchFamily="34" charset="0"/>
                <a:ea typeface="微软雅黑" panose="020B0503020204020204" pitchFamily="34" charset="-122"/>
                <a:cs typeface="+mn-ea"/>
                <a:sym typeface="+mn-lt"/>
              </a:rPr>
              <a:t>点击添加相关标题文字，点击添加相关标题文字</a:t>
            </a:r>
            <a:endParaRPr lang="en-GB" altLang="zh-CN" sz="1066" dirty="0">
              <a:solidFill>
                <a:prstClr val="white">
                  <a:lumMod val="50000"/>
                </a:prstClr>
              </a:solidFill>
              <a:latin typeface="Arial" panose="020B0604020202020204" pitchFamily="34" charset="0"/>
              <a:ea typeface="微软雅黑" panose="020B0503020204020204" pitchFamily="34" charset="-122"/>
              <a:cs typeface="+mn-ea"/>
              <a:sym typeface="+mn-lt"/>
            </a:endParaRPr>
          </a:p>
        </p:txBody>
      </p:sp>
    </p:spTree>
    <p:extLst>
      <p:ext uri="{BB962C8B-B14F-4D97-AF65-F5344CB8AC3E}">
        <p14:creationId xmlns:p14="http://schemas.microsoft.com/office/powerpoint/2010/main" val="3179388086"/>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1" accel="5000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750" fill="hold"/>
                                        <p:tgtEl>
                                          <p:spTgt spid="4"/>
                                        </p:tgtEl>
                                        <p:attrNameLst>
                                          <p:attrName>ppt_x</p:attrName>
                                        </p:attrNameLst>
                                      </p:cBhvr>
                                      <p:tavLst>
                                        <p:tav tm="0">
                                          <p:val>
                                            <p:strVal val="#ppt_x"/>
                                          </p:val>
                                        </p:tav>
                                        <p:tav tm="100000">
                                          <p:val>
                                            <p:strVal val="#ppt_x"/>
                                          </p:val>
                                        </p:tav>
                                      </p:tavLst>
                                    </p:anim>
                                    <p:anim calcmode="lin" valueType="num">
                                      <p:cBhvr additive="base">
                                        <p:cTn id="17" dur="750" fill="hold"/>
                                        <p:tgtEl>
                                          <p:spTgt spid="4"/>
                                        </p:tgtEl>
                                        <p:attrNameLst>
                                          <p:attrName>ppt_y</p:attrName>
                                        </p:attrNameLst>
                                      </p:cBhvr>
                                      <p:tavLst>
                                        <p:tav tm="0">
                                          <p:val>
                                            <p:strVal val="0-#ppt_h/2"/>
                                          </p:val>
                                        </p:tav>
                                        <p:tav tm="100000">
                                          <p:val>
                                            <p:strVal val="#ppt_y"/>
                                          </p:val>
                                        </p:tav>
                                      </p:tavLst>
                                    </p:anim>
                                  </p:childTnLst>
                                </p:cTn>
                              </p:par>
                            </p:childTnLst>
                          </p:cTn>
                        </p:par>
                        <p:par>
                          <p:cTn id="18" fill="hold">
                            <p:stCondLst>
                              <p:cond delay="1250"/>
                            </p:stCondLst>
                            <p:childTnLst>
                              <p:par>
                                <p:cTn id="19" presetID="2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childTnLst>
                          </p:cTn>
                        </p:par>
                        <p:par>
                          <p:cTn id="23" fill="hold">
                            <p:stCondLst>
                              <p:cond delay="1750"/>
                            </p:stCondLst>
                            <p:childTnLst>
                              <p:par>
                                <p:cTn id="24" presetID="2" presetClass="entr" presetSubtype="4" accel="50000" fill="hold"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additive="base">
                                        <p:cTn id="26" dur="750" fill="hold"/>
                                        <p:tgtEl>
                                          <p:spTgt spid="5"/>
                                        </p:tgtEl>
                                        <p:attrNameLst>
                                          <p:attrName>ppt_x</p:attrName>
                                        </p:attrNameLst>
                                      </p:cBhvr>
                                      <p:tavLst>
                                        <p:tav tm="0">
                                          <p:val>
                                            <p:strVal val="#ppt_x"/>
                                          </p:val>
                                        </p:tav>
                                        <p:tav tm="100000">
                                          <p:val>
                                            <p:strVal val="#ppt_x"/>
                                          </p:val>
                                        </p:tav>
                                      </p:tavLst>
                                    </p:anim>
                                    <p:anim calcmode="lin" valueType="num">
                                      <p:cBhvr additive="base">
                                        <p:cTn id="27" dur="750" fill="hold"/>
                                        <p:tgtEl>
                                          <p:spTgt spid="5"/>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2" presetClass="entr" presetSubtype="1" accel="5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750" fill="hold"/>
                                        <p:tgtEl>
                                          <p:spTgt spid="6"/>
                                        </p:tgtEl>
                                        <p:attrNameLst>
                                          <p:attrName>ppt_x</p:attrName>
                                        </p:attrNameLst>
                                      </p:cBhvr>
                                      <p:tavLst>
                                        <p:tav tm="0">
                                          <p:val>
                                            <p:strVal val="#ppt_x"/>
                                          </p:val>
                                        </p:tav>
                                        <p:tav tm="100000">
                                          <p:val>
                                            <p:strVal val="#ppt_x"/>
                                          </p:val>
                                        </p:tav>
                                      </p:tavLst>
                                    </p:anim>
                                    <p:anim calcmode="lin" valueType="num">
                                      <p:cBhvr additive="base">
                                        <p:cTn id="37" dur="750" fill="hold"/>
                                        <p:tgtEl>
                                          <p:spTgt spid="6"/>
                                        </p:tgtEl>
                                        <p:attrNameLst>
                                          <p:attrName>ppt_y</p:attrName>
                                        </p:attrNameLst>
                                      </p:cBhvr>
                                      <p:tavLst>
                                        <p:tav tm="0">
                                          <p:val>
                                            <p:strVal val="0-#ppt_h/2"/>
                                          </p:val>
                                        </p:tav>
                                        <p:tav tm="100000">
                                          <p:val>
                                            <p:strVal val="#ppt_y"/>
                                          </p:val>
                                        </p:tav>
                                      </p:tavLst>
                                    </p:anim>
                                  </p:childTnLst>
                                </p:cTn>
                              </p:par>
                            </p:childTnLst>
                          </p:cTn>
                        </p:par>
                        <p:par>
                          <p:cTn id="38" fill="hold">
                            <p:stCondLst>
                              <p:cond delay="3750"/>
                            </p:stCondLst>
                            <p:childTnLst>
                              <p:par>
                                <p:cTn id="39" presetID="23" presetClass="entr" presetSubtype="16" fill="hold" grpId="0" nodeType="afterEffect">
                                  <p:stCondLst>
                                    <p:cond delay="0"/>
                                  </p:stCondLst>
                                  <p:childTnLst>
                                    <p:set>
                                      <p:cBhvr>
                                        <p:cTn id="40" dur="1" fill="hold">
                                          <p:stCondLst>
                                            <p:cond delay="0"/>
                                          </p:stCondLst>
                                        </p:cTn>
                                        <p:tgtEl>
                                          <p:spTgt spid="11"/>
                                        </p:tgtEl>
                                        <p:attrNameLst>
                                          <p:attrName>style.visibility</p:attrName>
                                        </p:attrNameLst>
                                      </p:cBhvr>
                                      <p:to>
                                        <p:strVal val="visible"/>
                                      </p:to>
                                    </p:set>
                                    <p:anim calcmode="lin" valueType="num">
                                      <p:cBhvr>
                                        <p:cTn id="41" dur="500" fill="hold"/>
                                        <p:tgtEl>
                                          <p:spTgt spid="11"/>
                                        </p:tgtEl>
                                        <p:attrNameLst>
                                          <p:attrName>ppt_w</p:attrName>
                                        </p:attrNameLst>
                                      </p:cBhvr>
                                      <p:tavLst>
                                        <p:tav tm="0">
                                          <p:val>
                                            <p:fltVal val="0"/>
                                          </p:val>
                                        </p:tav>
                                        <p:tav tm="100000">
                                          <p:val>
                                            <p:strVal val="#ppt_w"/>
                                          </p:val>
                                        </p:tav>
                                      </p:tavLst>
                                    </p:anim>
                                    <p:anim calcmode="lin" valueType="num">
                                      <p:cBhvr>
                                        <p:cTn id="42" dur="500" fill="hold"/>
                                        <p:tgtEl>
                                          <p:spTgt spid="11"/>
                                        </p:tgtEl>
                                        <p:attrNameLst>
                                          <p:attrName>ppt_h</p:attrName>
                                        </p:attrNameLst>
                                      </p:cBhvr>
                                      <p:tavLst>
                                        <p:tav tm="0">
                                          <p:val>
                                            <p:fltVal val="0"/>
                                          </p:val>
                                        </p:tav>
                                        <p:tav tm="100000">
                                          <p:val>
                                            <p:strVal val="#ppt_h"/>
                                          </p:val>
                                        </p:tav>
                                      </p:tavLst>
                                    </p:anim>
                                  </p:childTnLst>
                                </p:cTn>
                              </p:par>
                            </p:childTnLst>
                          </p:cTn>
                        </p:par>
                        <p:par>
                          <p:cTn id="43" fill="hold">
                            <p:stCondLst>
                              <p:cond delay="4250"/>
                            </p:stCondLst>
                            <p:childTnLst>
                              <p:par>
                                <p:cTn id="44" presetID="2" presetClass="entr" presetSubtype="4" accel="50000" fill="hold"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additive="base">
                                        <p:cTn id="46" dur="750" fill="hold"/>
                                        <p:tgtEl>
                                          <p:spTgt spid="7"/>
                                        </p:tgtEl>
                                        <p:attrNameLst>
                                          <p:attrName>ppt_x</p:attrName>
                                        </p:attrNameLst>
                                      </p:cBhvr>
                                      <p:tavLst>
                                        <p:tav tm="0">
                                          <p:val>
                                            <p:strVal val="#ppt_x"/>
                                          </p:val>
                                        </p:tav>
                                        <p:tav tm="100000">
                                          <p:val>
                                            <p:strVal val="#ppt_x"/>
                                          </p:val>
                                        </p:tav>
                                      </p:tavLst>
                                    </p:anim>
                                    <p:anim calcmode="lin" valueType="num">
                                      <p:cBhvr additive="base">
                                        <p:cTn id="47" dur="750" fill="hold"/>
                                        <p:tgtEl>
                                          <p:spTgt spid="7"/>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3" presetClass="entr" presetSubtype="16"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500" fill="hold"/>
                                        <p:tgtEl>
                                          <p:spTgt spid="12"/>
                                        </p:tgtEl>
                                        <p:attrNameLst>
                                          <p:attrName>ppt_w</p:attrName>
                                        </p:attrNameLst>
                                      </p:cBhvr>
                                      <p:tavLst>
                                        <p:tav tm="0">
                                          <p:val>
                                            <p:fltVal val="0"/>
                                          </p:val>
                                        </p:tav>
                                        <p:tav tm="100000">
                                          <p:val>
                                            <p:strVal val="#ppt_w"/>
                                          </p:val>
                                        </p:tav>
                                      </p:tavLst>
                                    </p:anim>
                                    <p:anim calcmode="lin" valueType="num">
                                      <p:cBhvr>
                                        <p:cTn id="52" dur="500" fill="hold"/>
                                        <p:tgtEl>
                                          <p:spTgt spid="12"/>
                                        </p:tgtEl>
                                        <p:attrNameLst>
                                          <p:attrName>ppt_h</p:attrName>
                                        </p:attrNameLst>
                                      </p:cBhvr>
                                      <p:tavLst>
                                        <p:tav tm="0">
                                          <p:val>
                                            <p:fltVal val="0"/>
                                          </p:val>
                                        </p:tav>
                                        <p:tav tm="100000">
                                          <p:val>
                                            <p:strVal val="#ppt_h"/>
                                          </p:val>
                                        </p:tav>
                                      </p:tavLst>
                                    </p:anim>
                                  </p:childTnLst>
                                </p:cTn>
                              </p:par>
                            </p:childTnLst>
                          </p:cTn>
                        </p:par>
                        <p:par>
                          <p:cTn id="53" fill="hold">
                            <p:stCondLst>
                              <p:cond delay="5500"/>
                            </p:stCondLst>
                            <p:childTnLst>
                              <p:par>
                                <p:cTn id="54" presetID="2" presetClass="entr" presetSubtype="1" accel="50000" fill="hold"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additive="base">
                                        <p:cTn id="56" dur="750" fill="hold"/>
                                        <p:tgtEl>
                                          <p:spTgt spid="8"/>
                                        </p:tgtEl>
                                        <p:attrNameLst>
                                          <p:attrName>ppt_x</p:attrName>
                                        </p:attrNameLst>
                                      </p:cBhvr>
                                      <p:tavLst>
                                        <p:tav tm="0">
                                          <p:val>
                                            <p:strVal val="#ppt_x"/>
                                          </p:val>
                                        </p:tav>
                                        <p:tav tm="100000">
                                          <p:val>
                                            <p:strVal val="#ppt_x"/>
                                          </p:val>
                                        </p:tav>
                                      </p:tavLst>
                                    </p:anim>
                                    <p:anim calcmode="lin" valueType="num">
                                      <p:cBhvr additive="base">
                                        <p:cTn id="57" dur="750" fill="hold"/>
                                        <p:tgtEl>
                                          <p:spTgt spid="8"/>
                                        </p:tgtEl>
                                        <p:attrNameLst>
                                          <p:attrName>ppt_y</p:attrName>
                                        </p:attrNameLst>
                                      </p:cBhvr>
                                      <p:tavLst>
                                        <p:tav tm="0">
                                          <p:val>
                                            <p:strVal val="0-#ppt_h/2"/>
                                          </p:val>
                                        </p:tav>
                                        <p:tav tm="100000">
                                          <p:val>
                                            <p:strVal val="#ppt_y"/>
                                          </p:val>
                                        </p:tav>
                                      </p:tavLst>
                                    </p:anim>
                                  </p:childTnLst>
                                </p:cTn>
                              </p:par>
                            </p:childTnLst>
                          </p:cTn>
                        </p:par>
                        <p:par>
                          <p:cTn id="58" fill="hold">
                            <p:stCondLst>
                              <p:cond delay="6250"/>
                            </p:stCondLst>
                            <p:childTnLst>
                              <p:par>
                                <p:cTn id="59" presetID="23" presetClass="entr" presetSubtype="16" fill="hold" grpId="0"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p:cTn id="61" dur="500" fill="hold"/>
                                        <p:tgtEl>
                                          <p:spTgt spid="13"/>
                                        </p:tgtEl>
                                        <p:attrNameLst>
                                          <p:attrName>ppt_w</p:attrName>
                                        </p:attrNameLst>
                                      </p:cBhvr>
                                      <p:tavLst>
                                        <p:tav tm="0">
                                          <p:val>
                                            <p:fltVal val="0"/>
                                          </p:val>
                                        </p:tav>
                                        <p:tav tm="100000">
                                          <p:val>
                                            <p:strVal val="#ppt_w"/>
                                          </p:val>
                                        </p:tav>
                                      </p:tavLst>
                                    </p:anim>
                                    <p:anim calcmode="lin" valueType="num">
                                      <p:cBhvr>
                                        <p:cTn id="62" dur="500" fill="hold"/>
                                        <p:tgtEl>
                                          <p:spTgt spid="13"/>
                                        </p:tgtEl>
                                        <p:attrNameLst>
                                          <p:attrName>ppt_h</p:attrName>
                                        </p:attrNameLst>
                                      </p:cBhvr>
                                      <p:tavLst>
                                        <p:tav tm="0">
                                          <p:val>
                                            <p:fltVal val="0"/>
                                          </p:val>
                                        </p:tav>
                                        <p:tav tm="100000">
                                          <p:val>
                                            <p:strVal val="#ppt_h"/>
                                          </p:val>
                                        </p:tav>
                                      </p:tavLst>
                                    </p:anim>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4">
                                            <p:txEl>
                                              <p:pRg st="0" end="0"/>
                                            </p:txEl>
                                          </p:spTgt>
                                        </p:tgtEl>
                                        <p:attrNameLst>
                                          <p:attrName>style.visibility</p:attrName>
                                        </p:attrNameLst>
                                      </p:cBhvr>
                                      <p:to>
                                        <p:strVal val="visible"/>
                                      </p:to>
                                    </p:set>
                                    <p:anim calcmode="lin" valueType="num">
                                      <p:cBhvr>
                                        <p:cTn id="66" dur="400" fill="hold"/>
                                        <p:tgtEl>
                                          <p:spTgt spid="14">
                                            <p:txEl>
                                              <p:pRg st="0" end="0"/>
                                            </p:txEl>
                                          </p:spTgt>
                                        </p:tgtEl>
                                        <p:attrNameLst>
                                          <p:attrName>ppt_w</p:attrName>
                                        </p:attrNameLst>
                                      </p:cBhvr>
                                      <p:tavLst>
                                        <p:tav tm="0">
                                          <p:val>
                                            <p:fltVal val="0"/>
                                          </p:val>
                                        </p:tav>
                                        <p:tav tm="100000">
                                          <p:val>
                                            <p:strVal val="#ppt_w"/>
                                          </p:val>
                                        </p:tav>
                                      </p:tavLst>
                                    </p:anim>
                                    <p:anim calcmode="lin" valueType="num">
                                      <p:cBhvr>
                                        <p:cTn id="67" dur="400" fill="hold"/>
                                        <p:tgtEl>
                                          <p:spTgt spid="14">
                                            <p:txEl>
                                              <p:pRg st="0" end="0"/>
                                            </p:txEl>
                                          </p:spTgt>
                                        </p:tgtEl>
                                        <p:attrNameLst>
                                          <p:attrName>ppt_h</p:attrName>
                                        </p:attrNameLst>
                                      </p:cBhvr>
                                      <p:tavLst>
                                        <p:tav tm="0">
                                          <p:val>
                                            <p:fltVal val="0"/>
                                          </p:val>
                                        </p:tav>
                                        <p:tav tm="100000">
                                          <p:val>
                                            <p:strVal val="#ppt_h"/>
                                          </p:val>
                                        </p:tav>
                                      </p:tavLst>
                                    </p:anim>
                                    <p:animEffect transition="in" filter="fade">
                                      <p:cBhvr>
                                        <p:cTn id="68" dur="400"/>
                                        <p:tgtEl>
                                          <p:spTgt spid="14">
                                            <p:txEl>
                                              <p:pRg st="0" end="0"/>
                                            </p:txEl>
                                          </p:spTgt>
                                        </p:tgtEl>
                                      </p:cBhvr>
                                    </p:animEffect>
                                  </p:childTnLst>
                                </p:cTn>
                              </p:par>
                            </p:childTnLst>
                          </p:cTn>
                        </p:par>
                        <p:par>
                          <p:cTn id="69" fill="hold">
                            <p:stCondLst>
                              <p:cond delay="7150"/>
                            </p:stCondLst>
                            <p:childTnLst>
                              <p:par>
                                <p:cTn id="70" presetID="53" presetClass="entr" presetSubtype="16" fill="hold" grpId="0" nodeType="afterEffect">
                                  <p:stCondLst>
                                    <p:cond delay="0"/>
                                  </p:stCondLst>
                                  <p:childTnLst>
                                    <p:set>
                                      <p:cBhvr>
                                        <p:cTn id="71" dur="1" fill="hold">
                                          <p:stCondLst>
                                            <p:cond delay="0"/>
                                          </p:stCondLst>
                                        </p:cTn>
                                        <p:tgtEl>
                                          <p:spTgt spid="15">
                                            <p:txEl>
                                              <p:pRg st="0" end="0"/>
                                            </p:txEl>
                                          </p:spTgt>
                                        </p:tgtEl>
                                        <p:attrNameLst>
                                          <p:attrName>style.visibility</p:attrName>
                                        </p:attrNameLst>
                                      </p:cBhvr>
                                      <p:to>
                                        <p:strVal val="visible"/>
                                      </p:to>
                                    </p:set>
                                    <p:anim calcmode="lin" valueType="num">
                                      <p:cBhvr>
                                        <p:cTn id="72" dur="400" fill="hold"/>
                                        <p:tgtEl>
                                          <p:spTgt spid="15">
                                            <p:txEl>
                                              <p:pRg st="0" end="0"/>
                                            </p:txEl>
                                          </p:spTgt>
                                        </p:tgtEl>
                                        <p:attrNameLst>
                                          <p:attrName>ppt_w</p:attrName>
                                        </p:attrNameLst>
                                      </p:cBhvr>
                                      <p:tavLst>
                                        <p:tav tm="0">
                                          <p:val>
                                            <p:fltVal val="0"/>
                                          </p:val>
                                        </p:tav>
                                        <p:tav tm="100000">
                                          <p:val>
                                            <p:strVal val="#ppt_w"/>
                                          </p:val>
                                        </p:tav>
                                      </p:tavLst>
                                    </p:anim>
                                    <p:anim calcmode="lin" valueType="num">
                                      <p:cBhvr>
                                        <p:cTn id="73" dur="400" fill="hold"/>
                                        <p:tgtEl>
                                          <p:spTgt spid="15">
                                            <p:txEl>
                                              <p:pRg st="0" end="0"/>
                                            </p:txEl>
                                          </p:spTgt>
                                        </p:tgtEl>
                                        <p:attrNameLst>
                                          <p:attrName>ppt_h</p:attrName>
                                        </p:attrNameLst>
                                      </p:cBhvr>
                                      <p:tavLst>
                                        <p:tav tm="0">
                                          <p:val>
                                            <p:fltVal val="0"/>
                                          </p:val>
                                        </p:tav>
                                        <p:tav tm="100000">
                                          <p:val>
                                            <p:strVal val="#ppt_h"/>
                                          </p:val>
                                        </p:tav>
                                      </p:tavLst>
                                    </p:anim>
                                    <p:animEffect transition="in" filter="fade">
                                      <p:cBhvr>
                                        <p:cTn id="74" dur="400"/>
                                        <p:tgtEl>
                                          <p:spTgt spid="15">
                                            <p:txEl>
                                              <p:pRg st="0" end="0"/>
                                            </p:txEl>
                                          </p:spTgt>
                                        </p:tgtEl>
                                      </p:cBhvr>
                                    </p:animEffect>
                                  </p:childTnLst>
                                </p:cTn>
                              </p:par>
                            </p:childTnLst>
                          </p:cTn>
                        </p:par>
                        <p:par>
                          <p:cTn id="75" fill="hold">
                            <p:stCondLst>
                              <p:cond delay="7550"/>
                            </p:stCondLst>
                            <p:childTnLst>
                              <p:par>
                                <p:cTn id="76" presetID="53" presetClass="entr" presetSubtype="16" fill="hold" grpId="0" nodeType="afterEffect">
                                  <p:stCondLst>
                                    <p:cond delay="0"/>
                                  </p:stCondLst>
                                  <p:childTnLst>
                                    <p:set>
                                      <p:cBhvr>
                                        <p:cTn id="77" dur="1" fill="hold">
                                          <p:stCondLst>
                                            <p:cond delay="0"/>
                                          </p:stCondLst>
                                        </p:cTn>
                                        <p:tgtEl>
                                          <p:spTgt spid="16">
                                            <p:txEl>
                                              <p:pRg st="0" end="0"/>
                                            </p:txEl>
                                          </p:spTgt>
                                        </p:tgtEl>
                                        <p:attrNameLst>
                                          <p:attrName>style.visibility</p:attrName>
                                        </p:attrNameLst>
                                      </p:cBhvr>
                                      <p:to>
                                        <p:strVal val="visible"/>
                                      </p:to>
                                    </p:set>
                                    <p:anim calcmode="lin" valueType="num">
                                      <p:cBhvr>
                                        <p:cTn id="78" dur="400" fill="hold"/>
                                        <p:tgtEl>
                                          <p:spTgt spid="16">
                                            <p:txEl>
                                              <p:pRg st="0" end="0"/>
                                            </p:txEl>
                                          </p:spTgt>
                                        </p:tgtEl>
                                        <p:attrNameLst>
                                          <p:attrName>ppt_w</p:attrName>
                                        </p:attrNameLst>
                                      </p:cBhvr>
                                      <p:tavLst>
                                        <p:tav tm="0">
                                          <p:val>
                                            <p:fltVal val="0"/>
                                          </p:val>
                                        </p:tav>
                                        <p:tav tm="100000">
                                          <p:val>
                                            <p:strVal val="#ppt_w"/>
                                          </p:val>
                                        </p:tav>
                                      </p:tavLst>
                                    </p:anim>
                                    <p:anim calcmode="lin" valueType="num">
                                      <p:cBhvr>
                                        <p:cTn id="79" dur="400" fill="hold"/>
                                        <p:tgtEl>
                                          <p:spTgt spid="16">
                                            <p:txEl>
                                              <p:pRg st="0" end="0"/>
                                            </p:txEl>
                                          </p:spTgt>
                                        </p:tgtEl>
                                        <p:attrNameLst>
                                          <p:attrName>ppt_h</p:attrName>
                                        </p:attrNameLst>
                                      </p:cBhvr>
                                      <p:tavLst>
                                        <p:tav tm="0">
                                          <p:val>
                                            <p:fltVal val="0"/>
                                          </p:val>
                                        </p:tav>
                                        <p:tav tm="100000">
                                          <p:val>
                                            <p:strVal val="#ppt_h"/>
                                          </p:val>
                                        </p:tav>
                                      </p:tavLst>
                                    </p:anim>
                                    <p:animEffect transition="in" filter="fade">
                                      <p:cBhvr>
                                        <p:cTn id="80" dur="400"/>
                                        <p:tgtEl>
                                          <p:spTgt spid="16">
                                            <p:txEl>
                                              <p:pRg st="0" end="0"/>
                                            </p:txEl>
                                          </p:spTgt>
                                        </p:tgtEl>
                                      </p:cBhvr>
                                    </p:animEffect>
                                  </p:childTnLst>
                                </p:cTn>
                              </p:par>
                            </p:childTnLst>
                          </p:cTn>
                        </p:par>
                        <p:par>
                          <p:cTn id="81" fill="hold">
                            <p:stCondLst>
                              <p:cond delay="7950"/>
                            </p:stCondLst>
                            <p:childTnLst>
                              <p:par>
                                <p:cTn id="82" presetID="53" presetClass="entr" presetSubtype="16" fill="hold" grpId="0" nodeType="afterEffect">
                                  <p:stCondLst>
                                    <p:cond delay="0"/>
                                  </p:stCondLst>
                                  <p:childTnLst>
                                    <p:set>
                                      <p:cBhvr>
                                        <p:cTn id="83" dur="1" fill="hold">
                                          <p:stCondLst>
                                            <p:cond delay="0"/>
                                          </p:stCondLst>
                                        </p:cTn>
                                        <p:tgtEl>
                                          <p:spTgt spid="17">
                                            <p:txEl>
                                              <p:pRg st="0" end="0"/>
                                            </p:txEl>
                                          </p:spTgt>
                                        </p:tgtEl>
                                        <p:attrNameLst>
                                          <p:attrName>style.visibility</p:attrName>
                                        </p:attrNameLst>
                                      </p:cBhvr>
                                      <p:to>
                                        <p:strVal val="visible"/>
                                      </p:to>
                                    </p:set>
                                    <p:anim calcmode="lin" valueType="num">
                                      <p:cBhvr>
                                        <p:cTn id="84" dur="4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5" dur="400" fill="hold"/>
                                        <p:tgtEl>
                                          <p:spTgt spid="17">
                                            <p:txEl>
                                              <p:pRg st="0" end="0"/>
                                            </p:txEl>
                                          </p:spTgt>
                                        </p:tgtEl>
                                        <p:attrNameLst>
                                          <p:attrName>ppt_h</p:attrName>
                                        </p:attrNameLst>
                                      </p:cBhvr>
                                      <p:tavLst>
                                        <p:tav tm="0">
                                          <p:val>
                                            <p:fltVal val="0"/>
                                          </p:val>
                                        </p:tav>
                                        <p:tav tm="100000">
                                          <p:val>
                                            <p:strVal val="#ppt_h"/>
                                          </p:val>
                                        </p:tav>
                                      </p:tavLst>
                                    </p:anim>
                                    <p:animEffect transition="in" filter="fade">
                                      <p:cBhvr>
                                        <p:cTn id="86" dur="400"/>
                                        <p:tgtEl>
                                          <p:spTgt spid="17">
                                            <p:txEl>
                                              <p:pRg st="0" end="0"/>
                                            </p:txEl>
                                          </p:spTgt>
                                        </p:tgtEl>
                                      </p:cBhvr>
                                    </p:animEffect>
                                  </p:childTnLst>
                                </p:cTn>
                              </p:par>
                            </p:childTnLst>
                          </p:cTn>
                        </p:par>
                        <p:par>
                          <p:cTn id="87" fill="hold">
                            <p:stCondLst>
                              <p:cond delay="8350"/>
                            </p:stCondLst>
                            <p:childTnLst>
                              <p:par>
                                <p:cTn id="88" presetID="53" presetClass="entr" presetSubtype="16" fill="hold" grpId="0" nodeType="afterEffect">
                                  <p:stCondLst>
                                    <p:cond delay="0"/>
                                  </p:stCondLst>
                                  <p:childTnLst>
                                    <p:set>
                                      <p:cBhvr>
                                        <p:cTn id="89" dur="1" fill="hold">
                                          <p:stCondLst>
                                            <p:cond delay="0"/>
                                          </p:stCondLst>
                                        </p:cTn>
                                        <p:tgtEl>
                                          <p:spTgt spid="18">
                                            <p:txEl>
                                              <p:pRg st="0" end="0"/>
                                            </p:txEl>
                                          </p:spTgt>
                                        </p:tgtEl>
                                        <p:attrNameLst>
                                          <p:attrName>style.visibility</p:attrName>
                                        </p:attrNameLst>
                                      </p:cBhvr>
                                      <p:to>
                                        <p:strVal val="visible"/>
                                      </p:to>
                                    </p:set>
                                    <p:anim calcmode="lin" valueType="num">
                                      <p:cBhvr>
                                        <p:cTn id="90" dur="400" fill="hold"/>
                                        <p:tgtEl>
                                          <p:spTgt spid="18">
                                            <p:txEl>
                                              <p:pRg st="0" end="0"/>
                                            </p:txEl>
                                          </p:spTgt>
                                        </p:tgtEl>
                                        <p:attrNameLst>
                                          <p:attrName>ppt_w</p:attrName>
                                        </p:attrNameLst>
                                      </p:cBhvr>
                                      <p:tavLst>
                                        <p:tav tm="0">
                                          <p:val>
                                            <p:fltVal val="0"/>
                                          </p:val>
                                        </p:tav>
                                        <p:tav tm="100000">
                                          <p:val>
                                            <p:strVal val="#ppt_w"/>
                                          </p:val>
                                        </p:tav>
                                      </p:tavLst>
                                    </p:anim>
                                    <p:anim calcmode="lin" valueType="num">
                                      <p:cBhvr>
                                        <p:cTn id="91" dur="400" fill="hold"/>
                                        <p:tgtEl>
                                          <p:spTgt spid="18">
                                            <p:txEl>
                                              <p:pRg st="0" end="0"/>
                                            </p:txEl>
                                          </p:spTgt>
                                        </p:tgtEl>
                                        <p:attrNameLst>
                                          <p:attrName>ppt_h</p:attrName>
                                        </p:attrNameLst>
                                      </p:cBhvr>
                                      <p:tavLst>
                                        <p:tav tm="0">
                                          <p:val>
                                            <p:fltVal val="0"/>
                                          </p:val>
                                        </p:tav>
                                        <p:tav tm="100000">
                                          <p:val>
                                            <p:strVal val="#ppt_h"/>
                                          </p:val>
                                        </p:tav>
                                      </p:tavLst>
                                    </p:anim>
                                    <p:animEffect transition="in" filter="fade">
                                      <p:cBhvr>
                                        <p:cTn id="92" dur="400"/>
                                        <p:tgtEl>
                                          <p:spTgt spid="18">
                                            <p:txEl>
                                              <p:pRg st="0" end="0"/>
                                            </p:txEl>
                                          </p:spTgt>
                                        </p:tgtEl>
                                      </p:cBhvr>
                                    </p:animEffect>
                                  </p:childTnLst>
                                </p:cTn>
                              </p:par>
                            </p:childTnLst>
                          </p:cTn>
                        </p:par>
                        <p:par>
                          <p:cTn id="93" fill="hold">
                            <p:stCondLst>
                              <p:cond delay="8750"/>
                            </p:stCondLst>
                            <p:childTnLst>
                              <p:par>
                                <p:cTn id="94" presetID="53" presetClass="entr" presetSubtype="16" fill="hold" grpId="0" nodeType="afterEffect">
                                  <p:stCondLst>
                                    <p:cond delay="0"/>
                                  </p:stCondLst>
                                  <p:childTnLst>
                                    <p:set>
                                      <p:cBhvr>
                                        <p:cTn id="95" dur="1" fill="hold">
                                          <p:stCondLst>
                                            <p:cond delay="0"/>
                                          </p:stCondLst>
                                        </p:cTn>
                                        <p:tgtEl>
                                          <p:spTgt spid="19">
                                            <p:txEl>
                                              <p:pRg st="0" end="0"/>
                                            </p:txEl>
                                          </p:spTgt>
                                        </p:tgtEl>
                                        <p:attrNameLst>
                                          <p:attrName>style.visibility</p:attrName>
                                        </p:attrNameLst>
                                      </p:cBhvr>
                                      <p:to>
                                        <p:strVal val="visible"/>
                                      </p:to>
                                    </p:set>
                                    <p:anim calcmode="lin" valueType="num">
                                      <p:cBhvr>
                                        <p:cTn id="96" dur="4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97" dur="4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8" dur="400"/>
                                        <p:tgtEl>
                                          <p:spTgt spid="19">
                                            <p:txEl>
                                              <p:pRg st="0" end="0"/>
                                            </p:txEl>
                                          </p:spTgt>
                                        </p:tgtEl>
                                      </p:cBhvr>
                                    </p:animEffect>
                                  </p:childTnLst>
                                </p:cTn>
                              </p:par>
                            </p:childTnLst>
                          </p:cTn>
                        </p:par>
                        <p:par>
                          <p:cTn id="99" fill="hold">
                            <p:stCondLst>
                              <p:cond delay="9150"/>
                            </p:stCondLst>
                            <p:childTnLst>
                              <p:par>
                                <p:cTn id="100" presetID="53" presetClass="entr" presetSubtype="16" fill="hold" grpId="0" nodeType="afterEffect">
                                  <p:stCondLst>
                                    <p:cond delay="0"/>
                                  </p:stCondLst>
                                  <p:childTnLst>
                                    <p:set>
                                      <p:cBhvr>
                                        <p:cTn id="101" dur="1" fill="hold">
                                          <p:stCondLst>
                                            <p:cond delay="0"/>
                                          </p:stCondLst>
                                        </p:cTn>
                                        <p:tgtEl>
                                          <p:spTgt spid="20">
                                            <p:txEl>
                                              <p:pRg st="0" end="0"/>
                                            </p:txEl>
                                          </p:spTgt>
                                        </p:tgtEl>
                                        <p:attrNameLst>
                                          <p:attrName>style.visibility</p:attrName>
                                        </p:attrNameLst>
                                      </p:cBhvr>
                                      <p:to>
                                        <p:strVal val="visible"/>
                                      </p:to>
                                    </p:set>
                                    <p:anim calcmode="lin" valueType="num">
                                      <p:cBhvr>
                                        <p:cTn id="102" dur="4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03" dur="4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04" dur="400"/>
                                        <p:tgtEl>
                                          <p:spTgt spid="20">
                                            <p:txEl>
                                              <p:pRg st="0" end="0"/>
                                            </p:txEl>
                                          </p:spTgt>
                                        </p:tgtEl>
                                      </p:cBhvr>
                                    </p:animEffect>
                                  </p:childTnLst>
                                </p:cTn>
                              </p:par>
                            </p:childTnLst>
                          </p:cTn>
                        </p:par>
                        <p:par>
                          <p:cTn id="105" fill="hold">
                            <p:stCondLst>
                              <p:cond delay="9550"/>
                            </p:stCondLst>
                            <p:childTnLst>
                              <p:par>
                                <p:cTn id="106" presetID="53" presetClass="entr" presetSubtype="16" fill="hold" grpId="0" nodeType="afterEffect">
                                  <p:stCondLst>
                                    <p:cond delay="0"/>
                                  </p:stCondLst>
                                  <p:childTnLst>
                                    <p:set>
                                      <p:cBhvr>
                                        <p:cTn id="107" dur="1" fill="hold">
                                          <p:stCondLst>
                                            <p:cond delay="0"/>
                                          </p:stCondLst>
                                        </p:cTn>
                                        <p:tgtEl>
                                          <p:spTgt spid="21">
                                            <p:txEl>
                                              <p:pRg st="0" end="0"/>
                                            </p:txEl>
                                          </p:spTgt>
                                        </p:tgtEl>
                                        <p:attrNameLst>
                                          <p:attrName>style.visibility</p:attrName>
                                        </p:attrNameLst>
                                      </p:cBhvr>
                                      <p:to>
                                        <p:strVal val="visible"/>
                                      </p:to>
                                    </p:set>
                                    <p:anim calcmode="lin" valueType="num">
                                      <p:cBhvr>
                                        <p:cTn id="108" dur="4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109" dur="4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110" dur="400"/>
                                        <p:tgtEl>
                                          <p:spTgt spid="21">
                                            <p:txEl>
                                              <p:pRg st="0" end="0"/>
                                            </p:txEl>
                                          </p:spTgt>
                                        </p:tgtEl>
                                      </p:cBhvr>
                                    </p:animEffect>
                                  </p:childTnLst>
                                </p:cTn>
                              </p:par>
                            </p:childTnLst>
                          </p:cTn>
                        </p:par>
                        <p:par>
                          <p:cTn id="111" fill="hold">
                            <p:stCondLst>
                              <p:cond delay="9950"/>
                            </p:stCondLst>
                            <p:childTnLst>
                              <p:par>
                                <p:cTn id="112" presetID="53" presetClass="entr" presetSubtype="16" fill="hold" grpId="0" nodeType="afterEffect">
                                  <p:stCondLst>
                                    <p:cond delay="0"/>
                                  </p:stCondLst>
                                  <p:childTnLst>
                                    <p:set>
                                      <p:cBhvr>
                                        <p:cTn id="113" dur="1" fill="hold">
                                          <p:stCondLst>
                                            <p:cond delay="0"/>
                                          </p:stCondLst>
                                        </p:cTn>
                                        <p:tgtEl>
                                          <p:spTgt spid="22">
                                            <p:txEl>
                                              <p:pRg st="0" end="0"/>
                                            </p:txEl>
                                          </p:spTgt>
                                        </p:tgtEl>
                                        <p:attrNameLst>
                                          <p:attrName>style.visibility</p:attrName>
                                        </p:attrNameLst>
                                      </p:cBhvr>
                                      <p:to>
                                        <p:strVal val="visible"/>
                                      </p:to>
                                    </p:set>
                                    <p:anim calcmode="lin" valueType="num">
                                      <p:cBhvr>
                                        <p:cTn id="114" dur="400" fill="hold"/>
                                        <p:tgtEl>
                                          <p:spTgt spid="22">
                                            <p:txEl>
                                              <p:pRg st="0" end="0"/>
                                            </p:txEl>
                                          </p:spTgt>
                                        </p:tgtEl>
                                        <p:attrNameLst>
                                          <p:attrName>ppt_w</p:attrName>
                                        </p:attrNameLst>
                                      </p:cBhvr>
                                      <p:tavLst>
                                        <p:tav tm="0">
                                          <p:val>
                                            <p:fltVal val="0"/>
                                          </p:val>
                                        </p:tav>
                                        <p:tav tm="100000">
                                          <p:val>
                                            <p:strVal val="#ppt_w"/>
                                          </p:val>
                                        </p:tav>
                                      </p:tavLst>
                                    </p:anim>
                                    <p:anim calcmode="lin" valueType="num">
                                      <p:cBhvr>
                                        <p:cTn id="115" dur="400" fill="hold"/>
                                        <p:tgtEl>
                                          <p:spTgt spid="22">
                                            <p:txEl>
                                              <p:pRg st="0" end="0"/>
                                            </p:txEl>
                                          </p:spTgt>
                                        </p:tgtEl>
                                        <p:attrNameLst>
                                          <p:attrName>ppt_h</p:attrName>
                                        </p:attrNameLst>
                                      </p:cBhvr>
                                      <p:tavLst>
                                        <p:tav tm="0">
                                          <p:val>
                                            <p:fltVal val="0"/>
                                          </p:val>
                                        </p:tav>
                                        <p:tav tm="100000">
                                          <p:val>
                                            <p:strVal val="#ppt_h"/>
                                          </p:val>
                                        </p:tav>
                                      </p:tavLst>
                                    </p:anim>
                                    <p:animEffect transition="in" filter="fade">
                                      <p:cBhvr>
                                        <p:cTn id="116" dur="400"/>
                                        <p:tgtEl>
                                          <p:spTgt spid="22">
                                            <p:txEl>
                                              <p:pRg st="0" end="0"/>
                                            </p:txEl>
                                          </p:spTgt>
                                        </p:tgtEl>
                                      </p:cBhvr>
                                    </p:animEffect>
                                  </p:childTnLst>
                                </p:cTn>
                              </p:par>
                            </p:childTnLst>
                          </p:cTn>
                        </p:par>
                        <p:par>
                          <p:cTn id="117" fill="hold">
                            <p:stCondLst>
                              <p:cond delay="10350"/>
                            </p:stCondLst>
                            <p:childTnLst>
                              <p:par>
                                <p:cTn id="118" presetID="53" presetClass="entr" presetSubtype="16" fill="hold" grpId="0" nodeType="afterEffect">
                                  <p:stCondLst>
                                    <p:cond delay="0"/>
                                  </p:stCondLst>
                                  <p:childTnLst>
                                    <p:set>
                                      <p:cBhvr>
                                        <p:cTn id="119" dur="1" fill="hold">
                                          <p:stCondLst>
                                            <p:cond delay="0"/>
                                          </p:stCondLst>
                                        </p:cTn>
                                        <p:tgtEl>
                                          <p:spTgt spid="23">
                                            <p:txEl>
                                              <p:pRg st="0" end="0"/>
                                            </p:txEl>
                                          </p:spTgt>
                                        </p:tgtEl>
                                        <p:attrNameLst>
                                          <p:attrName>style.visibility</p:attrName>
                                        </p:attrNameLst>
                                      </p:cBhvr>
                                      <p:to>
                                        <p:strVal val="visible"/>
                                      </p:to>
                                    </p:set>
                                    <p:anim calcmode="lin" valueType="num">
                                      <p:cBhvr>
                                        <p:cTn id="120" dur="400" fill="hold"/>
                                        <p:tgtEl>
                                          <p:spTgt spid="23">
                                            <p:txEl>
                                              <p:pRg st="0" end="0"/>
                                            </p:txEl>
                                          </p:spTgt>
                                        </p:tgtEl>
                                        <p:attrNameLst>
                                          <p:attrName>ppt_w</p:attrName>
                                        </p:attrNameLst>
                                      </p:cBhvr>
                                      <p:tavLst>
                                        <p:tav tm="0">
                                          <p:val>
                                            <p:fltVal val="0"/>
                                          </p:val>
                                        </p:tav>
                                        <p:tav tm="100000">
                                          <p:val>
                                            <p:strVal val="#ppt_w"/>
                                          </p:val>
                                        </p:tav>
                                      </p:tavLst>
                                    </p:anim>
                                    <p:anim calcmode="lin" valueType="num">
                                      <p:cBhvr>
                                        <p:cTn id="121" dur="400" fill="hold"/>
                                        <p:tgtEl>
                                          <p:spTgt spid="23">
                                            <p:txEl>
                                              <p:pRg st="0" end="0"/>
                                            </p:txEl>
                                          </p:spTgt>
                                        </p:tgtEl>
                                        <p:attrNameLst>
                                          <p:attrName>ppt_h</p:attrName>
                                        </p:attrNameLst>
                                      </p:cBhvr>
                                      <p:tavLst>
                                        <p:tav tm="0">
                                          <p:val>
                                            <p:fltVal val="0"/>
                                          </p:val>
                                        </p:tav>
                                        <p:tav tm="100000">
                                          <p:val>
                                            <p:strVal val="#ppt_h"/>
                                          </p:val>
                                        </p:tav>
                                      </p:tavLst>
                                    </p:anim>
                                    <p:animEffect transition="in" filter="fade">
                                      <p:cBhvr>
                                        <p:cTn id="122" dur="4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animBg="1"/>
      <p:bldP spid="10" grpId="0" animBg="1"/>
      <p:bldP spid="11" grpId="0" animBg="1"/>
      <p:bldP spid="12" grpId="0" animBg="1"/>
      <p:bldP spid="13" grpId="0" animBg="1"/>
      <p:bldP spid="14" grpId="0" build="p">
        <p:tmplLst>
          <p:tmpl lvl="1">
            <p:tnLst>
              <p:par>
                <p:cTn presetID="53" presetClass="entr" presetSubtype="16"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p:cTn dur="400" fill="hold"/>
                        <p:tgtEl>
                          <p:spTgt spid="14"/>
                        </p:tgtEl>
                        <p:attrNameLst>
                          <p:attrName>ppt_w</p:attrName>
                        </p:attrNameLst>
                      </p:cBhvr>
                      <p:tavLst>
                        <p:tav tm="0">
                          <p:val>
                            <p:fltVal val="0"/>
                          </p:val>
                        </p:tav>
                        <p:tav tm="100000">
                          <p:val>
                            <p:strVal val="#ppt_w"/>
                          </p:val>
                        </p:tav>
                      </p:tavLst>
                    </p:anim>
                    <p:anim calcmode="lin" valueType="num">
                      <p:cBhvr>
                        <p:cTn dur="400" fill="hold"/>
                        <p:tgtEl>
                          <p:spTgt spid="14"/>
                        </p:tgtEl>
                        <p:attrNameLst>
                          <p:attrName>ppt_h</p:attrName>
                        </p:attrNameLst>
                      </p:cBhvr>
                      <p:tavLst>
                        <p:tav tm="0">
                          <p:val>
                            <p:fltVal val="0"/>
                          </p:val>
                        </p:tav>
                        <p:tav tm="100000">
                          <p:val>
                            <p:strVal val="#ppt_h"/>
                          </p:val>
                        </p:tav>
                      </p:tavLst>
                    </p:anim>
                    <p:animEffect transition="in" filter="fade">
                      <p:cBhvr>
                        <p:cTn dur="400"/>
                        <p:tgtEl>
                          <p:spTgt spid="14"/>
                        </p:tgtEl>
                      </p:cBhvr>
                    </p:animEffect>
                  </p:childTnLst>
                </p:cTn>
              </p:par>
            </p:tnLst>
          </p:tmpl>
        </p:tmplLst>
      </p:bldP>
      <p:bldP spid="15" grpId="0" build="p">
        <p:tmplLst>
          <p:tmpl lvl="1">
            <p:tnLst>
              <p:par>
                <p:cTn presetID="53" presetClass="entr" presetSubtype="16"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p:cTn dur="400" fill="hold"/>
                        <p:tgtEl>
                          <p:spTgt spid="15"/>
                        </p:tgtEl>
                        <p:attrNameLst>
                          <p:attrName>ppt_w</p:attrName>
                        </p:attrNameLst>
                      </p:cBhvr>
                      <p:tavLst>
                        <p:tav tm="0">
                          <p:val>
                            <p:fltVal val="0"/>
                          </p:val>
                        </p:tav>
                        <p:tav tm="100000">
                          <p:val>
                            <p:strVal val="#ppt_w"/>
                          </p:val>
                        </p:tav>
                      </p:tavLst>
                    </p:anim>
                    <p:anim calcmode="lin" valueType="num">
                      <p:cBhvr>
                        <p:cTn dur="400" fill="hold"/>
                        <p:tgtEl>
                          <p:spTgt spid="15"/>
                        </p:tgtEl>
                        <p:attrNameLst>
                          <p:attrName>ppt_h</p:attrName>
                        </p:attrNameLst>
                      </p:cBhvr>
                      <p:tavLst>
                        <p:tav tm="0">
                          <p:val>
                            <p:fltVal val="0"/>
                          </p:val>
                        </p:tav>
                        <p:tav tm="100000">
                          <p:val>
                            <p:strVal val="#ppt_h"/>
                          </p:val>
                        </p:tav>
                      </p:tavLst>
                    </p:anim>
                    <p:animEffect transition="in" filter="fade">
                      <p:cBhvr>
                        <p:cTn dur="400"/>
                        <p:tgtEl>
                          <p:spTgt spid="15"/>
                        </p:tgtEl>
                      </p:cBhvr>
                    </p:animEffect>
                  </p:childTnLst>
                </p:cTn>
              </p:par>
            </p:tnLst>
          </p:tmpl>
        </p:tmplLst>
      </p:bldP>
      <p:bldP spid="16" grpId="0" build="p">
        <p:tmplLst>
          <p:tmpl lvl="1">
            <p:tnLst>
              <p:par>
                <p:cTn presetID="53" presetClass="entr" presetSubtype="16"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 calcmode="lin" valueType="num">
                      <p:cBhvr>
                        <p:cTn dur="400" fill="hold"/>
                        <p:tgtEl>
                          <p:spTgt spid="16"/>
                        </p:tgtEl>
                        <p:attrNameLst>
                          <p:attrName>ppt_w</p:attrName>
                        </p:attrNameLst>
                      </p:cBhvr>
                      <p:tavLst>
                        <p:tav tm="0">
                          <p:val>
                            <p:fltVal val="0"/>
                          </p:val>
                        </p:tav>
                        <p:tav tm="100000">
                          <p:val>
                            <p:strVal val="#ppt_w"/>
                          </p:val>
                        </p:tav>
                      </p:tavLst>
                    </p:anim>
                    <p:anim calcmode="lin" valueType="num">
                      <p:cBhvr>
                        <p:cTn dur="400" fill="hold"/>
                        <p:tgtEl>
                          <p:spTgt spid="16"/>
                        </p:tgtEl>
                        <p:attrNameLst>
                          <p:attrName>ppt_h</p:attrName>
                        </p:attrNameLst>
                      </p:cBhvr>
                      <p:tavLst>
                        <p:tav tm="0">
                          <p:val>
                            <p:fltVal val="0"/>
                          </p:val>
                        </p:tav>
                        <p:tav tm="100000">
                          <p:val>
                            <p:strVal val="#ppt_h"/>
                          </p:val>
                        </p:tav>
                      </p:tavLst>
                    </p:anim>
                    <p:animEffect transition="in" filter="fade">
                      <p:cBhvr>
                        <p:cTn dur="400"/>
                        <p:tgtEl>
                          <p:spTgt spid="16"/>
                        </p:tgtEl>
                      </p:cBhvr>
                    </p:animEffect>
                  </p:childTnLst>
                </p:cTn>
              </p:par>
            </p:tnLst>
          </p:tmpl>
        </p:tmplLst>
      </p:bldP>
      <p:bldP spid="17" grpId="0" build="p">
        <p:tmplLst>
          <p:tmpl lvl="1">
            <p:tnLst>
              <p:par>
                <p:cTn presetID="53" presetClass="entr" presetSubtype="16"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 calcmode="lin" valueType="num">
                      <p:cBhvr>
                        <p:cTn dur="400" fill="hold"/>
                        <p:tgtEl>
                          <p:spTgt spid="17"/>
                        </p:tgtEl>
                        <p:attrNameLst>
                          <p:attrName>ppt_w</p:attrName>
                        </p:attrNameLst>
                      </p:cBhvr>
                      <p:tavLst>
                        <p:tav tm="0">
                          <p:val>
                            <p:fltVal val="0"/>
                          </p:val>
                        </p:tav>
                        <p:tav tm="100000">
                          <p:val>
                            <p:strVal val="#ppt_w"/>
                          </p:val>
                        </p:tav>
                      </p:tavLst>
                    </p:anim>
                    <p:anim calcmode="lin" valueType="num">
                      <p:cBhvr>
                        <p:cTn dur="400" fill="hold"/>
                        <p:tgtEl>
                          <p:spTgt spid="17"/>
                        </p:tgtEl>
                        <p:attrNameLst>
                          <p:attrName>ppt_h</p:attrName>
                        </p:attrNameLst>
                      </p:cBhvr>
                      <p:tavLst>
                        <p:tav tm="0">
                          <p:val>
                            <p:fltVal val="0"/>
                          </p:val>
                        </p:tav>
                        <p:tav tm="100000">
                          <p:val>
                            <p:strVal val="#ppt_h"/>
                          </p:val>
                        </p:tav>
                      </p:tavLst>
                    </p:anim>
                    <p:animEffect transition="in" filter="fade">
                      <p:cBhvr>
                        <p:cTn dur="400"/>
                        <p:tgtEl>
                          <p:spTgt spid="17"/>
                        </p:tgtEl>
                      </p:cBhvr>
                    </p:animEffect>
                  </p:childTnLst>
                </p:cTn>
              </p:par>
            </p:tnLst>
          </p:tmpl>
        </p:tmplLst>
      </p:bldP>
      <p:bldP spid="18" grpId="0" build="p">
        <p:tmplLst>
          <p:tmpl lvl="1">
            <p:tnLst>
              <p:par>
                <p:cTn presetID="53" presetClass="entr" presetSubtype="16"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 calcmode="lin" valueType="num">
                      <p:cBhvr>
                        <p:cTn dur="400" fill="hold"/>
                        <p:tgtEl>
                          <p:spTgt spid="18"/>
                        </p:tgtEl>
                        <p:attrNameLst>
                          <p:attrName>ppt_w</p:attrName>
                        </p:attrNameLst>
                      </p:cBhvr>
                      <p:tavLst>
                        <p:tav tm="0">
                          <p:val>
                            <p:fltVal val="0"/>
                          </p:val>
                        </p:tav>
                        <p:tav tm="100000">
                          <p:val>
                            <p:strVal val="#ppt_w"/>
                          </p:val>
                        </p:tav>
                      </p:tavLst>
                    </p:anim>
                    <p:anim calcmode="lin" valueType="num">
                      <p:cBhvr>
                        <p:cTn dur="400" fill="hold"/>
                        <p:tgtEl>
                          <p:spTgt spid="18"/>
                        </p:tgtEl>
                        <p:attrNameLst>
                          <p:attrName>ppt_h</p:attrName>
                        </p:attrNameLst>
                      </p:cBhvr>
                      <p:tavLst>
                        <p:tav tm="0">
                          <p:val>
                            <p:fltVal val="0"/>
                          </p:val>
                        </p:tav>
                        <p:tav tm="100000">
                          <p:val>
                            <p:strVal val="#ppt_h"/>
                          </p:val>
                        </p:tav>
                      </p:tavLst>
                    </p:anim>
                    <p:animEffect transition="in" filter="fade">
                      <p:cBhvr>
                        <p:cTn dur="400"/>
                        <p:tgtEl>
                          <p:spTgt spid="18"/>
                        </p:tgtEl>
                      </p:cBhvr>
                    </p:animEffect>
                  </p:childTnLst>
                </p:cTn>
              </p:par>
            </p:tnLst>
          </p:tmpl>
        </p:tmplLst>
      </p:bldP>
      <p:bldP spid="19" grpId="0" build="p">
        <p:tmplLst>
          <p:tmpl lvl="1">
            <p:tnLst>
              <p:par>
                <p:cTn presetID="53" presetClass="entr" presetSubtype="16"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 calcmode="lin" valueType="num">
                      <p:cBhvr>
                        <p:cTn dur="400" fill="hold"/>
                        <p:tgtEl>
                          <p:spTgt spid="19"/>
                        </p:tgtEl>
                        <p:attrNameLst>
                          <p:attrName>ppt_w</p:attrName>
                        </p:attrNameLst>
                      </p:cBhvr>
                      <p:tavLst>
                        <p:tav tm="0">
                          <p:val>
                            <p:fltVal val="0"/>
                          </p:val>
                        </p:tav>
                        <p:tav tm="100000">
                          <p:val>
                            <p:strVal val="#ppt_w"/>
                          </p:val>
                        </p:tav>
                      </p:tavLst>
                    </p:anim>
                    <p:anim calcmode="lin" valueType="num">
                      <p:cBhvr>
                        <p:cTn dur="400" fill="hold"/>
                        <p:tgtEl>
                          <p:spTgt spid="19"/>
                        </p:tgtEl>
                        <p:attrNameLst>
                          <p:attrName>ppt_h</p:attrName>
                        </p:attrNameLst>
                      </p:cBhvr>
                      <p:tavLst>
                        <p:tav tm="0">
                          <p:val>
                            <p:fltVal val="0"/>
                          </p:val>
                        </p:tav>
                        <p:tav tm="100000">
                          <p:val>
                            <p:strVal val="#ppt_h"/>
                          </p:val>
                        </p:tav>
                      </p:tavLst>
                    </p:anim>
                    <p:animEffect transition="in" filter="fade">
                      <p:cBhvr>
                        <p:cTn dur="400"/>
                        <p:tgtEl>
                          <p:spTgt spid="19"/>
                        </p:tgtEl>
                      </p:cBhvr>
                    </p:animEffect>
                  </p:childTnLst>
                </p:cTn>
              </p:par>
            </p:tnLst>
          </p:tmpl>
        </p:tmplLst>
      </p:bldP>
      <p:bldP spid="20" grpId="0" build="p">
        <p:tmplLst>
          <p:tmpl lvl="1">
            <p:tnLst>
              <p:par>
                <p:cTn presetID="53" presetClass="entr" presetSubtype="16"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 calcmode="lin" valueType="num">
                      <p:cBhvr>
                        <p:cTn dur="400" fill="hold"/>
                        <p:tgtEl>
                          <p:spTgt spid="20"/>
                        </p:tgtEl>
                        <p:attrNameLst>
                          <p:attrName>ppt_w</p:attrName>
                        </p:attrNameLst>
                      </p:cBhvr>
                      <p:tavLst>
                        <p:tav tm="0">
                          <p:val>
                            <p:fltVal val="0"/>
                          </p:val>
                        </p:tav>
                        <p:tav tm="100000">
                          <p:val>
                            <p:strVal val="#ppt_w"/>
                          </p:val>
                        </p:tav>
                      </p:tavLst>
                    </p:anim>
                    <p:anim calcmode="lin" valueType="num">
                      <p:cBhvr>
                        <p:cTn dur="400" fill="hold"/>
                        <p:tgtEl>
                          <p:spTgt spid="20"/>
                        </p:tgtEl>
                        <p:attrNameLst>
                          <p:attrName>ppt_h</p:attrName>
                        </p:attrNameLst>
                      </p:cBhvr>
                      <p:tavLst>
                        <p:tav tm="0">
                          <p:val>
                            <p:fltVal val="0"/>
                          </p:val>
                        </p:tav>
                        <p:tav tm="100000">
                          <p:val>
                            <p:strVal val="#ppt_h"/>
                          </p:val>
                        </p:tav>
                      </p:tavLst>
                    </p:anim>
                    <p:animEffect transition="in" filter="fade">
                      <p:cBhvr>
                        <p:cTn dur="400"/>
                        <p:tgtEl>
                          <p:spTgt spid="20"/>
                        </p:tgtEl>
                      </p:cBhvr>
                    </p:animEffect>
                  </p:childTnLst>
                </p:cTn>
              </p:par>
            </p:tnLst>
          </p:tmpl>
        </p:tmplLst>
      </p:bldP>
      <p:bldP spid="21" grpId="0" build="p">
        <p:tmplLst>
          <p:tmpl lvl="1">
            <p:tnLst>
              <p:par>
                <p:cTn presetID="53" presetClass="entr" presetSubtype="16"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 calcmode="lin" valueType="num">
                      <p:cBhvr>
                        <p:cTn dur="400" fill="hold"/>
                        <p:tgtEl>
                          <p:spTgt spid="21"/>
                        </p:tgtEl>
                        <p:attrNameLst>
                          <p:attrName>ppt_w</p:attrName>
                        </p:attrNameLst>
                      </p:cBhvr>
                      <p:tavLst>
                        <p:tav tm="0">
                          <p:val>
                            <p:fltVal val="0"/>
                          </p:val>
                        </p:tav>
                        <p:tav tm="100000">
                          <p:val>
                            <p:strVal val="#ppt_w"/>
                          </p:val>
                        </p:tav>
                      </p:tavLst>
                    </p:anim>
                    <p:anim calcmode="lin" valueType="num">
                      <p:cBhvr>
                        <p:cTn dur="400" fill="hold"/>
                        <p:tgtEl>
                          <p:spTgt spid="21"/>
                        </p:tgtEl>
                        <p:attrNameLst>
                          <p:attrName>ppt_h</p:attrName>
                        </p:attrNameLst>
                      </p:cBhvr>
                      <p:tavLst>
                        <p:tav tm="0">
                          <p:val>
                            <p:fltVal val="0"/>
                          </p:val>
                        </p:tav>
                        <p:tav tm="100000">
                          <p:val>
                            <p:strVal val="#ppt_h"/>
                          </p:val>
                        </p:tav>
                      </p:tavLst>
                    </p:anim>
                    <p:animEffect transition="in" filter="fade">
                      <p:cBhvr>
                        <p:cTn dur="400"/>
                        <p:tgtEl>
                          <p:spTgt spid="21"/>
                        </p:tgtEl>
                      </p:cBhvr>
                    </p:animEffect>
                  </p:childTnLst>
                </p:cTn>
              </p:par>
            </p:tnLst>
          </p:tmpl>
        </p:tmplLst>
      </p:bldP>
      <p:bldP spid="22" grpId="0" build="p">
        <p:tmplLst>
          <p:tmpl lvl="1">
            <p:tnLst>
              <p:par>
                <p:cTn presetID="53" presetClass="entr" presetSubtype="16"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 calcmode="lin" valueType="num">
                      <p:cBhvr>
                        <p:cTn dur="400" fill="hold"/>
                        <p:tgtEl>
                          <p:spTgt spid="22"/>
                        </p:tgtEl>
                        <p:attrNameLst>
                          <p:attrName>ppt_w</p:attrName>
                        </p:attrNameLst>
                      </p:cBhvr>
                      <p:tavLst>
                        <p:tav tm="0">
                          <p:val>
                            <p:fltVal val="0"/>
                          </p:val>
                        </p:tav>
                        <p:tav tm="100000">
                          <p:val>
                            <p:strVal val="#ppt_w"/>
                          </p:val>
                        </p:tav>
                      </p:tavLst>
                    </p:anim>
                    <p:anim calcmode="lin" valueType="num">
                      <p:cBhvr>
                        <p:cTn dur="400" fill="hold"/>
                        <p:tgtEl>
                          <p:spTgt spid="22"/>
                        </p:tgtEl>
                        <p:attrNameLst>
                          <p:attrName>ppt_h</p:attrName>
                        </p:attrNameLst>
                      </p:cBhvr>
                      <p:tavLst>
                        <p:tav tm="0">
                          <p:val>
                            <p:fltVal val="0"/>
                          </p:val>
                        </p:tav>
                        <p:tav tm="100000">
                          <p:val>
                            <p:strVal val="#ppt_h"/>
                          </p:val>
                        </p:tav>
                      </p:tavLst>
                    </p:anim>
                    <p:animEffect transition="in" filter="fade">
                      <p:cBhvr>
                        <p:cTn dur="400"/>
                        <p:tgtEl>
                          <p:spTgt spid="22"/>
                        </p:tgtEl>
                      </p:cBhvr>
                    </p:animEffect>
                  </p:childTnLst>
                </p:cTn>
              </p:par>
            </p:tnLst>
          </p:tmpl>
        </p:tmplLst>
      </p:bldP>
      <p:bldP spid="23" grpId="0" build="p">
        <p:tmplLst>
          <p:tmpl lvl="1">
            <p:tnLst>
              <p:par>
                <p:cTn presetID="53" presetClass="entr" presetSubtype="16"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 calcmode="lin" valueType="num">
                      <p:cBhvr>
                        <p:cTn dur="400" fill="hold"/>
                        <p:tgtEl>
                          <p:spTgt spid="23"/>
                        </p:tgtEl>
                        <p:attrNameLst>
                          <p:attrName>ppt_w</p:attrName>
                        </p:attrNameLst>
                      </p:cBhvr>
                      <p:tavLst>
                        <p:tav tm="0">
                          <p:val>
                            <p:fltVal val="0"/>
                          </p:val>
                        </p:tav>
                        <p:tav tm="100000">
                          <p:val>
                            <p:strVal val="#ppt_w"/>
                          </p:val>
                        </p:tav>
                      </p:tavLst>
                    </p:anim>
                    <p:anim calcmode="lin" valueType="num">
                      <p:cBhvr>
                        <p:cTn dur="400" fill="hold"/>
                        <p:tgtEl>
                          <p:spTgt spid="23"/>
                        </p:tgtEl>
                        <p:attrNameLst>
                          <p:attrName>ppt_h</p:attrName>
                        </p:attrNameLst>
                      </p:cBhvr>
                      <p:tavLst>
                        <p:tav tm="0">
                          <p:val>
                            <p:fltVal val="0"/>
                          </p:val>
                        </p:tav>
                        <p:tav tm="100000">
                          <p:val>
                            <p:strVal val="#ppt_h"/>
                          </p:val>
                        </p:tav>
                      </p:tavLst>
                    </p:anim>
                    <p:animEffect transition="in" filter="fade">
                      <p:cBhvr>
                        <p:cTn dur="400"/>
                        <p:tgtEl>
                          <p:spTgt spid="23"/>
                        </p:tgtEl>
                      </p:cBhvr>
                    </p:animEffect>
                  </p:childTnLst>
                </p:cTn>
              </p:par>
            </p:tnLst>
          </p:tmpl>
        </p:tmplLst>
      </p:bldP>
    </p:bldLst>
  </p:timing>
</p:sld>
</file>

<file path=ppt/slides/slide18.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A388E644-1FB8-4C5B-901B-9147CC6625A0}"/>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D5B6490E-4077-49D5-8FC0-48C891795CAF}"/>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4" name="五边形 28">
            <a:extLst>
              <a:ext uri="{FF2B5EF4-FFF2-40B4-BE49-F238E27FC236}">
                <a16:creationId xmlns:a16="http://schemas.microsoft.com/office/drawing/2014/main" id="{0EC545E6-CA81-4C48-8E33-3EC85491C022}"/>
              </a:ext>
            </a:extLst>
          </p:cNvPr>
          <p:cNvSpPr>
            <a:spLocks noChangeAspect="1"/>
          </p:cNvSpPr>
          <p:nvPr/>
        </p:nvSpPr>
        <p:spPr>
          <a:xfrm flipH="1">
            <a:off x="2126107" y="2386863"/>
            <a:ext cx="3847489"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5" name="五边形 29">
            <a:extLst>
              <a:ext uri="{FF2B5EF4-FFF2-40B4-BE49-F238E27FC236}">
                <a16:creationId xmlns:a16="http://schemas.microsoft.com/office/drawing/2014/main" id="{F729752B-E61F-4A83-ADA6-32724A653EF6}"/>
              </a:ext>
            </a:extLst>
          </p:cNvPr>
          <p:cNvSpPr>
            <a:spLocks noChangeAspect="1"/>
          </p:cNvSpPr>
          <p:nvPr/>
        </p:nvSpPr>
        <p:spPr>
          <a:xfrm flipH="1">
            <a:off x="3595740" y="2978804"/>
            <a:ext cx="2366200"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6" name="五边形 30">
            <a:extLst>
              <a:ext uri="{FF2B5EF4-FFF2-40B4-BE49-F238E27FC236}">
                <a16:creationId xmlns:a16="http://schemas.microsoft.com/office/drawing/2014/main" id="{4F35B02E-8A19-47F0-8130-737E1EC239EA}"/>
              </a:ext>
            </a:extLst>
          </p:cNvPr>
          <p:cNvSpPr>
            <a:spLocks noChangeAspect="1"/>
          </p:cNvSpPr>
          <p:nvPr/>
        </p:nvSpPr>
        <p:spPr>
          <a:xfrm flipH="1">
            <a:off x="2707241" y="3557004"/>
            <a:ext cx="3266353"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7" name="五边形 31">
            <a:extLst>
              <a:ext uri="{FF2B5EF4-FFF2-40B4-BE49-F238E27FC236}">
                <a16:creationId xmlns:a16="http://schemas.microsoft.com/office/drawing/2014/main" id="{75A06FBD-F6FE-4E38-B988-992808872F29}"/>
              </a:ext>
            </a:extLst>
          </p:cNvPr>
          <p:cNvSpPr>
            <a:spLocks noChangeAspect="1"/>
          </p:cNvSpPr>
          <p:nvPr/>
        </p:nvSpPr>
        <p:spPr>
          <a:xfrm flipH="1">
            <a:off x="1292002" y="4153574"/>
            <a:ext cx="4681591"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8" name="五边形 32">
            <a:extLst>
              <a:ext uri="{FF2B5EF4-FFF2-40B4-BE49-F238E27FC236}">
                <a16:creationId xmlns:a16="http://schemas.microsoft.com/office/drawing/2014/main" id="{22E560B8-E72C-4681-A789-6973158C8EFB}"/>
              </a:ext>
            </a:extLst>
          </p:cNvPr>
          <p:cNvSpPr>
            <a:spLocks noChangeAspect="1"/>
          </p:cNvSpPr>
          <p:nvPr/>
        </p:nvSpPr>
        <p:spPr>
          <a:xfrm flipH="1">
            <a:off x="1677586" y="4725500"/>
            <a:ext cx="4288376"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9" name="五边形 33">
            <a:extLst>
              <a:ext uri="{FF2B5EF4-FFF2-40B4-BE49-F238E27FC236}">
                <a16:creationId xmlns:a16="http://schemas.microsoft.com/office/drawing/2014/main" id="{715DC72F-540F-4DDE-864A-91BAE268F55E}"/>
              </a:ext>
            </a:extLst>
          </p:cNvPr>
          <p:cNvSpPr>
            <a:spLocks noChangeAspect="1"/>
          </p:cNvSpPr>
          <p:nvPr/>
        </p:nvSpPr>
        <p:spPr>
          <a:xfrm flipH="1">
            <a:off x="3067928" y="5311264"/>
            <a:ext cx="2905666"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10" name="五边形 34">
            <a:extLst>
              <a:ext uri="{FF2B5EF4-FFF2-40B4-BE49-F238E27FC236}">
                <a16:creationId xmlns:a16="http://schemas.microsoft.com/office/drawing/2014/main" id="{5F4D0C0D-A73C-4A07-A95D-747AE5489375}"/>
              </a:ext>
            </a:extLst>
          </p:cNvPr>
          <p:cNvSpPr>
            <a:spLocks noChangeAspect="1"/>
          </p:cNvSpPr>
          <p:nvPr/>
        </p:nvSpPr>
        <p:spPr>
          <a:xfrm flipH="1">
            <a:off x="4208914" y="5883190"/>
            <a:ext cx="1743402" cy="392218"/>
          </a:xfrm>
          <a:prstGeom prst="homePlate">
            <a:avLst/>
          </a:prstGeom>
          <a:solidFill>
            <a:srgbClr val="EF4A6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11" name="TextBox 10">
            <a:extLst>
              <a:ext uri="{FF2B5EF4-FFF2-40B4-BE49-F238E27FC236}">
                <a16:creationId xmlns:a16="http://schemas.microsoft.com/office/drawing/2014/main" id="{A0893E20-D5A4-420D-8FB8-C798CF27828B}"/>
              </a:ext>
            </a:extLst>
          </p:cNvPr>
          <p:cNvSpPr txBox="1">
            <a:spLocks noChangeAspect="1"/>
          </p:cNvSpPr>
          <p:nvPr/>
        </p:nvSpPr>
        <p:spPr>
          <a:xfrm>
            <a:off x="1575614" y="2471095"/>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2" name="TextBox 11">
            <a:extLst>
              <a:ext uri="{FF2B5EF4-FFF2-40B4-BE49-F238E27FC236}">
                <a16:creationId xmlns:a16="http://schemas.microsoft.com/office/drawing/2014/main" id="{FA55EF97-B33F-43D7-98F4-AB091157368C}"/>
              </a:ext>
            </a:extLst>
          </p:cNvPr>
          <p:cNvSpPr txBox="1">
            <a:spLocks noChangeAspect="1"/>
          </p:cNvSpPr>
          <p:nvPr/>
        </p:nvSpPr>
        <p:spPr>
          <a:xfrm>
            <a:off x="3031928" y="3042530"/>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3" name="TextBox 12">
            <a:extLst>
              <a:ext uri="{FF2B5EF4-FFF2-40B4-BE49-F238E27FC236}">
                <a16:creationId xmlns:a16="http://schemas.microsoft.com/office/drawing/2014/main" id="{B3A5417C-CCEC-48AC-ACD1-8F3BE556DF4C}"/>
              </a:ext>
            </a:extLst>
          </p:cNvPr>
          <p:cNvSpPr txBox="1">
            <a:spLocks noChangeAspect="1"/>
          </p:cNvSpPr>
          <p:nvPr/>
        </p:nvSpPr>
        <p:spPr>
          <a:xfrm>
            <a:off x="2059487" y="3650273"/>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4" name="TextBox 13">
            <a:extLst>
              <a:ext uri="{FF2B5EF4-FFF2-40B4-BE49-F238E27FC236}">
                <a16:creationId xmlns:a16="http://schemas.microsoft.com/office/drawing/2014/main" id="{09720F90-7107-4661-90C6-9FE410E914DD}"/>
              </a:ext>
            </a:extLst>
          </p:cNvPr>
          <p:cNvSpPr txBox="1">
            <a:spLocks noChangeAspect="1"/>
          </p:cNvSpPr>
          <p:nvPr/>
        </p:nvSpPr>
        <p:spPr>
          <a:xfrm>
            <a:off x="642243" y="4215885"/>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5" name="TextBox 14">
            <a:extLst>
              <a:ext uri="{FF2B5EF4-FFF2-40B4-BE49-F238E27FC236}">
                <a16:creationId xmlns:a16="http://schemas.microsoft.com/office/drawing/2014/main" id="{98720F98-8531-4311-A423-F721AB3DC376}"/>
              </a:ext>
            </a:extLst>
          </p:cNvPr>
          <p:cNvSpPr txBox="1">
            <a:spLocks noChangeAspect="1"/>
          </p:cNvSpPr>
          <p:nvPr/>
        </p:nvSpPr>
        <p:spPr>
          <a:xfrm>
            <a:off x="1013526" y="4805567"/>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6" name="TextBox 15">
            <a:extLst>
              <a:ext uri="{FF2B5EF4-FFF2-40B4-BE49-F238E27FC236}">
                <a16:creationId xmlns:a16="http://schemas.microsoft.com/office/drawing/2014/main" id="{CC0B336D-E502-45DE-BB64-C9EDDBB21335}"/>
              </a:ext>
            </a:extLst>
          </p:cNvPr>
          <p:cNvSpPr txBox="1">
            <a:spLocks noChangeAspect="1"/>
          </p:cNvSpPr>
          <p:nvPr/>
        </p:nvSpPr>
        <p:spPr>
          <a:xfrm>
            <a:off x="2464138" y="5412277"/>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7" name="TextBox 16">
            <a:extLst>
              <a:ext uri="{FF2B5EF4-FFF2-40B4-BE49-F238E27FC236}">
                <a16:creationId xmlns:a16="http://schemas.microsoft.com/office/drawing/2014/main" id="{6C53B476-CB7D-423D-A9BE-722B55B4AD3C}"/>
              </a:ext>
            </a:extLst>
          </p:cNvPr>
          <p:cNvSpPr txBox="1">
            <a:spLocks noChangeAspect="1"/>
          </p:cNvSpPr>
          <p:nvPr/>
        </p:nvSpPr>
        <p:spPr>
          <a:xfrm>
            <a:off x="3606212" y="5974759"/>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18" name="五边形 42">
            <a:extLst>
              <a:ext uri="{FF2B5EF4-FFF2-40B4-BE49-F238E27FC236}">
                <a16:creationId xmlns:a16="http://schemas.microsoft.com/office/drawing/2014/main" id="{4C15DC9B-1985-477C-8D03-23F70EAC9687}"/>
              </a:ext>
            </a:extLst>
          </p:cNvPr>
          <p:cNvSpPr>
            <a:spLocks noChangeAspect="1"/>
          </p:cNvSpPr>
          <p:nvPr/>
        </p:nvSpPr>
        <p:spPr>
          <a:xfrm>
            <a:off x="6535695" y="2408696"/>
            <a:ext cx="1963842" cy="392218"/>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19" name="五边形 43">
            <a:extLst>
              <a:ext uri="{FF2B5EF4-FFF2-40B4-BE49-F238E27FC236}">
                <a16:creationId xmlns:a16="http://schemas.microsoft.com/office/drawing/2014/main" id="{AA26F9A3-DB45-4CA3-BC2B-298350B3208C}"/>
              </a:ext>
            </a:extLst>
          </p:cNvPr>
          <p:cNvSpPr>
            <a:spLocks noChangeAspect="1"/>
          </p:cNvSpPr>
          <p:nvPr/>
        </p:nvSpPr>
        <p:spPr>
          <a:xfrm>
            <a:off x="6541382" y="2980710"/>
            <a:ext cx="3707240" cy="392218"/>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20" name="五边形 44">
            <a:extLst>
              <a:ext uri="{FF2B5EF4-FFF2-40B4-BE49-F238E27FC236}">
                <a16:creationId xmlns:a16="http://schemas.microsoft.com/office/drawing/2014/main" id="{806EE361-01AF-418B-A48B-4C9CE442D8B0}"/>
              </a:ext>
            </a:extLst>
          </p:cNvPr>
          <p:cNvSpPr>
            <a:spLocks noChangeAspect="1"/>
          </p:cNvSpPr>
          <p:nvPr/>
        </p:nvSpPr>
        <p:spPr>
          <a:xfrm>
            <a:off x="6553112" y="3552724"/>
            <a:ext cx="2324531" cy="392218"/>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21" name="五边形 45">
            <a:extLst>
              <a:ext uri="{FF2B5EF4-FFF2-40B4-BE49-F238E27FC236}">
                <a16:creationId xmlns:a16="http://schemas.microsoft.com/office/drawing/2014/main" id="{48AFEB9A-22AA-4D00-9DD5-F931A55BEC84}"/>
              </a:ext>
            </a:extLst>
          </p:cNvPr>
          <p:cNvSpPr>
            <a:spLocks noChangeAspect="1"/>
          </p:cNvSpPr>
          <p:nvPr/>
        </p:nvSpPr>
        <p:spPr>
          <a:xfrm>
            <a:off x="6532523" y="4153486"/>
            <a:ext cx="4319595" cy="392218"/>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22" name="五边形 46">
            <a:extLst>
              <a:ext uri="{FF2B5EF4-FFF2-40B4-BE49-F238E27FC236}">
                <a16:creationId xmlns:a16="http://schemas.microsoft.com/office/drawing/2014/main" id="{458E163E-741D-4FEB-A3E9-D31FC72ABBFF}"/>
              </a:ext>
            </a:extLst>
          </p:cNvPr>
          <p:cNvSpPr>
            <a:spLocks noChangeAspect="1"/>
          </p:cNvSpPr>
          <p:nvPr/>
        </p:nvSpPr>
        <p:spPr>
          <a:xfrm>
            <a:off x="6552846" y="4725500"/>
            <a:ext cx="3586500" cy="392218"/>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23" name="五边形 47">
            <a:extLst>
              <a:ext uri="{FF2B5EF4-FFF2-40B4-BE49-F238E27FC236}">
                <a16:creationId xmlns:a16="http://schemas.microsoft.com/office/drawing/2014/main" id="{67A3BBE5-919A-4891-85AC-715BF919CA3B}"/>
              </a:ext>
            </a:extLst>
          </p:cNvPr>
          <p:cNvSpPr>
            <a:spLocks noChangeAspect="1"/>
          </p:cNvSpPr>
          <p:nvPr/>
        </p:nvSpPr>
        <p:spPr>
          <a:xfrm>
            <a:off x="6552846" y="5313850"/>
            <a:ext cx="4156906" cy="392218"/>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24" name="五边形 48">
            <a:extLst>
              <a:ext uri="{FF2B5EF4-FFF2-40B4-BE49-F238E27FC236}">
                <a16:creationId xmlns:a16="http://schemas.microsoft.com/office/drawing/2014/main" id="{BD9B4FA0-D7E2-4B6B-ABD2-459DAF989C33}"/>
              </a:ext>
            </a:extLst>
          </p:cNvPr>
          <p:cNvSpPr>
            <a:spLocks noChangeAspect="1"/>
          </p:cNvSpPr>
          <p:nvPr/>
        </p:nvSpPr>
        <p:spPr>
          <a:xfrm>
            <a:off x="6555015" y="5888109"/>
            <a:ext cx="3063478" cy="382111"/>
          </a:xfrm>
          <a:prstGeom prst="homePlate">
            <a:avLst/>
          </a:prstGeom>
          <a:solidFill>
            <a:srgbClr val="00C1CA"/>
          </a:solidFill>
          <a:ln w="12700" cap="flat" cmpd="sng" algn="ctr">
            <a:noFill/>
            <a:prstDash val="solid"/>
            <a:miter lim="800000"/>
          </a:ln>
          <a:effectLst/>
        </p:spPr>
        <p:txBody>
          <a:bodyPr lIns="61105" tIns="30553" rIns="61105" bIns="305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2133" b="0" i="0" u="none" strike="noStrike" kern="0" cap="none" spc="0" normalizeH="0" baseline="0" noProof="0" dirty="0">
              <a:ln>
                <a:noFill/>
              </a:ln>
              <a:solidFill>
                <a:prstClr val="black">
                  <a:lumMod val="65000"/>
                  <a:lumOff val="35000"/>
                </a:prstClr>
              </a:solidFill>
              <a:effectLst/>
              <a:uLnTx/>
              <a:uFillTx/>
              <a:latin typeface="Calibri" panose="020F0502020204030204"/>
              <a:ea typeface="等线" panose="02010600030101010101" pitchFamily="2" charset="-122"/>
              <a:cs typeface="+mn-cs"/>
            </a:endParaRPr>
          </a:p>
        </p:txBody>
      </p:sp>
      <p:sp>
        <p:nvSpPr>
          <p:cNvPr id="25" name="TextBox 24">
            <a:extLst>
              <a:ext uri="{FF2B5EF4-FFF2-40B4-BE49-F238E27FC236}">
                <a16:creationId xmlns:a16="http://schemas.microsoft.com/office/drawing/2014/main" id="{65336822-C3B5-4CB4-9ACC-51A3EE4E0487}"/>
              </a:ext>
            </a:extLst>
          </p:cNvPr>
          <p:cNvSpPr txBox="1">
            <a:spLocks noChangeAspect="1"/>
          </p:cNvSpPr>
          <p:nvPr/>
        </p:nvSpPr>
        <p:spPr>
          <a:xfrm>
            <a:off x="8595428" y="2469635"/>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26" name="TextBox 25">
            <a:extLst>
              <a:ext uri="{FF2B5EF4-FFF2-40B4-BE49-F238E27FC236}">
                <a16:creationId xmlns:a16="http://schemas.microsoft.com/office/drawing/2014/main" id="{47F7D4D6-B5DD-4BB9-B903-D421304CB3B3}"/>
              </a:ext>
            </a:extLst>
          </p:cNvPr>
          <p:cNvSpPr txBox="1">
            <a:spLocks noChangeAspect="1"/>
          </p:cNvSpPr>
          <p:nvPr/>
        </p:nvSpPr>
        <p:spPr>
          <a:xfrm>
            <a:off x="10334817" y="3078440"/>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27" name="TextBox 26">
            <a:extLst>
              <a:ext uri="{FF2B5EF4-FFF2-40B4-BE49-F238E27FC236}">
                <a16:creationId xmlns:a16="http://schemas.microsoft.com/office/drawing/2014/main" id="{2C489352-E051-472E-A248-CF7068BD19E6}"/>
              </a:ext>
            </a:extLst>
          </p:cNvPr>
          <p:cNvSpPr txBox="1">
            <a:spLocks noChangeAspect="1"/>
          </p:cNvSpPr>
          <p:nvPr/>
        </p:nvSpPr>
        <p:spPr>
          <a:xfrm>
            <a:off x="8972292" y="3615177"/>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28" name="TextBox 27">
            <a:extLst>
              <a:ext uri="{FF2B5EF4-FFF2-40B4-BE49-F238E27FC236}">
                <a16:creationId xmlns:a16="http://schemas.microsoft.com/office/drawing/2014/main" id="{BB545F48-A8A8-4014-815E-877D76E77C0A}"/>
              </a:ext>
            </a:extLst>
          </p:cNvPr>
          <p:cNvSpPr txBox="1">
            <a:spLocks noChangeAspect="1"/>
          </p:cNvSpPr>
          <p:nvPr/>
        </p:nvSpPr>
        <p:spPr>
          <a:xfrm>
            <a:off x="11034993" y="4215885"/>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29" name="TextBox 28">
            <a:extLst>
              <a:ext uri="{FF2B5EF4-FFF2-40B4-BE49-F238E27FC236}">
                <a16:creationId xmlns:a16="http://schemas.microsoft.com/office/drawing/2014/main" id="{F3CDC65E-1CE4-4CAC-8690-7EB3D2CCFFEB}"/>
              </a:ext>
            </a:extLst>
          </p:cNvPr>
          <p:cNvSpPr txBox="1">
            <a:spLocks noChangeAspect="1"/>
          </p:cNvSpPr>
          <p:nvPr/>
        </p:nvSpPr>
        <p:spPr>
          <a:xfrm>
            <a:off x="10236210" y="4805567"/>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30" name="TextBox 29">
            <a:extLst>
              <a:ext uri="{FF2B5EF4-FFF2-40B4-BE49-F238E27FC236}">
                <a16:creationId xmlns:a16="http://schemas.microsoft.com/office/drawing/2014/main" id="{FEE41F1B-7A5A-4BD7-876B-621EAD3F97BB}"/>
              </a:ext>
            </a:extLst>
          </p:cNvPr>
          <p:cNvSpPr txBox="1">
            <a:spLocks noChangeAspect="1"/>
          </p:cNvSpPr>
          <p:nvPr/>
        </p:nvSpPr>
        <p:spPr>
          <a:xfrm>
            <a:off x="10801889" y="5373665"/>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31" name="TextBox 30">
            <a:extLst>
              <a:ext uri="{FF2B5EF4-FFF2-40B4-BE49-F238E27FC236}">
                <a16:creationId xmlns:a16="http://schemas.microsoft.com/office/drawing/2014/main" id="{7BCC923B-4E6F-4926-A05B-0B1A667ABE01}"/>
              </a:ext>
            </a:extLst>
          </p:cNvPr>
          <p:cNvSpPr txBox="1">
            <a:spLocks noChangeAspect="1"/>
          </p:cNvSpPr>
          <p:nvPr/>
        </p:nvSpPr>
        <p:spPr>
          <a:xfrm>
            <a:off x="9754984" y="5945456"/>
            <a:ext cx="466446" cy="266823"/>
          </a:xfrm>
          <a:prstGeom prst="rect">
            <a:avLst/>
          </a:prstGeom>
          <a:noFill/>
        </p:spPr>
        <p:txBody>
          <a:bodyPr wrap="none" lIns="61105" tIns="30553" rIns="61105" bIns="30553" rtlCol="0">
            <a:spAutoFit/>
          </a:bodyPr>
          <a:lstStyle/>
          <a:p>
            <a:pPr defTabSz="914400" fontAlgn="base">
              <a:spcBef>
                <a:spcPct val="0"/>
              </a:spcBef>
              <a:spcAft>
                <a:spcPct val="0"/>
              </a:spcAft>
            </a:pPr>
            <a:r>
              <a:rPr lang="zh-CN" altLang="en-US" sz="1333" dirty="0">
                <a:solidFill>
                  <a:prstClr val="black">
                    <a:lumMod val="65000"/>
                    <a:lumOff val="35000"/>
                  </a:prstClr>
                </a:solidFill>
                <a:latin typeface="微软雅黑" pitchFamily="34" charset="-122"/>
                <a:ea typeface="微软雅黑" pitchFamily="34" charset="-122"/>
              </a:rPr>
              <a:t>文字</a:t>
            </a:r>
          </a:p>
        </p:txBody>
      </p:sp>
      <p:sp>
        <p:nvSpPr>
          <p:cNvPr id="32" name="TextBox 31">
            <a:extLst>
              <a:ext uri="{FF2B5EF4-FFF2-40B4-BE49-F238E27FC236}">
                <a16:creationId xmlns:a16="http://schemas.microsoft.com/office/drawing/2014/main" id="{4CDDC173-E20B-4A22-AB9F-A4C89DD709CF}"/>
              </a:ext>
            </a:extLst>
          </p:cNvPr>
          <p:cNvSpPr txBox="1">
            <a:spLocks noChangeAspect="1"/>
          </p:cNvSpPr>
          <p:nvPr/>
        </p:nvSpPr>
        <p:spPr>
          <a:xfrm>
            <a:off x="6157143" y="2466454"/>
            <a:ext cx="243629"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A</a:t>
            </a:r>
            <a:endParaRPr lang="zh-CN" altLang="en-US" sz="1333" dirty="0">
              <a:solidFill>
                <a:prstClr val="black">
                  <a:lumMod val="65000"/>
                  <a:lumOff val="35000"/>
                </a:prstClr>
              </a:solidFill>
              <a:latin typeface="微软雅黑" pitchFamily="34" charset="-122"/>
              <a:ea typeface="微软雅黑" pitchFamily="34" charset="-122"/>
            </a:endParaRPr>
          </a:p>
        </p:txBody>
      </p:sp>
      <p:sp>
        <p:nvSpPr>
          <p:cNvPr id="33" name="TextBox 32">
            <a:extLst>
              <a:ext uri="{FF2B5EF4-FFF2-40B4-BE49-F238E27FC236}">
                <a16:creationId xmlns:a16="http://schemas.microsoft.com/office/drawing/2014/main" id="{267D8EA5-7E2B-458E-8136-140DC5000908}"/>
              </a:ext>
            </a:extLst>
          </p:cNvPr>
          <p:cNvSpPr txBox="1">
            <a:spLocks noChangeAspect="1"/>
          </p:cNvSpPr>
          <p:nvPr/>
        </p:nvSpPr>
        <p:spPr>
          <a:xfrm>
            <a:off x="6157143" y="3056944"/>
            <a:ext cx="230805"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B</a:t>
            </a:r>
            <a:endParaRPr lang="zh-CN" altLang="en-US" sz="1333" dirty="0">
              <a:solidFill>
                <a:prstClr val="black">
                  <a:lumMod val="65000"/>
                  <a:lumOff val="35000"/>
                </a:prstClr>
              </a:solidFill>
              <a:latin typeface="微软雅黑" pitchFamily="34" charset="-122"/>
              <a:ea typeface="微软雅黑" pitchFamily="34" charset="-122"/>
            </a:endParaRPr>
          </a:p>
        </p:txBody>
      </p:sp>
      <p:sp>
        <p:nvSpPr>
          <p:cNvPr id="34" name="TextBox 33">
            <a:extLst>
              <a:ext uri="{FF2B5EF4-FFF2-40B4-BE49-F238E27FC236}">
                <a16:creationId xmlns:a16="http://schemas.microsoft.com/office/drawing/2014/main" id="{754C4147-C55A-4EDA-A48B-FDDB8159A77C}"/>
              </a:ext>
            </a:extLst>
          </p:cNvPr>
          <p:cNvSpPr txBox="1">
            <a:spLocks noChangeAspect="1"/>
          </p:cNvSpPr>
          <p:nvPr/>
        </p:nvSpPr>
        <p:spPr>
          <a:xfrm>
            <a:off x="6157143" y="3618428"/>
            <a:ext cx="237217"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C</a:t>
            </a:r>
            <a:endParaRPr lang="zh-CN" altLang="en-US" sz="1333" dirty="0">
              <a:solidFill>
                <a:prstClr val="black">
                  <a:lumMod val="65000"/>
                  <a:lumOff val="35000"/>
                </a:prstClr>
              </a:solidFill>
              <a:latin typeface="微软雅黑" pitchFamily="34" charset="-122"/>
              <a:ea typeface="微软雅黑" pitchFamily="34" charset="-122"/>
            </a:endParaRPr>
          </a:p>
        </p:txBody>
      </p:sp>
      <p:sp>
        <p:nvSpPr>
          <p:cNvPr id="35" name="TextBox 36">
            <a:extLst>
              <a:ext uri="{FF2B5EF4-FFF2-40B4-BE49-F238E27FC236}">
                <a16:creationId xmlns:a16="http://schemas.microsoft.com/office/drawing/2014/main" id="{20BFCA1A-42EF-464E-A8BD-355E28389CA1}"/>
              </a:ext>
            </a:extLst>
          </p:cNvPr>
          <p:cNvSpPr txBox="1">
            <a:spLocks noChangeAspect="1"/>
          </p:cNvSpPr>
          <p:nvPr/>
        </p:nvSpPr>
        <p:spPr>
          <a:xfrm>
            <a:off x="6157142" y="4244082"/>
            <a:ext cx="253247"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D</a:t>
            </a:r>
            <a:endParaRPr lang="zh-CN" altLang="en-US" sz="1333" dirty="0">
              <a:solidFill>
                <a:prstClr val="black">
                  <a:lumMod val="65000"/>
                  <a:lumOff val="35000"/>
                </a:prstClr>
              </a:solidFill>
              <a:latin typeface="微软雅黑" pitchFamily="34" charset="-122"/>
              <a:ea typeface="微软雅黑" pitchFamily="34" charset="-122"/>
            </a:endParaRPr>
          </a:p>
        </p:txBody>
      </p:sp>
      <p:sp>
        <p:nvSpPr>
          <p:cNvPr id="36" name="TextBox 37">
            <a:extLst>
              <a:ext uri="{FF2B5EF4-FFF2-40B4-BE49-F238E27FC236}">
                <a16:creationId xmlns:a16="http://schemas.microsoft.com/office/drawing/2014/main" id="{C0556123-4AE6-4670-A2FF-67187F51C264}"/>
              </a:ext>
            </a:extLst>
          </p:cNvPr>
          <p:cNvSpPr txBox="1">
            <a:spLocks noChangeAspect="1"/>
          </p:cNvSpPr>
          <p:nvPr/>
        </p:nvSpPr>
        <p:spPr>
          <a:xfrm>
            <a:off x="6157141" y="4805567"/>
            <a:ext cx="217981"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E</a:t>
            </a:r>
            <a:endParaRPr lang="zh-CN" altLang="en-US" sz="1333" dirty="0">
              <a:solidFill>
                <a:prstClr val="black">
                  <a:lumMod val="65000"/>
                  <a:lumOff val="35000"/>
                </a:prstClr>
              </a:solidFill>
              <a:latin typeface="微软雅黑" pitchFamily="34" charset="-122"/>
              <a:ea typeface="微软雅黑" pitchFamily="34" charset="-122"/>
            </a:endParaRPr>
          </a:p>
        </p:txBody>
      </p:sp>
      <p:sp>
        <p:nvSpPr>
          <p:cNvPr id="37" name="TextBox 38">
            <a:extLst>
              <a:ext uri="{FF2B5EF4-FFF2-40B4-BE49-F238E27FC236}">
                <a16:creationId xmlns:a16="http://schemas.microsoft.com/office/drawing/2014/main" id="{4887301D-5F4E-4C5C-B5DA-F7F287071AD4}"/>
              </a:ext>
            </a:extLst>
          </p:cNvPr>
          <p:cNvSpPr txBox="1">
            <a:spLocks noChangeAspect="1"/>
          </p:cNvSpPr>
          <p:nvPr/>
        </p:nvSpPr>
        <p:spPr>
          <a:xfrm>
            <a:off x="6157140" y="5431222"/>
            <a:ext cx="214775"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F</a:t>
            </a:r>
            <a:endParaRPr lang="zh-CN" altLang="en-US" sz="1333" dirty="0">
              <a:solidFill>
                <a:prstClr val="black">
                  <a:lumMod val="65000"/>
                  <a:lumOff val="35000"/>
                </a:prstClr>
              </a:solidFill>
              <a:latin typeface="微软雅黑" pitchFamily="34" charset="-122"/>
              <a:ea typeface="微软雅黑" pitchFamily="34" charset="-122"/>
            </a:endParaRPr>
          </a:p>
        </p:txBody>
      </p:sp>
      <p:sp>
        <p:nvSpPr>
          <p:cNvPr id="38" name="TextBox 39">
            <a:extLst>
              <a:ext uri="{FF2B5EF4-FFF2-40B4-BE49-F238E27FC236}">
                <a16:creationId xmlns:a16="http://schemas.microsoft.com/office/drawing/2014/main" id="{32842F56-532C-4904-A8BD-9EB051D648C8}"/>
              </a:ext>
            </a:extLst>
          </p:cNvPr>
          <p:cNvSpPr txBox="1">
            <a:spLocks noChangeAspect="1"/>
          </p:cNvSpPr>
          <p:nvPr/>
        </p:nvSpPr>
        <p:spPr>
          <a:xfrm>
            <a:off x="6151026" y="5960622"/>
            <a:ext cx="250041" cy="266823"/>
          </a:xfrm>
          <a:prstGeom prst="rect">
            <a:avLst/>
          </a:prstGeom>
          <a:noFill/>
        </p:spPr>
        <p:txBody>
          <a:bodyPr wrap="none" lIns="61105" tIns="30553" rIns="61105" bIns="30553" rtlCol="0">
            <a:spAutoFit/>
          </a:bodyPr>
          <a:lstStyle/>
          <a:p>
            <a:pPr defTabSz="914400" fontAlgn="base">
              <a:spcBef>
                <a:spcPct val="0"/>
              </a:spcBef>
              <a:spcAft>
                <a:spcPct val="0"/>
              </a:spcAft>
            </a:pPr>
            <a:r>
              <a:rPr lang="en-US" altLang="zh-CN" sz="1333" dirty="0">
                <a:solidFill>
                  <a:prstClr val="black">
                    <a:lumMod val="65000"/>
                    <a:lumOff val="35000"/>
                  </a:prstClr>
                </a:solidFill>
                <a:latin typeface="微软雅黑" pitchFamily="34" charset="-122"/>
                <a:ea typeface="微软雅黑" pitchFamily="34" charset="-122"/>
              </a:rPr>
              <a:t>G</a:t>
            </a:r>
            <a:endParaRPr lang="zh-CN" altLang="en-US" sz="1333" dirty="0">
              <a:solidFill>
                <a:prstClr val="black">
                  <a:lumMod val="65000"/>
                  <a:lumOff val="35000"/>
                </a:prstClr>
              </a:solidFill>
              <a:latin typeface="微软雅黑" pitchFamily="34" charset="-122"/>
              <a:ea typeface="微软雅黑" pitchFamily="34" charset="-122"/>
            </a:endParaRPr>
          </a:p>
        </p:txBody>
      </p:sp>
      <p:grpSp>
        <p:nvGrpSpPr>
          <p:cNvPr id="39" name="组合 74">
            <a:extLst>
              <a:ext uri="{FF2B5EF4-FFF2-40B4-BE49-F238E27FC236}">
                <a16:creationId xmlns:a16="http://schemas.microsoft.com/office/drawing/2014/main" id="{A132C680-ABEC-411F-A5B2-AD4BFEFBBDF1}"/>
              </a:ext>
            </a:extLst>
          </p:cNvPr>
          <p:cNvGrpSpPr>
            <a:grpSpLocks noChangeAspect="1"/>
          </p:cNvGrpSpPr>
          <p:nvPr/>
        </p:nvGrpSpPr>
        <p:grpSpPr>
          <a:xfrm>
            <a:off x="1700261" y="1824759"/>
            <a:ext cx="5226795" cy="87160"/>
            <a:chOff x="1507396" y="1628800"/>
            <a:chExt cx="4320480" cy="144016"/>
          </a:xfrm>
        </p:grpSpPr>
        <p:cxnSp>
          <p:nvCxnSpPr>
            <p:cNvPr id="40" name="直接连接符 39">
              <a:extLst>
                <a:ext uri="{FF2B5EF4-FFF2-40B4-BE49-F238E27FC236}">
                  <a16:creationId xmlns:a16="http://schemas.microsoft.com/office/drawing/2014/main" id="{1C9516E4-8B4C-4CF3-97A9-DE63D49FE077}"/>
                </a:ext>
              </a:extLst>
            </p:cNvPr>
            <p:cNvCxnSpPr/>
            <p:nvPr/>
          </p:nvCxnSpPr>
          <p:spPr>
            <a:xfrm>
              <a:off x="1507396" y="1700808"/>
              <a:ext cx="4320480" cy="0"/>
            </a:xfrm>
            <a:prstGeom prst="line">
              <a:avLst/>
            </a:prstGeom>
            <a:noFill/>
            <a:ln w="6350" cap="flat" cmpd="sng" algn="ctr">
              <a:solidFill>
                <a:sysClr val="windowText" lastClr="000000">
                  <a:lumMod val="50000"/>
                  <a:lumOff val="50000"/>
                </a:sysClr>
              </a:solidFill>
              <a:prstDash val="solid"/>
              <a:miter lim="800000"/>
            </a:ln>
            <a:effectLst/>
          </p:spPr>
        </p:cxnSp>
        <p:cxnSp>
          <p:nvCxnSpPr>
            <p:cNvPr id="41" name="直接连接符 40">
              <a:extLst>
                <a:ext uri="{FF2B5EF4-FFF2-40B4-BE49-F238E27FC236}">
                  <a16:creationId xmlns:a16="http://schemas.microsoft.com/office/drawing/2014/main" id="{B0ECF224-AA9D-44B7-82AF-A3C17D12D492}"/>
                </a:ext>
              </a:extLst>
            </p:cNvPr>
            <p:cNvCxnSpPr/>
            <p:nvPr/>
          </p:nvCxnSpPr>
          <p:spPr>
            <a:xfrm flipV="1">
              <a:off x="1507396"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2" name="直接连接符 41">
              <a:extLst>
                <a:ext uri="{FF2B5EF4-FFF2-40B4-BE49-F238E27FC236}">
                  <a16:creationId xmlns:a16="http://schemas.microsoft.com/office/drawing/2014/main" id="{E92D896E-9E00-4068-BA4A-A02312CBFF34}"/>
                </a:ext>
              </a:extLst>
            </p:cNvPr>
            <p:cNvCxnSpPr/>
            <p:nvPr/>
          </p:nvCxnSpPr>
          <p:spPr>
            <a:xfrm flipV="1">
              <a:off x="1987449"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3" name="直接连接符 42">
              <a:extLst>
                <a:ext uri="{FF2B5EF4-FFF2-40B4-BE49-F238E27FC236}">
                  <a16:creationId xmlns:a16="http://schemas.microsoft.com/office/drawing/2014/main" id="{D7DB66BB-1367-4617-B203-5F89D10140C0}"/>
                </a:ext>
              </a:extLst>
            </p:cNvPr>
            <p:cNvCxnSpPr/>
            <p:nvPr/>
          </p:nvCxnSpPr>
          <p:spPr>
            <a:xfrm flipV="1">
              <a:off x="2467502"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4" name="直接连接符 43">
              <a:extLst>
                <a:ext uri="{FF2B5EF4-FFF2-40B4-BE49-F238E27FC236}">
                  <a16:creationId xmlns:a16="http://schemas.microsoft.com/office/drawing/2014/main" id="{6BA7C60D-15DC-4333-83FE-DD37DBB1A62B}"/>
                </a:ext>
              </a:extLst>
            </p:cNvPr>
            <p:cNvCxnSpPr/>
            <p:nvPr/>
          </p:nvCxnSpPr>
          <p:spPr>
            <a:xfrm flipV="1">
              <a:off x="2947555"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5" name="直接连接符 44">
              <a:extLst>
                <a:ext uri="{FF2B5EF4-FFF2-40B4-BE49-F238E27FC236}">
                  <a16:creationId xmlns:a16="http://schemas.microsoft.com/office/drawing/2014/main" id="{C20E6BB0-1593-4731-AFBD-AB70F410E029}"/>
                </a:ext>
              </a:extLst>
            </p:cNvPr>
            <p:cNvCxnSpPr/>
            <p:nvPr/>
          </p:nvCxnSpPr>
          <p:spPr>
            <a:xfrm flipV="1">
              <a:off x="3427608"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6" name="直接连接符 45">
              <a:extLst>
                <a:ext uri="{FF2B5EF4-FFF2-40B4-BE49-F238E27FC236}">
                  <a16:creationId xmlns:a16="http://schemas.microsoft.com/office/drawing/2014/main" id="{A4D840F7-DCC1-4097-A5C4-BF096BECE1DC}"/>
                </a:ext>
              </a:extLst>
            </p:cNvPr>
            <p:cNvCxnSpPr/>
            <p:nvPr/>
          </p:nvCxnSpPr>
          <p:spPr>
            <a:xfrm flipV="1">
              <a:off x="3907661"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7" name="直接连接符 46">
              <a:extLst>
                <a:ext uri="{FF2B5EF4-FFF2-40B4-BE49-F238E27FC236}">
                  <a16:creationId xmlns:a16="http://schemas.microsoft.com/office/drawing/2014/main" id="{2FE91C72-BECD-467C-88A0-0EA42D747C38}"/>
                </a:ext>
              </a:extLst>
            </p:cNvPr>
            <p:cNvCxnSpPr/>
            <p:nvPr/>
          </p:nvCxnSpPr>
          <p:spPr>
            <a:xfrm flipV="1">
              <a:off x="4387714"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8" name="直接连接符 47">
              <a:extLst>
                <a:ext uri="{FF2B5EF4-FFF2-40B4-BE49-F238E27FC236}">
                  <a16:creationId xmlns:a16="http://schemas.microsoft.com/office/drawing/2014/main" id="{1B80BF22-0068-41D5-90F2-FE423AA7BBC4}"/>
                </a:ext>
              </a:extLst>
            </p:cNvPr>
            <p:cNvCxnSpPr/>
            <p:nvPr/>
          </p:nvCxnSpPr>
          <p:spPr>
            <a:xfrm flipV="1">
              <a:off x="4867767"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49" name="直接连接符 48">
              <a:extLst>
                <a:ext uri="{FF2B5EF4-FFF2-40B4-BE49-F238E27FC236}">
                  <a16:creationId xmlns:a16="http://schemas.microsoft.com/office/drawing/2014/main" id="{C4209B25-18B2-48B6-8FFC-37339CC76373}"/>
                </a:ext>
              </a:extLst>
            </p:cNvPr>
            <p:cNvCxnSpPr/>
            <p:nvPr/>
          </p:nvCxnSpPr>
          <p:spPr>
            <a:xfrm flipV="1">
              <a:off x="5347820"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0" name="直接连接符 49">
              <a:extLst>
                <a:ext uri="{FF2B5EF4-FFF2-40B4-BE49-F238E27FC236}">
                  <a16:creationId xmlns:a16="http://schemas.microsoft.com/office/drawing/2014/main" id="{B7E81FFE-4DEF-4E75-857E-65E45725233A}"/>
                </a:ext>
              </a:extLst>
            </p:cNvPr>
            <p:cNvCxnSpPr/>
            <p:nvPr/>
          </p:nvCxnSpPr>
          <p:spPr>
            <a:xfrm flipV="1">
              <a:off x="5827876" y="1628800"/>
              <a:ext cx="0" cy="144016"/>
            </a:xfrm>
            <a:prstGeom prst="line">
              <a:avLst/>
            </a:prstGeom>
            <a:noFill/>
            <a:ln w="6350" cap="flat" cmpd="sng" algn="ctr">
              <a:solidFill>
                <a:sysClr val="windowText" lastClr="000000">
                  <a:lumMod val="50000"/>
                  <a:lumOff val="50000"/>
                </a:sysClr>
              </a:solidFill>
              <a:prstDash val="solid"/>
              <a:miter lim="800000"/>
            </a:ln>
            <a:effectLst/>
          </p:spPr>
        </p:cxnSp>
      </p:grpSp>
      <p:grpSp>
        <p:nvGrpSpPr>
          <p:cNvPr id="51" name="组合 98">
            <a:extLst>
              <a:ext uri="{FF2B5EF4-FFF2-40B4-BE49-F238E27FC236}">
                <a16:creationId xmlns:a16="http://schemas.microsoft.com/office/drawing/2014/main" id="{82495080-6794-4577-9438-6A466DD58B1A}"/>
              </a:ext>
            </a:extLst>
          </p:cNvPr>
          <p:cNvGrpSpPr>
            <a:grpSpLocks noChangeAspect="1"/>
          </p:cNvGrpSpPr>
          <p:nvPr/>
        </p:nvGrpSpPr>
        <p:grpSpPr>
          <a:xfrm>
            <a:off x="5625323" y="1824759"/>
            <a:ext cx="5226795" cy="87160"/>
            <a:chOff x="1507396" y="1628800"/>
            <a:chExt cx="4320480" cy="144016"/>
          </a:xfrm>
        </p:grpSpPr>
        <p:cxnSp>
          <p:nvCxnSpPr>
            <p:cNvPr id="52" name="直接连接符 51">
              <a:extLst>
                <a:ext uri="{FF2B5EF4-FFF2-40B4-BE49-F238E27FC236}">
                  <a16:creationId xmlns:a16="http://schemas.microsoft.com/office/drawing/2014/main" id="{26CDC0A8-6D87-46EE-B963-23BCC8E605CE}"/>
                </a:ext>
              </a:extLst>
            </p:cNvPr>
            <p:cNvCxnSpPr/>
            <p:nvPr/>
          </p:nvCxnSpPr>
          <p:spPr>
            <a:xfrm>
              <a:off x="1507396" y="1700808"/>
              <a:ext cx="4320480" cy="0"/>
            </a:xfrm>
            <a:prstGeom prst="line">
              <a:avLst/>
            </a:prstGeom>
            <a:noFill/>
            <a:ln w="6350" cap="flat" cmpd="sng" algn="ctr">
              <a:solidFill>
                <a:sysClr val="windowText" lastClr="000000">
                  <a:lumMod val="50000"/>
                  <a:lumOff val="50000"/>
                </a:sysClr>
              </a:solidFill>
              <a:prstDash val="solid"/>
              <a:miter lim="800000"/>
            </a:ln>
            <a:effectLst/>
          </p:spPr>
        </p:cxnSp>
        <p:cxnSp>
          <p:nvCxnSpPr>
            <p:cNvPr id="53" name="直接连接符 52">
              <a:extLst>
                <a:ext uri="{FF2B5EF4-FFF2-40B4-BE49-F238E27FC236}">
                  <a16:creationId xmlns:a16="http://schemas.microsoft.com/office/drawing/2014/main" id="{B5931B80-8454-4571-8428-80C0F31576FE}"/>
                </a:ext>
              </a:extLst>
            </p:cNvPr>
            <p:cNvCxnSpPr/>
            <p:nvPr/>
          </p:nvCxnSpPr>
          <p:spPr>
            <a:xfrm flipV="1">
              <a:off x="1507396"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4" name="直接连接符 53">
              <a:extLst>
                <a:ext uri="{FF2B5EF4-FFF2-40B4-BE49-F238E27FC236}">
                  <a16:creationId xmlns:a16="http://schemas.microsoft.com/office/drawing/2014/main" id="{D5D72FD9-51D2-4AE0-8D1A-ADA50E595A92}"/>
                </a:ext>
              </a:extLst>
            </p:cNvPr>
            <p:cNvCxnSpPr/>
            <p:nvPr/>
          </p:nvCxnSpPr>
          <p:spPr>
            <a:xfrm flipV="1">
              <a:off x="1987449"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5" name="直接连接符 54">
              <a:extLst>
                <a:ext uri="{FF2B5EF4-FFF2-40B4-BE49-F238E27FC236}">
                  <a16:creationId xmlns:a16="http://schemas.microsoft.com/office/drawing/2014/main" id="{15A9187E-B4E3-4503-B133-D41E70F1D4F0}"/>
                </a:ext>
              </a:extLst>
            </p:cNvPr>
            <p:cNvCxnSpPr/>
            <p:nvPr/>
          </p:nvCxnSpPr>
          <p:spPr>
            <a:xfrm flipV="1">
              <a:off x="2467502"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6" name="直接连接符 55">
              <a:extLst>
                <a:ext uri="{FF2B5EF4-FFF2-40B4-BE49-F238E27FC236}">
                  <a16:creationId xmlns:a16="http://schemas.microsoft.com/office/drawing/2014/main" id="{ED4437BF-FC77-4301-865C-821378CA6A16}"/>
                </a:ext>
              </a:extLst>
            </p:cNvPr>
            <p:cNvCxnSpPr/>
            <p:nvPr/>
          </p:nvCxnSpPr>
          <p:spPr>
            <a:xfrm flipV="1">
              <a:off x="2947555"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7" name="直接连接符 56">
              <a:extLst>
                <a:ext uri="{FF2B5EF4-FFF2-40B4-BE49-F238E27FC236}">
                  <a16:creationId xmlns:a16="http://schemas.microsoft.com/office/drawing/2014/main" id="{113B5E6A-7B7A-4716-8C49-9CCF7AC77C3C}"/>
                </a:ext>
              </a:extLst>
            </p:cNvPr>
            <p:cNvCxnSpPr/>
            <p:nvPr/>
          </p:nvCxnSpPr>
          <p:spPr>
            <a:xfrm flipV="1">
              <a:off x="3427608"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8" name="直接连接符 57">
              <a:extLst>
                <a:ext uri="{FF2B5EF4-FFF2-40B4-BE49-F238E27FC236}">
                  <a16:creationId xmlns:a16="http://schemas.microsoft.com/office/drawing/2014/main" id="{66A5BC5D-0030-479B-A7A6-A1C104A5029B}"/>
                </a:ext>
              </a:extLst>
            </p:cNvPr>
            <p:cNvCxnSpPr/>
            <p:nvPr/>
          </p:nvCxnSpPr>
          <p:spPr>
            <a:xfrm flipV="1">
              <a:off x="3907661"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59" name="直接连接符 58">
              <a:extLst>
                <a:ext uri="{FF2B5EF4-FFF2-40B4-BE49-F238E27FC236}">
                  <a16:creationId xmlns:a16="http://schemas.microsoft.com/office/drawing/2014/main" id="{98CE984A-C77F-48B9-B353-BA4D0D87578F}"/>
                </a:ext>
              </a:extLst>
            </p:cNvPr>
            <p:cNvCxnSpPr/>
            <p:nvPr/>
          </p:nvCxnSpPr>
          <p:spPr>
            <a:xfrm flipV="1">
              <a:off x="4387714"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60" name="直接连接符 59">
              <a:extLst>
                <a:ext uri="{FF2B5EF4-FFF2-40B4-BE49-F238E27FC236}">
                  <a16:creationId xmlns:a16="http://schemas.microsoft.com/office/drawing/2014/main" id="{CD0A3C1F-FA9D-4F5D-B834-86CF44F69D26}"/>
                </a:ext>
              </a:extLst>
            </p:cNvPr>
            <p:cNvCxnSpPr/>
            <p:nvPr/>
          </p:nvCxnSpPr>
          <p:spPr>
            <a:xfrm flipV="1">
              <a:off x="4867767"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61" name="直接连接符 60">
              <a:extLst>
                <a:ext uri="{FF2B5EF4-FFF2-40B4-BE49-F238E27FC236}">
                  <a16:creationId xmlns:a16="http://schemas.microsoft.com/office/drawing/2014/main" id="{EAD4E089-ED05-4215-B93A-9CE5391F0D71}"/>
                </a:ext>
              </a:extLst>
            </p:cNvPr>
            <p:cNvCxnSpPr/>
            <p:nvPr/>
          </p:nvCxnSpPr>
          <p:spPr>
            <a:xfrm flipV="1">
              <a:off x="5347820" y="1628800"/>
              <a:ext cx="0" cy="144016"/>
            </a:xfrm>
            <a:prstGeom prst="line">
              <a:avLst/>
            </a:prstGeom>
            <a:noFill/>
            <a:ln w="6350" cap="flat" cmpd="sng" algn="ctr">
              <a:solidFill>
                <a:sysClr val="windowText" lastClr="000000">
                  <a:lumMod val="50000"/>
                  <a:lumOff val="50000"/>
                </a:sysClr>
              </a:solidFill>
              <a:prstDash val="solid"/>
              <a:miter lim="800000"/>
            </a:ln>
            <a:effectLst/>
          </p:spPr>
        </p:cxnSp>
        <p:cxnSp>
          <p:nvCxnSpPr>
            <p:cNvPr id="62" name="直接连接符 61">
              <a:extLst>
                <a:ext uri="{FF2B5EF4-FFF2-40B4-BE49-F238E27FC236}">
                  <a16:creationId xmlns:a16="http://schemas.microsoft.com/office/drawing/2014/main" id="{62DC48BA-3639-4EBE-B5AA-6EB03CA8558B}"/>
                </a:ext>
              </a:extLst>
            </p:cNvPr>
            <p:cNvCxnSpPr/>
            <p:nvPr/>
          </p:nvCxnSpPr>
          <p:spPr>
            <a:xfrm flipV="1">
              <a:off x="5827876" y="1628800"/>
              <a:ext cx="0" cy="144016"/>
            </a:xfrm>
            <a:prstGeom prst="line">
              <a:avLst/>
            </a:prstGeom>
            <a:noFill/>
            <a:ln w="6350" cap="flat" cmpd="sng" algn="ctr">
              <a:solidFill>
                <a:sysClr val="windowText" lastClr="000000">
                  <a:lumMod val="50000"/>
                  <a:lumOff val="50000"/>
                </a:sysClr>
              </a:solidFill>
              <a:prstDash val="solid"/>
              <a:miter lim="800000"/>
            </a:ln>
            <a:effectLst/>
          </p:spPr>
        </p:cxnSp>
      </p:grpSp>
      <p:sp>
        <p:nvSpPr>
          <p:cNvPr id="63" name="TextBox 66">
            <a:extLst>
              <a:ext uri="{FF2B5EF4-FFF2-40B4-BE49-F238E27FC236}">
                <a16:creationId xmlns:a16="http://schemas.microsoft.com/office/drawing/2014/main" id="{6001C5FC-CC0A-441B-B0E0-9121251804D6}"/>
              </a:ext>
            </a:extLst>
          </p:cNvPr>
          <p:cNvSpPr txBox="1">
            <a:spLocks noChangeAspect="1"/>
          </p:cNvSpPr>
          <p:nvPr/>
        </p:nvSpPr>
        <p:spPr>
          <a:xfrm>
            <a:off x="6039977"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10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64" name="TextBox 67">
            <a:extLst>
              <a:ext uri="{FF2B5EF4-FFF2-40B4-BE49-F238E27FC236}">
                <a16:creationId xmlns:a16="http://schemas.microsoft.com/office/drawing/2014/main" id="{5473B2B2-53C3-4DDE-844A-D2589F5BE769}"/>
              </a:ext>
            </a:extLst>
          </p:cNvPr>
          <p:cNvSpPr txBox="1">
            <a:spLocks noChangeAspect="1"/>
          </p:cNvSpPr>
          <p:nvPr/>
        </p:nvSpPr>
        <p:spPr>
          <a:xfrm>
            <a:off x="5706043"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20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65" name="TextBox 68">
            <a:extLst>
              <a:ext uri="{FF2B5EF4-FFF2-40B4-BE49-F238E27FC236}">
                <a16:creationId xmlns:a16="http://schemas.microsoft.com/office/drawing/2014/main" id="{5862CEF6-B606-4D14-89F0-E6AD3CE4EB24}"/>
              </a:ext>
            </a:extLst>
          </p:cNvPr>
          <p:cNvSpPr txBox="1">
            <a:spLocks noChangeAspect="1"/>
          </p:cNvSpPr>
          <p:nvPr/>
        </p:nvSpPr>
        <p:spPr>
          <a:xfrm>
            <a:off x="5462522"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30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66" name="TextBox 69">
            <a:extLst>
              <a:ext uri="{FF2B5EF4-FFF2-40B4-BE49-F238E27FC236}">
                <a16:creationId xmlns:a16="http://schemas.microsoft.com/office/drawing/2014/main" id="{6BD32C44-9C2C-4C2B-BD42-CB82D50CCB51}"/>
              </a:ext>
            </a:extLst>
          </p:cNvPr>
          <p:cNvSpPr txBox="1">
            <a:spLocks noChangeAspect="1"/>
          </p:cNvSpPr>
          <p:nvPr/>
        </p:nvSpPr>
        <p:spPr>
          <a:xfrm>
            <a:off x="5073949"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40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67" name="TextBox 70">
            <a:extLst>
              <a:ext uri="{FF2B5EF4-FFF2-40B4-BE49-F238E27FC236}">
                <a16:creationId xmlns:a16="http://schemas.microsoft.com/office/drawing/2014/main" id="{DEB51625-24C0-4968-802E-8E18FB1CC3A5}"/>
              </a:ext>
            </a:extLst>
          </p:cNvPr>
          <p:cNvSpPr txBox="1">
            <a:spLocks noChangeAspect="1"/>
          </p:cNvSpPr>
          <p:nvPr/>
        </p:nvSpPr>
        <p:spPr>
          <a:xfrm>
            <a:off x="4496659"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50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68" name="TextBox 71">
            <a:extLst>
              <a:ext uri="{FF2B5EF4-FFF2-40B4-BE49-F238E27FC236}">
                <a16:creationId xmlns:a16="http://schemas.microsoft.com/office/drawing/2014/main" id="{436B50CE-97AC-46E8-8B10-F74FC7858DC9}"/>
              </a:ext>
            </a:extLst>
          </p:cNvPr>
          <p:cNvSpPr txBox="1">
            <a:spLocks noChangeAspect="1"/>
          </p:cNvSpPr>
          <p:nvPr/>
        </p:nvSpPr>
        <p:spPr>
          <a:xfrm>
            <a:off x="3919372"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60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69" name="TextBox 72">
            <a:extLst>
              <a:ext uri="{FF2B5EF4-FFF2-40B4-BE49-F238E27FC236}">
                <a16:creationId xmlns:a16="http://schemas.microsoft.com/office/drawing/2014/main" id="{618CACED-AE85-421A-BCA1-33C40F881224}"/>
              </a:ext>
            </a:extLst>
          </p:cNvPr>
          <p:cNvSpPr txBox="1">
            <a:spLocks noChangeAspect="1"/>
          </p:cNvSpPr>
          <p:nvPr/>
        </p:nvSpPr>
        <p:spPr>
          <a:xfrm>
            <a:off x="3304640"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70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0" name="TextBox 73">
            <a:extLst>
              <a:ext uri="{FF2B5EF4-FFF2-40B4-BE49-F238E27FC236}">
                <a16:creationId xmlns:a16="http://schemas.microsoft.com/office/drawing/2014/main" id="{99123639-3BBF-4E5A-A07B-0B70C318BA6A}"/>
              </a:ext>
            </a:extLst>
          </p:cNvPr>
          <p:cNvSpPr txBox="1">
            <a:spLocks noChangeAspect="1"/>
          </p:cNvSpPr>
          <p:nvPr/>
        </p:nvSpPr>
        <p:spPr>
          <a:xfrm>
            <a:off x="2764792"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80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1" name="TextBox 74">
            <a:extLst>
              <a:ext uri="{FF2B5EF4-FFF2-40B4-BE49-F238E27FC236}">
                <a16:creationId xmlns:a16="http://schemas.microsoft.com/office/drawing/2014/main" id="{C5626C49-9292-41A0-B2D3-4FDAF225DEAF}"/>
              </a:ext>
            </a:extLst>
          </p:cNvPr>
          <p:cNvSpPr txBox="1">
            <a:spLocks noChangeAspect="1"/>
          </p:cNvSpPr>
          <p:nvPr/>
        </p:nvSpPr>
        <p:spPr>
          <a:xfrm>
            <a:off x="2187504"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90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2" name="TextBox 75">
            <a:extLst>
              <a:ext uri="{FF2B5EF4-FFF2-40B4-BE49-F238E27FC236}">
                <a16:creationId xmlns:a16="http://schemas.microsoft.com/office/drawing/2014/main" id="{C1C79770-E62C-4440-A751-10CF26EA09C8}"/>
              </a:ext>
            </a:extLst>
          </p:cNvPr>
          <p:cNvSpPr txBox="1">
            <a:spLocks noChangeAspect="1"/>
          </p:cNvSpPr>
          <p:nvPr/>
        </p:nvSpPr>
        <p:spPr>
          <a:xfrm>
            <a:off x="1548650" y="1568079"/>
            <a:ext cx="334984"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100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3" name="TextBox 76">
            <a:extLst>
              <a:ext uri="{FF2B5EF4-FFF2-40B4-BE49-F238E27FC236}">
                <a16:creationId xmlns:a16="http://schemas.microsoft.com/office/drawing/2014/main" id="{4EC60774-5F01-4B41-A50A-9F25E12FEEAE}"/>
              </a:ext>
            </a:extLst>
          </p:cNvPr>
          <p:cNvSpPr txBox="1">
            <a:spLocks noChangeAspect="1"/>
          </p:cNvSpPr>
          <p:nvPr/>
        </p:nvSpPr>
        <p:spPr>
          <a:xfrm>
            <a:off x="6253215"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10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4" name="TextBox 77">
            <a:extLst>
              <a:ext uri="{FF2B5EF4-FFF2-40B4-BE49-F238E27FC236}">
                <a16:creationId xmlns:a16="http://schemas.microsoft.com/office/drawing/2014/main" id="{7D0B8003-8501-4FBD-AB93-ECC50A575522}"/>
              </a:ext>
            </a:extLst>
          </p:cNvPr>
          <p:cNvSpPr txBox="1">
            <a:spLocks noChangeAspect="1"/>
          </p:cNvSpPr>
          <p:nvPr/>
        </p:nvSpPr>
        <p:spPr>
          <a:xfrm>
            <a:off x="6599139"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20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5" name="TextBox 78">
            <a:extLst>
              <a:ext uri="{FF2B5EF4-FFF2-40B4-BE49-F238E27FC236}">
                <a16:creationId xmlns:a16="http://schemas.microsoft.com/office/drawing/2014/main" id="{F51CDDC4-098C-4538-8950-B40B760A1BE0}"/>
              </a:ext>
            </a:extLst>
          </p:cNvPr>
          <p:cNvSpPr txBox="1">
            <a:spLocks noChangeAspect="1"/>
          </p:cNvSpPr>
          <p:nvPr/>
        </p:nvSpPr>
        <p:spPr>
          <a:xfrm>
            <a:off x="6839020"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30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6" name="TextBox 79">
            <a:extLst>
              <a:ext uri="{FF2B5EF4-FFF2-40B4-BE49-F238E27FC236}">
                <a16:creationId xmlns:a16="http://schemas.microsoft.com/office/drawing/2014/main" id="{42E64932-0F36-4ECD-B5DB-7D1C00F5AA6B}"/>
              </a:ext>
            </a:extLst>
          </p:cNvPr>
          <p:cNvSpPr txBox="1">
            <a:spLocks noChangeAspect="1"/>
          </p:cNvSpPr>
          <p:nvPr/>
        </p:nvSpPr>
        <p:spPr>
          <a:xfrm>
            <a:off x="7240423"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40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7" name="TextBox 80">
            <a:extLst>
              <a:ext uri="{FF2B5EF4-FFF2-40B4-BE49-F238E27FC236}">
                <a16:creationId xmlns:a16="http://schemas.microsoft.com/office/drawing/2014/main" id="{D707BBBB-2D09-4B1A-8636-70F22A4B8EF1}"/>
              </a:ext>
            </a:extLst>
          </p:cNvPr>
          <p:cNvSpPr txBox="1">
            <a:spLocks noChangeAspect="1"/>
          </p:cNvSpPr>
          <p:nvPr/>
        </p:nvSpPr>
        <p:spPr>
          <a:xfrm>
            <a:off x="7817713"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50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8" name="TextBox 81">
            <a:extLst>
              <a:ext uri="{FF2B5EF4-FFF2-40B4-BE49-F238E27FC236}">
                <a16:creationId xmlns:a16="http://schemas.microsoft.com/office/drawing/2014/main" id="{5F1625D0-CBE5-4F75-9237-C200CFCC691C}"/>
              </a:ext>
            </a:extLst>
          </p:cNvPr>
          <p:cNvSpPr txBox="1">
            <a:spLocks noChangeAspect="1"/>
          </p:cNvSpPr>
          <p:nvPr/>
        </p:nvSpPr>
        <p:spPr>
          <a:xfrm>
            <a:off x="8395002"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60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79" name="TextBox 82">
            <a:extLst>
              <a:ext uri="{FF2B5EF4-FFF2-40B4-BE49-F238E27FC236}">
                <a16:creationId xmlns:a16="http://schemas.microsoft.com/office/drawing/2014/main" id="{DEF9D337-F99E-4E68-AEBD-FF0D78B96ABA}"/>
              </a:ext>
            </a:extLst>
          </p:cNvPr>
          <p:cNvSpPr txBox="1">
            <a:spLocks noChangeAspect="1"/>
          </p:cNvSpPr>
          <p:nvPr/>
        </p:nvSpPr>
        <p:spPr>
          <a:xfrm>
            <a:off x="8972292"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70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80" name="TextBox 83">
            <a:extLst>
              <a:ext uri="{FF2B5EF4-FFF2-40B4-BE49-F238E27FC236}">
                <a16:creationId xmlns:a16="http://schemas.microsoft.com/office/drawing/2014/main" id="{4145FB4C-89BA-444C-A712-29E101A24B14}"/>
              </a:ext>
            </a:extLst>
          </p:cNvPr>
          <p:cNvSpPr txBox="1">
            <a:spLocks noChangeAspect="1"/>
          </p:cNvSpPr>
          <p:nvPr/>
        </p:nvSpPr>
        <p:spPr>
          <a:xfrm>
            <a:off x="9549581"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80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81" name="TextBox 84">
            <a:extLst>
              <a:ext uri="{FF2B5EF4-FFF2-40B4-BE49-F238E27FC236}">
                <a16:creationId xmlns:a16="http://schemas.microsoft.com/office/drawing/2014/main" id="{46DBE8E7-18CE-4FF2-BE51-8055F139326A}"/>
              </a:ext>
            </a:extLst>
          </p:cNvPr>
          <p:cNvSpPr txBox="1">
            <a:spLocks noChangeAspect="1"/>
          </p:cNvSpPr>
          <p:nvPr/>
        </p:nvSpPr>
        <p:spPr>
          <a:xfrm>
            <a:off x="10126871" y="1568079"/>
            <a:ext cx="264452"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90</a:t>
            </a:r>
            <a:endParaRPr lang="zh-CN" altLang="en-US" sz="933" dirty="0">
              <a:solidFill>
                <a:prstClr val="black">
                  <a:lumMod val="50000"/>
                  <a:lumOff val="50000"/>
                </a:prstClr>
              </a:solidFill>
              <a:latin typeface="微软雅黑" pitchFamily="34" charset="-122"/>
              <a:ea typeface="微软雅黑" pitchFamily="34" charset="-122"/>
            </a:endParaRPr>
          </a:p>
        </p:txBody>
      </p:sp>
      <p:sp>
        <p:nvSpPr>
          <p:cNvPr id="82" name="TextBox 85">
            <a:extLst>
              <a:ext uri="{FF2B5EF4-FFF2-40B4-BE49-F238E27FC236}">
                <a16:creationId xmlns:a16="http://schemas.microsoft.com/office/drawing/2014/main" id="{66AC4FB9-DB3B-4A8B-81F3-876A7272E89F}"/>
              </a:ext>
            </a:extLst>
          </p:cNvPr>
          <p:cNvSpPr txBox="1">
            <a:spLocks noChangeAspect="1"/>
          </p:cNvSpPr>
          <p:nvPr/>
        </p:nvSpPr>
        <p:spPr>
          <a:xfrm>
            <a:off x="10674183" y="1568079"/>
            <a:ext cx="334984" cy="205260"/>
          </a:xfrm>
          <a:prstGeom prst="rect">
            <a:avLst/>
          </a:prstGeom>
          <a:noFill/>
        </p:spPr>
        <p:txBody>
          <a:bodyPr wrap="none" lIns="61097" tIns="30549" rIns="61097" bIns="30549" rtlCol="0">
            <a:spAutoFit/>
          </a:bodyPr>
          <a:lstStyle/>
          <a:p>
            <a:pPr defTabSz="914400" fontAlgn="base">
              <a:spcBef>
                <a:spcPct val="0"/>
              </a:spcBef>
              <a:spcAft>
                <a:spcPct val="0"/>
              </a:spcAft>
            </a:pPr>
            <a:r>
              <a:rPr lang="en-US" altLang="zh-CN" sz="933" dirty="0">
                <a:solidFill>
                  <a:prstClr val="black">
                    <a:lumMod val="50000"/>
                    <a:lumOff val="50000"/>
                  </a:prstClr>
                </a:solidFill>
                <a:latin typeface="微软雅黑" pitchFamily="34" charset="-122"/>
                <a:ea typeface="微软雅黑" pitchFamily="34" charset="-122"/>
              </a:rPr>
              <a:t>100</a:t>
            </a:r>
            <a:endParaRPr lang="zh-CN" altLang="en-US" sz="933" dirty="0">
              <a:solidFill>
                <a:prstClr val="black">
                  <a:lumMod val="50000"/>
                  <a:lumOff val="50000"/>
                </a:prstClr>
              </a:solidFill>
              <a:latin typeface="微软雅黑" pitchFamily="34" charset="-122"/>
              <a:ea typeface="微软雅黑" pitchFamily="34" charset="-122"/>
            </a:endParaRPr>
          </a:p>
        </p:txBody>
      </p:sp>
    </p:spTree>
    <p:extLst>
      <p:ext uri="{BB962C8B-B14F-4D97-AF65-F5344CB8AC3E}">
        <p14:creationId xmlns:p14="http://schemas.microsoft.com/office/powerpoint/2010/main" val="147352519"/>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42"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animEffect transition="in" filter="fade">
                                      <p:cBhvr>
                                        <p:cTn id="21" dur="1000"/>
                                        <p:tgtEl>
                                          <p:spTgt spid="51"/>
                                        </p:tgtEl>
                                      </p:cBhvr>
                                    </p:animEffect>
                                    <p:anim calcmode="lin" valueType="num">
                                      <p:cBhvr>
                                        <p:cTn id="22" dur="1000" fill="hold"/>
                                        <p:tgtEl>
                                          <p:spTgt spid="51"/>
                                        </p:tgtEl>
                                        <p:attrNameLst>
                                          <p:attrName>ppt_x</p:attrName>
                                        </p:attrNameLst>
                                      </p:cBhvr>
                                      <p:tavLst>
                                        <p:tav tm="0">
                                          <p:val>
                                            <p:strVal val="#ppt_x"/>
                                          </p:val>
                                        </p:tav>
                                        <p:tav tm="100000">
                                          <p:val>
                                            <p:strVal val="#ppt_x"/>
                                          </p:val>
                                        </p:tav>
                                      </p:tavLst>
                                    </p:anim>
                                    <p:anim calcmode="lin" valueType="num">
                                      <p:cBhvr>
                                        <p:cTn id="23" dur="1000" fill="hold"/>
                                        <p:tgtEl>
                                          <p:spTgt spid="51"/>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47" presetClass="entr" presetSubtype="0" fill="hold" grpId="0" nodeType="after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fade">
                                      <p:cBhvr>
                                        <p:cTn id="27" dur="1000"/>
                                        <p:tgtEl>
                                          <p:spTgt spid="63"/>
                                        </p:tgtEl>
                                      </p:cBhvr>
                                    </p:animEffect>
                                    <p:anim calcmode="lin" valueType="num">
                                      <p:cBhvr>
                                        <p:cTn id="28" dur="1000" fill="hold"/>
                                        <p:tgtEl>
                                          <p:spTgt spid="63"/>
                                        </p:tgtEl>
                                        <p:attrNameLst>
                                          <p:attrName>ppt_x</p:attrName>
                                        </p:attrNameLst>
                                      </p:cBhvr>
                                      <p:tavLst>
                                        <p:tav tm="0">
                                          <p:val>
                                            <p:strVal val="#ppt_x"/>
                                          </p:val>
                                        </p:tav>
                                        <p:tav tm="100000">
                                          <p:val>
                                            <p:strVal val="#ppt_x"/>
                                          </p:val>
                                        </p:tav>
                                      </p:tavLst>
                                    </p:anim>
                                    <p:anim calcmode="lin" valueType="num">
                                      <p:cBhvr>
                                        <p:cTn id="29" dur="1000" fill="hold"/>
                                        <p:tgtEl>
                                          <p:spTgt spid="63"/>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100"/>
                                  </p:stCondLst>
                                  <p:childTnLst>
                                    <p:set>
                                      <p:cBhvr>
                                        <p:cTn id="31" dur="1" fill="hold">
                                          <p:stCondLst>
                                            <p:cond delay="0"/>
                                          </p:stCondLst>
                                        </p:cTn>
                                        <p:tgtEl>
                                          <p:spTgt spid="64"/>
                                        </p:tgtEl>
                                        <p:attrNameLst>
                                          <p:attrName>style.visibility</p:attrName>
                                        </p:attrNameLst>
                                      </p:cBhvr>
                                      <p:to>
                                        <p:strVal val="visible"/>
                                      </p:to>
                                    </p:set>
                                    <p:animEffect transition="in" filter="fade">
                                      <p:cBhvr>
                                        <p:cTn id="32" dur="1000"/>
                                        <p:tgtEl>
                                          <p:spTgt spid="64"/>
                                        </p:tgtEl>
                                      </p:cBhvr>
                                    </p:animEffect>
                                    <p:anim calcmode="lin" valueType="num">
                                      <p:cBhvr>
                                        <p:cTn id="33" dur="1000" fill="hold"/>
                                        <p:tgtEl>
                                          <p:spTgt spid="64"/>
                                        </p:tgtEl>
                                        <p:attrNameLst>
                                          <p:attrName>ppt_x</p:attrName>
                                        </p:attrNameLst>
                                      </p:cBhvr>
                                      <p:tavLst>
                                        <p:tav tm="0">
                                          <p:val>
                                            <p:strVal val="#ppt_x"/>
                                          </p:val>
                                        </p:tav>
                                        <p:tav tm="100000">
                                          <p:val>
                                            <p:strVal val="#ppt_x"/>
                                          </p:val>
                                        </p:tav>
                                      </p:tavLst>
                                    </p:anim>
                                    <p:anim calcmode="lin" valueType="num">
                                      <p:cBhvr>
                                        <p:cTn id="34" dur="1000" fill="hold"/>
                                        <p:tgtEl>
                                          <p:spTgt spid="64"/>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200"/>
                                  </p:stCondLst>
                                  <p:childTnLst>
                                    <p:set>
                                      <p:cBhvr>
                                        <p:cTn id="36" dur="1" fill="hold">
                                          <p:stCondLst>
                                            <p:cond delay="0"/>
                                          </p:stCondLst>
                                        </p:cTn>
                                        <p:tgtEl>
                                          <p:spTgt spid="65"/>
                                        </p:tgtEl>
                                        <p:attrNameLst>
                                          <p:attrName>style.visibility</p:attrName>
                                        </p:attrNameLst>
                                      </p:cBhvr>
                                      <p:to>
                                        <p:strVal val="visible"/>
                                      </p:to>
                                    </p:set>
                                    <p:animEffect transition="in" filter="fade">
                                      <p:cBhvr>
                                        <p:cTn id="37" dur="1000"/>
                                        <p:tgtEl>
                                          <p:spTgt spid="65"/>
                                        </p:tgtEl>
                                      </p:cBhvr>
                                    </p:animEffect>
                                    <p:anim calcmode="lin" valueType="num">
                                      <p:cBhvr>
                                        <p:cTn id="38" dur="1000" fill="hold"/>
                                        <p:tgtEl>
                                          <p:spTgt spid="65"/>
                                        </p:tgtEl>
                                        <p:attrNameLst>
                                          <p:attrName>ppt_x</p:attrName>
                                        </p:attrNameLst>
                                      </p:cBhvr>
                                      <p:tavLst>
                                        <p:tav tm="0">
                                          <p:val>
                                            <p:strVal val="#ppt_x"/>
                                          </p:val>
                                        </p:tav>
                                        <p:tav tm="100000">
                                          <p:val>
                                            <p:strVal val="#ppt_x"/>
                                          </p:val>
                                        </p:tav>
                                      </p:tavLst>
                                    </p:anim>
                                    <p:anim calcmode="lin" valueType="num">
                                      <p:cBhvr>
                                        <p:cTn id="39" dur="1000" fill="hold"/>
                                        <p:tgtEl>
                                          <p:spTgt spid="65"/>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300"/>
                                  </p:stCondLst>
                                  <p:childTnLst>
                                    <p:set>
                                      <p:cBhvr>
                                        <p:cTn id="41" dur="1" fill="hold">
                                          <p:stCondLst>
                                            <p:cond delay="0"/>
                                          </p:stCondLst>
                                        </p:cTn>
                                        <p:tgtEl>
                                          <p:spTgt spid="66"/>
                                        </p:tgtEl>
                                        <p:attrNameLst>
                                          <p:attrName>style.visibility</p:attrName>
                                        </p:attrNameLst>
                                      </p:cBhvr>
                                      <p:to>
                                        <p:strVal val="visible"/>
                                      </p:to>
                                    </p:set>
                                    <p:animEffect transition="in" filter="fade">
                                      <p:cBhvr>
                                        <p:cTn id="42" dur="1000"/>
                                        <p:tgtEl>
                                          <p:spTgt spid="66"/>
                                        </p:tgtEl>
                                      </p:cBhvr>
                                    </p:animEffect>
                                    <p:anim calcmode="lin" valueType="num">
                                      <p:cBhvr>
                                        <p:cTn id="43" dur="1000" fill="hold"/>
                                        <p:tgtEl>
                                          <p:spTgt spid="66"/>
                                        </p:tgtEl>
                                        <p:attrNameLst>
                                          <p:attrName>ppt_x</p:attrName>
                                        </p:attrNameLst>
                                      </p:cBhvr>
                                      <p:tavLst>
                                        <p:tav tm="0">
                                          <p:val>
                                            <p:strVal val="#ppt_x"/>
                                          </p:val>
                                        </p:tav>
                                        <p:tav tm="100000">
                                          <p:val>
                                            <p:strVal val="#ppt_x"/>
                                          </p:val>
                                        </p:tav>
                                      </p:tavLst>
                                    </p:anim>
                                    <p:anim calcmode="lin" valueType="num">
                                      <p:cBhvr>
                                        <p:cTn id="44" dur="1000" fill="hold"/>
                                        <p:tgtEl>
                                          <p:spTgt spid="66"/>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40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500"/>
                                  </p:stCondLst>
                                  <p:childTnLst>
                                    <p:set>
                                      <p:cBhvr>
                                        <p:cTn id="51" dur="1" fill="hold">
                                          <p:stCondLst>
                                            <p:cond delay="0"/>
                                          </p:stCondLst>
                                        </p:cTn>
                                        <p:tgtEl>
                                          <p:spTgt spid="68"/>
                                        </p:tgtEl>
                                        <p:attrNameLst>
                                          <p:attrName>style.visibility</p:attrName>
                                        </p:attrNameLst>
                                      </p:cBhvr>
                                      <p:to>
                                        <p:strVal val="visible"/>
                                      </p:to>
                                    </p:set>
                                    <p:animEffect transition="in" filter="fade">
                                      <p:cBhvr>
                                        <p:cTn id="52" dur="1000"/>
                                        <p:tgtEl>
                                          <p:spTgt spid="68"/>
                                        </p:tgtEl>
                                      </p:cBhvr>
                                    </p:animEffect>
                                    <p:anim calcmode="lin" valueType="num">
                                      <p:cBhvr>
                                        <p:cTn id="53" dur="1000" fill="hold"/>
                                        <p:tgtEl>
                                          <p:spTgt spid="68"/>
                                        </p:tgtEl>
                                        <p:attrNameLst>
                                          <p:attrName>ppt_x</p:attrName>
                                        </p:attrNameLst>
                                      </p:cBhvr>
                                      <p:tavLst>
                                        <p:tav tm="0">
                                          <p:val>
                                            <p:strVal val="#ppt_x"/>
                                          </p:val>
                                        </p:tav>
                                        <p:tav tm="100000">
                                          <p:val>
                                            <p:strVal val="#ppt_x"/>
                                          </p:val>
                                        </p:tav>
                                      </p:tavLst>
                                    </p:anim>
                                    <p:anim calcmode="lin" valueType="num">
                                      <p:cBhvr>
                                        <p:cTn id="54" dur="1000" fill="hold"/>
                                        <p:tgtEl>
                                          <p:spTgt spid="68"/>
                                        </p:tgtEl>
                                        <p:attrNameLst>
                                          <p:attrName>ppt_y</p:attrName>
                                        </p:attrNameLst>
                                      </p:cBhvr>
                                      <p:tavLst>
                                        <p:tav tm="0">
                                          <p:val>
                                            <p:strVal val="#ppt_y-.1"/>
                                          </p:val>
                                        </p:tav>
                                        <p:tav tm="100000">
                                          <p:val>
                                            <p:strVal val="#ppt_y"/>
                                          </p:val>
                                        </p:tav>
                                      </p:tavLst>
                                    </p:anim>
                                  </p:childTnLst>
                                </p:cTn>
                              </p:par>
                              <p:par>
                                <p:cTn id="55" presetID="47" presetClass="entr" presetSubtype="0" fill="hold" grpId="0" nodeType="withEffect">
                                  <p:stCondLst>
                                    <p:cond delay="600"/>
                                  </p:stCondLst>
                                  <p:childTnLst>
                                    <p:set>
                                      <p:cBhvr>
                                        <p:cTn id="56" dur="1" fill="hold">
                                          <p:stCondLst>
                                            <p:cond delay="0"/>
                                          </p:stCondLst>
                                        </p:cTn>
                                        <p:tgtEl>
                                          <p:spTgt spid="69"/>
                                        </p:tgtEl>
                                        <p:attrNameLst>
                                          <p:attrName>style.visibility</p:attrName>
                                        </p:attrNameLst>
                                      </p:cBhvr>
                                      <p:to>
                                        <p:strVal val="visible"/>
                                      </p:to>
                                    </p:set>
                                    <p:animEffect transition="in" filter="fade">
                                      <p:cBhvr>
                                        <p:cTn id="57" dur="1000"/>
                                        <p:tgtEl>
                                          <p:spTgt spid="69"/>
                                        </p:tgtEl>
                                      </p:cBhvr>
                                    </p:animEffect>
                                    <p:anim calcmode="lin" valueType="num">
                                      <p:cBhvr>
                                        <p:cTn id="58" dur="1000" fill="hold"/>
                                        <p:tgtEl>
                                          <p:spTgt spid="69"/>
                                        </p:tgtEl>
                                        <p:attrNameLst>
                                          <p:attrName>ppt_x</p:attrName>
                                        </p:attrNameLst>
                                      </p:cBhvr>
                                      <p:tavLst>
                                        <p:tav tm="0">
                                          <p:val>
                                            <p:strVal val="#ppt_x"/>
                                          </p:val>
                                        </p:tav>
                                        <p:tav tm="100000">
                                          <p:val>
                                            <p:strVal val="#ppt_x"/>
                                          </p:val>
                                        </p:tav>
                                      </p:tavLst>
                                    </p:anim>
                                    <p:anim calcmode="lin" valueType="num">
                                      <p:cBhvr>
                                        <p:cTn id="59" dur="1000" fill="hold"/>
                                        <p:tgtEl>
                                          <p:spTgt spid="69"/>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700"/>
                                  </p:stCondLst>
                                  <p:childTnLst>
                                    <p:set>
                                      <p:cBhvr>
                                        <p:cTn id="61" dur="1" fill="hold">
                                          <p:stCondLst>
                                            <p:cond delay="0"/>
                                          </p:stCondLst>
                                        </p:cTn>
                                        <p:tgtEl>
                                          <p:spTgt spid="70"/>
                                        </p:tgtEl>
                                        <p:attrNameLst>
                                          <p:attrName>style.visibility</p:attrName>
                                        </p:attrNameLst>
                                      </p:cBhvr>
                                      <p:to>
                                        <p:strVal val="visible"/>
                                      </p:to>
                                    </p:set>
                                    <p:animEffect transition="in" filter="fade">
                                      <p:cBhvr>
                                        <p:cTn id="62" dur="1000"/>
                                        <p:tgtEl>
                                          <p:spTgt spid="70"/>
                                        </p:tgtEl>
                                      </p:cBhvr>
                                    </p:animEffect>
                                    <p:anim calcmode="lin" valueType="num">
                                      <p:cBhvr>
                                        <p:cTn id="63" dur="1000" fill="hold"/>
                                        <p:tgtEl>
                                          <p:spTgt spid="70"/>
                                        </p:tgtEl>
                                        <p:attrNameLst>
                                          <p:attrName>ppt_x</p:attrName>
                                        </p:attrNameLst>
                                      </p:cBhvr>
                                      <p:tavLst>
                                        <p:tav tm="0">
                                          <p:val>
                                            <p:strVal val="#ppt_x"/>
                                          </p:val>
                                        </p:tav>
                                        <p:tav tm="100000">
                                          <p:val>
                                            <p:strVal val="#ppt_x"/>
                                          </p:val>
                                        </p:tav>
                                      </p:tavLst>
                                    </p:anim>
                                    <p:anim calcmode="lin" valueType="num">
                                      <p:cBhvr>
                                        <p:cTn id="64" dur="1000" fill="hold"/>
                                        <p:tgtEl>
                                          <p:spTgt spid="70"/>
                                        </p:tgtEl>
                                        <p:attrNameLst>
                                          <p:attrName>ppt_y</p:attrName>
                                        </p:attrNameLst>
                                      </p:cBhvr>
                                      <p:tavLst>
                                        <p:tav tm="0">
                                          <p:val>
                                            <p:strVal val="#ppt_y-.1"/>
                                          </p:val>
                                        </p:tav>
                                        <p:tav tm="100000">
                                          <p:val>
                                            <p:strVal val="#ppt_y"/>
                                          </p:val>
                                        </p:tav>
                                      </p:tavLst>
                                    </p:anim>
                                  </p:childTnLst>
                                </p:cTn>
                              </p:par>
                              <p:par>
                                <p:cTn id="65" presetID="47" presetClass="entr" presetSubtype="0" fill="hold" grpId="0" nodeType="withEffect">
                                  <p:stCondLst>
                                    <p:cond delay="800"/>
                                  </p:stCondLst>
                                  <p:childTnLst>
                                    <p:set>
                                      <p:cBhvr>
                                        <p:cTn id="66" dur="1" fill="hold">
                                          <p:stCondLst>
                                            <p:cond delay="0"/>
                                          </p:stCondLst>
                                        </p:cTn>
                                        <p:tgtEl>
                                          <p:spTgt spid="71"/>
                                        </p:tgtEl>
                                        <p:attrNameLst>
                                          <p:attrName>style.visibility</p:attrName>
                                        </p:attrNameLst>
                                      </p:cBhvr>
                                      <p:to>
                                        <p:strVal val="visible"/>
                                      </p:to>
                                    </p:set>
                                    <p:animEffect transition="in" filter="fade">
                                      <p:cBhvr>
                                        <p:cTn id="67" dur="1000"/>
                                        <p:tgtEl>
                                          <p:spTgt spid="71"/>
                                        </p:tgtEl>
                                      </p:cBhvr>
                                    </p:animEffect>
                                    <p:anim calcmode="lin" valueType="num">
                                      <p:cBhvr>
                                        <p:cTn id="68" dur="1000" fill="hold"/>
                                        <p:tgtEl>
                                          <p:spTgt spid="71"/>
                                        </p:tgtEl>
                                        <p:attrNameLst>
                                          <p:attrName>ppt_x</p:attrName>
                                        </p:attrNameLst>
                                      </p:cBhvr>
                                      <p:tavLst>
                                        <p:tav tm="0">
                                          <p:val>
                                            <p:strVal val="#ppt_x"/>
                                          </p:val>
                                        </p:tav>
                                        <p:tav tm="100000">
                                          <p:val>
                                            <p:strVal val="#ppt_x"/>
                                          </p:val>
                                        </p:tav>
                                      </p:tavLst>
                                    </p:anim>
                                    <p:anim calcmode="lin" valueType="num">
                                      <p:cBhvr>
                                        <p:cTn id="69" dur="1000" fill="hold"/>
                                        <p:tgtEl>
                                          <p:spTgt spid="71"/>
                                        </p:tgtEl>
                                        <p:attrNameLst>
                                          <p:attrName>ppt_y</p:attrName>
                                        </p:attrNameLst>
                                      </p:cBhvr>
                                      <p:tavLst>
                                        <p:tav tm="0">
                                          <p:val>
                                            <p:strVal val="#ppt_y-.1"/>
                                          </p:val>
                                        </p:tav>
                                        <p:tav tm="100000">
                                          <p:val>
                                            <p:strVal val="#ppt_y"/>
                                          </p:val>
                                        </p:tav>
                                      </p:tavLst>
                                    </p:anim>
                                  </p:childTnLst>
                                </p:cTn>
                              </p:par>
                              <p:par>
                                <p:cTn id="70" presetID="47" presetClass="entr" presetSubtype="0" fill="hold" grpId="0" nodeType="withEffect">
                                  <p:stCondLst>
                                    <p:cond delay="900"/>
                                  </p:stCondLst>
                                  <p:childTnLst>
                                    <p:set>
                                      <p:cBhvr>
                                        <p:cTn id="71" dur="1" fill="hold">
                                          <p:stCondLst>
                                            <p:cond delay="0"/>
                                          </p:stCondLst>
                                        </p:cTn>
                                        <p:tgtEl>
                                          <p:spTgt spid="72"/>
                                        </p:tgtEl>
                                        <p:attrNameLst>
                                          <p:attrName>style.visibility</p:attrName>
                                        </p:attrNameLst>
                                      </p:cBhvr>
                                      <p:to>
                                        <p:strVal val="visible"/>
                                      </p:to>
                                    </p:set>
                                    <p:animEffect transition="in" filter="fade">
                                      <p:cBhvr>
                                        <p:cTn id="72" dur="1000"/>
                                        <p:tgtEl>
                                          <p:spTgt spid="72"/>
                                        </p:tgtEl>
                                      </p:cBhvr>
                                    </p:animEffect>
                                    <p:anim calcmode="lin" valueType="num">
                                      <p:cBhvr>
                                        <p:cTn id="73" dur="1000" fill="hold"/>
                                        <p:tgtEl>
                                          <p:spTgt spid="72"/>
                                        </p:tgtEl>
                                        <p:attrNameLst>
                                          <p:attrName>ppt_x</p:attrName>
                                        </p:attrNameLst>
                                      </p:cBhvr>
                                      <p:tavLst>
                                        <p:tav tm="0">
                                          <p:val>
                                            <p:strVal val="#ppt_x"/>
                                          </p:val>
                                        </p:tav>
                                        <p:tav tm="100000">
                                          <p:val>
                                            <p:strVal val="#ppt_x"/>
                                          </p:val>
                                        </p:tav>
                                      </p:tavLst>
                                    </p:anim>
                                    <p:anim calcmode="lin" valueType="num">
                                      <p:cBhvr>
                                        <p:cTn id="74" dur="1000" fill="hold"/>
                                        <p:tgtEl>
                                          <p:spTgt spid="72"/>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73"/>
                                        </p:tgtEl>
                                        <p:attrNameLst>
                                          <p:attrName>style.visibility</p:attrName>
                                        </p:attrNameLst>
                                      </p:cBhvr>
                                      <p:to>
                                        <p:strVal val="visible"/>
                                      </p:to>
                                    </p:set>
                                    <p:animEffect transition="in" filter="fade">
                                      <p:cBhvr>
                                        <p:cTn id="77" dur="1000"/>
                                        <p:tgtEl>
                                          <p:spTgt spid="73"/>
                                        </p:tgtEl>
                                      </p:cBhvr>
                                    </p:animEffect>
                                    <p:anim calcmode="lin" valueType="num">
                                      <p:cBhvr>
                                        <p:cTn id="78" dur="1000" fill="hold"/>
                                        <p:tgtEl>
                                          <p:spTgt spid="73"/>
                                        </p:tgtEl>
                                        <p:attrNameLst>
                                          <p:attrName>ppt_x</p:attrName>
                                        </p:attrNameLst>
                                      </p:cBhvr>
                                      <p:tavLst>
                                        <p:tav tm="0">
                                          <p:val>
                                            <p:strVal val="#ppt_x"/>
                                          </p:val>
                                        </p:tav>
                                        <p:tav tm="100000">
                                          <p:val>
                                            <p:strVal val="#ppt_x"/>
                                          </p:val>
                                        </p:tav>
                                      </p:tavLst>
                                    </p:anim>
                                    <p:anim calcmode="lin" valueType="num">
                                      <p:cBhvr>
                                        <p:cTn id="79" dur="1000" fill="hold"/>
                                        <p:tgtEl>
                                          <p:spTgt spid="73"/>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10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200"/>
                                  </p:stCondLst>
                                  <p:childTnLst>
                                    <p:set>
                                      <p:cBhvr>
                                        <p:cTn id="86" dur="1" fill="hold">
                                          <p:stCondLst>
                                            <p:cond delay="0"/>
                                          </p:stCondLst>
                                        </p:cTn>
                                        <p:tgtEl>
                                          <p:spTgt spid="75"/>
                                        </p:tgtEl>
                                        <p:attrNameLst>
                                          <p:attrName>style.visibility</p:attrName>
                                        </p:attrNameLst>
                                      </p:cBhvr>
                                      <p:to>
                                        <p:strVal val="visible"/>
                                      </p:to>
                                    </p:set>
                                    <p:animEffect transition="in" filter="fade">
                                      <p:cBhvr>
                                        <p:cTn id="87" dur="1000"/>
                                        <p:tgtEl>
                                          <p:spTgt spid="75"/>
                                        </p:tgtEl>
                                      </p:cBhvr>
                                    </p:animEffect>
                                    <p:anim calcmode="lin" valueType="num">
                                      <p:cBhvr>
                                        <p:cTn id="88" dur="1000" fill="hold"/>
                                        <p:tgtEl>
                                          <p:spTgt spid="75"/>
                                        </p:tgtEl>
                                        <p:attrNameLst>
                                          <p:attrName>ppt_x</p:attrName>
                                        </p:attrNameLst>
                                      </p:cBhvr>
                                      <p:tavLst>
                                        <p:tav tm="0">
                                          <p:val>
                                            <p:strVal val="#ppt_x"/>
                                          </p:val>
                                        </p:tav>
                                        <p:tav tm="100000">
                                          <p:val>
                                            <p:strVal val="#ppt_x"/>
                                          </p:val>
                                        </p:tav>
                                      </p:tavLst>
                                    </p:anim>
                                    <p:anim calcmode="lin" valueType="num">
                                      <p:cBhvr>
                                        <p:cTn id="89" dur="1000" fill="hold"/>
                                        <p:tgtEl>
                                          <p:spTgt spid="75"/>
                                        </p:tgtEl>
                                        <p:attrNameLst>
                                          <p:attrName>ppt_y</p:attrName>
                                        </p:attrNameLst>
                                      </p:cBhvr>
                                      <p:tavLst>
                                        <p:tav tm="0">
                                          <p:val>
                                            <p:strVal val="#ppt_y-.1"/>
                                          </p:val>
                                        </p:tav>
                                        <p:tav tm="100000">
                                          <p:val>
                                            <p:strVal val="#ppt_y"/>
                                          </p:val>
                                        </p:tav>
                                      </p:tavLst>
                                    </p:anim>
                                  </p:childTnLst>
                                </p:cTn>
                              </p:par>
                              <p:par>
                                <p:cTn id="90" presetID="47" presetClass="entr" presetSubtype="0" fill="hold" grpId="0" nodeType="withEffect">
                                  <p:stCondLst>
                                    <p:cond delay="300"/>
                                  </p:stCondLst>
                                  <p:childTnLst>
                                    <p:set>
                                      <p:cBhvr>
                                        <p:cTn id="91" dur="1" fill="hold">
                                          <p:stCondLst>
                                            <p:cond delay="0"/>
                                          </p:stCondLst>
                                        </p:cTn>
                                        <p:tgtEl>
                                          <p:spTgt spid="76"/>
                                        </p:tgtEl>
                                        <p:attrNameLst>
                                          <p:attrName>style.visibility</p:attrName>
                                        </p:attrNameLst>
                                      </p:cBhvr>
                                      <p:to>
                                        <p:strVal val="visible"/>
                                      </p:to>
                                    </p:set>
                                    <p:animEffect transition="in" filter="fade">
                                      <p:cBhvr>
                                        <p:cTn id="92" dur="1000"/>
                                        <p:tgtEl>
                                          <p:spTgt spid="76"/>
                                        </p:tgtEl>
                                      </p:cBhvr>
                                    </p:animEffect>
                                    <p:anim calcmode="lin" valueType="num">
                                      <p:cBhvr>
                                        <p:cTn id="93" dur="1000" fill="hold"/>
                                        <p:tgtEl>
                                          <p:spTgt spid="76"/>
                                        </p:tgtEl>
                                        <p:attrNameLst>
                                          <p:attrName>ppt_x</p:attrName>
                                        </p:attrNameLst>
                                      </p:cBhvr>
                                      <p:tavLst>
                                        <p:tav tm="0">
                                          <p:val>
                                            <p:strVal val="#ppt_x"/>
                                          </p:val>
                                        </p:tav>
                                        <p:tav tm="100000">
                                          <p:val>
                                            <p:strVal val="#ppt_x"/>
                                          </p:val>
                                        </p:tav>
                                      </p:tavLst>
                                    </p:anim>
                                    <p:anim calcmode="lin" valueType="num">
                                      <p:cBhvr>
                                        <p:cTn id="94" dur="1000" fill="hold"/>
                                        <p:tgtEl>
                                          <p:spTgt spid="7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400"/>
                                  </p:stCondLst>
                                  <p:childTnLst>
                                    <p:set>
                                      <p:cBhvr>
                                        <p:cTn id="96" dur="1" fill="hold">
                                          <p:stCondLst>
                                            <p:cond delay="0"/>
                                          </p:stCondLst>
                                        </p:cTn>
                                        <p:tgtEl>
                                          <p:spTgt spid="77"/>
                                        </p:tgtEl>
                                        <p:attrNameLst>
                                          <p:attrName>style.visibility</p:attrName>
                                        </p:attrNameLst>
                                      </p:cBhvr>
                                      <p:to>
                                        <p:strVal val="visible"/>
                                      </p:to>
                                    </p:set>
                                    <p:animEffect transition="in" filter="fade">
                                      <p:cBhvr>
                                        <p:cTn id="97" dur="1000"/>
                                        <p:tgtEl>
                                          <p:spTgt spid="77"/>
                                        </p:tgtEl>
                                      </p:cBhvr>
                                    </p:animEffect>
                                    <p:anim calcmode="lin" valueType="num">
                                      <p:cBhvr>
                                        <p:cTn id="98" dur="1000" fill="hold"/>
                                        <p:tgtEl>
                                          <p:spTgt spid="77"/>
                                        </p:tgtEl>
                                        <p:attrNameLst>
                                          <p:attrName>ppt_x</p:attrName>
                                        </p:attrNameLst>
                                      </p:cBhvr>
                                      <p:tavLst>
                                        <p:tav tm="0">
                                          <p:val>
                                            <p:strVal val="#ppt_x"/>
                                          </p:val>
                                        </p:tav>
                                        <p:tav tm="100000">
                                          <p:val>
                                            <p:strVal val="#ppt_x"/>
                                          </p:val>
                                        </p:tav>
                                      </p:tavLst>
                                    </p:anim>
                                    <p:anim calcmode="lin" valueType="num">
                                      <p:cBhvr>
                                        <p:cTn id="99" dur="1000" fill="hold"/>
                                        <p:tgtEl>
                                          <p:spTgt spid="77"/>
                                        </p:tgtEl>
                                        <p:attrNameLst>
                                          <p:attrName>ppt_y</p:attrName>
                                        </p:attrNameLst>
                                      </p:cBhvr>
                                      <p:tavLst>
                                        <p:tav tm="0">
                                          <p:val>
                                            <p:strVal val="#ppt_y-.1"/>
                                          </p:val>
                                        </p:tav>
                                        <p:tav tm="100000">
                                          <p:val>
                                            <p:strVal val="#ppt_y"/>
                                          </p:val>
                                        </p:tav>
                                      </p:tavLst>
                                    </p:anim>
                                  </p:childTnLst>
                                </p:cTn>
                              </p:par>
                              <p:par>
                                <p:cTn id="100" presetID="47" presetClass="entr" presetSubtype="0" fill="hold" grpId="0" nodeType="withEffect">
                                  <p:stCondLst>
                                    <p:cond delay="500"/>
                                  </p:stCondLst>
                                  <p:childTnLst>
                                    <p:set>
                                      <p:cBhvr>
                                        <p:cTn id="101" dur="1" fill="hold">
                                          <p:stCondLst>
                                            <p:cond delay="0"/>
                                          </p:stCondLst>
                                        </p:cTn>
                                        <p:tgtEl>
                                          <p:spTgt spid="78"/>
                                        </p:tgtEl>
                                        <p:attrNameLst>
                                          <p:attrName>style.visibility</p:attrName>
                                        </p:attrNameLst>
                                      </p:cBhvr>
                                      <p:to>
                                        <p:strVal val="visible"/>
                                      </p:to>
                                    </p:set>
                                    <p:animEffect transition="in" filter="fade">
                                      <p:cBhvr>
                                        <p:cTn id="102" dur="1000"/>
                                        <p:tgtEl>
                                          <p:spTgt spid="78"/>
                                        </p:tgtEl>
                                      </p:cBhvr>
                                    </p:animEffect>
                                    <p:anim calcmode="lin" valueType="num">
                                      <p:cBhvr>
                                        <p:cTn id="103" dur="1000" fill="hold"/>
                                        <p:tgtEl>
                                          <p:spTgt spid="78"/>
                                        </p:tgtEl>
                                        <p:attrNameLst>
                                          <p:attrName>ppt_x</p:attrName>
                                        </p:attrNameLst>
                                      </p:cBhvr>
                                      <p:tavLst>
                                        <p:tav tm="0">
                                          <p:val>
                                            <p:strVal val="#ppt_x"/>
                                          </p:val>
                                        </p:tav>
                                        <p:tav tm="100000">
                                          <p:val>
                                            <p:strVal val="#ppt_x"/>
                                          </p:val>
                                        </p:tav>
                                      </p:tavLst>
                                    </p:anim>
                                    <p:anim calcmode="lin" valueType="num">
                                      <p:cBhvr>
                                        <p:cTn id="104" dur="1000" fill="hold"/>
                                        <p:tgtEl>
                                          <p:spTgt spid="78"/>
                                        </p:tgtEl>
                                        <p:attrNameLst>
                                          <p:attrName>ppt_y</p:attrName>
                                        </p:attrNameLst>
                                      </p:cBhvr>
                                      <p:tavLst>
                                        <p:tav tm="0">
                                          <p:val>
                                            <p:strVal val="#ppt_y-.1"/>
                                          </p:val>
                                        </p:tav>
                                        <p:tav tm="100000">
                                          <p:val>
                                            <p:strVal val="#ppt_y"/>
                                          </p:val>
                                        </p:tav>
                                      </p:tavLst>
                                    </p:anim>
                                  </p:childTnLst>
                                </p:cTn>
                              </p:par>
                              <p:par>
                                <p:cTn id="105" presetID="47" presetClass="entr" presetSubtype="0" fill="hold" grpId="0" nodeType="withEffect">
                                  <p:stCondLst>
                                    <p:cond delay="600"/>
                                  </p:stCondLst>
                                  <p:childTnLst>
                                    <p:set>
                                      <p:cBhvr>
                                        <p:cTn id="106" dur="1" fill="hold">
                                          <p:stCondLst>
                                            <p:cond delay="0"/>
                                          </p:stCondLst>
                                        </p:cTn>
                                        <p:tgtEl>
                                          <p:spTgt spid="79"/>
                                        </p:tgtEl>
                                        <p:attrNameLst>
                                          <p:attrName>style.visibility</p:attrName>
                                        </p:attrNameLst>
                                      </p:cBhvr>
                                      <p:to>
                                        <p:strVal val="visible"/>
                                      </p:to>
                                    </p:set>
                                    <p:animEffect transition="in" filter="fade">
                                      <p:cBhvr>
                                        <p:cTn id="107" dur="1000"/>
                                        <p:tgtEl>
                                          <p:spTgt spid="79"/>
                                        </p:tgtEl>
                                      </p:cBhvr>
                                    </p:animEffect>
                                    <p:anim calcmode="lin" valueType="num">
                                      <p:cBhvr>
                                        <p:cTn id="108" dur="1000" fill="hold"/>
                                        <p:tgtEl>
                                          <p:spTgt spid="79"/>
                                        </p:tgtEl>
                                        <p:attrNameLst>
                                          <p:attrName>ppt_x</p:attrName>
                                        </p:attrNameLst>
                                      </p:cBhvr>
                                      <p:tavLst>
                                        <p:tav tm="0">
                                          <p:val>
                                            <p:strVal val="#ppt_x"/>
                                          </p:val>
                                        </p:tav>
                                        <p:tav tm="100000">
                                          <p:val>
                                            <p:strVal val="#ppt_x"/>
                                          </p:val>
                                        </p:tav>
                                      </p:tavLst>
                                    </p:anim>
                                    <p:anim calcmode="lin" valueType="num">
                                      <p:cBhvr>
                                        <p:cTn id="109" dur="1000" fill="hold"/>
                                        <p:tgtEl>
                                          <p:spTgt spid="79"/>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700"/>
                                  </p:stCondLst>
                                  <p:childTnLst>
                                    <p:set>
                                      <p:cBhvr>
                                        <p:cTn id="111" dur="1" fill="hold">
                                          <p:stCondLst>
                                            <p:cond delay="0"/>
                                          </p:stCondLst>
                                        </p:cTn>
                                        <p:tgtEl>
                                          <p:spTgt spid="80"/>
                                        </p:tgtEl>
                                        <p:attrNameLst>
                                          <p:attrName>style.visibility</p:attrName>
                                        </p:attrNameLst>
                                      </p:cBhvr>
                                      <p:to>
                                        <p:strVal val="visible"/>
                                      </p:to>
                                    </p:set>
                                    <p:animEffect transition="in" filter="fade">
                                      <p:cBhvr>
                                        <p:cTn id="112" dur="1000"/>
                                        <p:tgtEl>
                                          <p:spTgt spid="80"/>
                                        </p:tgtEl>
                                      </p:cBhvr>
                                    </p:animEffect>
                                    <p:anim calcmode="lin" valueType="num">
                                      <p:cBhvr>
                                        <p:cTn id="113" dur="1000" fill="hold"/>
                                        <p:tgtEl>
                                          <p:spTgt spid="80"/>
                                        </p:tgtEl>
                                        <p:attrNameLst>
                                          <p:attrName>ppt_x</p:attrName>
                                        </p:attrNameLst>
                                      </p:cBhvr>
                                      <p:tavLst>
                                        <p:tav tm="0">
                                          <p:val>
                                            <p:strVal val="#ppt_x"/>
                                          </p:val>
                                        </p:tav>
                                        <p:tav tm="100000">
                                          <p:val>
                                            <p:strVal val="#ppt_x"/>
                                          </p:val>
                                        </p:tav>
                                      </p:tavLst>
                                    </p:anim>
                                    <p:anim calcmode="lin" valueType="num">
                                      <p:cBhvr>
                                        <p:cTn id="114" dur="1000" fill="hold"/>
                                        <p:tgtEl>
                                          <p:spTgt spid="80"/>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800"/>
                                  </p:stCondLst>
                                  <p:childTnLst>
                                    <p:set>
                                      <p:cBhvr>
                                        <p:cTn id="116" dur="1" fill="hold">
                                          <p:stCondLst>
                                            <p:cond delay="0"/>
                                          </p:stCondLst>
                                        </p:cTn>
                                        <p:tgtEl>
                                          <p:spTgt spid="81"/>
                                        </p:tgtEl>
                                        <p:attrNameLst>
                                          <p:attrName>style.visibility</p:attrName>
                                        </p:attrNameLst>
                                      </p:cBhvr>
                                      <p:to>
                                        <p:strVal val="visible"/>
                                      </p:to>
                                    </p:set>
                                    <p:animEffect transition="in" filter="fade">
                                      <p:cBhvr>
                                        <p:cTn id="117" dur="1000"/>
                                        <p:tgtEl>
                                          <p:spTgt spid="81"/>
                                        </p:tgtEl>
                                      </p:cBhvr>
                                    </p:animEffect>
                                    <p:anim calcmode="lin" valueType="num">
                                      <p:cBhvr>
                                        <p:cTn id="118" dur="1000" fill="hold"/>
                                        <p:tgtEl>
                                          <p:spTgt spid="81"/>
                                        </p:tgtEl>
                                        <p:attrNameLst>
                                          <p:attrName>ppt_x</p:attrName>
                                        </p:attrNameLst>
                                      </p:cBhvr>
                                      <p:tavLst>
                                        <p:tav tm="0">
                                          <p:val>
                                            <p:strVal val="#ppt_x"/>
                                          </p:val>
                                        </p:tav>
                                        <p:tav tm="100000">
                                          <p:val>
                                            <p:strVal val="#ppt_x"/>
                                          </p:val>
                                        </p:tav>
                                      </p:tavLst>
                                    </p:anim>
                                    <p:anim calcmode="lin" valueType="num">
                                      <p:cBhvr>
                                        <p:cTn id="119" dur="1000" fill="hold"/>
                                        <p:tgtEl>
                                          <p:spTgt spid="81"/>
                                        </p:tgtEl>
                                        <p:attrNameLst>
                                          <p:attrName>ppt_y</p:attrName>
                                        </p:attrNameLst>
                                      </p:cBhvr>
                                      <p:tavLst>
                                        <p:tav tm="0">
                                          <p:val>
                                            <p:strVal val="#ppt_y-.1"/>
                                          </p:val>
                                        </p:tav>
                                        <p:tav tm="100000">
                                          <p:val>
                                            <p:strVal val="#ppt_y"/>
                                          </p:val>
                                        </p:tav>
                                      </p:tavLst>
                                    </p:anim>
                                  </p:childTnLst>
                                </p:cTn>
                              </p:par>
                              <p:par>
                                <p:cTn id="120" presetID="47" presetClass="entr" presetSubtype="0" fill="hold" grpId="0" nodeType="withEffect">
                                  <p:stCondLst>
                                    <p:cond delay="900"/>
                                  </p:stCondLst>
                                  <p:childTnLst>
                                    <p:set>
                                      <p:cBhvr>
                                        <p:cTn id="121" dur="1" fill="hold">
                                          <p:stCondLst>
                                            <p:cond delay="0"/>
                                          </p:stCondLst>
                                        </p:cTn>
                                        <p:tgtEl>
                                          <p:spTgt spid="82"/>
                                        </p:tgtEl>
                                        <p:attrNameLst>
                                          <p:attrName>style.visibility</p:attrName>
                                        </p:attrNameLst>
                                      </p:cBhvr>
                                      <p:to>
                                        <p:strVal val="visible"/>
                                      </p:to>
                                    </p:set>
                                    <p:animEffect transition="in" filter="fade">
                                      <p:cBhvr>
                                        <p:cTn id="122" dur="1000"/>
                                        <p:tgtEl>
                                          <p:spTgt spid="82"/>
                                        </p:tgtEl>
                                      </p:cBhvr>
                                    </p:animEffect>
                                    <p:anim calcmode="lin" valueType="num">
                                      <p:cBhvr>
                                        <p:cTn id="123" dur="1000" fill="hold"/>
                                        <p:tgtEl>
                                          <p:spTgt spid="82"/>
                                        </p:tgtEl>
                                        <p:attrNameLst>
                                          <p:attrName>ppt_x</p:attrName>
                                        </p:attrNameLst>
                                      </p:cBhvr>
                                      <p:tavLst>
                                        <p:tav tm="0">
                                          <p:val>
                                            <p:strVal val="#ppt_x"/>
                                          </p:val>
                                        </p:tav>
                                        <p:tav tm="100000">
                                          <p:val>
                                            <p:strVal val="#ppt_x"/>
                                          </p:val>
                                        </p:tav>
                                      </p:tavLst>
                                    </p:anim>
                                    <p:anim calcmode="lin" valueType="num">
                                      <p:cBhvr>
                                        <p:cTn id="124" dur="1000" fill="hold"/>
                                        <p:tgtEl>
                                          <p:spTgt spid="82"/>
                                        </p:tgtEl>
                                        <p:attrNameLst>
                                          <p:attrName>ppt_y</p:attrName>
                                        </p:attrNameLst>
                                      </p:cBhvr>
                                      <p:tavLst>
                                        <p:tav tm="0">
                                          <p:val>
                                            <p:strVal val="#ppt_y-.1"/>
                                          </p:val>
                                        </p:tav>
                                        <p:tav tm="100000">
                                          <p:val>
                                            <p:strVal val="#ppt_y"/>
                                          </p:val>
                                        </p:tav>
                                      </p:tavLst>
                                    </p:anim>
                                  </p:childTnLst>
                                </p:cTn>
                              </p:par>
                            </p:childTnLst>
                          </p:cTn>
                        </p:par>
                        <p:par>
                          <p:cTn id="125" fill="hold">
                            <p:stCondLst>
                              <p:cond delay="3400"/>
                            </p:stCondLst>
                            <p:childTnLst>
                              <p:par>
                                <p:cTn id="126" presetID="2" presetClass="entr" presetSubtype="4" decel="10000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 calcmode="lin" valueType="num">
                                      <p:cBhvr additive="base">
                                        <p:cTn id="128" dur="500" fill="hold"/>
                                        <p:tgtEl>
                                          <p:spTgt spid="32"/>
                                        </p:tgtEl>
                                        <p:attrNameLst>
                                          <p:attrName>ppt_x</p:attrName>
                                        </p:attrNameLst>
                                      </p:cBhvr>
                                      <p:tavLst>
                                        <p:tav tm="0">
                                          <p:val>
                                            <p:strVal val="#ppt_x"/>
                                          </p:val>
                                        </p:tav>
                                        <p:tav tm="100000">
                                          <p:val>
                                            <p:strVal val="#ppt_x"/>
                                          </p:val>
                                        </p:tav>
                                      </p:tavLst>
                                    </p:anim>
                                    <p:anim calcmode="lin" valueType="num">
                                      <p:cBhvr additive="base">
                                        <p:cTn id="129" dur="500" fill="hold"/>
                                        <p:tgtEl>
                                          <p:spTgt spid="32"/>
                                        </p:tgtEl>
                                        <p:attrNameLst>
                                          <p:attrName>ppt_y</p:attrName>
                                        </p:attrNameLst>
                                      </p:cBhvr>
                                      <p:tavLst>
                                        <p:tav tm="0">
                                          <p:val>
                                            <p:strVal val="1+#ppt_h/2"/>
                                          </p:val>
                                        </p:tav>
                                        <p:tav tm="100000">
                                          <p:val>
                                            <p:strVal val="#ppt_y"/>
                                          </p:val>
                                        </p:tav>
                                      </p:tavLst>
                                    </p:anim>
                                  </p:childTnLst>
                                </p:cTn>
                              </p:par>
                              <p:par>
                                <p:cTn id="130" presetID="2" presetClass="entr" presetSubtype="4" decel="100000" fill="hold" grpId="0" nodeType="withEffect">
                                  <p:stCondLst>
                                    <p:cond delay="0"/>
                                  </p:stCondLst>
                                  <p:childTnLst>
                                    <p:set>
                                      <p:cBhvr>
                                        <p:cTn id="131" dur="1" fill="hold">
                                          <p:stCondLst>
                                            <p:cond delay="0"/>
                                          </p:stCondLst>
                                        </p:cTn>
                                        <p:tgtEl>
                                          <p:spTgt spid="33"/>
                                        </p:tgtEl>
                                        <p:attrNameLst>
                                          <p:attrName>style.visibility</p:attrName>
                                        </p:attrNameLst>
                                      </p:cBhvr>
                                      <p:to>
                                        <p:strVal val="visible"/>
                                      </p:to>
                                    </p:set>
                                    <p:anim calcmode="lin" valueType="num">
                                      <p:cBhvr additive="base">
                                        <p:cTn id="132" dur="500" fill="hold"/>
                                        <p:tgtEl>
                                          <p:spTgt spid="33"/>
                                        </p:tgtEl>
                                        <p:attrNameLst>
                                          <p:attrName>ppt_x</p:attrName>
                                        </p:attrNameLst>
                                      </p:cBhvr>
                                      <p:tavLst>
                                        <p:tav tm="0">
                                          <p:val>
                                            <p:strVal val="#ppt_x"/>
                                          </p:val>
                                        </p:tav>
                                        <p:tav tm="100000">
                                          <p:val>
                                            <p:strVal val="#ppt_x"/>
                                          </p:val>
                                        </p:tav>
                                      </p:tavLst>
                                    </p:anim>
                                    <p:anim calcmode="lin" valueType="num">
                                      <p:cBhvr additive="base">
                                        <p:cTn id="133" dur="500" fill="hold"/>
                                        <p:tgtEl>
                                          <p:spTgt spid="33"/>
                                        </p:tgtEl>
                                        <p:attrNameLst>
                                          <p:attrName>ppt_y</p:attrName>
                                        </p:attrNameLst>
                                      </p:cBhvr>
                                      <p:tavLst>
                                        <p:tav tm="0">
                                          <p:val>
                                            <p:strVal val="1+#ppt_h/2"/>
                                          </p:val>
                                        </p:tav>
                                        <p:tav tm="100000">
                                          <p:val>
                                            <p:strVal val="#ppt_y"/>
                                          </p:val>
                                        </p:tav>
                                      </p:tavLst>
                                    </p:anim>
                                  </p:childTnLst>
                                </p:cTn>
                              </p:par>
                              <p:par>
                                <p:cTn id="134" presetID="2" presetClass="entr" presetSubtype="4" decel="100000" fill="hold" grpId="0" nodeType="withEffect">
                                  <p:stCondLst>
                                    <p:cond delay="0"/>
                                  </p:stCondLst>
                                  <p:childTnLst>
                                    <p:set>
                                      <p:cBhvr>
                                        <p:cTn id="135" dur="1" fill="hold">
                                          <p:stCondLst>
                                            <p:cond delay="0"/>
                                          </p:stCondLst>
                                        </p:cTn>
                                        <p:tgtEl>
                                          <p:spTgt spid="34"/>
                                        </p:tgtEl>
                                        <p:attrNameLst>
                                          <p:attrName>style.visibility</p:attrName>
                                        </p:attrNameLst>
                                      </p:cBhvr>
                                      <p:to>
                                        <p:strVal val="visible"/>
                                      </p:to>
                                    </p:set>
                                    <p:anim calcmode="lin" valueType="num">
                                      <p:cBhvr additive="base">
                                        <p:cTn id="136" dur="500" fill="hold"/>
                                        <p:tgtEl>
                                          <p:spTgt spid="34"/>
                                        </p:tgtEl>
                                        <p:attrNameLst>
                                          <p:attrName>ppt_x</p:attrName>
                                        </p:attrNameLst>
                                      </p:cBhvr>
                                      <p:tavLst>
                                        <p:tav tm="0">
                                          <p:val>
                                            <p:strVal val="#ppt_x"/>
                                          </p:val>
                                        </p:tav>
                                        <p:tav tm="100000">
                                          <p:val>
                                            <p:strVal val="#ppt_x"/>
                                          </p:val>
                                        </p:tav>
                                      </p:tavLst>
                                    </p:anim>
                                    <p:anim calcmode="lin" valueType="num">
                                      <p:cBhvr additive="base">
                                        <p:cTn id="137" dur="500" fill="hold"/>
                                        <p:tgtEl>
                                          <p:spTgt spid="34"/>
                                        </p:tgtEl>
                                        <p:attrNameLst>
                                          <p:attrName>ppt_y</p:attrName>
                                        </p:attrNameLst>
                                      </p:cBhvr>
                                      <p:tavLst>
                                        <p:tav tm="0">
                                          <p:val>
                                            <p:strVal val="1+#ppt_h/2"/>
                                          </p:val>
                                        </p:tav>
                                        <p:tav tm="100000">
                                          <p:val>
                                            <p:strVal val="#ppt_y"/>
                                          </p:val>
                                        </p:tav>
                                      </p:tavLst>
                                    </p:anim>
                                  </p:childTnLst>
                                </p:cTn>
                              </p:par>
                              <p:par>
                                <p:cTn id="138" presetID="2" presetClass="entr" presetSubtype="4" decel="100000" fill="hold" grpId="0" nodeType="with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additive="base">
                                        <p:cTn id="140" dur="500" fill="hold"/>
                                        <p:tgtEl>
                                          <p:spTgt spid="35"/>
                                        </p:tgtEl>
                                        <p:attrNameLst>
                                          <p:attrName>ppt_x</p:attrName>
                                        </p:attrNameLst>
                                      </p:cBhvr>
                                      <p:tavLst>
                                        <p:tav tm="0">
                                          <p:val>
                                            <p:strVal val="#ppt_x"/>
                                          </p:val>
                                        </p:tav>
                                        <p:tav tm="100000">
                                          <p:val>
                                            <p:strVal val="#ppt_x"/>
                                          </p:val>
                                        </p:tav>
                                      </p:tavLst>
                                    </p:anim>
                                    <p:anim calcmode="lin" valueType="num">
                                      <p:cBhvr additive="base">
                                        <p:cTn id="141" dur="500" fill="hold"/>
                                        <p:tgtEl>
                                          <p:spTgt spid="35"/>
                                        </p:tgtEl>
                                        <p:attrNameLst>
                                          <p:attrName>ppt_y</p:attrName>
                                        </p:attrNameLst>
                                      </p:cBhvr>
                                      <p:tavLst>
                                        <p:tav tm="0">
                                          <p:val>
                                            <p:strVal val="1+#ppt_h/2"/>
                                          </p:val>
                                        </p:tav>
                                        <p:tav tm="100000">
                                          <p:val>
                                            <p:strVal val="#ppt_y"/>
                                          </p:val>
                                        </p:tav>
                                      </p:tavLst>
                                    </p:anim>
                                  </p:childTnLst>
                                </p:cTn>
                              </p:par>
                              <p:par>
                                <p:cTn id="142" presetID="2" presetClass="entr" presetSubtype="4" decel="100000" fill="hold" grpId="0" nodeType="withEffect">
                                  <p:stCondLst>
                                    <p:cond delay="0"/>
                                  </p:stCondLst>
                                  <p:childTnLst>
                                    <p:set>
                                      <p:cBhvr>
                                        <p:cTn id="143" dur="1" fill="hold">
                                          <p:stCondLst>
                                            <p:cond delay="0"/>
                                          </p:stCondLst>
                                        </p:cTn>
                                        <p:tgtEl>
                                          <p:spTgt spid="36"/>
                                        </p:tgtEl>
                                        <p:attrNameLst>
                                          <p:attrName>style.visibility</p:attrName>
                                        </p:attrNameLst>
                                      </p:cBhvr>
                                      <p:to>
                                        <p:strVal val="visible"/>
                                      </p:to>
                                    </p:set>
                                    <p:anim calcmode="lin" valueType="num">
                                      <p:cBhvr additive="base">
                                        <p:cTn id="144" dur="500" fill="hold"/>
                                        <p:tgtEl>
                                          <p:spTgt spid="36"/>
                                        </p:tgtEl>
                                        <p:attrNameLst>
                                          <p:attrName>ppt_x</p:attrName>
                                        </p:attrNameLst>
                                      </p:cBhvr>
                                      <p:tavLst>
                                        <p:tav tm="0">
                                          <p:val>
                                            <p:strVal val="#ppt_x"/>
                                          </p:val>
                                        </p:tav>
                                        <p:tav tm="100000">
                                          <p:val>
                                            <p:strVal val="#ppt_x"/>
                                          </p:val>
                                        </p:tav>
                                      </p:tavLst>
                                    </p:anim>
                                    <p:anim calcmode="lin" valueType="num">
                                      <p:cBhvr additive="base">
                                        <p:cTn id="145" dur="500" fill="hold"/>
                                        <p:tgtEl>
                                          <p:spTgt spid="36"/>
                                        </p:tgtEl>
                                        <p:attrNameLst>
                                          <p:attrName>ppt_y</p:attrName>
                                        </p:attrNameLst>
                                      </p:cBhvr>
                                      <p:tavLst>
                                        <p:tav tm="0">
                                          <p:val>
                                            <p:strVal val="1+#ppt_h/2"/>
                                          </p:val>
                                        </p:tav>
                                        <p:tav tm="100000">
                                          <p:val>
                                            <p:strVal val="#ppt_y"/>
                                          </p:val>
                                        </p:tav>
                                      </p:tavLst>
                                    </p:anim>
                                  </p:childTnLst>
                                </p:cTn>
                              </p:par>
                              <p:par>
                                <p:cTn id="146" presetID="2" presetClass="entr" presetSubtype="4" decel="100000" fill="hold" grpId="0" nodeType="withEffect">
                                  <p:stCondLst>
                                    <p:cond delay="0"/>
                                  </p:stCondLst>
                                  <p:childTnLst>
                                    <p:set>
                                      <p:cBhvr>
                                        <p:cTn id="147" dur="1" fill="hold">
                                          <p:stCondLst>
                                            <p:cond delay="0"/>
                                          </p:stCondLst>
                                        </p:cTn>
                                        <p:tgtEl>
                                          <p:spTgt spid="37"/>
                                        </p:tgtEl>
                                        <p:attrNameLst>
                                          <p:attrName>style.visibility</p:attrName>
                                        </p:attrNameLst>
                                      </p:cBhvr>
                                      <p:to>
                                        <p:strVal val="visible"/>
                                      </p:to>
                                    </p:set>
                                    <p:anim calcmode="lin" valueType="num">
                                      <p:cBhvr additive="base">
                                        <p:cTn id="148" dur="500" fill="hold"/>
                                        <p:tgtEl>
                                          <p:spTgt spid="37"/>
                                        </p:tgtEl>
                                        <p:attrNameLst>
                                          <p:attrName>ppt_x</p:attrName>
                                        </p:attrNameLst>
                                      </p:cBhvr>
                                      <p:tavLst>
                                        <p:tav tm="0">
                                          <p:val>
                                            <p:strVal val="#ppt_x"/>
                                          </p:val>
                                        </p:tav>
                                        <p:tav tm="100000">
                                          <p:val>
                                            <p:strVal val="#ppt_x"/>
                                          </p:val>
                                        </p:tav>
                                      </p:tavLst>
                                    </p:anim>
                                    <p:anim calcmode="lin" valueType="num">
                                      <p:cBhvr additive="base">
                                        <p:cTn id="149" dur="500" fill="hold"/>
                                        <p:tgtEl>
                                          <p:spTgt spid="37"/>
                                        </p:tgtEl>
                                        <p:attrNameLst>
                                          <p:attrName>ppt_y</p:attrName>
                                        </p:attrNameLst>
                                      </p:cBhvr>
                                      <p:tavLst>
                                        <p:tav tm="0">
                                          <p:val>
                                            <p:strVal val="1+#ppt_h/2"/>
                                          </p:val>
                                        </p:tav>
                                        <p:tav tm="100000">
                                          <p:val>
                                            <p:strVal val="#ppt_y"/>
                                          </p:val>
                                        </p:tav>
                                      </p:tavLst>
                                    </p:anim>
                                  </p:childTnLst>
                                </p:cTn>
                              </p:par>
                              <p:par>
                                <p:cTn id="150" presetID="2" presetClass="entr" presetSubtype="4" decel="100000" fill="hold" grpId="0" nodeType="withEffect">
                                  <p:stCondLst>
                                    <p:cond delay="0"/>
                                  </p:stCondLst>
                                  <p:childTnLst>
                                    <p:set>
                                      <p:cBhvr>
                                        <p:cTn id="151" dur="1" fill="hold">
                                          <p:stCondLst>
                                            <p:cond delay="0"/>
                                          </p:stCondLst>
                                        </p:cTn>
                                        <p:tgtEl>
                                          <p:spTgt spid="38"/>
                                        </p:tgtEl>
                                        <p:attrNameLst>
                                          <p:attrName>style.visibility</p:attrName>
                                        </p:attrNameLst>
                                      </p:cBhvr>
                                      <p:to>
                                        <p:strVal val="visible"/>
                                      </p:to>
                                    </p:set>
                                    <p:anim calcmode="lin" valueType="num">
                                      <p:cBhvr additive="base">
                                        <p:cTn id="152" dur="500" fill="hold"/>
                                        <p:tgtEl>
                                          <p:spTgt spid="38"/>
                                        </p:tgtEl>
                                        <p:attrNameLst>
                                          <p:attrName>ppt_x</p:attrName>
                                        </p:attrNameLst>
                                      </p:cBhvr>
                                      <p:tavLst>
                                        <p:tav tm="0">
                                          <p:val>
                                            <p:strVal val="#ppt_x"/>
                                          </p:val>
                                        </p:tav>
                                        <p:tav tm="100000">
                                          <p:val>
                                            <p:strVal val="#ppt_x"/>
                                          </p:val>
                                        </p:tav>
                                      </p:tavLst>
                                    </p:anim>
                                    <p:anim calcmode="lin" valueType="num">
                                      <p:cBhvr additive="base">
                                        <p:cTn id="153" dur="500" fill="hold"/>
                                        <p:tgtEl>
                                          <p:spTgt spid="38"/>
                                        </p:tgtEl>
                                        <p:attrNameLst>
                                          <p:attrName>ppt_y</p:attrName>
                                        </p:attrNameLst>
                                      </p:cBhvr>
                                      <p:tavLst>
                                        <p:tav tm="0">
                                          <p:val>
                                            <p:strVal val="1+#ppt_h/2"/>
                                          </p:val>
                                        </p:tav>
                                        <p:tav tm="100000">
                                          <p:val>
                                            <p:strVal val="#ppt_y"/>
                                          </p:val>
                                        </p:tav>
                                      </p:tavLst>
                                    </p:anim>
                                  </p:childTnLst>
                                </p:cTn>
                              </p:par>
                              <p:par>
                                <p:cTn id="154" presetID="22" presetClass="entr" presetSubtype="8" fill="hold" grpId="0" nodeType="withEffect">
                                  <p:stCondLst>
                                    <p:cond delay="200"/>
                                  </p:stCondLst>
                                  <p:childTnLst>
                                    <p:set>
                                      <p:cBhvr>
                                        <p:cTn id="155" dur="1" fill="hold">
                                          <p:stCondLst>
                                            <p:cond delay="0"/>
                                          </p:stCondLst>
                                        </p:cTn>
                                        <p:tgtEl>
                                          <p:spTgt spid="18"/>
                                        </p:tgtEl>
                                        <p:attrNameLst>
                                          <p:attrName>style.visibility</p:attrName>
                                        </p:attrNameLst>
                                      </p:cBhvr>
                                      <p:to>
                                        <p:strVal val="visible"/>
                                      </p:to>
                                    </p:set>
                                    <p:animEffect transition="in" filter="wipe(left)">
                                      <p:cBhvr>
                                        <p:cTn id="156" dur="500"/>
                                        <p:tgtEl>
                                          <p:spTgt spid="18"/>
                                        </p:tgtEl>
                                      </p:cBhvr>
                                    </p:animEffect>
                                  </p:childTnLst>
                                </p:cTn>
                              </p:par>
                              <p:par>
                                <p:cTn id="157" presetID="22" presetClass="entr" presetSubtype="8" fill="hold" grpId="0" nodeType="withEffect">
                                  <p:stCondLst>
                                    <p:cond delay="100"/>
                                  </p:stCondLst>
                                  <p:childTnLst>
                                    <p:set>
                                      <p:cBhvr>
                                        <p:cTn id="158" dur="1" fill="hold">
                                          <p:stCondLst>
                                            <p:cond delay="0"/>
                                          </p:stCondLst>
                                        </p:cTn>
                                        <p:tgtEl>
                                          <p:spTgt spid="19"/>
                                        </p:tgtEl>
                                        <p:attrNameLst>
                                          <p:attrName>style.visibility</p:attrName>
                                        </p:attrNameLst>
                                      </p:cBhvr>
                                      <p:to>
                                        <p:strVal val="visible"/>
                                      </p:to>
                                    </p:set>
                                    <p:animEffect transition="in" filter="wipe(left)">
                                      <p:cBhvr>
                                        <p:cTn id="159" dur="500"/>
                                        <p:tgtEl>
                                          <p:spTgt spid="19"/>
                                        </p:tgtEl>
                                      </p:cBhvr>
                                    </p:animEffect>
                                  </p:childTnLst>
                                </p:cTn>
                              </p:par>
                              <p:par>
                                <p:cTn id="160" presetID="22" presetClass="entr" presetSubtype="8" fill="hold" grpId="0" nodeType="withEffect">
                                  <p:stCondLst>
                                    <p:cond delay="200"/>
                                  </p:stCondLst>
                                  <p:childTnLst>
                                    <p:set>
                                      <p:cBhvr>
                                        <p:cTn id="161" dur="1" fill="hold">
                                          <p:stCondLst>
                                            <p:cond delay="0"/>
                                          </p:stCondLst>
                                        </p:cTn>
                                        <p:tgtEl>
                                          <p:spTgt spid="20"/>
                                        </p:tgtEl>
                                        <p:attrNameLst>
                                          <p:attrName>style.visibility</p:attrName>
                                        </p:attrNameLst>
                                      </p:cBhvr>
                                      <p:to>
                                        <p:strVal val="visible"/>
                                      </p:to>
                                    </p:set>
                                    <p:animEffect transition="in" filter="wipe(left)">
                                      <p:cBhvr>
                                        <p:cTn id="162" dur="500"/>
                                        <p:tgtEl>
                                          <p:spTgt spid="20"/>
                                        </p:tgtEl>
                                      </p:cBhvr>
                                    </p:animEffect>
                                  </p:childTnLst>
                                </p:cTn>
                              </p:par>
                              <p:par>
                                <p:cTn id="163" presetID="22" presetClass="entr" presetSubtype="8" fill="hold" grpId="0" nodeType="withEffect">
                                  <p:stCondLst>
                                    <p:cond delay="300"/>
                                  </p:stCondLst>
                                  <p:childTnLst>
                                    <p:set>
                                      <p:cBhvr>
                                        <p:cTn id="164" dur="1" fill="hold">
                                          <p:stCondLst>
                                            <p:cond delay="0"/>
                                          </p:stCondLst>
                                        </p:cTn>
                                        <p:tgtEl>
                                          <p:spTgt spid="21"/>
                                        </p:tgtEl>
                                        <p:attrNameLst>
                                          <p:attrName>style.visibility</p:attrName>
                                        </p:attrNameLst>
                                      </p:cBhvr>
                                      <p:to>
                                        <p:strVal val="visible"/>
                                      </p:to>
                                    </p:set>
                                    <p:animEffect transition="in" filter="wipe(left)">
                                      <p:cBhvr>
                                        <p:cTn id="165" dur="500"/>
                                        <p:tgtEl>
                                          <p:spTgt spid="21"/>
                                        </p:tgtEl>
                                      </p:cBhvr>
                                    </p:animEffect>
                                  </p:childTnLst>
                                </p:cTn>
                              </p:par>
                              <p:par>
                                <p:cTn id="166" presetID="22" presetClass="entr" presetSubtype="8" fill="hold" grpId="0" nodeType="withEffect">
                                  <p:stCondLst>
                                    <p:cond delay="400"/>
                                  </p:stCondLst>
                                  <p:childTnLst>
                                    <p:set>
                                      <p:cBhvr>
                                        <p:cTn id="167" dur="1" fill="hold">
                                          <p:stCondLst>
                                            <p:cond delay="0"/>
                                          </p:stCondLst>
                                        </p:cTn>
                                        <p:tgtEl>
                                          <p:spTgt spid="22"/>
                                        </p:tgtEl>
                                        <p:attrNameLst>
                                          <p:attrName>style.visibility</p:attrName>
                                        </p:attrNameLst>
                                      </p:cBhvr>
                                      <p:to>
                                        <p:strVal val="visible"/>
                                      </p:to>
                                    </p:set>
                                    <p:animEffect transition="in" filter="wipe(left)">
                                      <p:cBhvr>
                                        <p:cTn id="168" dur="500"/>
                                        <p:tgtEl>
                                          <p:spTgt spid="22"/>
                                        </p:tgtEl>
                                      </p:cBhvr>
                                    </p:animEffect>
                                  </p:childTnLst>
                                </p:cTn>
                              </p:par>
                              <p:par>
                                <p:cTn id="169" presetID="22" presetClass="entr" presetSubtype="8" fill="hold" grpId="0" nodeType="withEffect">
                                  <p:stCondLst>
                                    <p:cond delay="500"/>
                                  </p:stCondLst>
                                  <p:childTnLst>
                                    <p:set>
                                      <p:cBhvr>
                                        <p:cTn id="170" dur="1" fill="hold">
                                          <p:stCondLst>
                                            <p:cond delay="0"/>
                                          </p:stCondLst>
                                        </p:cTn>
                                        <p:tgtEl>
                                          <p:spTgt spid="23"/>
                                        </p:tgtEl>
                                        <p:attrNameLst>
                                          <p:attrName>style.visibility</p:attrName>
                                        </p:attrNameLst>
                                      </p:cBhvr>
                                      <p:to>
                                        <p:strVal val="visible"/>
                                      </p:to>
                                    </p:set>
                                    <p:animEffect transition="in" filter="wipe(left)">
                                      <p:cBhvr>
                                        <p:cTn id="171" dur="500"/>
                                        <p:tgtEl>
                                          <p:spTgt spid="23"/>
                                        </p:tgtEl>
                                      </p:cBhvr>
                                    </p:animEffect>
                                  </p:childTnLst>
                                </p:cTn>
                              </p:par>
                              <p:par>
                                <p:cTn id="172" presetID="22" presetClass="entr" presetSubtype="8" fill="hold" grpId="0" nodeType="withEffect">
                                  <p:stCondLst>
                                    <p:cond delay="600"/>
                                  </p:stCondLst>
                                  <p:childTnLst>
                                    <p:set>
                                      <p:cBhvr>
                                        <p:cTn id="173" dur="1" fill="hold">
                                          <p:stCondLst>
                                            <p:cond delay="0"/>
                                          </p:stCondLst>
                                        </p:cTn>
                                        <p:tgtEl>
                                          <p:spTgt spid="24"/>
                                        </p:tgtEl>
                                        <p:attrNameLst>
                                          <p:attrName>style.visibility</p:attrName>
                                        </p:attrNameLst>
                                      </p:cBhvr>
                                      <p:to>
                                        <p:strVal val="visible"/>
                                      </p:to>
                                    </p:set>
                                    <p:animEffect transition="in" filter="wipe(left)">
                                      <p:cBhvr>
                                        <p:cTn id="174" dur="500"/>
                                        <p:tgtEl>
                                          <p:spTgt spid="24"/>
                                        </p:tgtEl>
                                      </p:cBhvr>
                                    </p:animEffect>
                                  </p:childTnLst>
                                </p:cTn>
                              </p:par>
                              <p:par>
                                <p:cTn id="175" presetID="22" presetClass="entr" presetSubtype="2" fill="hold" grpId="0" nodeType="withEffect">
                                  <p:stCondLst>
                                    <p:cond delay="0"/>
                                  </p:stCondLst>
                                  <p:childTnLst>
                                    <p:set>
                                      <p:cBhvr>
                                        <p:cTn id="176" dur="1" fill="hold">
                                          <p:stCondLst>
                                            <p:cond delay="0"/>
                                          </p:stCondLst>
                                        </p:cTn>
                                        <p:tgtEl>
                                          <p:spTgt spid="4"/>
                                        </p:tgtEl>
                                        <p:attrNameLst>
                                          <p:attrName>style.visibility</p:attrName>
                                        </p:attrNameLst>
                                      </p:cBhvr>
                                      <p:to>
                                        <p:strVal val="visible"/>
                                      </p:to>
                                    </p:set>
                                    <p:animEffect transition="in" filter="wipe(right)">
                                      <p:cBhvr>
                                        <p:cTn id="177" dur="500"/>
                                        <p:tgtEl>
                                          <p:spTgt spid="4"/>
                                        </p:tgtEl>
                                      </p:cBhvr>
                                    </p:animEffect>
                                  </p:childTnLst>
                                </p:cTn>
                              </p:par>
                              <p:par>
                                <p:cTn id="178" presetID="22" presetClass="entr" presetSubtype="2" fill="hold" grpId="0" nodeType="withEffect">
                                  <p:stCondLst>
                                    <p:cond delay="100"/>
                                  </p:stCondLst>
                                  <p:childTnLst>
                                    <p:set>
                                      <p:cBhvr>
                                        <p:cTn id="179" dur="1" fill="hold">
                                          <p:stCondLst>
                                            <p:cond delay="0"/>
                                          </p:stCondLst>
                                        </p:cTn>
                                        <p:tgtEl>
                                          <p:spTgt spid="5"/>
                                        </p:tgtEl>
                                        <p:attrNameLst>
                                          <p:attrName>style.visibility</p:attrName>
                                        </p:attrNameLst>
                                      </p:cBhvr>
                                      <p:to>
                                        <p:strVal val="visible"/>
                                      </p:to>
                                    </p:set>
                                    <p:animEffect transition="in" filter="wipe(right)">
                                      <p:cBhvr>
                                        <p:cTn id="180" dur="500"/>
                                        <p:tgtEl>
                                          <p:spTgt spid="5"/>
                                        </p:tgtEl>
                                      </p:cBhvr>
                                    </p:animEffect>
                                  </p:childTnLst>
                                </p:cTn>
                              </p:par>
                              <p:par>
                                <p:cTn id="181" presetID="22" presetClass="entr" presetSubtype="2" fill="hold" grpId="0" nodeType="withEffect">
                                  <p:stCondLst>
                                    <p:cond delay="200"/>
                                  </p:stCondLst>
                                  <p:childTnLst>
                                    <p:set>
                                      <p:cBhvr>
                                        <p:cTn id="182" dur="1" fill="hold">
                                          <p:stCondLst>
                                            <p:cond delay="0"/>
                                          </p:stCondLst>
                                        </p:cTn>
                                        <p:tgtEl>
                                          <p:spTgt spid="6"/>
                                        </p:tgtEl>
                                        <p:attrNameLst>
                                          <p:attrName>style.visibility</p:attrName>
                                        </p:attrNameLst>
                                      </p:cBhvr>
                                      <p:to>
                                        <p:strVal val="visible"/>
                                      </p:to>
                                    </p:set>
                                    <p:animEffect transition="in" filter="wipe(right)">
                                      <p:cBhvr>
                                        <p:cTn id="183" dur="500"/>
                                        <p:tgtEl>
                                          <p:spTgt spid="6"/>
                                        </p:tgtEl>
                                      </p:cBhvr>
                                    </p:animEffect>
                                  </p:childTnLst>
                                </p:cTn>
                              </p:par>
                              <p:par>
                                <p:cTn id="184" presetID="22" presetClass="entr" presetSubtype="2" fill="hold" grpId="0" nodeType="withEffect">
                                  <p:stCondLst>
                                    <p:cond delay="300"/>
                                  </p:stCondLst>
                                  <p:childTnLst>
                                    <p:set>
                                      <p:cBhvr>
                                        <p:cTn id="185" dur="1" fill="hold">
                                          <p:stCondLst>
                                            <p:cond delay="0"/>
                                          </p:stCondLst>
                                        </p:cTn>
                                        <p:tgtEl>
                                          <p:spTgt spid="7"/>
                                        </p:tgtEl>
                                        <p:attrNameLst>
                                          <p:attrName>style.visibility</p:attrName>
                                        </p:attrNameLst>
                                      </p:cBhvr>
                                      <p:to>
                                        <p:strVal val="visible"/>
                                      </p:to>
                                    </p:set>
                                    <p:animEffect transition="in" filter="wipe(right)">
                                      <p:cBhvr>
                                        <p:cTn id="186" dur="500"/>
                                        <p:tgtEl>
                                          <p:spTgt spid="7"/>
                                        </p:tgtEl>
                                      </p:cBhvr>
                                    </p:animEffect>
                                  </p:childTnLst>
                                </p:cTn>
                              </p:par>
                              <p:par>
                                <p:cTn id="187" presetID="22" presetClass="entr" presetSubtype="2" fill="hold" grpId="0" nodeType="withEffect">
                                  <p:stCondLst>
                                    <p:cond delay="400"/>
                                  </p:stCondLst>
                                  <p:childTnLst>
                                    <p:set>
                                      <p:cBhvr>
                                        <p:cTn id="188" dur="1" fill="hold">
                                          <p:stCondLst>
                                            <p:cond delay="0"/>
                                          </p:stCondLst>
                                        </p:cTn>
                                        <p:tgtEl>
                                          <p:spTgt spid="8"/>
                                        </p:tgtEl>
                                        <p:attrNameLst>
                                          <p:attrName>style.visibility</p:attrName>
                                        </p:attrNameLst>
                                      </p:cBhvr>
                                      <p:to>
                                        <p:strVal val="visible"/>
                                      </p:to>
                                    </p:set>
                                    <p:animEffect transition="in" filter="wipe(right)">
                                      <p:cBhvr>
                                        <p:cTn id="189" dur="500"/>
                                        <p:tgtEl>
                                          <p:spTgt spid="8"/>
                                        </p:tgtEl>
                                      </p:cBhvr>
                                    </p:animEffect>
                                  </p:childTnLst>
                                </p:cTn>
                              </p:par>
                              <p:par>
                                <p:cTn id="190" presetID="22" presetClass="entr" presetSubtype="2" fill="hold" grpId="0" nodeType="withEffect">
                                  <p:stCondLst>
                                    <p:cond delay="500"/>
                                  </p:stCondLst>
                                  <p:childTnLst>
                                    <p:set>
                                      <p:cBhvr>
                                        <p:cTn id="191" dur="1" fill="hold">
                                          <p:stCondLst>
                                            <p:cond delay="0"/>
                                          </p:stCondLst>
                                        </p:cTn>
                                        <p:tgtEl>
                                          <p:spTgt spid="9"/>
                                        </p:tgtEl>
                                        <p:attrNameLst>
                                          <p:attrName>style.visibility</p:attrName>
                                        </p:attrNameLst>
                                      </p:cBhvr>
                                      <p:to>
                                        <p:strVal val="visible"/>
                                      </p:to>
                                    </p:set>
                                    <p:animEffect transition="in" filter="wipe(right)">
                                      <p:cBhvr>
                                        <p:cTn id="192" dur="500"/>
                                        <p:tgtEl>
                                          <p:spTgt spid="9"/>
                                        </p:tgtEl>
                                      </p:cBhvr>
                                    </p:animEffect>
                                  </p:childTnLst>
                                </p:cTn>
                              </p:par>
                              <p:par>
                                <p:cTn id="193" presetID="22" presetClass="entr" presetSubtype="2" fill="hold" grpId="0" nodeType="withEffect">
                                  <p:stCondLst>
                                    <p:cond delay="600"/>
                                  </p:stCondLst>
                                  <p:childTnLst>
                                    <p:set>
                                      <p:cBhvr>
                                        <p:cTn id="194" dur="1" fill="hold">
                                          <p:stCondLst>
                                            <p:cond delay="0"/>
                                          </p:stCondLst>
                                        </p:cTn>
                                        <p:tgtEl>
                                          <p:spTgt spid="10"/>
                                        </p:tgtEl>
                                        <p:attrNameLst>
                                          <p:attrName>style.visibility</p:attrName>
                                        </p:attrNameLst>
                                      </p:cBhvr>
                                      <p:to>
                                        <p:strVal val="visible"/>
                                      </p:to>
                                    </p:set>
                                    <p:animEffect transition="in" filter="wipe(right)">
                                      <p:cBhvr>
                                        <p:cTn id="195" dur="500"/>
                                        <p:tgtEl>
                                          <p:spTgt spid="10"/>
                                        </p:tgtEl>
                                      </p:cBhvr>
                                    </p:animEffect>
                                  </p:childTnLst>
                                </p:cTn>
                              </p:par>
                            </p:childTnLst>
                          </p:cTn>
                        </p:par>
                        <p:par>
                          <p:cTn id="196" fill="hold">
                            <p:stCondLst>
                              <p:cond delay="4500"/>
                            </p:stCondLst>
                            <p:childTnLst>
                              <p:par>
                                <p:cTn id="197" presetID="22" presetClass="entr" presetSubtype="8" fill="hold" grpId="0" nodeType="afterEffect">
                                  <p:stCondLst>
                                    <p:cond delay="0"/>
                                  </p:stCondLst>
                                  <p:childTnLst>
                                    <p:set>
                                      <p:cBhvr>
                                        <p:cTn id="198" dur="1" fill="hold">
                                          <p:stCondLst>
                                            <p:cond delay="0"/>
                                          </p:stCondLst>
                                        </p:cTn>
                                        <p:tgtEl>
                                          <p:spTgt spid="25"/>
                                        </p:tgtEl>
                                        <p:attrNameLst>
                                          <p:attrName>style.visibility</p:attrName>
                                        </p:attrNameLst>
                                      </p:cBhvr>
                                      <p:to>
                                        <p:strVal val="visible"/>
                                      </p:to>
                                    </p:set>
                                    <p:animEffect transition="in" filter="wipe(left)">
                                      <p:cBhvr>
                                        <p:cTn id="199" dur="500"/>
                                        <p:tgtEl>
                                          <p:spTgt spid="25"/>
                                        </p:tgtEl>
                                      </p:cBhvr>
                                    </p:animEffect>
                                  </p:childTnLst>
                                </p:cTn>
                              </p:par>
                              <p:par>
                                <p:cTn id="200" presetID="22" presetClass="entr" presetSubtype="8" fill="hold" grpId="0" nodeType="withEffect">
                                  <p:stCondLst>
                                    <p:cond delay="0"/>
                                  </p:stCondLst>
                                  <p:childTnLst>
                                    <p:set>
                                      <p:cBhvr>
                                        <p:cTn id="201" dur="1" fill="hold">
                                          <p:stCondLst>
                                            <p:cond delay="0"/>
                                          </p:stCondLst>
                                        </p:cTn>
                                        <p:tgtEl>
                                          <p:spTgt spid="26"/>
                                        </p:tgtEl>
                                        <p:attrNameLst>
                                          <p:attrName>style.visibility</p:attrName>
                                        </p:attrNameLst>
                                      </p:cBhvr>
                                      <p:to>
                                        <p:strVal val="visible"/>
                                      </p:to>
                                    </p:set>
                                    <p:animEffect transition="in" filter="wipe(left)">
                                      <p:cBhvr>
                                        <p:cTn id="202" dur="500"/>
                                        <p:tgtEl>
                                          <p:spTgt spid="26"/>
                                        </p:tgtEl>
                                      </p:cBhvr>
                                    </p:animEffect>
                                  </p:childTnLst>
                                </p:cTn>
                              </p:par>
                              <p:par>
                                <p:cTn id="203" presetID="22" presetClass="entr" presetSubtype="8" fill="hold" grpId="0" nodeType="withEffect">
                                  <p:stCondLst>
                                    <p:cond delay="0"/>
                                  </p:stCondLst>
                                  <p:childTnLst>
                                    <p:set>
                                      <p:cBhvr>
                                        <p:cTn id="204" dur="1" fill="hold">
                                          <p:stCondLst>
                                            <p:cond delay="0"/>
                                          </p:stCondLst>
                                        </p:cTn>
                                        <p:tgtEl>
                                          <p:spTgt spid="27"/>
                                        </p:tgtEl>
                                        <p:attrNameLst>
                                          <p:attrName>style.visibility</p:attrName>
                                        </p:attrNameLst>
                                      </p:cBhvr>
                                      <p:to>
                                        <p:strVal val="visible"/>
                                      </p:to>
                                    </p:set>
                                    <p:animEffect transition="in" filter="wipe(left)">
                                      <p:cBhvr>
                                        <p:cTn id="205" dur="500"/>
                                        <p:tgtEl>
                                          <p:spTgt spid="27"/>
                                        </p:tgtEl>
                                      </p:cBhvr>
                                    </p:animEffect>
                                  </p:childTnLst>
                                </p:cTn>
                              </p:par>
                              <p:par>
                                <p:cTn id="206" presetID="22" presetClass="entr" presetSubtype="8" fill="hold" grpId="0" nodeType="withEffect">
                                  <p:stCondLst>
                                    <p:cond delay="0"/>
                                  </p:stCondLst>
                                  <p:childTnLst>
                                    <p:set>
                                      <p:cBhvr>
                                        <p:cTn id="207" dur="1" fill="hold">
                                          <p:stCondLst>
                                            <p:cond delay="0"/>
                                          </p:stCondLst>
                                        </p:cTn>
                                        <p:tgtEl>
                                          <p:spTgt spid="28"/>
                                        </p:tgtEl>
                                        <p:attrNameLst>
                                          <p:attrName>style.visibility</p:attrName>
                                        </p:attrNameLst>
                                      </p:cBhvr>
                                      <p:to>
                                        <p:strVal val="visible"/>
                                      </p:to>
                                    </p:set>
                                    <p:animEffect transition="in" filter="wipe(left)">
                                      <p:cBhvr>
                                        <p:cTn id="208" dur="500"/>
                                        <p:tgtEl>
                                          <p:spTgt spid="28"/>
                                        </p:tgtEl>
                                      </p:cBhvr>
                                    </p:animEffect>
                                  </p:childTnLst>
                                </p:cTn>
                              </p:par>
                              <p:par>
                                <p:cTn id="209" presetID="22" presetClass="entr" presetSubtype="8" fill="hold" grpId="0" nodeType="withEffect">
                                  <p:stCondLst>
                                    <p:cond delay="0"/>
                                  </p:stCondLst>
                                  <p:childTnLst>
                                    <p:set>
                                      <p:cBhvr>
                                        <p:cTn id="210" dur="1" fill="hold">
                                          <p:stCondLst>
                                            <p:cond delay="0"/>
                                          </p:stCondLst>
                                        </p:cTn>
                                        <p:tgtEl>
                                          <p:spTgt spid="29"/>
                                        </p:tgtEl>
                                        <p:attrNameLst>
                                          <p:attrName>style.visibility</p:attrName>
                                        </p:attrNameLst>
                                      </p:cBhvr>
                                      <p:to>
                                        <p:strVal val="visible"/>
                                      </p:to>
                                    </p:set>
                                    <p:animEffect transition="in" filter="wipe(left)">
                                      <p:cBhvr>
                                        <p:cTn id="211" dur="500"/>
                                        <p:tgtEl>
                                          <p:spTgt spid="29"/>
                                        </p:tgtEl>
                                      </p:cBhvr>
                                    </p:animEffect>
                                  </p:childTnLst>
                                </p:cTn>
                              </p:par>
                              <p:par>
                                <p:cTn id="212" presetID="22" presetClass="entr" presetSubtype="8" fill="hold" grpId="0" nodeType="withEffect">
                                  <p:stCondLst>
                                    <p:cond delay="0"/>
                                  </p:stCondLst>
                                  <p:childTnLst>
                                    <p:set>
                                      <p:cBhvr>
                                        <p:cTn id="213" dur="1" fill="hold">
                                          <p:stCondLst>
                                            <p:cond delay="0"/>
                                          </p:stCondLst>
                                        </p:cTn>
                                        <p:tgtEl>
                                          <p:spTgt spid="30"/>
                                        </p:tgtEl>
                                        <p:attrNameLst>
                                          <p:attrName>style.visibility</p:attrName>
                                        </p:attrNameLst>
                                      </p:cBhvr>
                                      <p:to>
                                        <p:strVal val="visible"/>
                                      </p:to>
                                    </p:set>
                                    <p:animEffect transition="in" filter="wipe(left)">
                                      <p:cBhvr>
                                        <p:cTn id="214" dur="500"/>
                                        <p:tgtEl>
                                          <p:spTgt spid="30"/>
                                        </p:tgtEl>
                                      </p:cBhvr>
                                    </p:animEffect>
                                  </p:childTnLst>
                                </p:cTn>
                              </p:par>
                              <p:par>
                                <p:cTn id="215" presetID="22" presetClass="entr" presetSubtype="8" fill="hold" grpId="0" nodeType="withEffect">
                                  <p:stCondLst>
                                    <p:cond delay="0"/>
                                  </p:stCondLst>
                                  <p:childTnLst>
                                    <p:set>
                                      <p:cBhvr>
                                        <p:cTn id="216" dur="1" fill="hold">
                                          <p:stCondLst>
                                            <p:cond delay="0"/>
                                          </p:stCondLst>
                                        </p:cTn>
                                        <p:tgtEl>
                                          <p:spTgt spid="31"/>
                                        </p:tgtEl>
                                        <p:attrNameLst>
                                          <p:attrName>style.visibility</p:attrName>
                                        </p:attrNameLst>
                                      </p:cBhvr>
                                      <p:to>
                                        <p:strVal val="visible"/>
                                      </p:to>
                                    </p:set>
                                    <p:animEffect transition="in" filter="wipe(left)">
                                      <p:cBhvr>
                                        <p:cTn id="217" dur="500"/>
                                        <p:tgtEl>
                                          <p:spTgt spid="31"/>
                                        </p:tgtEl>
                                      </p:cBhvr>
                                    </p:animEffect>
                                  </p:childTnLst>
                                </p:cTn>
                              </p:par>
                              <p:par>
                                <p:cTn id="218" presetID="22" presetClass="entr" presetSubtype="2" fill="hold" grpId="0" nodeType="withEffect">
                                  <p:stCondLst>
                                    <p:cond delay="0"/>
                                  </p:stCondLst>
                                  <p:childTnLst>
                                    <p:set>
                                      <p:cBhvr>
                                        <p:cTn id="219" dur="1" fill="hold">
                                          <p:stCondLst>
                                            <p:cond delay="0"/>
                                          </p:stCondLst>
                                        </p:cTn>
                                        <p:tgtEl>
                                          <p:spTgt spid="11"/>
                                        </p:tgtEl>
                                        <p:attrNameLst>
                                          <p:attrName>style.visibility</p:attrName>
                                        </p:attrNameLst>
                                      </p:cBhvr>
                                      <p:to>
                                        <p:strVal val="visible"/>
                                      </p:to>
                                    </p:set>
                                    <p:animEffect transition="in" filter="wipe(right)">
                                      <p:cBhvr>
                                        <p:cTn id="220" dur="500"/>
                                        <p:tgtEl>
                                          <p:spTgt spid="11"/>
                                        </p:tgtEl>
                                      </p:cBhvr>
                                    </p:animEffect>
                                  </p:childTnLst>
                                </p:cTn>
                              </p:par>
                              <p:par>
                                <p:cTn id="221" presetID="22" presetClass="entr" presetSubtype="2" fill="hold" grpId="0" nodeType="withEffect">
                                  <p:stCondLst>
                                    <p:cond delay="0"/>
                                  </p:stCondLst>
                                  <p:childTnLst>
                                    <p:set>
                                      <p:cBhvr>
                                        <p:cTn id="222" dur="1" fill="hold">
                                          <p:stCondLst>
                                            <p:cond delay="0"/>
                                          </p:stCondLst>
                                        </p:cTn>
                                        <p:tgtEl>
                                          <p:spTgt spid="12"/>
                                        </p:tgtEl>
                                        <p:attrNameLst>
                                          <p:attrName>style.visibility</p:attrName>
                                        </p:attrNameLst>
                                      </p:cBhvr>
                                      <p:to>
                                        <p:strVal val="visible"/>
                                      </p:to>
                                    </p:set>
                                    <p:animEffect transition="in" filter="wipe(right)">
                                      <p:cBhvr>
                                        <p:cTn id="223" dur="500"/>
                                        <p:tgtEl>
                                          <p:spTgt spid="12"/>
                                        </p:tgtEl>
                                      </p:cBhvr>
                                    </p:animEffect>
                                  </p:childTnLst>
                                </p:cTn>
                              </p:par>
                              <p:par>
                                <p:cTn id="224" presetID="22" presetClass="entr" presetSubtype="2" fill="hold" grpId="0" nodeType="withEffect">
                                  <p:stCondLst>
                                    <p:cond delay="0"/>
                                  </p:stCondLst>
                                  <p:childTnLst>
                                    <p:set>
                                      <p:cBhvr>
                                        <p:cTn id="225" dur="1" fill="hold">
                                          <p:stCondLst>
                                            <p:cond delay="0"/>
                                          </p:stCondLst>
                                        </p:cTn>
                                        <p:tgtEl>
                                          <p:spTgt spid="13"/>
                                        </p:tgtEl>
                                        <p:attrNameLst>
                                          <p:attrName>style.visibility</p:attrName>
                                        </p:attrNameLst>
                                      </p:cBhvr>
                                      <p:to>
                                        <p:strVal val="visible"/>
                                      </p:to>
                                    </p:set>
                                    <p:animEffect transition="in" filter="wipe(right)">
                                      <p:cBhvr>
                                        <p:cTn id="226" dur="500"/>
                                        <p:tgtEl>
                                          <p:spTgt spid="13"/>
                                        </p:tgtEl>
                                      </p:cBhvr>
                                    </p:animEffect>
                                  </p:childTnLst>
                                </p:cTn>
                              </p:par>
                              <p:par>
                                <p:cTn id="227" presetID="22" presetClass="entr" presetSubtype="2" fill="hold" grpId="0" nodeType="withEffect">
                                  <p:stCondLst>
                                    <p:cond delay="0"/>
                                  </p:stCondLst>
                                  <p:childTnLst>
                                    <p:set>
                                      <p:cBhvr>
                                        <p:cTn id="228" dur="1" fill="hold">
                                          <p:stCondLst>
                                            <p:cond delay="0"/>
                                          </p:stCondLst>
                                        </p:cTn>
                                        <p:tgtEl>
                                          <p:spTgt spid="14"/>
                                        </p:tgtEl>
                                        <p:attrNameLst>
                                          <p:attrName>style.visibility</p:attrName>
                                        </p:attrNameLst>
                                      </p:cBhvr>
                                      <p:to>
                                        <p:strVal val="visible"/>
                                      </p:to>
                                    </p:set>
                                    <p:animEffect transition="in" filter="wipe(right)">
                                      <p:cBhvr>
                                        <p:cTn id="229" dur="500"/>
                                        <p:tgtEl>
                                          <p:spTgt spid="14"/>
                                        </p:tgtEl>
                                      </p:cBhvr>
                                    </p:animEffect>
                                  </p:childTnLst>
                                </p:cTn>
                              </p:par>
                              <p:par>
                                <p:cTn id="230" presetID="22" presetClass="entr" presetSubtype="2" fill="hold" grpId="0" nodeType="withEffect">
                                  <p:stCondLst>
                                    <p:cond delay="0"/>
                                  </p:stCondLst>
                                  <p:childTnLst>
                                    <p:set>
                                      <p:cBhvr>
                                        <p:cTn id="231" dur="1" fill="hold">
                                          <p:stCondLst>
                                            <p:cond delay="0"/>
                                          </p:stCondLst>
                                        </p:cTn>
                                        <p:tgtEl>
                                          <p:spTgt spid="15"/>
                                        </p:tgtEl>
                                        <p:attrNameLst>
                                          <p:attrName>style.visibility</p:attrName>
                                        </p:attrNameLst>
                                      </p:cBhvr>
                                      <p:to>
                                        <p:strVal val="visible"/>
                                      </p:to>
                                    </p:set>
                                    <p:animEffect transition="in" filter="wipe(right)">
                                      <p:cBhvr>
                                        <p:cTn id="232" dur="500"/>
                                        <p:tgtEl>
                                          <p:spTgt spid="15"/>
                                        </p:tgtEl>
                                      </p:cBhvr>
                                    </p:animEffect>
                                  </p:childTnLst>
                                </p:cTn>
                              </p:par>
                              <p:par>
                                <p:cTn id="233" presetID="22" presetClass="entr" presetSubtype="2" fill="hold" grpId="0" nodeType="withEffect">
                                  <p:stCondLst>
                                    <p:cond delay="0"/>
                                  </p:stCondLst>
                                  <p:childTnLst>
                                    <p:set>
                                      <p:cBhvr>
                                        <p:cTn id="234" dur="1" fill="hold">
                                          <p:stCondLst>
                                            <p:cond delay="0"/>
                                          </p:stCondLst>
                                        </p:cTn>
                                        <p:tgtEl>
                                          <p:spTgt spid="16"/>
                                        </p:tgtEl>
                                        <p:attrNameLst>
                                          <p:attrName>style.visibility</p:attrName>
                                        </p:attrNameLst>
                                      </p:cBhvr>
                                      <p:to>
                                        <p:strVal val="visible"/>
                                      </p:to>
                                    </p:set>
                                    <p:animEffect transition="in" filter="wipe(right)">
                                      <p:cBhvr>
                                        <p:cTn id="235" dur="500"/>
                                        <p:tgtEl>
                                          <p:spTgt spid="16"/>
                                        </p:tgtEl>
                                      </p:cBhvr>
                                    </p:animEffect>
                                  </p:childTnLst>
                                </p:cTn>
                              </p:par>
                              <p:par>
                                <p:cTn id="236" presetID="22" presetClass="entr" presetSubtype="2" fill="hold" grpId="0" nodeType="withEffect">
                                  <p:stCondLst>
                                    <p:cond delay="0"/>
                                  </p:stCondLst>
                                  <p:childTnLst>
                                    <p:set>
                                      <p:cBhvr>
                                        <p:cTn id="237" dur="1" fill="hold">
                                          <p:stCondLst>
                                            <p:cond delay="0"/>
                                          </p:stCondLst>
                                        </p:cTn>
                                        <p:tgtEl>
                                          <p:spTgt spid="17"/>
                                        </p:tgtEl>
                                        <p:attrNameLst>
                                          <p:attrName>style.visibility</p:attrName>
                                        </p:attrNameLst>
                                      </p:cBhvr>
                                      <p:to>
                                        <p:strVal val="visible"/>
                                      </p:to>
                                    </p:set>
                                    <p:animEffect transition="in" filter="wipe(right)">
                                      <p:cBhvr>
                                        <p:cTn id="23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animBg="1"/>
      <p:bldP spid="5" grpId="0" animBg="1"/>
      <p:bldP spid="6" grpId="0" animBg="1"/>
      <p:bldP spid="7" grpId="0" animBg="1"/>
      <p:bldP spid="8" grpId="0" animBg="1"/>
      <p:bldP spid="9" grpId="0" animBg="1"/>
      <p:bldP spid="10" grpId="0" animBg="1"/>
      <p:bldP spid="11" grpId="0"/>
      <p:bldP spid="12" grpId="0"/>
      <p:bldP spid="13" grpId="0"/>
      <p:bldP spid="14" grpId="0"/>
      <p:bldP spid="15" grpId="0"/>
      <p:bldP spid="16" grpId="0"/>
      <p:bldP spid="17" grpId="0"/>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P spid="36" grpId="0"/>
      <p:bldP spid="37" grpId="0"/>
      <p:bldP spid="38"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19.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B1FC170A-90F3-4923-B1E7-383007515AFE}"/>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6E8E3D57-4668-43FF-AE8B-5263741E6A66}"/>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grpSp>
        <p:nvGrpSpPr>
          <p:cNvPr id="4" name="组合 19">
            <a:extLst>
              <a:ext uri="{FF2B5EF4-FFF2-40B4-BE49-F238E27FC236}">
                <a16:creationId xmlns:a16="http://schemas.microsoft.com/office/drawing/2014/main" id="{AAD50F7C-B07A-4A1B-83E1-48C273D2EBD3}"/>
              </a:ext>
            </a:extLst>
          </p:cNvPr>
          <p:cNvGrpSpPr/>
          <p:nvPr/>
        </p:nvGrpSpPr>
        <p:grpSpPr bwMode="auto">
          <a:xfrm>
            <a:off x="2502386" y="2387601"/>
            <a:ext cx="1966648" cy="1966913"/>
            <a:chOff x="2384473" y="2272578"/>
            <a:chExt cx="2052000" cy="2052000"/>
          </a:xfrm>
        </p:grpSpPr>
        <p:sp>
          <p:nvSpPr>
            <p:cNvPr id="5" name="泪滴形 4">
              <a:extLst>
                <a:ext uri="{FF2B5EF4-FFF2-40B4-BE49-F238E27FC236}">
                  <a16:creationId xmlns:a16="http://schemas.microsoft.com/office/drawing/2014/main" id="{D3EA4184-F124-439D-B6C1-E6FC94694AC1}"/>
                </a:ext>
              </a:extLst>
            </p:cNvPr>
            <p:cNvSpPr>
              <a:spLocks noChangeAspect="1"/>
            </p:cNvSpPr>
            <p:nvPr/>
          </p:nvSpPr>
          <p:spPr>
            <a:xfrm rot="13500000">
              <a:off x="2384473" y="2272578"/>
              <a:ext cx="2052000" cy="2052000"/>
            </a:xfrm>
            <a:prstGeom prst="teardrop">
              <a:avLst/>
            </a:prstGeom>
            <a:solidFill>
              <a:srgbClr val="00C1CA"/>
            </a:solidFill>
            <a:ln w="12700" cap="flat" cmpd="sng" algn="ctr">
              <a:noFill/>
              <a:prstDash val="solid"/>
              <a:miter lim="800000"/>
            </a:ln>
            <a:effectLst/>
          </p:spPr>
          <p:txBody>
            <a:bodyPr anchor="ctr"/>
            <a:lstStyle/>
            <a:p>
              <a:pPr marL="0" marR="0" lvl="0" indent="0" algn="ctr"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6" name="组合 32">
              <a:extLst>
                <a:ext uri="{FF2B5EF4-FFF2-40B4-BE49-F238E27FC236}">
                  <a16:creationId xmlns:a16="http://schemas.microsoft.com/office/drawing/2014/main" id="{6409D5FF-A0F7-4B6C-9C66-64F8DDE6D2E5}"/>
                </a:ext>
              </a:extLst>
            </p:cNvPr>
            <p:cNvGrpSpPr>
              <a:grpSpLocks noChangeAspect="1"/>
            </p:cNvGrpSpPr>
            <p:nvPr/>
          </p:nvGrpSpPr>
          <p:grpSpPr>
            <a:xfrm>
              <a:off x="3044743" y="3046578"/>
              <a:ext cx="605333" cy="504000"/>
              <a:chOff x="521255" y="5321301"/>
              <a:chExt cx="360363" cy="300038"/>
            </a:xfrm>
            <a:solidFill>
              <a:srgbClr val="9DA8B1"/>
            </a:solidFill>
          </p:grpSpPr>
          <p:sp>
            <p:nvSpPr>
              <p:cNvPr id="7" name="Freeform 342">
                <a:extLst>
                  <a:ext uri="{FF2B5EF4-FFF2-40B4-BE49-F238E27FC236}">
                    <a16:creationId xmlns:a16="http://schemas.microsoft.com/office/drawing/2014/main" id="{5E00EC1F-D62B-4F4D-882D-903123895688}"/>
                  </a:ext>
                </a:extLst>
              </p:cNvPr>
              <p:cNvSpPr/>
              <p:nvPr/>
            </p:nvSpPr>
            <p:spPr bwMode="auto">
              <a:xfrm>
                <a:off x="575230" y="5373689"/>
                <a:ext cx="252413" cy="195263"/>
              </a:xfrm>
              <a:custGeom>
                <a:avLst/>
                <a:gdLst>
                  <a:gd name="T0" fmla="*/ 12 w 159"/>
                  <a:gd name="T1" fmla="*/ 75 h 123"/>
                  <a:gd name="T2" fmla="*/ 28 w 159"/>
                  <a:gd name="T3" fmla="*/ 64 h 123"/>
                  <a:gd name="T4" fmla="*/ 52 w 159"/>
                  <a:gd name="T5" fmla="*/ 92 h 123"/>
                  <a:gd name="T6" fmla="*/ 80 w 159"/>
                  <a:gd name="T7" fmla="*/ 32 h 123"/>
                  <a:gd name="T8" fmla="*/ 110 w 159"/>
                  <a:gd name="T9" fmla="*/ 123 h 123"/>
                  <a:gd name="T10" fmla="*/ 136 w 159"/>
                  <a:gd name="T11" fmla="*/ 59 h 123"/>
                  <a:gd name="T12" fmla="*/ 147 w 159"/>
                  <a:gd name="T13" fmla="*/ 85 h 123"/>
                  <a:gd name="T14" fmla="*/ 159 w 159"/>
                  <a:gd name="T15" fmla="*/ 83 h 123"/>
                  <a:gd name="T16" fmla="*/ 136 w 159"/>
                  <a:gd name="T17" fmla="*/ 29 h 123"/>
                  <a:gd name="T18" fmla="*/ 111 w 159"/>
                  <a:gd name="T19" fmla="*/ 89 h 123"/>
                  <a:gd name="T20" fmla="*/ 81 w 159"/>
                  <a:gd name="T21" fmla="*/ 0 h 123"/>
                  <a:gd name="T22" fmla="*/ 49 w 159"/>
                  <a:gd name="T23" fmla="*/ 72 h 123"/>
                  <a:gd name="T24" fmla="*/ 31 w 159"/>
                  <a:gd name="T25" fmla="*/ 50 h 123"/>
                  <a:gd name="T26" fmla="*/ 0 w 159"/>
                  <a:gd name="T27" fmla="*/ 72 h 123"/>
                  <a:gd name="T28" fmla="*/ 8 w 159"/>
                  <a:gd name="T29" fmla="*/ 78 h 123"/>
                  <a:gd name="T30" fmla="*/ 12 w 159"/>
                  <a:gd name="T31" fmla="*/ 75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9" h="123">
                    <a:moveTo>
                      <a:pt x="12" y="75"/>
                    </a:moveTo>
                    <a:lnTo>
                      <a:pt x="28" y="64"/>
                    </a:lnTo>
                    <a:lnTo>
                      <a:pt x="52" y="92"/>
                    </a:lnTo>
                    <a:lnTo>
                      <a:pt x="80" y="32"/>
                    </a:lnTo>
                    <a:lnTo>
                      <a:pt x="110" y="123"/>
                    </a:lnTo>
                    <a:lnTo>
                      <a:pt x="136" y="59"/>
                    </a:lnTo>
                    <a:lnTo>
                      <a:pt x="147" y="85"/>
                    </a:lnTo>
                    <a:lnTo>
                      <a:pt x="159" y="83"/>
                    </a:lnTo>
                    <a:lnTo>
                      <a:pt x="136" y="29"/>
                    </a:lnTo>
                    <a:lnTo>
                      <a:pt x="111" y="89"/>
                    </a:lnTo>
                    <a:lnTo>
                      <a:pt x="81" y="0"/>
                    </a:lnTo>
                    <a:lnTo>
                      <a:pt x="49" y="72"/>
                    </a:lnTo>
                    <a:lnTo>
                      <a:pt x="31" y="50"/>
                    </a:lnTo>
                    <a:lnTo>
                      <a:pt x="0" y="72"/>
                    </a:lnTo>
                    <a:lnTo>
                      <a:pt x="8" y="78"/>
                    </a:lnTo>
                    <a:lnTo>
                      <a:pt x="12" y="75"/>
                    </a:lnTo>
                    <a:close/>
                  </a:path>
                </a:pathLst>
              </a:cu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8" name="Freeform 343">
                <a:extLst>
                  <a:ext uri="{FF2B5EF4-FFF2-40B4-BE49-F238E27FC236}">
                    <a16:creationId xmlns:a16="http://schemas.microsoft.com/office/drawing/2014/main" id="{A5DA95BF-A8A2-4350-890E-4C81DB7655A7}"/>
                  </a:ext>
                </a:extLst>
              </p:cNvPr>
              <p:cNvSpPr>
                <a:spLocks noEditPoints="1"/>
              </p:cNvSpPr>
              <p:nvPr/>
            </p:nvSpPr>
            <p:spPr bwMode="auto">
              <a:xfrm>
                <a:off x="521255" y="5321301"/>
                <a:ext cx="360363" cy="300038"/>
              </a:xfrm>
              <a:custGeom>
                <a:avLst/>
                <a:gdLst>
                  <a:gd name="T0" fmla="*/ 0 w 227"/>
                  <a:gd name="T1" fmla="*/ 0 h 189"/>
                  <a:gd name="T2" fmla="*/ 0 w 227"/>
                  <a:gd name="T3" fmla="*/ 189 h 189"/>
                  <a:gd name="T4" fmla="*/ 227 w 227"/>
                  <a:gd name="T5" fmla="*/ 189 h 189"/>
                  <a:gd name="T6" fmla="*/ 227 w 227"/>
                  <a:gd name="T7" fmla="*/ 0 h 189"/>
                  <a:gd name="T8" fmla="*/ 0 w 227"/>
                  <a:gd name="T9" fmla="*/ 0 h 189"/>
                  <a:gd name="T10" fmla="*/ 205 w 227"/>
                  <a:gd name="T11" fmla="*/ 167 h 189"/>
                  <a:gd name="T12" fmla="*/ 22 w 227"/>
                  <a:gd name="T13" fmla="*/ 167 h 189"/>
                  <a:gd name="T14" fmla="*/ 22 w 227"/>
                  <a:gd name="T15" fmla="*/ 22 h 189"/>
                  <a:gd name="T16" fmla="*/ 205 w 227"/>
                  <a:gd name="T17" fmla="*/ 22 h 189"/>
                  <a:gd name="T18" fmla="*/ 205 w 227"/>
                  <a:gd name="T19" fmla="*/ 167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7" h="189">
                    <a:moveTo>
                      <a:pt x="0" y="0"/>
                    </a:moveTo>
                    <a:lnTo>
                      <a:pt x="0" y="189"/>
                    </a:lnTo>
                    <a:lnTo>
                      <a:pt x="227" y="189"/>
                    </a:lnTo>
                    <a:lnTo>
                      <a:pt x="227" y="0"/>
                    </a:lnTo>
                    <a:lnTo>
                      <a:pt x="0" y="0"/>
                    </a:lnTo>
                    <a:close/>
                    <a:moveTo>
                      <a:pt x="205" y="167"/>
                    </a:moveTo>
                    <a:lnTo>
                      <a:pt x="22" y="167"/>
                    </a:lnTo>
                    <a:lnTo>
                      <a:pt x="22" y="22"/>
                    </a:lnTo>
                    <a:lnTo>
                      <a:pt x="205" y="22"/>
                    </a:lnTo>
                    <a:lnTo>
                      <a:pt x="205" y="167"/>
                    </a:lnTo>
                    <a:close/>
                  </a:path>
                </a:pathLst>
              </a:cu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9" name="组合 35">
            <a:extLst>
              <a:ext uri="{FF2B5EF4-FFF2-40B4-BE49-F238E27FC236}">
                <a16:creationId xmlns:a16="http://schemas.microsoft.com/office/drawing/2014/main" id="{D764106E-1F68-4FA0-81C5-B95691701AE0}"/>
              </a:ext>
            </a:extLst>
          </p:cNvPr>
          <p:cNvGrpSpPr/>
          <p:nvPr/>
        </p:nvGrpSpPr>
        <p:grpSpPr bwMode="auto">
          <a:xfrm>
            <a:off x="4229352" y="2387601"/>
            <a:ext cx="1965060" cy="1966913"/>
            <a:chOff x="4111294" y="2272576"/>
            <a:chExt cx="2052000" cy="2052000"/>
          </a:xfrm>
        </p:grpSpPr>
        <p:sp>
          <p:nvSpPr>
            <p:cNvPr id="10" name="泪滴形 9">
              <a:extLst>
                <a:ext uri="{FF2B5EF4-FFF2-40B4-BE49-F238E27FC236}">
                  <a16:creationId xmlns:a16="http://schemas.microsoft.com/office/drawing/2014/main" id="{391B466C-98F9-4F3C-B742-3D93D568D726}"/>
                </a:ext>
              </a:extLst>
            </p:cNvPr>
            <p:cNvSpPr>
              <a:spLocks noChangeAspect="1"/>
            </p:cNvSpPr>
            <p:nvPr/>
          </p:nvSpPr>
          <p:spPr>
            <a:xfrm rot="13500000">
              <a:off x="4111294" y="2272576"/>
              <a:ext cx="2052000" cy="2052000"/>
            </a:xfrm>
            <a:prstGeom prst="teardrop">
              <a:avLst/>
            </a:prstGeom>
            <a:solidFill>
              <a:srgbClr val="00C1CA"/>
            </a:solidFill>
            <a:ln w="12700" cap="flat" cmpd="sng" algn="ctr">
              <a:noFill/>
              <a:prstDash val="solid"/>
              <a:miter lim="800000"/>
            </a:ln>
            <a:effectLst/>
          </p:spPr>
          <p:txBody>
            <a:bodyPr anchor="ctr"/>
            <a:lstStyle/>
            <a:p>
              <a:pPr marL="0" marR="0" lvl="0" indent="0" algn="ctr"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1" name="Freeform 195">
              <a:extLst>
                <a:ext uri="{FF2B5EF4-FFF2-40B4-BE49-F238E27FC236}">
                  <a16:creationId xmlns:a16="http://schemas.microsoft.com/office/drawing/2014/main" id="{E534FDDA-9C50-4176-A2D5-0ADBB7A46E63}"/>
                </a:ext>
              </a:extLst>
            </p:cNvPr>
            <p:cNvSpPr>
              <a:spLocks noChangeAspect="1" noEditPoints="1"/>
            </p:cNvSpPr>
            <p:nvPr/>
          </p:nvSpPr>
          <p:spPr bwMode="auto">
            <a:xfrm>
              <a:off x="4772642" y="3027791"/>
              <a:ext cx="666320" cy="541569"/>
            </a:xfrm>
            <a:custGeom>
              <a:avLst/>
              <a:gdLst>
                <a:gd name="T0" fmla="*/ 201 w 252"/>
                <a:gd name="T1" fmla="*/ 52 h 204"/>
                <a:gd name="T2" fmla="*/ 201 w 252"/>
                <a:gd name="T3" fmla="*/ 0 h 204"/>
                <a:gd name="T4" fmla="*/ 0 w 252"/>
                <a:gd name="T5" fmla="*/ 0 h 204"/>
                <a:gd name="T6" fmla="*/ 0 w 252"/>
                <a:gd name="T7" fmla="*/ 152 h 204"/>
                <a:gd name="T8" fmla="*/ 51 w 252"/>
                <a:gd name="T9" fmla="*/ 152 h 204"/>
                <a:gd name="T10" fmla="*/ 51 w 252"/>
                <a:gd name="T11" fmla="*/ 204 h 204"/>
                <a:gd name="T12" fmla="*/ 252 w 252"/>
                <a:gd name="T13" fmla="*/ 204 h 204"/>
                <a:gd name="T14" fmla="*/ 252 w 252"/>
                <a:gd name="T15" fmla="*/ 52 h 204"/>
                <a:gd name="T16" fmla="*/ 201 w 252"/>
                <a:gd name="T17" fmla="*/ 52 h 204"/>
                <a:gd name="T18" fmla="*/ 25 w 252"/>
                <a:gd name="T19" fmla="*/ 127 h 204"/>
                <a:gd name="T20" fmla="*/ 25 w 252"/>
                <a:gd name="T21" fmla="*/ 25 h 204"/>
                <a:gd name="T22" fmla="*/ 176 w 252"/>
                <a:gd name="T23" fmla="*/ 25 h 204"/>
                <a:gd name="T24" fmla="*/ 176 w 252"/>
                <a:gd name="T25" fmla="*/ 52 h 204"/>
                <a:gd name="T26" fmla="*/ 51 w 252"/>
                <a:gd name="T27" fmla="*/ 52 h 204"/>
                <a:gd name="T28" fmla="*/ 51 w 252"/>
                <a:gd name="T29" fmla="*/ 127 h 204"/>
                <a:gd name="T30" fmla="*/ 25 w 252"/>
                <a:gd name="T31" fmla="*/ 127 h 204"/>
                <a:gd name="T32" fmla="*/ 76 w 252"/>
                <a:gd name="T33" fmla="*/ 77 h 204"/>
                <a:gd name="T34" fmla="*/ 227 w 252"/>
                <a:gd name="T35" fmla="*/ 77 h 204"/>
                <a:gd name="T36" fmla="*/ 227 w 252"/>
                <a:gd name="T37" fmla="*/ 179 h 204"/>
                <a:gd name="T38" fmla="*/ 76 w 252"/>
                <a:gd name="T39" fmla="*/ 179 h 204"/>
                <a:gd name="T40" fmla="*/ 76 w 252"/>
                <a:gd name="T41" fmla="*/ 77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2" h="204">
                  <a:moveTo>
                    <a:pt x="201" y="52"/>
                  </a:moveTo>
                  <a:lnTo>
                    <a:pt x="201" y="0"/>
                  </a:lnTo>
                  <a:lnTo>
                    <a:pt x="0" y="0"/>
                  </a:lnTo>
                  <a:lnTo>
                    <a:pt x="0" y="152"/>
                  </a:lnTo>
                  <a:lnTo>
                    <a:pt x="51" y="152"/>
                  </a:lnTo>
                  <a:lnTo>
                    <a:pt x="51" y="204"/>
                  </a:lnTo>
                  <a:lnTo>
                    <a:pt x="252" y="204"/>
                  </a:lnTo>
                  <a:lnTo>
                    <a:pt x="252" y="52"/>
                  </a:lnTo>
                  <a:lnTo>
                    <a:pt x="201" y="52"/>
                  </a:lnTo>
                  <a:close/>
                  <a:moveTo>
                    <a:pt x="25" y="127"/>
                  </a:moveTo>
                  <a:lnTo>
                    <a:pt x="25" y="25"/>
                  </a:lnTo>
                  <a:lnTo>
                    <a:pt x="176" y="25"/>
                  </a:lnTo>
                  <a:lnTo>
                    <a:pt x="176" y="52"/>
                  </a:lnTo>
                  <a:lnTo>
                    <a:pt x="51" y="52"/>
                  </a:lnTo>
                  <a:lnTo>
                    <a:pt x="51" y="127"/>
                  </a:lnTo>
                  <a:lnTo>
                    <a:pt x="25" y="127"/>
                  </a:lnTo>
                  <a:close/>
                  <a:moveTo>
                    <a:pt x="76" y="77"/>
                  </a:moveTo>
                  <a:lnTo>
                    <a:pt x="227" y="77"/>
                  </a:lnTo>
                  <a:lnTo>
                    <a:pt x="227" y="179"/>
                  </a:lnTo>
                  <a:lnTo>
                    <a:pt x="76" y="179"/>
                  </a:lnTo>
                  <a:lnTo>
                    <a:pt x="76" y="77"/>
                  </a:lnTo>
                  <a:close/>
                </a:path>
              </a:pathLst>
            </a:cu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nvGrpSpPr>
          <p:cNvPr id="12" name="组合 38">
            <a:extLst>
              <a:ext uri="{FF2B5EF4-FFF2-40B4-BE49-F238E27FC236}">
                <a16:creationId xmlns:a16="http://schemas.microsoft.com/office/drawing/2014/main" id="{B5ECAEB3-25E3-41BB-9B26-9090A1CEB144}"/>
              </a:ext>
            </a:extLst>
          </p:cNvPr>
          <p:cNvGrpSpPr/>
          <p:nvPr/>
        </p:nvGrpSpPr>
        <p:grpSpPr bwMode="auto">
          <a:xfrm>
            <a:off x="6027748" y="2387601"/>
            <a:ext cx="1965060" cy="1966913"/>
            <a:chOff x="5909556" y="2272576"/>
            <a:chExt cx="2052000" cy="2052000"/>
          </a:xfrm>
        </p:grpSpPr>
        <p:sp>
          <p:nvSpPr>
            <p:cNvPr id="13" name="泪滴形 12">
              <a:extLst>
                <a:ext uri="{FF2B5EF4-FFF2-40B4-BE49-F238E27FC236}">
                  <a16:creationId xmlns:a16="http://schemas.microsoft.com/office/drawing/2014/main" id="{5E39D4A6-8472-4954-A865-CF5F963FD3C2}"/>
                </a:ext>
              </a:extLst>
            </p:cNvPr>
            <p:cNvSpPr>
              <a:spLocks noChangeAspect="1"/>
            </p:cNvSpPr>
            <p:nvPr/>
          </p:nvSpPr>
          <p:spPr>
            <a:xfrm rot="13500000">
              <a:off x="5909556" y="2272576"/>
              <a:ext cx="2052000" cy="2052000"/>
            </a:xfrm>
            <a:prstGeom prst="teardrop">
              <a:avLst/>
            </a:prstGeom>
            <a:solidFill>
              <a:srgbClr val="00C1CA"/>
            </a:solidFill>
            <a:ln w="12700" cap="flat" cmpd="sng" algn="ctr">
              <a:noFill/>
              <a:prstDash val="solid"/>
              <a:miter lim="800000"/>
            </a:ln>
            <a:effectLst/>
          </p:spPr>
          <p:txBody>
            <a:bodyPr anchor="ctr"/>
            <a:lstStyle/>
            <a:p>
              <a:pPr marL="0" marR="0" lvl="0" indent="0" algn="ctr"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14" name="组合 40">
              <a:extLst>
                <a:ext uri="{FF2B5EF4-FFF2-40B4-BE49-F238E27FC236}">
                  <a16:creationId xmlns:a16="http://schemas.microsoft.com/office/drawing/2014/main" id="{75F54ACC-AC84-478D-9121-6DC5BF49685E}"/>
                </a:ext>
              </a:extLst>
            </p:cNvPr>
            <p:cNvGrpSpPr>
              <a:grpSpLocks noChangeAspect="1"/>
            </p:cNvGrpSpPr>
            <p:nvPr/>
          </p:nvGrpSpPr>
          <p:grpSpPr>
            <a:xfrm>
              <a:off x="6599557" y="3046576"/>
              <a:ext cx="671999" cy="504000"/>
              <a:chOff x="17463" y="6819899"/>
              <a:chExt cx="400050" cy="300038"/>
            </a:xfrm>
            <a:solidFill>
              <a:srgbClr val="9DA8B1"/>
            </a:solidFill>
          </p:grpSpPr>
          <p:sp>
            <p:nvSpPr>
              <p:cNvPr id="15" name="Rectangle 426">
                <a:extLst>
                  <a:ext uri="{FF2B5EF4-FFF2-40B4-BE49-F238E27FC236}">
                    <a16:creationId xmlns:a16="http://schemas.microsoft.com/office/drawing/2014/main" id="{1A723A33-732C-42B6-8DEB-1C46E8C075FC}"/>
                  </a:ext>
                </a:extLst>
              </p:cNvPr>
              <p:cNvSpPr>
                <a:spLocks noChangeArrowheads="1"/>
              </p:cNvSpPr>
              <p:nvPr/>
            </p:nvSpPr>
            <p:spPr bwMode="auto">
              <a:xfrm>
                <a:off x="88900" y="6991349"/>
                <a:ext cx="31750" cy="69850"/>
              </a:xfrm>
              <a:prstGeom prst="rect">
                <a:avLst/>
              </a:pr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6" name="Rectangle 427">
                <a:extLst>
                  <a:ext uri="{FF2B5EF4-FFF2-40B4-BE49-F238E27FC236}">
                    <a16:creationId xmlns:a16="http://schemas.microsoft.com/office/drawing/2014/main" id="{DF324341-5E4B-4C90-B00B-FA1FEC215605}"/>
                  </a:ext>
                </a:extLst>
              </p:cNvPr>
              <p:cNvSpPr>
                <a:spLocks noChangeArrowheads="1"/>
              </p:cNvSpPr>
              <p:nvPr/>
            </p:nvSpPr>
            <p:spPr bwMode="auto">
              <a:xfrm>
                <a:off x="144463" y="6911974"/>
                <a:ext cx="33338" cy="149225"/>
              </a:xfrm>
              <a:prstGeom prst="rect">
                <a:avLst/>
              </a:pr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7" name="Rectangle 428">
                <a:extLst>
                  <a:ext uri="{FF2B5EF4-FFF2-40B4-BE49-F238E27FC236}">
                    <a16:creationId xmlns:a16="http://schemas.microsoft.com/office/drawing/2014/main" id="{B26F4054-F08B-48F0-BC43-F90C6C89C34C}"/>
                  </a:ext>
                </a:extLst>
              </p:cNvPr>
              <p:cNvSpPr>
                <a:spLocks noChangeArrowheads="1"/>
              </p:cNvSpPr>
              <p:nvPr/>
            </p:nvSpPr>
            <p:spPr bwMode="auto">
              <a:xfrm>
                <a:off x="200025" y="6946899"/>
                <a:ext cx="33338" cy="114300"/>
              </a:xfrm>
              <a:prstGeom prst="rect">
                <a:avLst/>
              </a:pr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8" name="Rectangle 429">
                <a:extLst>
                  <a:ext uri="{FF2B5EF4-FFF2-40B4-BE49-F238E27FC236}">
                    <a16:creationId xmlns:a16="http://schemas.microsoft.com/office/drawing/2014/main" id="{C35BF1EF-1729-45D9-AFCB-6AEAC0345FA8}"/>
                  </a:ext>
                </a:extLst>
              </p:cNvPr>
              <p:cNvSpPr>
                <a:spLocks noChangeArrowheads="1"/>
              </p:cNvSpPr>
              <p:nvPr/>
            </p:nvSpPr>
            <p:spPr bwMode="auto">
              <a:xfrm>
                <a:off x="257175" y="7024687"/>
                <a:ext cx="31750" cy="36513"/>
              </a:xfrm>
              <a:prstGeom prst="rect">
                <a:avLst/>
              </a:pr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19" name="Rectangle 430">
                <a:extLst>
                  <a:ext uri="{FF2B5EF4-FFF2-40B4-BE49-F238E27FC236}">
                    <a16:creationId xmlns:a16="http://schemas.microsoft.com/office/drawing/2014/main" id="{7DBB89D6-1877-4EE7-81EA-4F06185B84F5}"/>
                  </a:ext>
                </a:extLst>
              </p:cNvPr>
              <p:cNvSpPr>
                <a:spLocks noChangeArrowheads="1"/>
              </p:cNvSpPr>
              <p:nvPr/>
            </p:nvSpPr>
            <p:spPr bwMode="auto">
              <a:xfrm>
                <a:off x="312738" y="6883399"/>
                <a:ext cx="33338" cy="177800"/>
              </a:xfrm>
              <a:prstGeom prst="rect">
                <a:avLst/>
              </a:pr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0" name="Freeform 431">
                <a:extLst>
                  <a:ext uri="{FF2B5EF4-FFF2-40B4-BE49-F238E27FC236}">
                    <a16:creationId xmlns:a16="http://schemas.microsoft.com/office/drawing/2014/main" id="{1357FAB2-3B99-4A3C-AF71-09F9AF2BC55F}"/>
                  </a:ext>
                </a:extLst>
              </p:cNvPr>
              <p:cNvSpPr>
                <a:spLocks noEditPoints="1"/>
              </p:cNvSpPr>
              <p:nvPr/>
            </p:nvSpPr>
            <p:spPr bwMode="auto">
              <a:xfrm>
                <a:off x="17463" y="6819899"/>
                <a:ext cx="400050" cy="300038"/>
              </a:xfrm>
              <a:custGeom>
                <a:avLst/>
                <a:gdLst>
                  <a:gd name="T0" fmla="*/ 0 w 252"/>
                  <a:gd name="T1" fmla="*/ 0 h 189"/>
                  <a:gd name="T2" fmla="*/ 0 w 252"/>
                  <a:gd name="T3" fmla="*/ 189 h 189"/>
                  <a:gd name="T4" fmla="*/ 252 w 252"/>
                  <a:gd name="T5" fmla="*/ 189 h 189"/>
                  <a:gd name="T6" fmla="*/ 252 w 252"/>
                  <a:gd name="T7" fmla="*/ 0 h 189"/>
                  <a:gd name="T8" fmla="*/ 0 w 252"/>
                  <a:gd name="T9" fmla="*/ 0 h 189"/>
                  <a:gd name="T10" fmla="*/ 231 w 252"/>
                  <a:gd name="T11" fmla="*/ 168 h 189"/>
                  <a:gd name="T12" fmla="*/ 21 w 252"/>
                  <a:gd name="T13" fmla="*/ 168 h 189"/>
                  <a:gd name="T14" fmla="*/ 21 w 252"/>
                  <a:gd name="T15" fmla="*/ 21 h 189"/>
                  <a:gd name="T16" fmla="*/ 231 w 252"/>
                  <a:gd name="T17" fmla="*/ 21 h 189"/>
                  <a:gd name="T18" fmla="*/ 231 w 252"/>
                  <a:gd name="T19" fmla="*/ 168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189">
                    <a:moveTo>
                      <a:pt x="0" y="0"/>
                    </a:moveTo>
                    <a:lnTo>
                      <a:pt x="0" y="189"/>
                    </a:lnTo>
                    <a:lnTo>
                      <a:pt x="252" y="189"/>
                    </a:lnTo>
                    <a:lnTo>
                      <a:pt x="252" y="0"/>
                    </a:lnTo>
                    <a:lnTo>
                      <a:pt x="0" y="0"/>
                    </a:lnTo>
                    <a:close/>
                    <a:moveTo>
                      <a:pt x="231" y="168"/>
                    </a:moveTo>
                    <a:lnTo>
                      <a:pt x="21" y="168"/>
                    </a:lnTo>
                    <a:lnTo>
                      <a:pt x="21" y="21"/>
                    </a:lnTo>
                    <a:lnTo>
                      <a:pt x="231" y="21"/>
                    </a:lnTo>
                    <a:lnTo>
                      <a:pt x="231" y="168"/>
                    </a:lnTo>
                    <a:close/>
                  </a:path>
                </a:pathLst>
              </a:custGeom>
              <a:solidFill>
                <a:sysClr val="window" lastClr="FFFFFF">
                  <a:lumMod val="95000"/>
                </a:sysClr>
              </a:solid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grpSp>
        <p:nvGrpSpPr>
          <p:cNvPr id="21" name="组合 47">
            <a:extLst>
              <a:ext uri="{FF2B5EF4-FFF2-40B4-BE49-F238E27FC236}">
                <a16:creationId xmlns:a16="http://schemas.microsoft.com/office/drawing/2014/main" id="{033DAE42-2068-4FCE-BD59-D1BAABD809D5}"/>
              </a:ext>
            </a:extLst>
          </p:cNvPr>
          <p:cNvGrpSpPr/>
          <p:nvPr/>
        </p:nvGrpSpPr>
        <p:grpSpPr bwMode="auto">
          <a:xfrm>
            <a:off x="7783286" y="2387601"/>
            <a:ext cx="1965060" cy="1966913"/>
            <a:chOff x="7664955" y="2272577"/>
            <a:chExt cx="2052000" cy="2052000"/>
          </a:xfrm>
        </p:grpSpPr>
        <p:sp>
          <p:nvSpPr>
            <p:cNvPr id="22" name="泪滴形 21">
              <a:extLst>
                <a:ext uri="{FF2B5EF4-FFF2-40B4-BE49-F238E27FC236}">
                  <a16:creationId xmlns:a16="http://schemas.microsoft.com/office/drawing/2014/main" id="{CBAD2E8B-74D7-4ACF-A8BB-63E1858BBA08}"/>
                </a:ext>
              </a:extLst>
            </p:cNvPr>
            <p:cNvSpPr>
              <a:spLocks noChangeAspect="1"/>
            </p:cNvSpPr>
            <p:nvPr/>
          </p:nvSpPr>
          <p:spPr>
            <a:xfrm rot="8100000" flipH="1">
              <a:off x="7664955" y="2272577"/>
              <a:ext cx="2052000" cy="2052000"/>
            </a:xfrm>
            <a:prstGeom prst="teardrop">
              <a:avLst/>
            </a:prstGeom>
            <a:solidFill>
              <a:srgbClr val="EF4A6A"/>
            </a:solidFill>
            <a:ln w="12700" cap="flat" cmpd="sng" algn="ctr">
              <a:noFill/>
              <a:prstDash val="solid"/>
              <a:miter lim="800000"/>
            </a:ln>
            <a:effectLst/>
          </p:spPr>
          <p:txBody>
            <a:bodyPr anchor="ctr"/>
            <a:lstStyle/>
            <a:p>
              <a:pPr marL="0" marR="0" lvl="0" indent="0" algn="ctr"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nvGrpSpPr>
            <p:cNvPr id="23" name="组合 49">
              <a:extLst>
                <a:ext uri="{FF2B5EF4-FFF2-40B4-BE49-F238E27FC236}">
                  <a16:creationId xmlns:a16="http://schemas.microsoft.com/office/drawing/2014/main" id="{1DF10ABC-5586-4E9E-ACE9-2FA07079DF90}"/>
                </a:ext>
              </a:extLst>
            </p:cNvPr>
            <p:cNvGrpSpPr>
              <a:grpSpLocks noChangeAspect="1"/>
            </p:cNvGrpSpPr>
            <p:nvPr/>
          </p:nvGrpSpPr>
          <p:grpSpPr>
            <a:xfrm>
              <a:off x="8379660" y="3046577"/>
              <a:ext cx="622590" cy="504000"/>
              <a:chOff x="12042775" y="6005512"/>
              <a:chExt cx="400050" cy="323850"/>
            </a:xfrm>
            <a:solidFill>
              <a:srgbClr val="E9E9E9"/>
            </a:solidFill>
          </p:grpSpPr>
          <p:sp>
            <p:nvSpPr>
              <p:cNvPr id="24" name="Freeform 367">
                <a:extLst>
                  <a:ext uri="{FF2B5EF4-FFF2-40B4-BE49-F238E27FC236}">
                    <a16:creationId xmlns:a16="http://schemas.microsoft.com/office/drawing/2014/main" id="{AF618D34-61E3-4E1E-A449-A7FE23543B0A}"/>
                  </a:ext>
                </a:extLst>
              </p:cNvPr>
              <p:cNvSpPr>
                <a:spLocks noEditPoints="1"/>
              </p:cNvSpPr>
              <p:nvPr/>
            </p:nvSpPr>
            <p:spPr bwMode="auto">
              <a:xfrm>
                <a:off x="12042775" y="6005512"/>
                <a:ext cx="400050" cy="323850"/>
              </a:xfrm>
              <a:custGeom>
                <a:avLst/>
                <a:gdLst>
                  <a:gd name="T0" fmla="*/ 0 w 252"/>
                  <a:gd name="T1" fmla="*/ 0 h 204"/>
                  <a:gd name="T2" fmla="*/ 0 w 252"/>
                  <a:gd name="T3" fmla="*/ 204 h 204"/>
                  <a:gd name="T4" fmla="*/ 252 w 252"/>
                  <a:gd name="T5" fmla="*/ 204 h 204"/>
                  <a:gd name="T6" fmla="*/ 252 w 252"/>
                  <a:gd name="T7" fmla="*/ 0 h 204"/>
                  <a:gd name="T8" fmla="*/ 0 w 252"/>
                  <a:gd name="T9" fmla="*/ 0 h 204"/>
                  <a:gd name="T10" fmla="*/ 231 w 252"/>
                  <a:gd name="T11" fmla="*/ 183 h 204"/>
                  <a:gd name="T12" fmla="*/ 21 w 252"/>
                  <a:gd name="T13" fmla="*/ 183 h 204"/>
                  <a:gd name="T14" fmla="*/ 21 w 252"/>
                  <a:gd name="T15" fmla="*/ 21 h 204"/>
                  <a:gd name="T16" fmla="*/ 231 w 252"/>
                  <a:gd name="T17" fmla="*/ 21 h 204"/>
                  <a:gd name="T18" fmla="*/ 231 w 252"/>
                  <a:gd name="T19" fmla="*/ 183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2" h="204">
                    <a:moveTo>
                      <a:pt x="0" y="0"/>
                    </a:moveTo>
                    <a:lnTo>
                      <a:pt x="0" y="204"/>
                    </a:lnTo>
                    <a:lnTo>
                      <a:pt x="252" y="204"/>
                    </a:lnTo>
                    <a:lnTo>
                      <a:pt x="252" y="0"/>
                    </a:lnTo>
                    <a:lnTo>
                      <a:pt x="0" y="0"/>
                    </a:lnTo>
                    <a:close/>
                    <a:moveTo>
                      <a:pt x="231" y="183"/>
                    </a:moveTo>
                    <a:lnTo>
                      <a:pt x="21" y="183"/>
                    </a:lnTo>
                    <a:lnTo>
                      <a:pt x="21" y="21"/>
                    </a:lnTo>
                    <a:lnTo>
                      <a:pt x="231" y="21"/>
                    </a:lnTo>
                    <a:lnTo>
                      <a:pt x="231" y="183"/>
                    </a:lnTo>
                    <a:close/>
                  </a:path>
                </a:pathLst>
              </a:custGeom>
              <a:grp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5" name="Oval 368">
                <a:extLst>
                  <a:ext uri="{FF2B5EF4-FFF2-40B4-BE49-F238E27FC236}">
                    <a16:creationId xmlns:a16="http://schemas.microsoft.com/office/drawing/2014/main" id="{7226185C-2BBD-41F6-A16E-DBE5FAFF003A}"/>
                  </a:ext>
                </a:extLst>
              </p:cNvPr>
              <p:cNvSpPr>
                <a:spLocks noChangeArrowheads="1"/>
              </p:cNvSpPr>
              <p:nvPr/>
            </p:nvSpPr>
            <p:spPr bwMode="auto">
              <a:xfrm>
                <a:off x="12099925" y="6059487"/>
                <a:ext cx="42863" cy="42863"/>
              </a:xfrm>
              <a:prstGeom prst="ellipse">
                <a:avLst/>
              </a:prstGeom>
              <a:grp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6" name="Oval 369">
                <a:extLst>
                  <a:ext uri="{FF2B5EF4-FFF2-40B4-BE49-F238E27FC236}">
                    <a16:creationId xmlns:a16="http://schemas.microsoft.com/office/drawing/2014/main" id="{D99F3D7C-E243-4F5C-B729-831D2698BA7A}"/>
                  </a:ext>
                </a:extLst>
              </p:cNvPr>
              <p:cNvSpPr>
                <a:spLocks noChangeArrowheads="1"/>
              </p:cNvSpPr>
              <p:nvPr/>
            </p:nvSpPr>
            <p:spPr bwMode="auto">
              <a:xfrm>
                <a:off x="12344400" y="6059487"/>
                <a:ext cx="39688" cy="42863"/>
              </a:xfrm>
              <a:prstGeom prst="ellipse">
                <a:avLst/>
              </a:prstGeom>
              <a:grp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7" name="Oval 370">
                <a:extLst>
                  <a:ext uri="{FF2B5EF4-FFF2-40B4-BE49-F238E27FC236}">
                    <a16:creationId xmlns:a16="http://schemas.microsoft.com/office/drawing/2014/main" id="{65E9153A-766E-46AE-8AEF-39CD2DB47765}"/>
                  </a:ext>
                </a:extLst>
              </p:cNvPr>
              <p:cNvSpPr>
                <a:spLocks noChangeArrowheads="1"/>
              </p:cNvSpPr>
              <p:nvPr/>
            </p:nvSpPr>
            <p:spPr bwMode="auto">
              <a:xfrm>
                <a:off x="12099925" y="6232524"/>
                <a:ext cx="42863" cy="41275"/>
              </a:xfrm>
              <a:prstGeom prst="ellipse">
                <a:avLst/>
              </a:prstGeom>
              <a:grp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8" name="Oval 371">
                <a:extLst>
                  <a:ext uri="{FF2B5EF4-FFF2-40B4-BE49-F238E27FC236}">
                    <a16:creationId xmlns:a16="http://schemas.microsoft.com/office/drawing/2014/main" id="{62871499-D023-422C-8B3D-D5A1964E1773}"/>
                  </a:ext>
                </a:extLst>
              </p:cNvPr>
              <p:cNvSpPr>
                <a:spLocks noChangeArrowheads="1"/>
              </p:cNvSpPr>
              <p:nvPr/>
            </p:nvSpPr>
            <p:spPr bwMode="auto">
              <a:xfrm>
                <a:off x="12344400" y="6232524"/>
                <a:ext cx="39688" cy="41275"/>
              </a:xfrm>
              <a:prstGeom prst="ellipse">
                <a:avLst/>
              </a:prstGeom>
              <a:grp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sp>
            <p:nvSpPr>
              <p:cNvPr id="29" name="Freeform 372">
                <a:extLst>
                  <a:ext uri="{FF2B5EF4-FFF2-40B4-BE49-F238E27FC236}">
                    <a16:creationId xmlns:a16="http://schemas.microsoft.com/office/drawing/2014/main" id="{99A6FF82-1267-4B64-BCD8-831D90321FA2}"/>
                  </a:ext>
                </a:extLst>
              </p:cNvPr>
              <p:cNvSpPr>
                <a:spLocks noEditPoints="1"/>
              </p:cNvSpPr>
              <p:nvPr/>
            </p:nvSpPr>
            <p:spPr bwMode="auto">
              <a:xfrm>
                <a:off x="12188825" y="6089649"/>
                <a:ext cx="109538" cy="155575"/>
              </a:xfrm>
              <a:custGeom>
                <a:avLst/>
                <a:gdLst>
                  <a:gd name="T0" fmla="*/ 69 w 69"/>
                  <a:gd name="T1" fmla="*/ 0 h 98"/>
                  <a:gd name="T2" fmla="*/ 0 w 69"/>
                  <a:gd name="T3" fmla="*/ 0 h 98"/>
                  <a:gd name="T4" fmla="*/ 0 w 69"/>
                  <a:gd name="T5" fmla="*/ 98 h 98"/>
                  <a:gd name="T6" fmla="*/ 69 w 69"/>
                  <a:gd name="T7" fmla="*/ 98 h 98"/>
                  <a:gd name="T8" fmla="*/ 69 w 69"/>
                  <a:gd name="T9" fmla="*/ 0 h 98"/>
                  <a:gd name="T10" fmla="*/ 50 w 69"/>
                  <a:gd name="T11" fmla="*/ 83 h 98"/>
                  <a:gd name="T12" fmla="*/ 18 w 69"/>
                  <a:gd name="T13" fmla="*/ 83 h 98"/>
                  <a:gd name="T14" fmla="*/ 18 w 69"/>
                  <a:gd name="T15" fmla="*/ 48 h 98"/>
                  <a:gd name="T16" fmla="*/ 50 w 69"/>
                  <a:gd name="T17" fmla="*/ 48 h 98"/>
                  <a:gd name="T18" fmla="*/ 50 w 69"/>
                  <a:gd name="T19" fmla="*/ 83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98">
                    <a:moveTo>
                      <a:pt x="69" y="0"/>
                    </a:moveTo>
                    <a:lnTo>
                      <a:pt x="0" y="0"/>
                    </a:lnTo>
                    <a:lnTo>
                      <a:pt x="0" y="98"/>
                    </a:lnTo>
                    <a:lnTo>
                      <a:pt x="69" y="98"/>
                    </a:lnTo>
                    <a:lnTo>
                      <a:pt x="69" y="0"/>
                    </a:lnTo>
                    <a:close/>
                    <a:moveTo>
                      <a:pt x="50" y="83"/>
                    </a:moveTo>
                    <a:lnTo>
                      <a:pt x="18" y="83"/>
                    </a:lnTo>
                    <a:lnTo>
                      <a:pt x="18" y="48"/>
                    </a:lnTo>
                    <a:lnTo>
                      <a:pt x="50" y="48"/>
                    </a:lnTo>
                    <a:lnTo>
                      <a:pt x="50" y="83"/>
                    </a:lnTo>
                    <a:close/>
                  </a:path>
                </a:pathLst>
              </a:custGeom>
              <a:grpFill/>
              <a:ln>
                <a:noFill/>
              </a:ln>
            </p:spPr>
            <p:txBody>
              <a:bodyPr lIns="162510" tIns="81255" rIns="162510" bIns="81255"/>
              <a:lstStyle/>
              <a:p>
                <a:pPr marL="0" marR="0" lvl="0" indent="0" defTabSz="913439" eaLnBrk="1" fontAlgn="auto" latinLnBrk="0" hangingPunct="1">
                  <a:lnSpc>
                    <a:spcPct val="100000"/>
                  </a:lnSpc>
                  <a:spcBef>
                    <a:spcPts val="0"/>
                  </a:spcBef>
                  <a:spcAft>
                    <a:spcPts val="0"/>
                  </a:spcAft>
                  <a:buClrTx/>
                  <a:buSzTx/>
                  <a:buFontTx/>
                  <a:buNone/>
                  <a:tabLst/>
                  <a:defRPr/>
                </a:pPr>
                <a:endParaRPr kumimoji="0" lang="zh-CN" altLang="en-US" sz="2533" b="0" i="0" u="none" strike="noStrike" kern="0" cap="none" spc="0" normalizeH="0" baseline="0" noProof="0" dirty="0">
                  <a:ln>
                    <a:noFill/>
                  </a:ln>
                  <a:solidFill>
                    <a:prstClr val="black"/>
                  </a:solidFill>
                  <a:effectLst/>
                  <a:uLnTx/>
                  <a:uFillTx/>
                  <a:latin typeface="Arial" panose="020B0604020202020204" pitchFamily="34" charset="0"/>
                  <a:ea typeface="微软雅黑" panose="020B0503020204020204" pitchFamily="34" charset="-122"/>
                  <a:cs typeface="Arial" panose="020B0604020202020204" pitchFamily="34" charset="0"/>
                </a:endParaRPr>
              </a:p>
            </p:txBody>
          </p:sp>
        </p:grpSp>
      </p:grpSp>
      <p:sp>
        <p:nvSpPr>
          <p:cNvPr id="30" name="矩形 29">
            <a:extLst>
              <a:ext uri="{FF2B5EF4-FFF2-40B4-BE49-F238E27FC236}">
                <a16:creationId xmlns:a16="http://schemas.microsoft.com/office/drawing/2014/main" id="{DD8A6BFF-2ABF-40ED-B6E2-833972CC8913}"/>
              </a:ext>
            </a:extLst>
          </p:cNvPr>
          <p:cNvSpPr>
            <a:spLocks noChangeArrowheads="1"/>
          </p:cNvSpPr>
          <p:nvPr/>
        </p:nvSpPr>
        <p:spPr bwMode="auto">
          <a:xfrm>
            <a:off x="5182949" y="4579940"/>
            <a:ext cx="1826103" cy="338408"/>
          </a:xfrm>
          <a:prstGeom prst="rect">
            <a:avLst/>
          </a:prstGeom>
          <a:noFill/>
          <a:ln w="9525">
            <a:noFill/>
            <a:miter lim="800000"/>
          </a:ln>
        </p:spPr>
        <p:txBody>
          <a:bodyPr wrap="none" lIns="91421" tIns="45711" rIns="91421" bIns="45711">
            <a:spAutoFit/>
          </a:bodyPr>
          <a:lstStyle/>
          <a:p>
            <a:pPr algn="ct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点击添加主要观点</a:t>
            </a:r>
            <a:endParaRPr lang="en-US" altLang="zh-CN" sz="1599"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31" name="矩形 30">
            <a:extLst>
              <a:ext uri="{FF2B5EF4-FFF2-40B4-BE49-F238E27FC236}">
                <a16:creationId xmlns:a16="http://schemas.microsoft.com/office/drawing/2014/main" id="{98489502-2874-4BF4-87B4-2DDD9155CF3D}"/>
              </a:ext>
            </a:extLst>
          </p:cNvPr>
          <p:cNvSpPr>
            <a:spLocks noChangeArrowheads="1"/>
          </p:cNvSpPr>
          <p:nvPr/>
        </p:nvSpPr>
        <p:spPr bwMode="auto">
          <a:xfrm>
            <a:off x="1503984" y="1425576"/>
            <a:ext cx="9184035" cy="518714"/>
          </a:xfrm>
          <a:prstGeom prst="rect">
            <a:avLst/>
          </a:prstGeom>
          <a:noFill/>
          <a:ln>
            <a:noFill/>
          </a:ln>
        </p:spPr>
        <p:txBody>
          <a:bodyPr lIns="91421" tIns="45711" rIns="91421"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3439" eaLnBrk="1" fontAlgn="auto" latinLnBrk="0" hangingPunct="1">
              <a:lnSpc>
                <a:spcPct val="130000"/>
              </a:lnSpc>
              <a:spcBef>
                <a:spcPct val="0"/>
              </a:spcBef>
              <a:spcAft>
                <a:spcPts val="0"/>
              </a:spcAft>
              <a:buClrTx/>
              <a:buSzTx/>
              <a:buFont typeface="Arial" panose="020B0604020202020204" pitchFamily="34" charset="0"/>
              <a:buNone/>
              <a:tabLst/>
              <a:defRPr/>
            </a:pPr>
            <a:r>
              <a:rPr kumimoji="0" lang="zh-CN" altLang="en-US" sz="1066"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a:t>
            </a:r>
          </a:p>
        </p:txBody>
      </p:sp>
      <p:sp>
        <p:nvSpPr>
          <p:cNvPr id="32" name="矩形 47">
            <a:extLst>
              <a:ext uri="{FF2B5EF4-FFF2-40B4-BE49-F238E27FC236}">
                <a16:creationId xmlns:a16="http://schemas.microsoft.com/office/drawing/2014/main" id="{B971DFAB-BD14-48F2-8B32-62C637B21F8A}"/>
              </a:ext>
            </a:extLst>
          </p:cNvPr>
          <p:cNvSpPr>
            <a:spLocks noChangeArrowheads="1"/>
          </p:cNvSpPr>
          <p:nvPr/>
        </p:nvSpPr>
        <p:spPr bwMode="auto">
          <a:xfrm>
            <a:off x="1503984" y="5100637"/>
            <a:ext cx="9184035" cy="518714"/>
          </a:xfrm>
          <a:prstGeom prst="rect">
            <a:avLst/>
          </a:prstGeom>
          <a:noFill/>
          <a:ln>
            <a:noFill/>
          </a:ln>
        </p:spPr>
        <p:txBody>
          <a:bodyPr lIns="91421" tIns="45711" rIns="91421" bIns="45711">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marL="0" marR="0" lvl="0" indent="0" algn="ctr" defTabSz="913439" eaLnBrk="1" fontAlgn="auto" latinLnBrk="0" hangingPunct="1">
              <a:lnSpc>
                <a:spcPct val="130000"/>
              </a:lnSpc>
              <a:spcBef>
                <a:spcPct val="0"/>
              </a:spcBef>
              <a:spcAft>
                <a:spcPts val="0"/>
              </a:spcAft>
              <a:buClrTx/>
              <a:buSzTx/>
              <a:buFont typeface="Arial" panose="020B0604020202020204" pitchFamily="34" charset="0"/>
              <a:buNone/>
              <a:tabLst/>
              <a:defRPr/>
            </a:pPr>
            <a:r>
              <a:rPr kumimoji="0" lang="zh-CN" altLang="en-US" sz="1066" b="0" i="0" u="none" strike="noStrike" kern="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sym typeface="微软雅黑" panose="020B0503020204020204" pitchFamily="34"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p>
        </p:txBody>
      </p:sp>
    </p:spTree>
    <p:extLst>
      <p:ext uri="{BB962C8B-B14F-4D97-AF65-F5344CB8AC3E}">
        <p14:creationId xmlns:p14="http://schemas.microsoft.com/office/powerpoint/2010/main" val="378562564"/>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6" presetClass="entr" presetSubtype="37" fill="hold" grpId="0" nodeType="after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barn(outVertical)">
                                      <p:cBhvr>
                                        <p:cTn id="16" dur="500"/>
                                        <p:tgtEl>
                                          <p:spTgt spid="31"/>
                                        </p:tgtEl>
                                      </p:cBhvr>
                                    </p:animEffect>
                                  </p:childTnLst>
                                </p:cTn>
                              </p:par>
                              <p:par>
                                <p:cTn id="17" presetID="2" presetClass="entr" presetSubtype="2" fill="hold" nodeType="withEffect">
                                  <p:stCondLst>
                                    <p:cond delay="50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1+#ppt_w/2"/>
                                          </p:val>
                                        </p:tav>
                                        <p:tav tm="100000">
                                          <p:val>
                                            <p:strVal val="#ppt_x"/>
                                          </p:val>
                                        </p:tav>
                                      </p:tavLst>
                                    </p:anim>
                                    <p:anim calcmode="lin" valueType="num">
                                      <p:cBhvr additive="base">
                                        <p:cTn id="20" dur="500" fill="hold"/>
                                        <p:tgtEl>
                                          <p:spTgt spid="4"/>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150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1+#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225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1+#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3250"/>
                                  </p:stCondLst>
                                  <p:childTnLst>
                                    <p:set>
                                      <p:cBhvr>
                                        <p:cTn id="30" dur="1" fill="hold">
                                          <p:stCondLst>
                                            <p:cond delay="0"/>
                                          </p:stCondLst>
                                        </p:cTn>
                                        <p:tgtEl>
                                          <p:spTgt spid="21"/>
                                        </p:tgtEl>
                                        <p:attrNameLst>
                                          <p:attrName>style.visibility</p:attrName>
                                        </p:attrNameLst>
                                      </p:cBhvr>
                                      <p:to>
                                        <p:strVal val="visible"/>
                                      </p:to>
                                    </p:set>
                                    <p:anim calcmode="lin" valueType="num">
                                      <p:cBhvr additive="base">
                                        <p:cTn id="31" dur="500" fill="hold"/>
                                        <p:tgtEl>
                                          <p:spTgt spid="21"/>
                                        </p:tgtEl>
                                        <p:attrNameLst>
                                          <p:attrName>ppt_x</p:attrName>
                                        </p:attrNameLst>
                                      </p:cBhvr>
                                      <p:tavLst>
                                        <p:tav tm="0">
                                          <p:val>
                                            <p:strVal val="1+#ppt_w/2"/>
                                          </p:val>
                                        </p:tav>
                                        <p:tav tm="100000">
                                          <p:val>
                                            <p:strVal val="#ppt_x"/>
                                          </p:val>
                                        </p:tav>
                                      </p:tavLst>
                                    </p:anim>
                                    <p:anim calcmode="lin" valueType="num">
                                      <p:cBhvr additive="base">
                                        <p:cTn id="32" dur="500" fill="hold"/>
                                        <p:tgtEl>
                                          <p:spTgt spid="21"/>
                                        </p:tgtEl>
                                        <p:attrNameLst>
                                          <p:attrName>ppt_y</p:attrName>
                                        </p:attrNameLst>
                                      </p:cBhvr>
                                      <p:tavLst>
                                        <p:tav tm="0">
                                          <p:val>
                                            <p:strVal val="#ppt_y"/>
                                          </p:val>
                                        </p:tav>
                                        <p:tav tm="100000">
                                          <p:val>
                                            <p:strVal val="#ppt_y"/>
                                          </p:val>
                                        </p:tav>
                                      </p:tavLst>
                                    </p:anim>
                                  </p:childTnLst>
                                </p:cTn>
                              </p:par>
                              <p:par>
                                <p:cTn id="33" presetID="23" presetClass="entr" presetSubtype="528" fill="hold" grpId="0" nodeType="withEffect">
                                  <p:stCondLst>
                                    <p:cond delay="4000"/>
                                  </p:stCondLst>
                                  <p:childTnLst>
                                    <p:set>
                                      <p:cBhvr>
                                        <p:cTn id="34" dur="1" fill="hold">
                                          <p:stCondLst>
                                            <p:cond delay="0"/>
                                          </p:stCondLst>
                                        </p:cTn>
                                        <p:tgtEl>
                                          <p:spTgt spid="30"/>
                                        </p:tgtEl>
                                        <p:attrNameLst>
                                          <p:attrName>style.visibility</p:attrName>
                                        </p:attrNameLst>
                                      </p:cBhvr>
                                      <p:to>
                                        <p:strVal val="visible"/>
                                      </p:to>
                                    </p:set>
                                    <p:anim calcmode="lin" valueType="num">
                                      <p:cBhvr>
                                        <p:cTn id="35" dur="400" fill="hold"/>
                                        <p:tgtEl>
                                          <p:spTgt spid="30"/>
                                        </p:tgtEl>
                                        <p:attrNameLst>
                                          <p:attrName>ppt_w</p:attrName>
                                        </p:attrNameLst>
                                      </p:cBhvr>
                                      <p:tavLst>
                                        <p:tav tm="0">
                                          <p:val>
                                            <p:fltVal val="0"/>
                                          </p:val>
                                        </p:tav>
                                        <p:tav tm="100000">
                                          <p:val>
                                            <p:strVal val="#ppt_w"/>
                                          </p:val>
                                        </p:tav>
                                      </p:tavLst>
                                    </p:anim>
                                    <p:anim calcmode="lin" valueType="num">
                                      <p:cBhvr>
                                        <p:cTn id="36" dur="400" fill="hold"/>
                                        <p:tgtEl>
                                          <p:spTgt spid="30"/>
                                        </p:tgtEl>
                                        <p:attrNameLst>
                                          <p:attrName>ppt_h</p:attrName>
                                        </p:attrNameLst>
                                      </p:cBhvr>
                                      <p:tavLst>
                                        <p:tav tm="0">
                                          <p:val>
                                            <p:fltVal val="0"/>
                                          </p:val>
                                        </p:tav>
                                        <p:tav tm="100000">
                                          <p:val>
                                            <p:strVal val="#ppt_h"/>
                                          </p:val>
                                        </p:tav>
                                      </p:tavLst>
                                    </p:anim>
                                    <p:anim calcmode="lin" valueType="num">
                                      <p:cBhvr>
                                        <p:cTn id="37" dur="400" fill="hold"/>
                                        <p:tgtEl>
                                          <p:spTgt spid="30"/>
                                        </p:tgtEl>
                                        <p:attrNameLst>
                                          <p:attrName>ppt_x</p:attrName>
                                        </p:attrNameLst>
                                      </p:cBhvr>
                                      <p:tavLst>
                                        <p:tav tm="0">
                                          <p:val>
                                            <p:fltVal val="0.5"/>
                                          </p:val>
                                        </p:tav>
                                        <p:tav tm="100000">
                                          <p:val>
                                            <p:strVal val="#ppt_x"/>
                                          </p:val>
                                        </p:tav>
                                      </p:tavLst>
                                    </p:anim>
                                    <p:anim calcmode="lin" valueType="num">
                                      <p:cBhvr>
                                        <p:cTn id="38" dur="400" fill="hold"/>
                                        <p:tgtEl>
                                          <p:spTgt spid="30"/>
                                        </p:tgtEl>
                                        <p:attrNameLst>
                                          <p:attrName>ppt_y</p:attrName>
                                        </p:attrNameLst>
                                      </p:cBhvr>
                                      <p:tavLst>
                                        <p:tav tm="0">
                                          <p:val>
                                            <p:fltVal val="0.5"/>
                                          </p:val>
                                        </p:tav>
                                        <p:tav tm="100000">
                                          <p:val>
                                            <p:strVal val="#ppt_y"/>
                                          </p:val>
                                        </p:tav>
                                      </p:tavLst>
                                    </p:anim>
                                  </p:childTnLst>
                                </p:cTn>
                              </p:par>
                            </p:childTnLst>
                          </p:cTn>
                        </p:par>
                        <p:par>
                          <p:cTn id="39" fill="hold">
                            <p:stCondLst>
                              <p:cond delay="4900"/>
                            </p:stCondLst>
                            <p:childTnLst>
                              <p:par>
                                <p:cTn id="40" presetID="16" presetClass="entr" presetSubtype="37" fill="hold" grpId="0" nodeType="afterEffect">
                                  <p:stCondLst>
                                    <p:cond delay="250"/>
                                  </p:stCondLst>
                                  <p:childTnLst>
                                    <p:set>
                                      <p:cBhvr>
                                        <p:cTn id="41" dur="1" fill="hold">
                                          <p:stCondLst>
                                            <p:cond delay="0"/>
                                          </p:stCondLst>
                                        </p:cTn>
                                        <p:tgtEl>
                                          <p:spTgt spid="32"/>
                                        </p:tgtEl>
                                        <p:attrNameLst>
                                          <p:attrName>style.visibility</p:attrName>
                                        </p:attrNameLst>
                                      </p:cBhvr>
                                      <p:to>
                                        <p:strVal val="visible"/>
                                      </p:to>
                                    </p:set>
                                    <p:animEffect transition="in" filter="barn(outVertical)">
                                      <p:cBhvr>
                                        <p:cTn id="4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30" grpId="0"/>
      <p:bldP spid="31" grpId="0"/>
      <p:bldP spid="32" grpId="0"/>
    </p:bldLst>
  </p:timing>
</p:sld>
</file>

<file path=ppt/slides/slide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MH_Number_1">
            <a:extLst>
              <a:ext uri="{FF2B5EF4-FFF2-40B4-BE49-F238E27FC236}">
                <a16:creationId xmlns:a16="http://schemas.microsoft.com/office/drawing/2014/main" id="{2CFB201C-7F83-4153-8384-25D67A12E77A}"/>
              </a:ext>
            </a:extLst>
          </p:cNvPr>
          <p:cNvSpPr/>
          <p:nvPr>
            <p:custDataLst>
              <p:tags r:id="rId2"/>
            </p:custDataLst>
          </p:nvPr>
        </p:nvSpPr>
        <p:spPr>
          <a:xfrm rot="16200000">
            <a:off x="1253948" y="1839897"/>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23" name="MH_Number_1">
            <a:extLst>
              <a:ext uri="{FF2B5EF4-FFF2-40B4-BE49-F238E27FC236}">
                <a16:creationId xmlns:a16="http://schemas.microsoft.com/office/drawing/2014/main" id="{6A29D89C-2EEA-4E99-8C04-53AB69637C51}"/>
              </a:ext>
            </a:extLst>
          </p:cNvPr>
          <p:cNvSpPr/>
          <p:nvPr>
            <p:custDataLst>
              <p:tags r:id="rId3"/>
            </p:custDataLst>
          </p:nvPr>
        </p:nvSpPr>
        <p:spPr>
          <a:xfrm>
            <a:off x="1278873" y="1580763"/>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21" name="MH_Number_1">
            <a:extLst>
              <a:ext uri="{FF2B5EF4-FFF2-40B4-BE49-F238E27FC236}">
                <a16:creationId xmlns:a16="http://schemas.microsoft.com/office/drawing/2014/main" id="{2E480982-D999-4E8D-AD5D-B5036181B23F}"/>
              </a:ext>
            </a:extLst>
          </p:cNvPr>
          <p:cNvSpPr/>
          <p:nvPr>
            <p:custDataLst>
              <p:tags r:id="rId4"/>
            </p:custDataLst>
          </p:nvPr>
        </p:nvSpPr>
        <p:spPr>
          <a:xfrm>
            <a:off x="1276924" y="2065762"/>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20" name="MH_Number_1">
            <a:extLst>
              <a:ext uri="{FF2B5EF4-FFF2-40B4-BE49-F238E27FC236}">
                <a16:creationId xmlns:a16="http://schemas.microsoft.com/office/drawing/2014/main" id="{CE9F031A-016A-479D-9F9A-60316D98E6D6}"/>
              </a:ext>
            </a:extLst>
          </p:cNvPr>
          <p:cNvSpPr/>
          <p:nvPr>
            <p:custDataLst>
              <p:tags r:id="rId5"/>
            </p:custDataLst>
          </p:nvPr>
        </p:nvSpPr>
        <p:spPr>
          <a:xfrm>
            <a:off x="1276924" y="1803281"/>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cxnSp>
        <p:nvCxnSpPr>
          <p:cNvPr id="3074" name="MH_Others_1"/>
          <p:cNvCxnSpPr>
            <a:cxnSpLocks noChangeShapeType="1"/>
          </p:cNvCxnSpPr>
          <p:nvPr>
            <p:custDataLst>
              <p:tags r:id="rId6"/>
            </p:custDataLst>
          </p:nvPr>
        </p:nvCxnSpPr>
        <p:spPr bwMode="auto">
          <a:xfrm>
            <a:off x="5627688" y="1296334"/>
            <a:ext cx="0" cy="4493984"/>
          </a:xfrm>
          <a:prstGeom prst="line">
            <a:avLst/>
          </a:prstGeom>
          <a:noFill/>
          <a:ln w="25400" algn="ctr">
            <a:solidFill>
              <a:schemeClr val="accent1">
                <a:lumMod val="40000"/>
                <a:lumOff val="60000"/>
              </a:schemeClr>
            </a:solidFill>
            <a:miter lim="800000"/>
            <a:headEnd/>
            <a:tailEnd/>
          </a:ln>
          <a:extLst>
            <a:ext uri="{909E8E84-426E-40DD-AFC4-6F175D3DCCD1}">
              <a14:hiddenFill xmlns:a14="http://schemas.microsoft.com/office/drawing/2010/main">
                <a:noFill/>
              </a14:hiddenFill>
            </a:ext>
          </a:extLst>
        </p:spPr>
      </p:cxnSp>
      <p:sp>
        <p:nvSpPr>
          <p:cNvPr id="17" name="MH_Entry_1"/>
          <p:cNvSpPr txBox="1"/>
          <p:nvPr>
            <p:custDataLst>
              <p:tags r:id="rId7"/>
            </p:custDataLst>
          </p:nvPr>
        </p:nvSpPr>
        <p:spPr>
          <a:xfrm>
            <a:off x="5979921" y="1953203"/>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22" name="MH_Number_1"/>
          <p:cNvSpPr/>
          <p:nvPr>
            <p:custDataLst>
              <p:tags r:id="rId8"/>
            </p:custDataLst>
          </p:nvPr>
        </p:nvSpPr>
        <p:spPr>
          <a:xfrm>
            <a:off x="5430752" y="200058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27" name="MH_Entry_2"/>
          <p:cNvSpPr txBox="1"/>
          <p:nvPr>
            <p:custDataLst>
              <p:tags r:id="rId9"/>
            </p:custDataLst>
          </p:nvPr>
        </p:nvSpPr>
        <p:spPr>
          <a:xfrm>
            <a:off x="5979921" y="2806217"/>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28" name="MH_Number_2"/>
          <p:cNvSpPr/>
          <p:nvPr>
            <p:custDataLst>
              <p:tags r:id="rId10"/>
            </p:custDataLst>
          </p:nvPr>
        </p:nvSpPr>
        <p:spPr>
          <a:xfrm>
            <a:off x="5430752" y="285360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sp>
        <p:nvSpPr>
          <p:cNvPr id="13" name="MH_Others_2"/>
          <p:cNvSpPr txBox="1"/>
          <p:nvPr>
            <p:custDataLst>
              <p:tags r:id="rId11"/>
            </p:custDataLst>
          </p:nvPr>
        </p:nvSpPr>
        <p:spPr>
          <a:xfrm>
            <a:off x="1682384" y="2612043"/>
            <a:ext cx="1766661" cy="785812"/>
          </a:xfrm>
          <a:prstGeom prst="rect">
            <a:avLst/>
          </a:prstGeom>
          <a:noFill/>
        </p:spPr>
        <p:txBody>
          <a:bodyPr wrap="none" anchor="ctr" anchorCtr="0">
            <a:noAutofit/>
          </a:bodyPr>
          <a:lstStyle/>
          <a:p>
            <a:pPr algn="ctr">
              <a:defRPr/>
            </a:pPr>
            <a:r>
              <a:rPr lang="zh-CN" altLang="en-US" sz="5400" b="1" kern="0" dirty="0">
                <a:solidFill>
                  <a:schemeClr val="bg1"/>
                </a:solidFill>
                <a:latin typeface="华文中宋"/>
                <a:ea typeface="华文中宋"/>
              </a:rPr>
              <a:t>目录</a:t>
            </a:r>
          </a:p>
        </p:txBody>
      </p:sp>
      <p:sp>
        <p:nvSpPr>
          <p:cNvPr id="14" name="MH_Others_3"/>
          <p:cNvSpPr txBox="1"/>
          <p:nvPr>
            <p:custDataLst>
              <p:tags r:id="rId12"/>
            </p:custDataLst>
          </p:nvPr>
        </p:nvSpPr>
        <p:spPr>
          <a:xfrm>
            <a:off x="1682384" y="3346217"/>
            <a:ext cx="1766661" cy="785812"/>
          </a:xfrm>
          <a:prstGeom prst="rect">
            <a:avLst/>
          </a:prstGeom>
          <a:noFill/>
        </p:spPr>
        <p:txBody>
          <a:bodyPr wrap="none" anchor="ctr" anchorCtr="0">
            <a:noAutofit/>
          </a:bodyPr>
          <a:lstStyle/>
          <a:p>
            <a:pPr algn="ctr">
              <a:defRPr/>
            </a:pPr>
            <a:r>
              <a:rPr lang="en-US" altLang="zh-CN" sz="2800" kern="0" spc="300" dirty="0">
                <a:solidFill>
                  <a:schemeClr val="bg1"/>
                </a:solidFill>
                <a:latin typeface="华文细黑" panose="02010600040101010101" pitchFamily="2" charset="-122"/>
                <a:ea typeface="华文细黑" panose="02010600040101010101" pitchFamily="2" charset="-122"/>
              </a:rPr>
              <a:t>CONTENTS</a:t>
            </a:r>
            <a:endParaRPr lang="zh-CN" altLang="en-US" sz="2800" kern="0" spc="300" dirty="0">
              <a:solidFill>
                <a:schemeClr val="bg1"/>
              </a:solidFill>
              <a:latin typeface="华文细黑" panose="02010600040101010101" pitchFamily="2" charset="-122"/>
              <a:ea typeface="华文细黑" panose="02010600040101010101" pitchFamily="2" charset="-122"/>
            </a:endParaRPr>
          </a:p>
        </p:txBody>
      </p:sp>
      <p:sp>
        <p:nvSpPr>
          <p:cNvPr id="15" name="MH_Entry_1">
            <a:extLst>
              <a:ext uri="{FF2B5EF4-FFF2-40B4-BE49-F238E27FC236}">
                <a16:creationId xmlns:a16="http://schemas.microsoft.com/office/drawing/2014/main" id="{89009549-3850-40EB-AB65-2C28EF2FA49F}"/>
              </a:ext>
            </a:extLst>
          </p:cNvPr>
          <p:cNvSpPr txBox="1"/>
          <p:nvPr>
            <p:custDataLst>
              <p:tags r:id="rId13"/>
            </p:custDataLst>
          </p:nvPr>
        </p:nvSpPr>
        <p:spPr>
          <a:xfrm>
            <a:off x="5979921" y="3659231"/>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6" name="MH_Number_1">
            <a:extLst>
              <a:ext uri="{FF2B5EF4-FFF2-40B4-BE49-F238E27FC236}">
                <a16:creationId xmlns:a16="http://schemas.microsoft.com/office/drawing/2014/main" id="{F16B718C-3225-4CD2-B475-7CA1C9102AC8}"/>
              </a:ext>
            </a:extLst>
          </p:cNvPr>
          <p:cNvSpPr/>
          <p:nvPr>
            <p:custDataLst>
              <p:tags r:id="rId14"/>
            </p:custDataLst>
          </p:nvPr>
        </p:nvSpPr>
        <p:spPr>
          <a:xfrm>
            <a:off x="5430752" y="3706617"/>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18" name="MH_Entry_2">
            <a:extLst>
              <a:ext uri="{FF2B5EF4-FFF2-40B4-BE49-F238E27FC236}">
                <a16:creationId xmlns:a16="http://schemas.microsoft.com/office/drawing/2014/main" id="{0070A09F-96A2-42BC-A481-D35F618FCC88}"/>
              </a:ext>
            </a:extLst>
          </p:cNvPr>
          <p:cNvSpPr txBox="1"/>
          <p:nvPr>
            <p:custDataLst>
              <p:tags r:id="rId15"/>
            </p:custDataLst>
          </p:nvPr>
        </p:nvSpPr>
        <p:spPr>
          <a:xfrm>
            <a:off x="5979921" y="4512245"/>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9" name="MH_Number_2">
            <a:extLst>
              <a:ext uri="{FF2B5EF4-FFF2-40B4-BE49-F238E27FC236}">
                <a16:creationId xmlns:a16="http://schemas.microsoft.com/office/drawing/2014/main" id="{924DE854-EAB6-4549-A0F4-E1773D81662D}"/>
              </a:ext>
            </a:extLst>
          </p:cNvPr>
          <p:cNvSpPr/>
          <p:nvPr>
            <p:custDataLst>
              <p:tags r:id="rId16"/>
            </p:custDataLst>
          </p:nvPr>
        </p:nvSpPr>
        <p:spPr>
          <a:xfrm>
            <a:off x="5430752" y="4559631"/>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Tree>
    <p:custDataLst>
      <p:tags r:id="rId1"/>
    </p:custDataLst>
    <p:extLst>
      <p:ext uri="{BB962C8B-B14F-4D97-AF65-F5344CB8AC3E}">
        <p14:creationId xmlns:p14="http://schemas.microsoft.com/office/powerpoint/2010/main" val="714998862"/>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p:cTn id="12" dur="500" fill="hold"/>
                                        <p:tgtEl>
                                          <p:spTgt spid="23"/>
                                        </p:tgtEl>
                                        <p:attrNameLst>
                                          <p:attrName>ppt_w</p:attrName>
                                        </p:attrNameLst>
                                      </p:cBhvr>
                                      <p:tavLst>
                                        <p:tav tm="0">
                                          <p:val>
                                            <p:fltVal val="0"/>
                                          </p:val>
                                        </p:tav>
                                        <p:tav tm="100000">
                                          <p:val>
                                            <p:strVal val="#ppt_w"/>
                                          </p:val>
                                        </p:tav>
                                      </p:tavLst>
                                    </p:anim>
                                    <p:anim calcmode="lin" valueType="num">
                                      <p:cBhvr>
                                        <p:cTn id="13" dur="500" fill="hold"/>
                                        <p:tgtEl>
                                          <p:spTgt spid="23"/>
                                        </p:tgtEl>
                                        <p:attrNameLst>
                                          <p:attrName>ppt_h</p:attrName>
                                        </p:attrNameLst>
                                      </p:cBhvr>
                                      <p:tavLst>
                                        <p:tav tm="0">
                                          <p:val>
                                            <p:fltVal val="0"/>
                                          </p:val>
                                        </p:tav>
                                        <p:tav tm="100000">
                                          <p:val>
                                            <p:strVal val="#ppt_h"/>
                                          </p:val>
                                        </p:tav>
                                      </p:tavLst>
                                    </p:anim>
                                    <p:animEffect transition="in" filter="fade">
                                      <p:cBhvr>
                                        <p:cTn id="14" dur="500"/>
                                        <p:tgtEl>
                                          <p:spTgt spid="2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p:cTn id="17" dur="500" fill="hold"/>
                                        <p:tgtEl>
                                          <p:spTgt spid="21"/>
                                        </p:tgtEl>
                                        <p:attrNameLst>
                                          <p:attrName>ppt_w</p:attrName>
                                        </p:attrNameLst>
                                      </p:cBhvr>
                                      <p:tavLst>
                                        <p:tav tm="0">
                                          <p:val>
                                            <p:fltVal val="0"/>
                                          </p:val>
                                        </p:tav>
                                        <p:tav tm="100000">
                                          <p:val>
                                            <p:strVal val="#ppt_w"/>
                                          </p:val>
                                        </p:tav>
                                      </p:tavLst>
                                    </p:anim>
                                    <p:anim calcmode="lin" valueType="num">
                                      <p:cBhvr>
                                        <p:cTn id="18" dur="500" fill="hold"/>
                                        <p:tgtEl>
                                          <p:spTgt spid="21"/>
                                        </p:tgtEl>
                                        <p:attrNameLst>
                                          <p:attrName>ppt_h</p:attrName>
                                        </p:attrNameLst>
                                      </p:cBhvr>
                                      <p:tavLst>
                                        <p:tav tm="0">
                                          <p:val>
                                            <p:fltVal val="0"/>
                                          </p:val>
                                        </p:tav>
                                        <p:tav tm="100000">
                                          <p:val>
                                            <p:strVal val="#ppt_h"/>
                                          </p:val>
                                        </p:tav>
                                      </p:tavLst>
                                    </p:anim>
                                    <p:animEffect transition="in" filter="fade">
                                      <p:cBhvr>
                                        <p:cTn id="19" dur="500"/>
                                        <p:tgtEl>
                                          <p:spTgt spid="2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p:cTn id="22" dur="500" fill="hold"/>
                                        <p:tgtEl>
                                          <p:spTgt spid="20"/>
                                        </p:tgtEl>
                                        <p:attrNameLst>
                                          <p:attrName>ppt_w</p:attrName>
                                        </p:attrNameLst>
                                      </p:cBhvr>
                                      <p:tavLst>
                                        <p:tav tm="0">
                                          <p:val>
                                            <p:fltVal val="0"/>
                                          </p:val>
                                        </p:tav>
                                        <p:tav tm="100000">
                                          <p:val>
                                            <p:strVal val="#ppt_w"/>
                                          </p:val>
                                        </p:tav>
                                      </p:tavLst>
                                    </p:anim>
                                    <p:anim calcmode="lin" valueType="num">
                                      <p:cBhvr>
                                        <p:cTn id="23" dur="500" fill="hold"/>
                                        <p:tgtEl>
                                          <p:spTgt spid="20"/>
                                        </p:tgtEl>
                                        <p:attrNameLst>
                                          <p:attrName>ppt_h</p:attrName>
                                        </p:attrNameLst>
                                      </p:cBhvr>
                                      <p:tavLst>
                                        <p:tav tm="0">
                                          <p:val>
                                            <p:fltVal val="0"/>
                                          </p:val>
                                        </p:tav>
                                        <p:tav tm="100000">
                                          <p:val>
                                            <p:strVal val="#ppt_h"/>
                                          </p:val>
                                        </p:tav>
                                      </p:tavLst>
                                    </p:anim>
                                    <p:animEffect transition="in" filter="fade">
                                      <p:cBhvr>
                                        <p:cTn id="24" dur="500"/>
                                        <p:tgtEl>
                                          <p:spTgt spid="20"/>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p:cTn id="32" dur="500" fill="hold"/>
                                        <p:tgtEl>
                                          <p:spTgt spid="14"/>
                                        </p:tgtEl>
                                        <p:attrNameLst>
                                          <p:attrName>ppt_w</p:attrName>
                                        </p:attrNameLst>
                                      </p:cBhvr>
                                      <p:tavLst>
                                        <p:tav tm="0">
                                          <p:val>
                                            <p:fltVal val="0"/>
                                          </p:val>
                                        </p:tav>
                                        <p:tav tm="100000">
                                          <p:val>
                                            <p:strVal val="#ppt_w"/>
                                          </p:val>
                                        </p:tav>
                                      </p:tavLst>
                                    </p:anim>
                                    <p:anim calcmode="lin" valueType="num">
                                      <p:cBhvr>
                                        <p:cTn id="33" dur="500" fill="hold"/>
                                        <p:tgtEl>
                                          <p:spTgt spid="14"/>
                                        </p:tgtEl>
                                        <p:attrNameLst>
                                          <p:attrName>ppt_h</p:attrName>
                                        </p:attrNameLst>
                                      </p:cBhvr>
                                      <p:tavLst>
                                        <p:tav tm="0">
                                          <p:val>
                                            <p:fltVal val="0"/>
                                          </p:val>
                                        </p:tav>
                                        <p:tav tm="100000">
                                          <p:val>
                                            <p:strVal val="#ppt_h"/>
                                          </p:val>
                                        </p:tav>
                                      </p:tavLst>
                                    </p:anim>
                                    <p:animEffect transition="in" filter="fade">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074"/>
                                        </p:tgtEl>
                                        <p:attrNameLst>
                                          <p:attrName>style.visibility</p:attrName>
                                        </p:attrNameLst>
                                      </p:cBhvr>
                                      <p:to>
                                        <p:strVal val="visible"/>
                                      </p:to>
                                    </p:set>
                                    <p:anim calcmode="lin" valueType="num">
                                      <p:cBhvr additive="base">
                                        <p:cTn id="39" dur="500" fill="hold"/>
                                        <p:tgtEl>
                                          <p:spTgt spid="3074"/>
                                        </p:tgtEl>
                                        <p:attrNameLst>
                                          <p:attrName>ppt_x</p:attrName>
                                        </p:attrNameLst>
                                      </p:cBhvr>
                                      <p:tavLst>
                                        <p:tav tm="0">
                                          <p:val>
                                            <p:strVal val="#ppt_x"/>
                                          </p:val>
                                        </p:tav>
                                        <p:tav tm="100000">
                                          <p:val>
                                            <p:strVal val="#ppt_x"/>
                                          </p:val>
                                        </p:tav>
                                      </p:tavLst>
                                    </p:anim>
                                    <p:anim calcmode="lin" valueType="num">
                                      <p:cBhvr additive="base">
                                        <p:cTn id="40"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additive="base">
                                        <p:cTn id="49" dur="500" fill="hold"/>
                                        <p:tgtEl>
                                          <p:spTgt spid="22"/>
                                        </p:tgtEl>
                                        <p:attrNameLst>
                                          <p:attrName>ppt_x</p:attrName>
                                        </p:attrNameLst>
                                      </p:cBhvr>
                                      <p:tavLst>
                                        <p:tav tm="0">
                                          <p:val>
                                            <p:strVal val="1+#ppt_w/2"/>
                                          </p:val>
                                        </p:tav>
                                        <p:tav tm="100000">
                                          <p:val>
                                            <p:strVal val="#ppt_x"/>
                                          </p:val>
                                        </p:tav>
                                      </p:tavLst>
                                    </p:anim>
                                    <p:anim calcmode="lin" valueType="num">
                                      <p:cBhvr additive="base">
                                        <p:cTn id="50" dur="5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additive="base">
                                        <p:cTn id="55" dur="500" fill="hold"/>
                                        <p:tgtEl>
                                          <p:spTgt spid="27"/>
                                        </p:tgtEl>
                                        <p:attrNameLst>
                                          <p:attrName>ppt_x</p:attrName>
                                        </p:attrNameLst>
                                      </p:cBhvr>
                                      <p:tavLst>
                                        <p:tav tm="0">
                                          <p:val>
                                            <p:strVal val="1+#ppt_w/2"/>
                                          </p:val>
                                        </p:tav>
                                        <p:tav tm="100000">
                                          <p:val>
                                            <p:strVal val="#ppt_x"/>
                                          </p:val>
                                        </p:tav>
                                      </p:tavLst>
                                    </p:anim>
                                    <p:anim calcmode="lin" valueType="num">
                                      <p:cBhvr additive="base">
                                        <p:cTn id="56" dur="500" fill="hold"/>
                                        <p:tgtEl>
                                          <p:spTgt spid="27"/>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additive="base">
                                        <p:cTn id="59" dur="500" fill="hold"/>
                                        <p:tgtEl>
                                          <p:spTgt spid="28"/>
                                        </p:tgtEl>
                                        <p:attrNameLst>
                                          <p:attrName>ppt_x</p:attrName>
                                        </p:attrNameLst>
                                      </p:cBhvr>
                                      <p:tavLst>
                                        <p:tav tm="0">
                                          <p:val>
                                            <p:strVal val="1+#ppt_w/2"/>
                                          </p:val>
                                        </p:tav>
                                        <p:tav tm="100000">
                                          <p:val>
                                            <p:strVal val="#ppt_x"/>
                                          </p:val>
                                        </p:tav>
                                      </p:tavLst>
                                    </p:anim>
                                    <p:anim calcmode="lin" valueType="num">
                                      <p:cBhvr additive="base">
                                        <p:cTn id="60"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5"/>
                                        </p:tgtEl>
                                        <p:attrNameLst>
                                          <p:attrName>style.visibility</p:attrName>
                                        </p:attrNameLst>
                                      </p:cBhvr>
                                      <p:to>
                                        <p:strVal val="visible"/>
                                      </p:to>
                                    </p:set>
                                    <p:anim calcmode="lin" valueType="num">
                                      <p:cBhvr additive="base">
                                        <p:cTn id="65" dur="500" fill="hold"/>
                                        <p:tgtEl>
                                          <p:spTgt spid="15"/>
                                        </p:tgtEl>
                                        <p:attrNameLst>
                                          <p:attrName>ppt_x</p:attrName>
                                        </p:attrNameLst>
                                      </p:cBhvr>
                                      <p:tavLst>
                                        <p:tav tm="0">
                                          <p:val>
                                            <p:strVal val="1+#ppt_w/2"/>
                                          </p:val>
                                        </p:tav>
                                        <p:tav tm="100000">
                                          <p:val>
                                            <p:strVal val="#ppt_x"/>
                                          </p:val>
                                        </p:tav>
                                      </p:tavLst>
                                    </p:anim>
                                    <p:anim calcmode="lin" valueType="num">
                                      <p:cBhvr additive="base">
                                        <p:cTn id="66" dur="500" fill="hold"/>
                                        <p:tgtEl>
                                          <p:spTgt spid="15"/>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500" fill="hold"/>
                                        <p:tgtEl>
                                          <p:spTgt spid="16"/>
                                        </p:tgtEl>
                                        <p:attrNameLst>
                                          <p:attrName>ppt_x</p:attrName>
                                        </p:attrNameLst>
                                      </p:cBhvr>
                                      <p:tavLst>
                                        <p:tav tm="0">
                                          <p:val>
                                            <p:strVal val="1+#ppt_w/2"/>
                                          </p:val>
                                        </p:tav>
                                        <p:tav tm="100000">
                                          <p:val>
                                            <p:strVal val="#ppt_x"/>
                                          </p:val>
                                        </p:tav>
                                      </p:tavLst>
                                    </p:anim>
                                    <p:anim calcmode="lin" valueType="num">
                                      <p:cBhvr additive="base">
                                        <p:cTn id="70"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8"/>
                                        </p:tgtEl>
                                        <p:attrNameLst>
                                          <p:attrName>style.visibility</p:attrName>
                                        </p:attrNameLst>
                                      </p:cBhvr>
                                      <p:to>
                                        <p:strVal val="visible"/>
                                      </p:to>
                                    </p:set>
                                    <p:anim calcmode="lin" valueType="num">
                                      <p:cBhvr additive="base">
                                        <p:cTn id="75" dur="500" fill="hold"/>
                                        <p:tgtEl>
                                          <p:spTgt spid="18"/>
                                        </p:tgtEl>
                                        <p:attrNameLst>
                                          <p:attrName>ppt_x</p:attrName>
                                        </p:attrNameLst>
                                      </p:cBhvr>
                                      <p:tavLst>
                                        <p:tav tm="0">
                                          <p:val>
                                            <p:strVal val="1+#ppt_w/2"/>
                                          </p:val>
                                        </p:tav>
                                        <p:tav tm="100000">
                                          <p:val>
                                            <p:strVal val="#ppt_x"/>
                                          </p:val>
                                        </p:tav>
                                      </p:tavLst>
                                    </p:anim>
                                    <p:anim calcmode="lin" valueType="num">
                                      <p:cBhvr additive="base">
                                        <p:cTn id="76" dur="500" fill="hold"/>
                                        <p:tgtEl>
                                          <p:spTgt spid="18"/>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9"/>
                                        </p:tgtEl>
                                        <p:attrNameLst>
                                          <p:attrName>style.visibility</p:attrName>
                                        </p:attrNameLst>
                                      </p:cBhvr>
                                      <p:to>
                                        <p:strVal val="visible"/>
                                      </p:to>
                                    </p:set>
                                    <p:anim calcmode="lin" valueType="num">
                                      <p:cBhvr additive="base">
                                        <p:cTn id="79" dur="500" fill="hold"/>
                                        <p:tgtEl>
                                          <p:spTgt spid="19"/>
                                        </p:tgtEl>
                                        <p:attrNameLst>
                                          <p:attrName>ppt_x</p:attrName>
                                        </p:attrNameLst>
                                      </p:cBhvr>
                                      <p:tavLst>
                                        <p:tav tm="0">
                                          <p:val>
                                            <p:strVal val="1+#ppt_w/2"/>
                                          </p:val>
                                        </p:tav>
                                        <p:tav tm="100000">
                                          <p:val>
                                            <p:strVal val="#ppt_x"/>
                                          </p:val>
                                        </p:tav>
                                      </p:tavLst>
                                    </p:anim>
                                    <p:anim calcmode="lin" valueType="num">
                                      <p:cBhvr additive="base">
                                        <p:cTn id="80"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3" grpId="0" animBg="1"/>
      <p:bldP spid="21" grpId="0" animBg="1"/>
      <p:bldP spid="20" grpId="0" animBg="1"/>
      <p:bldP spid="17" grpId="0"/>
      <p:bldP spid="22" grpId="0" animBg="1"/>
      <p:bldP spid="27" grpId="0"/>
      <p:bldP spid="28" grpId="0" animBg="1"/>
      <p:bldP spid="13" grpId="0"/>
      <p:bldP spid="14" grpId="0"/>
      <p:bldP spid="15" grpId="0"/>
      <p:bldP spid="16" grpId="0" animBg="1"/>
      <p:bldP spid="18" grpId="0"/>
      <p:bldP spid="19" grpId="0" animBg="1"/>
    </p:bldLst>
  </p:timing>
</p:sld>
</file>

<file path=ppt/slides/slide20.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Number_1">
            <a:extLst>
              <a:ext uri="{FF2B5EF4-FFF2-40B4-BE49-F238E27FC236}">
                <a16:creationId xmlns:a16="http://schemas.microsoft.com/office/drawing/2014/main" id="{FCE0B867-7011-48C1-99A5-8DD8E37A6B80}"/>
              </a:ext>
            </a:extLst>
          </p:cNvPr>
          <p:cNvSpPr/>
          <p:nvPr>
            <p:custDataLst>
              <p:tags r:id="rId1"/>
            </p:custDataLst>
          </p:nvPr>
        </p:nvSpPr>
        <p:spPr>
          <a:xfrm rot="16200000">
            <a:off x="1253948" y="1839897"/>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3" name="MH_Number_1">
            <a:extLst>
              <a:ext uri="{FF2B5EF4-FFF2-40B4-BE49-F238E27FC236}">
                <a16:creationId xmlns:a16="http://schemas.microsoft.com/office/drawing/2014/main" id="{75337226-8144-4408-8445-DF86A630AD63}"/>
              </a:ext>
            </a:extLst>
          </p:cNvPr>
          <p:cNvSpPr/>
          <p:nvPr>
            <p:custDataLst>
              <p:tags r:id="rId2"/>
            </p:custDataLst>
          </p:nvPr>
        </p:nvSpPr>
        <p:spPr>
          <a:xfrm>
            <a:off x="1278873" y="1580763"/>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4" name="MH_Number_1">
            <a:extLst>
              <a:ext uri="{FF2B5EF4-FFF2-40B4-BE49-F238E27FC236}">
                <a16:creationId xmlns:a16="http://schemas.microsoft.com/office/drawing/2014/main" id="{22E90DF6-74D7-430D-87E3-5C7B37198B1E}"/>
              </a:ext>
            </a:extLst>
          </p:cNvPr>
          <p:cNvSpPr/>
          <p:nvPr>
            <p:custDataLst>
              <p:tags r:id="rId3"/>
            </p:custDataLst>
          </p:nvPr>
        </p:nvSpPr>
        <p:spPr>
          <a:xfrm>
            <a:off x="1276924" y="2065762"/>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5" name="MH_Number_1">
            <a:extLst>
              <a:ext uri="{FF2B5EF4-FFF2-40B4-BE49-F238E27FC236}">
                <a16:creationId xmlns:a16="http://schemas.microsoft.com/office/drawing/2014/main" id="{98C33038-F256-47D7-B6E5-B5E699EFD5A7}"/>
              </a:ext>
            </a:extLst>
          </p:cNvPr>
          <p:cNvSpPr/>
          <p:nvPr>
            <p:custDataLst>
              <p:tags r:id="rId4"/>
            </p:custDataLst>
          </p:nvPr>
        </p:nvSpPr>
        <p:spPr>
          <a:xfrm>
            <a:off x="1276924" y="1803281"/>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cxnSp>
        <p:nvCxnSpPr>
          <p:cNvPr id="6" name="MH_Others_1">
            <a:extLst>
              <a:ext uri="{FF2B5EF4-FFF2-40B4-BE49-F238E27FC236}">
                <a16:creationId xmlns:a16="http://schemas.microsoft.com/office/drawing/2014/main" id="{1D245072-80F1-4ABB-BCAD-C89D229E4804}"/>
              </a:ext>
            </a:extLst>
          </p:cNvPr>
          <p:cNvCxnSpPr>
            <a:cxnSpLocks noChangeShapeType="1"/>
          </p:cNvCxnSpPr>
          <p:nvPr>
            <p:custDataLst>
              <p:tags r:id="rId5"/>
            </p:custDataLst>
          </p:nvPr>
        </p:nvCxnSpPr>
        <p:spPr bwMode="auto">
          <a:xfrm>
            <a:off x="5627688" y="1296334"/>
            <a:ext cx="0" cy="4493984"/>
          </a:xfrm>
          <a:prstGeom prst="line">
            <a:avLst/>
          </a:prstGeom>
          <a:noFill/>
          <a:ln w="25400" algn="ctr">
            <a:solidFill>
              <a:srgbClr val="EF4A6A"/>
            </a:solidFill>
            <a:miter lim="800000"/>
            <a:headEnd/>
            <a:tailEnd/>
          </a:ln>
          <a:extLst>
            <a:ext uri="{909E8E84-426E-40DD-AFC4-6F175D3DCCD1}">
              <a14:hiddenFill xmlns:a14="http://schemas.microsoft.com/office/drawing/2010/main">
                <a:noFill/>
              </a14:hiddenFill>
            </a:ext>
          </a:extLst>
        </p:spPr>
      </p:cxnSp>
      <p:sp>
        <p:nvSpPr>
          <p:cNvPr id="7" name="MH_Entry_1">
            <a:extLst>
              <a:ext uri="{FF2B5EF4-FFF2-40B4-BE49-F238E27FC236}">
                <a16:creationId xmlns:a16="http://schemas.microsoft.com/office/drawing/2014/main" id="{4069FA74-7B51-4106-BB2F-7A9267E5FBE9}"/>
              </a:ext>
            </a:extLst>
          </p:cNvPr>
          <p:cNvSpPr txBox="1"/>
          <p:nvPr>
            <p:custDataLst>
              <p:tags r:id="rId6"/>
            </p:custDataLst>
          </p:nvPr>
        </p:nvSpPr>
        <p:spPr>
          <a:xfrm>
            <a:off x="5979921" y="195320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8" name="MH_Number_1">
            <a:extLst>
              <a:ext uri="{FF2B5EF4-FFF2-40B4-BE49-F238E27FC236}">
                <a16:creationId xmlns:a16="http://schemas.microsoft.com/office/drawing/2014/main" id="{EAAB8E59-F90C-4F17-901E-CD902E83608B}"/>
              </a:ext>
            </a:extLst>
          </p:cNvPr>
          <p:cNvSpPr/>
          <p:nvPr>
            <p:custDataLst>
              <p:tags r:id="rId7"/>
            </p:custDataLst>
          </p:nvPr>
        </p:nvSpPr>
        <p:spPr>
          <a:xfrm>
            <a:off x="5430752" y="200058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9" name="MH_Entry_2">
            <a:extLst>
              <a:ext uri="{FF2B5EF4-FFF2-40B4-BE49-F238E27FC236}">
                <a16:creationId xmlns:a16="http://schemas.microsoft.com/office/drawing/2014/main" id="{A3FE2CF1-7B5F-448D-99AD-7724D0FA129D}"/>
              </a:ext>
            </a:extLst>
          </p:cNvPr>
          <p:cNvSpPr txBox="1"/>
          <p:nvPr>
            <p:custDataLst>
              <p:tags r:id="rId8"/>
            </p:custDataLst>
          </p:nvPr>
        </p:nvSpPr>
        <p:spPr>
          <a:xfrm>
            <a:off x="5979921" y="280621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10" name="MH_Number_2">
            <a:extLst>
              <a:ext uri="{FF2B5EF4-FFF2-40B4-BE49-F238E27FC236}">
                <a16:creationId xmlns:a16="http://schemas.microsoft.com/office/drawing/2014/main" id="{A68A553D-8683-43FF-BF2F-11778D9FCBFC}"/>
              </a:ext>
            </a:extLst>
          </p:cNvPr>
          <p:cNvSpPr/>
          <p:nvPr>
            <p:custDataLst>
              <p:tags r:id="rId9"/>
            </p:custDataLst>
          </p:nvPr>
        </p:nvSpPr>
        <p:spPr>
          <a:xfrm>
            <a:off x="5430752" y="285360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sp>
        <p:nvSpPr>
          <p:cNvPr id="11" name="MH_Others_2">
            <a:extLst>
              <a:ext uri="{FF2B5EF4-FFF2-40B4-BE49-F238E27FC236}">
                <a16:creationId xmlns:a16="http://schemas.microsoft.com/office/drawing/2014/main" id="{03DCBFED-94B9-4FED-BDE6-8ED2F762C169}"/>
              </a:ext>
            </a:extLst>
          </p:cNvPr>
          <p:cNvSpPr txBox="1"/>
          <p:nvPr>
            <p:custDataLst>
              <p:tags r:id="rId10"/>
            </p:custDataLst>
          </p:nvPr>
        </p:nvSpPr>
        <p:spPr>
          <a:xfrm>
            <a:off x="1682384" y="2612043"/>
            <a:ext cx="1766661" cy="785812"/>
          </a:xfrm>
          <a:prstGeom prst="rect">
            <a:avLst/>
          </a:prstGeom>
          <a:noFill/>
        </p:spPr>
        <p:txBody>
          <a:bodyPr wrap="none" anchor="ctr" anchorCtr="0">
            <a:noAutofit/>
          </a:bodyPr>
          <a:lstStyle/>
          <a:p>
            <a:pPr algn="ctr">
              <a:defRPr/>
            </a:pPr>
            <a:r>
              <a:rPr lang="zh-CN" altLang="en-US" sz="5400" b="1" kern="0" dirty="0">
                <a:solidFill>
                  <a:schemeClr val="bg1"/>
                </a:solidFill>
                <a:latin typeface="华文中宋"/>
                <a:ea typeface="华文中宋"/>
              </a:rPr>
              <a:t>目录</a:t>
            </a:r>
          </a:p>
        </p:txBody>
      </p:sp>
      <p:sp>
        <p:nvSpPr>
          <p:cNvPr id="12" name="MH_Others_3">
            <a:extLst>
              <a:ext uri="{FF2B5EF4-FFF2-40B4-BE49-F238E27FC236}">
                <a16:creationId xmlns:a16="http://schemas.microsoft.com/office/drawing/2014/main" id="{7E87C8D0-CFD4-4DDA-BBA8-1CD6BBE5D4BA}"/>
              </a:ext>
            </a:extLst>
          </p:cNvPr>
          <p:cNvSpPr txBox="1"/>
          <p:nvPr>
            <p:custDataLst>
              <p:tags r:id="rId11"/>
            </p:custDataLst>
          </p:nvPr>
        </p:nvSpPr>
        <p:spPr>
          <a:xfrm>
            <a:off x="1682384" y="3346217"/>
            <a:ext cx="1766661" cy="785812"/>
          </a:xfrm>
          <a:prstGeom prst="rect">
            <a:avLst/>
          </a:prstGeom>
          <a:noFill/>
        </p:spPr>
        <p:txBody>
          <a:bodyPr wrap="none" anchor="ctr" anchorCtr="0">
            <a:noAutofit/>
          </a:bodyPr>
          <a:lstStyle/>
          <a:p>
            <a:pPr algn="ctr">
              <a:defRPr/>
            </a:pPr>
            <a:r>
              <a:rPr lang="en-US" altLang="zh-CN" sz="2800" kern="0" spc="300" dirty="0">
                <a:solidFill>
                  <a:schemeClr val="bg1"/>
                </a:solidFill>
                <a:latin typeface="华文细黑" panose="02010600040101010101" pitchFamily="2" charset="-122"/>
                <a:ea typeface="华文细黑" panose="02010600040101010101" pitchFamily="2" charset="-122"/>
              </a:rPr>
              <a:t>CONTENTS</a:t>
            </a:r>
            <a:endParaRPr lang="zh-CN" altLang="en-US" sz="2800" kern="0" spc="300" dirty="0">
              <a:solidFill>
                <a:schemeClr val="bg1"/>
              </a:solidFill>
              <a:latin typeface="华文细黑" panose="02010600040101010101" pitchFamily="2" charset="-122"/>
              <a:ea typeface="华文细黑" panose="02010600040101010101" pitchFamily="2" charset="-122"/>
            </a:endParaRPr>
          </a:p>
        </p:txBody>
      </p:sp>
      <p:sp>
        <p:nvSpPr>
          <p:cNvPr id="13" name="MH_Entry_1">
            <a:extLst>
              <a:ext uri="{FF2B5EF4-FFF2-40B4-BE49-F238E27FC236}">
                <a16:creationId xmlns:a16="http://schemas.microsoft.com/office/drawing/2014/main" id="{602D098E-FB53-4926-B1AA-5CEBAA19B54A}"/>
              </a:ext>
            </a:extLst>
          </p:cNvPr>
          <p:cNvSpPr txBox="1"/>
          <p:nvPr>
            <p:custDataLst>
              <p:tags r:id="rId12"/>
            </p:custDataLst>
          </p:nvPr>
        </p:nvSpPr>
        <p:spPr>
          <a:xfrm>
            <a:off x="5979921" y="3659231"/>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4" name="MH_Number_1">
            <a:extLst>
              <a:ext uri="{FF2B5EF4-FFF2-40B4-BE49-F238E27FC236}">
                <a16:creationId xmlns:a16="http://schemas.microsoft.com/office/drawing/2014/main" id="{DA5D66A8-9558-42A8-BCE6-9B17592A1481}"/>
              </a:ext>
            </a:extLst>
          </p:cNvPr>
          <p:cNvSpPr/>
          <p:nvPr>
            <p:custDataLst>
              <p:tags r:id="rId13"/>
            </p:custDataLst>
          </p:nvPr>
        </p:nvSpPr>
        <p:spPr>
          <a:xfrm>
            <a:off x="5430752" y="3706617"/>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15" name="MH_Entry_2">
            <a:extLst>
              <a:ext uri="{FF2B5EF4-FFF2-40B4-BE49-F238E27FC236}">
                <a16:creationId xmlns:a16="http://schemas.microsoft.com/office/drawing/2014/main" id="{51AA55B0-07A4-4ACB-A4E3-49B58FB2D8F5}"/>
              </a:ext>
            </a:extLst>
          </p:cNvPr>
          <p:cNvSpPr txBox="1"/>
          <p:nvPr>
            <p:custDataLst>
              <p:tags r:id="rId14"/>
            </p:custDataLst>
          </p:nvPr>
        </p:nvSpPr>
        <p:spPr>
          <a:xfrm>
            <a:off x="5979921" y="4512245"/>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16" name="MH_Number_2">
            <a:extLst>
              <a:ext uri="{FF2B5EF4-FFF2-40B4-BE49-F238E27FC236}">
                <a16:creationId xmlns:a16="http://schemas.microsoft.com/office/drawing/2014/main" id="{B52495F1-E8AE-40C9-A14A-B2136244E287}"/>
              </a:ext>
            </a:extLst>
          </p:cNvPr>
          <p:cNvSpPr/>
          <p:nvPr>
            <p:custDataLst>
              <p:tags r:id="rId15"/>
            </p:custDataLst>
          </p:nvPr>
        </p:nvSpPr>
        <p:spPr>
          <a:xfrm>
            <a:off x="5430752" y="4559631"/>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Tree>
    <p:extLst>
      <p:ext uri="{BB962C8B-B14F-4D97-AF65-F5344CB8AC3E}">
        <p14:creationId xmlns:p14="http://schemas.microsoft.com/office/powerpoint/2010/main" val="4025570005"/>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Effect transition="in" filter="fade">
                                      <p:cBhvr>
                                        <p:cTn id="29" dur="500"/>
                                        <p:tgtEl>
                                          <p:spTgt spid="1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500" fill="hold"/>
                                        <p:tgtEl>
                                          <p:spTgt spid="12"/>
                                        </p:tgtEl>
                                        <p:attrNameLst>
                                          <p:attrName>ppt_w</p:attrName>
                                        </p:attrNameLst>
                                      </p:cBhvr>
                                      <p:tavLst>
                                        <p:tav tm="0">
                                          <p:val>
                                            <p:fltVal val="0"/>
                                          </p:val>
                                        </p:tav>
                                        <p:tav tm="100000">
                                          <p:val>
                                            <p:strVal val="#ppt_w"/>
                                          </p:val>
                                        </p:tav>
                                      </p:tavLst>
                                    </p:anim>
                                    <p:anim calcmode="lin" valueType="num">
                                      <p:cBhvr>
                                        <p:cTn id="33" dur="500" fill="hold"/>
                                        <p:tgtEl>
                                          <p:spTgt spid="12"/>
                                        </p:tgtEl>
                                        <p:attrNameLst>
                                          <p:attrName>ppt_h</p:attrName>
                                        </p:attrNameLst>
                                      </p:cBhvr>
                                      <p:tavLst>
                                        <p:tav tm="0">
                                          <p:val>
                                            <p:fltVal val="0"/>
                                          </p:val>
                                        </p:tav>
                                        <p:tav tm="100000">
                                          <p:val>
                                            <p:strVal val="#ppt_h"/>
                                          </p:val>
                                        </p:tav>
                                      </p:tavLst>
                                    </p:anim>
                                    <p:animEffect transition="in" filter="fade">
                                      <p:cBhvr>
                                        <p:cTn id="34" dur="500"/>
                                        <p:tgtEl>
                                          <p:spTgt spid="1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 calcmode="lin" valueType="num">
                                      <p:cBhvr additive="base">
                                        <p:cTn id="39" dur="500" fill="hold"/>
                                        <p:tgtEl>
                                          <p:spTgt spid="6"/>
                                        </p:tgtEl>
                                        <p:attrNameLst>
                                          <p:attrName>ppt_x</p:attrName>
                                        </p:attrNameLst>
                                      </p:cBhvr>
                                      <p:tavLst>
                                        <p:tav tm="0">
                                          <p:val>
                                            <p:strVal val="#ppt_x"/>
                                          </p:val>
                                        </p:tav>
                                        <p:tav tm="100000">
                                          <p:val>
                                            <p:strVal val="#ppt_x"/>
                                          </p:val>
                                        </p:tav>
                                      </p:tavLst>
                                    </p:anim>
                                    <p:anim calcmode="lin" valueType="num">
                                      <p:cBhvr additive="base">
                                        <p:cTn id="4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1+#ppt_w/2"/>
                                          </p:val>
                                        </p:tav>
                                        <p:tav tm="100000">
                                          <p:val>
                                            <p:strVal val="#ppt_x"/>
                                          </p:val>
                                        </p:tav>
                                      </p:tavLst>
                                    </p:anim>
                                    <p:anim calcmode="lin" valueType="num">
                                      <p:cBhvr additive="base">
                                        <p:cTn id="46" dur="500" fill="hold"/>
                                        <p:tgtEl>
                                          <p:spTgt spid="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additive="base">
                                        <p:cTn id="55" dur="500" fill="hold"/>
                                        <p:tgtEl>
                                          <p:spTgt spid="9"/>
                                        </p:tgtEl>
                                        <p:attrNameLst>
                                          <p:attrName>ppt_x</p:attrName>
                                        </p:attrNameLst>
                                      </p:cBhvr>
                                      <p:tavLst>
                                        <p:tav tm="0">
                                          <p:val>
                                            <p:strVal val="1+#ppt_w/2"/>
                                          </p:val>
                                        </p:tav>
                                        <p:tav tm="100000">
                                          <p:val>
                                            <p:strVal val="#ppt_x"/>
                                          </p:val>
                                        </p:tav>
                                      </p:tavLst>
                                    </p:anim>
                                    <p:anim calcmode="lin" valueType="num">
                                      <p:cBhvr additive="base">
                                        <p:cTn id="56" dur="500" fill="hold"/>
                                        <p:tgtEl>
                                          <p:spTgt spid="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additive="base">
                                        <p:cTn id="59" dur="500" fill="hold"/>
                                        <p:tgtEl>
                                          <p:spTgt spid="10"/>
                                        </p:tgtEl>
                                        <p:attrNameLst>
                                          <p:attrName>ppt_x</p:attrName>
                                        </p:attrNameLst>
                                      </p:cBhvr>
                                      <p:tavLst>
                                        <p:tav tm="0">
                                          <p:val>
                                            <p:strVal val="1+#ppt_w/2"/>
                                          </p:val>
                                        </p:tav>
                                        <p:tav tm="100000">
                                          <p:val>
                                            <p:strVal val="#ppt_x"/>
                                          </p:val>
                                        </p:tav>
                                      </p:tavLst>
                                    </p:anim>
                                    <p:anim calcmode="lin" valueType="num">
                                      <p:cBhvr additive="base">
                                        <p:cTn id="60"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14"/>
                                        </p:tgtEl>
                                        <p:attrNameLst>
                                          <p:attrName>style.visibility</p:attrName>
                                        </p:attrNameLst>
                                      </p:cBhvr>
                                      <p:to>
                                        <p:strVal val="visible"/>
                                      </p:to>
                                    </p:set>
                                    <p:anim calcmode="lin" valueType="num">
                                      <p:cBhvr additive="base">
                                        <p:cTn id="69" dur="500" fill="hold"/>
                                        <p:tgtEl>
                                          <p:spTgt spid="14"/>
                                        </p:tgtEl>
                                        <p:attrNameLst>
                                          <p:attrName>ppt_x</p:attrName>
                                        </p:attrNameLst>
                                      </p:cBhvr>
                                      <p:tavLst>
                                        <p:tav tm="0">
                                          <p:val>
                                            <p:strVal val="1+#ppt_w/2"/>
                                          </p:val>
                                        </p:tav>
                                        <p:tav tm="100000">
                                          <p:val>
                                            <p:strVal val="#ppt_x"/>
                                          </p:val>
                                        </p:tav>
                                      </p:tavLst>
                                    </p:anim>
                                    <p:anim calcmode="lin" valueType="num">
                                      <p:cBhvr additive="base">
                                        <p:cTn id="70"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additive="base">
                                        <p:cTn id="75" dur="500" fill="hold"/>
                                        <p:tgtEl>
                                          <p:spTgt spid="15"/>
                                        </p:tgtEl>
                                        <p:attrNameLst>
                                          <p:attrName>ppt_x</p:attrName>
                                        </p:attrNameLst>
                                      </p:cBhvr>
                                      <p:tavLst>
                                        <p:tav tm="0">
                                          <p:val>
                                            <p:strVal val="1+#ppt_w/2"/>
                                          </p:val>
                                        </p:tav>
                                        <p:tav tm="100000">
                                          <p:val>
                                            <p:strVal val="#ppt_x"/>
                                          </p:val>
                                        </p:tav>
                                      </p:tavLst>
                                    </p:anim>
                                    <p:anim calcmode="lin" valueType="num">
                                      <p:cBhvr additive="base">
                                        <p:cTn id="76" dur="500" fill="hold"/>
                                        <p:tgtEl>
                                          <p:spTgt spid="1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1+#ppt_w/2"/>
                                          </p:val>
                                        </p:tav>
                                        <p:tav tm="100000">
                                          <p:val>
                                            <p:strVal val="#ppt_x"/>
                                          </p:val>
                                        </p:tav>
                                      </p:tavLst>
                                    </p:anim>
                                    <p:anim calcmode="lin" valueType="num">
                                      <p:cBhvr additive="base">
                                        <p:cTn id="80"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7" grpId="0"/>
      <p:bldP spid="8" grpId="0" animBg="1"/>
      <p:bldP spid="9" grpId="0"/>
      <p:bldP spid="10" grpId="0" animBg="1"/>
      <p:bldP spid="11" grpId="0"/>
      <p:bldP spid="12" grpId="0"/>
      <p:bldP spid="13" grpId="0"/>
      <p:bldP spid="14" grpId="0" animBg="1"/>
      <p:bldP spid="15" grpId="0"/>
      <p:bldP spid="16" grpId="0" animBg="1"/>
    </p:bldLst>
  </p:timing>
</p:sld>
</file>

<file path=ppt/slides/slide21.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86BD56DC-D561-450E-A985-C3B8E9BCDF0C}"/>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486F759A-04FD-4C2E-BAC1-5E2B24176827}"/>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grpSp>
        <p:nvGrpSpPr>
          <p:cNvPr id="4" name="组合 2">
            <a:extLst>
              <a:ext uri="{FF2B5EF4-FFF2-40B4-BE49-F238E27FC236}">
                <a16:creationId xmlns:a16="http://schemas.microsoft.com/office/drawing/2014/main" id="{1004B791-7D27-4778-A77E-69BFA7B2F32B}"/>
              </a:ext>
            </a:extLst>
          </p:cNvPr>
          <p:cNvGrpSpPr/>
          <p:nvPr/>
        </p:nvGrpSpPr>
        <p:grpSpPr>
          <a:xfrm>
            <a:off x="6191323" y="1511301"/>
            <a:ext cx="1615856" cy="5346702"/>
            <a:chOff x="4643501" y="1469232"/>
            <a:chExt cx="1212056" cy="3674269"/>
          </a:xfrm>
          <a:solidFill>
            <a:srgbClr val="00C1CA"/>
          </a:solidFill>
        </p:grpSpPr>
        <p:sp>
          <p:nvSpPr>
            <p:cNvPr id="5" name="Freeform 23">
              <a:extLst>
                <a:ext uri="{FF2B5EF4-FFF2-40B4-BE49-F238E27FC236}">
                  <a16:creationId xmlns:a16="http://schemas.microsoft.com/office/drawing/2014/main" id="{1821382B-4BC2-464A-BAE2-2AE43CA09472}"/>
                </a:ext>
              </a:extLst>
            </p:cNvPr>
            <p:cNvSpPr/>
            <p:nvPr/>
          </p:nvSpPr>
          <p:spPr bwMode="auto">
            <a:xfrm>
              <a:off x="4643501" y="1634729"/>
              <a:ext cx="345281" cy="3508772"/>
            </a:xfrm>
            <a:custGeom>
              <a:avLst/>
              <a:gdLst>
                <a:gd name="T0" fmla="*/ 290 w 290"/>
                <a:gd name="T1" fmla="*/ 0 h 2947"/>
                <a:gd name="T2" fmla="*/ 290 w 290"/>
                <a:gd name="T3" fmla="*/ 2947 h 2947"/>
                <a:gd name="T4" fmla="*/ 0 w 290"/>
                <a:gd name="T5" fmla="*/ 2947 h 2947"/>
                <a:gd name="T6" fmla="*/ 0 w 290"/>
                <a:gd name="T7" fmla="*/ 290 h 2947"/>
                <a:gd name="T8" fmla="*/ 290 w 290"/>
                <a:gd name="T9" fmla="*/ 0 h 2947"/>
              </a:gdLst>
              <a:ahLst/>
              <a:cxnLst>
                <a:cxn ang="0">
                  <a:pos x="T0" y="T1"/>
                </a:cxn>
                <a:cxn ang="0">
                  <a:pos x="T2" y="T3"/>
                </a:cxn>
                <a:cxn ang="0">
                  <a:pos x="T4" y="T5"/>
                </a:cxn>
                <a:cxn ang="0">
                  <a:pos x="T6" y="T7"/>
                </a:cxn>
                <a:cxn ang="0">
                  <a:pos x="T8" y="T9"/>
                </a:cxn>
              </a:cxnLst>
              <a:rect l="0" t="0" r="r" b="b"/>
              <a:pathLst>
                <a:path w="290" h="2947">
                  <a:moveTo>
                    <a:pt x="290" y="0"/>
                  </a:moveTo>
                  <a:lnTo>
                    <a:pt x="290" y="2947"/>
                  </a:lnTo>
                  <a:lnTo>
                    <a:pt x="0" y="2947"/>
                  </a:lnTo>
                  <a:lnTo>
                    <a:pt x="0" y="290"/>
                  </a:lnTo>
                  <a:lnTo>
                    <a:pt x="29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 name="Freeform 26">
              <a:extLst>
                <a:ext uri="{FF2B5EF4-FFF2-40B4-BE49-F238E27FC236}">
                  <a16:creationId xmlns:a16="http://schemas.microsoft.com/office/drawing/2014/main" id="{CA23F585-2A2E-459F-879E-CBCC6BB2CDCF}"/>
                </a:ext>
              </a:extLst>
            </p:cNvPr>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7" name="Freeform 27">
              <a:extLst>
                <a:ext uri="{FF2B5EF4-FFF2-40B4-BE49-F238E27FC236}">
                  <a16:creationId xmlns:a16="http://schemas.microsoft.com/office/drawing/2014/main" id="{E7522D23-B4A4-4968-8709-2C2BAE00198A}"/>
                </a:ext>
              </a:extLst>
            </p:cNvPr>
            <p:cNvSpPr/>
            <p:nvPr/>
          </p:nvSpPr>
          <p:spPr bwMode="auto">
            <a:xfrm>
              <a:off x="4643501" y="1634729"/>
              <a:ext cx="881063" cy="345281"/>
            </a:xfrm>
            <a:custGeom>
              <a:avLst/>
              <a:gdLst>
                <a:gd name="T0" fmla="*/ 740 w 740"/>
                <a:gd name="T1" fmla="*/ 290 h 290"/>
                <a:gd name="T2" fmla="*/ 0 w 740"/>
                <a:gd name="T3" fmla="*/ 290 h 290"/>
                <a:gd name="T4" fmla="*/ 290 w 740"/>
                <a:gd name="T5" fmla="*/ 0 h 290"/>
                <a:gd name="T6" fmla="*/ 740 w 740"/>
                <a:gd name="T7" fmla="*/ 0 h 290"/>
                <a:gd name="T8" fmla="*/ 740 w 740"/>
                <a:gd name="T9" fmla="*/ 290 h 290"/>
              </a:gdLst>
              <a:ahLst/>
              <a:cxnLst>
                <a:cxn ang="0">
                  <a:pos x="T0" y="T1"/>
                </a:cxn>
                <a:cxn ang="0">
                  <a:pos x="T2" y="T3"/>
                </a:cxn>
                <a:cxn ang="0">
                  <a:pos x="T4" y="T5"/>
                </a:cxn>
                <a:cxn ang="0">
                  <a:pos x="T6" y="T7"/>
                </a:cxn>
                <a:cxn ang="0">
                  <a:pos x="T8" y="T9"/>
                </a:cxn>
              </a:cxnLst>
              <a:rect l="0" t="0" r="r" b="b"/>
              <a:pathLst>
                <a:path w="740" h="290">
                  <a:moveTo>
                    <a:pt x="740" y="290"/>
                  </a:moveTo>
                  <a:lnTo>
                    <a:pt x="0" y="290"/>
                  </a:lnTo>
                  <a:lnTo>
                    <a:pt x="290" y="0"/>
                  </a:lnTo>
                  <a:lnTo>
                    <a:pt x="740" y="0"/>
                  </a:lnTo>
                  <a:lnTo>
                    <a:pt x="740" y="29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8" name="Freeform 28">
              <a:extLst>
                <a:ext uri="{FF2B5EF4-FFF2-40B4-BE49-F238E27FC236}">
                  <a16:creationId xmlns:a16="http://schemas.microsoft.com/office/drawing/2014/main" id="{E604DF33-E4DC-4067-A2F4-558B9A5E4D9F}"/>
                </a:ext>
              </a:extLst>
            </p:cNvPr>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9" name="Freeform 29">
              <a:extLst>
                <a:ext uri="{FF2B5EF4-FFF2-40B4-BE49-F238E27FC236}">
                  <a16:creationId xmlns:a16="http://schemas.microsoft.com/office/drawing/2014/main" id="{FFED7F5B-2F5E-4D60-BE80-6E89EA23058F}"/>
                </a:ext>
              </a:extLst>
            </p:cNvPr>
            <p:cNvSpPr/>
            <p:nvPr/>
          </p:nvSpPr>
          <p:spPr bwMode="auto">
            <a:xfrm>
              <a:off x="5486463" y="1469232"/>
              <a:ext cx="369094" cy="682228"/>
            </a:xfrm>
            <a:custGeom>
              <a:avLst/>
              <a:gdLst>
                <a:gd name="T0" fmla="*/ 310 w 310"/>
                <a:gd name="T1" fmla="*/ 286 h 573"/>
                <a:gd name="T2" fmla="*/ 0 w 310"/>
                <a:gd name="T3" fmla="*/ 0 h 573"/>
                <a:gd name="T4" fmla="*/ 0 w 310"/>
                <a:gd name="T5" fmla="*/ 286 h 573"/>
                <a:gd name="T6" fmla="*/ 0 w 310"/>
                <a:gd name="T7" fmla="*/ 573 h 573"/>
                <a:gd name="T8" fmla="*/ 310 w 310"/>
                <a:gd name="T9" fmla="*/ 286 h 573"/>
              </a:gdLst>
              <a:ahLst/>
              <a:cxnLst>
                <a:cxn ang="0">
                  <a:pos x="T0" y="T1"/>
                </a:cxn>
                <a:cxn ang="0">
                  <a:pos x="T2" y="T3"/>
                </a:cxn>
                <a:cxn ang="0">
                  <a:pos x="T4" y="T5"/>
                </a:cxn>
                <a:cxn ang="0">
                  <a:pos x="T6" y="T7"/>
                </a:cxn>
                <a:cxn ang="0">
                  <a:pos x="T8" y="T9"/>
                </a:cxn>
              </a:cxnLst>
              <a:rect l="0" t="0" r="r" b="b"/>
              <a:pathLst>
                <a:path w="310" h="573">
                  <a:moveTo>
                    <a:pt x="310" y="286"/>
                  </a:moveTo>
                  <a:lnTo>
                    <a:pt x="0" y="0"/>
                  </a:lnTo>
                  <a:lnTo>
                    <a:pt x="0" y="286"/>
                  </a:lnTo>
                  <a:lnTo>
                    <a:pt x="0" y="573"/>
                  </a:lnTo>
                  <a:lnTo>
                    <a:pt x="31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0" name="Freeform 30">
              <a:extLst>
                <a:ext uri="{FF2B5EF4-FFF2-40B4-BE49-F238E27FC236}">
                  <a16:creationId xmlns:a16="http://schemas.microsoft.com/office/drawing/2014/main" id="{8EE0BE2C-6F69-43FB-8BEF-F560BE58F4FA}"/>
                </a:ext>
              </a:extLst>
            </p:cNvPr>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1" name="Freeform 31">
              <a:extLst>
                <a:ext uri="{FF2B5EF4-FFF2-40B4-BE49-F238E27FC236}">
                  <a16:creationId xmlns:a16="http://schemas.microsoft.com/office/drawing/2014/main" id="{4BC81415-1984-4D60-B149-77DFCBFE011E}"/>
                </a:ext>
              </a:extLst>
            </p:cNvPr>
            <p:cNvSpPr/>
            <p:nvPr/>
          </p:nvSpPr>
          <p:spPr bwMode="auto">
            <a:xfrm>
              <a:off x="4643501" y="1634729"/>
              <a:ext cx="842963" cy="345281"/>
            </a:xfrm>
            <a:custGeom>
              <a:avLst/>
              <a:gdLst>
                <a:gd name="T0" fmla="*/ 708 w 708"/>
                <a:gd name="T1" fmla="*/ 0 h 290"/>
                <a:gd name="T2" fmla="*/ 290 w 708"/>
                <a:gd name="T3" fmla="*/ 0 h 290"/>
                <a:gd name="T4" fmla="*/ 0 w 708"/>
                <a:gd name="T5" fmla="*/ 290 h 290"/>
                <a:gd name="T6" fmla="*/ 708 w 708"/>
                <a:gd name="T7" fmla="*/ 290 h 290"/>
                <a:gd name="T8" fmla="*/ 708 w 708"/>
                <a:gd name="T9" fmla="*/ 147 h 290"/>
                <a:gd name="T10" fmla="*/ 708 w 708"/>
                <a:gd name="T11" fmla="*/ 0 h 290"/>
              </a:gdLst>
              <a:ahLst/>
              <a:cxnLst>
                <a:cxn ang="0">
                  <a:pos x="T0" y="T1"/>
                </a:cxn>
                <a:cxn ang="0">
                  <a:pos x="T2" y="T3"/>
                </a:cxn>
                <a:cxn ang="0">
                  <a:pos x="T4" y="T5"/>
                </a:cxn>
                <a:cxn ang="0">
                  <a:pos x="T6" y="T7"/>
                </a:cxn>
                <a:cxn ang="0">
                  <a:pos x="T8" y="T9"/>
                </a:cxn>
                <a:cxn ang="0">
                  <a:pos x="T10" y="T11"/>
                </a:cxn>
              </a:cxnLst>
              <a:rect l="0" t="0" r="r" b="b"/>
              <a:pathLst>
                <a:path w="708" h="290">
                  <a:moveTo>
                    <a:pt x="708" y="0"/>
                  </a:moveTo>
                  <a:lnTo>
                    <a:pt x="290" y="0"/>
                  </a:lnTo>
                  <a:lnTo>
                    <a:pt x="0" y="290"/>
                  </a:lnTo>
                  <a:lnTo>
                    <a:pt x="708" y="290"/>
                  </a:lnTo>
                  <a:lnTo>
                    <a:pt x="708" y="147"/>
                  </a:lnTo>
                  <a:lnTo>
                    <a:pt x="708"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2" name="Freeform 32">
              <a:extLst>
                <a:ext uri="{FF2B5EF4-FFF2-40B4-BE49-F238E27FC236}">
                  <a16:creationId xmlns:a16="http://schemas.microsoft.com/office/drawing/2014/main" id="{B6B07FC9-5A25-47B6-8E6D-E6A6E4F43081}"/>
                </a:ext>
              </a:extLst>
            </p:cNvPr>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3" name="Freeform 33">
              <a:extLst>
                <a:ext uri="{FF2B5EF4-FFF2-40B4-BE49-F238E27FC236}">
                  <a16:creationId xmlns:a16="http://schemas.microsoft.com/office/drawing/2014/main" id="{5169F62E-B1A8-4462-AD7E-C9EF674DF4FF}"/>
                </a:ext>
              </a:extLst>
            </p:cNvPr>
            <p:cNvSpPr/>
            <p:nvPr/>
          </p:nvSpPr>
          <p:spPr bwMode="auto">
            <a:xfrm>
              <a:off x="5486463" y="1469232"/>
              <a:ext cx="369094" cy="682228"/>
            </a:xfrm>
            <a:custGeom>
              <a:avLst/>
              <a:gdLst>
                <a:gd name="T0" fmla="*/ 0 w 310"/>
                <a:gd name="T1" fmla="*/ 0 h 573"/>
                <a:gd name="T2" fmla="*/ 0 w 310"/>
                <a:gd name="T3" fmla="*/ 139 h 573"/>
                <a:gd name="T4" fmla="*/ 0 w 310"/>
                <a:gd name="T5" fmla="*/ 286 h 573"/>
                <a:gd name="T6" fmla="*/ 0 w 310"/>
                <a:gd name="T7" fmla="*/ 429 h 573"/>
                <a:gd name="T8" fmla="*/ 0 w 310"/>
                <a:gd name="T9" fmla="*/ 573 h 573"/>
                <a:gd name="T10" fmla="*/ 310 w 310"/>
                <a:gd name="T11" fmla="*/ 286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39"/>
                  </a:lnTo>
                  <a:lnTo>
                    <a:pt x="0" y="286"/>
                  </a:lnTo>
                  <a:lnTo>
                    <a:pt x="0" y="429"/>
                  </a:lnTo>
                  <a:lnTo>
                    <a:pt x="0" y="573"/>
                  </a:lnTo>
                  <a:lnTo>
                    <a:pt x="310" y="286"/>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14" name="组合 5">
            <a:extLst>
              <a:ext uri="{FF2B5EF4-FFF2-40B4-BE49-F238E27FC236}">
                <a16:creationId xmlns:a16="http://schemas.microsoft.com/office/drawing/2014/main" id="{ED4F52F0-A93B-4569-A579-3E64E96A6E33}"/>
              </a:ext>
            </a:extLst>
          </p:cNvPr>
          <p:cNvGrpSpPr/>
          <p:nvPr/>
        </p:nvGrpSpPr>
        <p:grpSpPr>
          <a:xfrm>
            <a:off x="4523086" y="2381789"/>
            <a:ext cx="1566651" cy="4476213"/>
            <a:chOff x="3392154" y="2202657"/>
            <a:chExt cx="1175147" cy="2940844"/>
          </a:xfrm>
          <a:solidFill>
            <a:srgbClr val="EF4A6A"/>
          </a:solidFill>
        </p:grpSpPr>
        <p:sp>
          <p:nvSpPr>
            <p:cNvPr id="15" name="Freeform 36">
              <a:extLst>
                <a:ext uri="{FF2B5EF4-FFF2-40B4-BE49-F238E27FC236}">
                  <a16:creationId xmlns:a16="http://schemas.microsoft.com/office/drawing/2014/main" id="{320A66D3-0869-469F-9945-EF63A7705442}"/>
                </a:ext>
              </a:extLst>
            </p:cNvPr>
            <p:cNvSpPr/>
            <p:nvPr/>
          </p:nvSpPr>
          <p:spPr bwMode="auto">
            <a:xfrm>
              <a:off x="4220829" y="2372916"/>
              <a:ext cx="346472" cy="2770585"/>
            </a:xfrm>
            <a:custGeom>
              <a:avLst/>
              <a:gdLst>
                <a:gd name="T0" fmla="*/ 0 w 291"/>
                <a:gd name="T1" fmla="*/ 0 h 2327"/>
                <a:gd name="T2" fmla="*/ 0 w 291"/>
                <a:gd name="T3" fmla="*/ 2327 h 2327"/>
                <a:gd name="T4" fmla="*/ 291 w 291"/>
                <a:gd name="T5" fmla="*/ 2327 h 2327"/>
                <a:gd name="T6" fmla="*/ 291 w 291"/>
                <a:gd name="T7" fmla="*/ 291 h 2327"/>
                <a:gd name="T8" fmla="*/ 0 w 291"/>
                <a:gd name="T9" fmla="*/ 0 h 2327"/>
              </a:gdLst>
              <a:ahLst/>
              <a:cxnLst>
                <a:cxn ang="0">
                  <a:pos x="T0" y="T1"/>
                </a:cxn>
                <a:cxn ang="0">
                  <a:pos x="T2" y="T3"/>
                </a:cxn>
                <a:cxn ang="0">
                  <a:pos x="T4" y="T5"/>
                </a:cxn>
                <a:cxn ang="0">
                  <a:pos x="T6" y="T7"/>
                </a:cxn>
                <a:cxn ang="0">
                  <a:pos x="T8" y="T9"/>
                </a:cxn>
              </a:cxnLst>
              <a:rect l="0" t="0" r="r" b="b"/>
              <a:pathLst>
                <a:path w="291" h="2327">
                  <a:moveTo>
                    <a:pt x="0" y="0"/>
                  </a:moveTo>
                  <a:lnTo>
                    <a:pt x="0" y="2327"/>
                  </a:lnTo>
                  <a:lnTo>
                    <a:pt x="291" y="2327"/>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6" name="Freeform 38">
              <a:extLst>
                <a:ext uri="{FF2B5EF4-FFF2-40B4-BE49-F238E27FC236}">
                  <a16:creationId xmlns:a16="http://schemas.microsoft.com/office/drawing/2014/main" id="{0CB4C74F-4753-4215-8E4E-BEC58621BAC4}"/>
                </a:ext>
              </a:extLst>
            </p:cNvPr>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7" name="Freeform 39">
              <a:extLst>
                <a:ext uri="{FF2B5EF4-FFF2-40B4-BE49-F238E27FC236}">
                  <a16:creationId xmlns:a16="http://schemas.microsoft.com/office/drawing/2014/main" id="{29D03CCF-398E-4033-8F33-E1026CE5E22B}"/>
                </a:ext>
              </a:extLst>
            </p:cNvPr>
            <p:cNvSpPr/>
            <p:nvPr/>
          </p:nvSpPr>
          <p:spPr bwMode="auto">
            <a:xfrm>
              <a:off x="3723148" y="2372916"/>
              <a:ext cx="844153" cy="346472"/>
            </a:xfrm>
            <a:custGeom>
              <a:avLst/>
              <a:gdLst>
                <a:gd name="T0" fmla="*/ 0 w 709"/>
                <a:gd name="T1" fmla="*/ 291 h 291"/>
                <a:gd name="T2" fmla="*/ 709 w 709"/>
                <a:gd name="T3" fmla="*/ 291 h 291"/>
                <a:gd name="T4" fmla="*/ 418 w 709"/>
                <a:gd name="T5" fmla="*/ 0 h 291"/>
                <a:gd name="T6" fmla="*/ 0 w 709"/>
                <a:gd name="T7" fmla="*/ 0 h 291"/>
                <a:gd name="T8" fmla="*/ 0 w 709"/>
                <a:gd name="T9" fmla="*/ 291 h 291"/>
              </a:gdLst>
              <a:ahLst/>
              <a:cxnLst>
                <a:cxn ang="0">
                  <a:pos x="T0" y="T1"/>
                </a:cxn>
                <a:cxn ang="0">
                  <a:pos x="T2" y="T3"/>
                </a:cxn>
                <a:cxn ang="0">
                  <a:pos x="T4" y="T5"/>
                </a:cxn>
                <a:cxn ang="0">
                  <a:pos x="T6" y="T7"/>
                </a:cxn>
                <a:cxn ang="0">
                  <a:pos x="T8" y="T9"/>
                </a:cxn>
              </a:cxnLst>
              <a:rect l="0" t="0" r="r" b="b"/>
              <a:pathLst>
                <a:path w="709" h="291">
                  <a:moveTo>
                    <a:pt x="0" y="291"/>
                  </a:moveTo>
                  <a:lnTo>
                    <a:pt x="709" y="291"/>
                  </a:lnTo>
                  <a:lnTo>
                    <a:pt x="418"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8" name="Freeform 40">
              <a:extLst>
                <a:ext uri="{FF2B5EF4-FFF2-40B4-BE49-F238E27FC236}">
                  <a16:creationId xmlns:a16="http://schemas.microsoft.com/office/drawing/2014/main" id="{BD2B80DF-9951-4C54-AE32-E7C8D0A67764}"/>
                </a:ext>
              </a:extLst>
            </p:cNvPr>
            <p:cNvSpPr/>
            <p:nvPr/>
          </p:nvSpPr>
          <p:spPr bwMode="auto">
            <a:xfrm>
              <a:off x="3392154" y="2202657"/>
              <a:ext cx="369094" cy="682228"/>
            </a:xfrm>
            <a:custGeom>
              <a:avLst/>
              <a:gdLst>
                <a:gd name="T0" fmla="*/ 0 w 310"/>
                <a:gd name="T1" fmla="*/ 287 h 573"/>
                <a:gd name="T2" fmla="*/ 310 w 310"/>
                <a:gd name="T3" fmla="*/ 0 h 573"/>
                <a:gd name="T4" fmla="*/ 310 w 310"/>
                <a:gd name="T5" fmla="*/ 287 h 573"/>
                <a:gd name="T6" fmla="*/ 310 w 310"/>
                <a:gd name="T7" fmla="*/ 573 h 573"/>
                <a:gd name="T8" fmla="*/ 0 w 310"/>
                <a:gd name="T9" fmla="*/ 287 h 573"/>
              </a:gdLst>
              <a:ahLst/>
              <a:cxnLst>
                <a:cxn ang="0">
                  <a:pos x="T0" y="T1"/>
                </a:cxn>
                <a:cxn ang="0">
                  <a:pos x="T2" y="T3"/>
                </a:cxn>
                <a:cxn ang="0">
                  <a:pos x="T4" y="T5"/>
                </a:cxn>
                <a:cxn ang="0">
                  <a:pos x="T6" y="T7"/>
                </a:cxn>
                <a:cxn ang="0">
                  <a:pos x="T8" y="T9"/>
                </a:cxn>
              </a:cxnLst>
              <a:rect l="0" t="0" r="r" b="b"/>
              <a:pathLst>
                <a:path w="310" h="573">
                  <a:moveTo>
                    <a:pt x="0" y="287"/>
                  </a:moveTo>
                  <a:lnTo>
                    <a:pt x="310" y="0"/>
                  </a:lnTo>
                  <a:lnTo>
                    <a:pt x="310" y="287"/>
                  </a:lnTo>
                  <a:lnTo>
                    <a:pt x="310" y="573"/>
                  </a:lnTo>
                  <a:lnTo>
                    <a:pt x="0" y="287"/>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19" name="Freeform 41">
              <a:extLst>
                <a:ext uri="{FF2B5EF4-FFF2-40B4-BE49-F238E27FC236}">
                  <a16:creationId xmlns:a16="http://schemas.microsoft.com/office/drawing/2014/main" id="{0B0FE275-5FEE-496E-8D49-DEFA9DFFD1C2}"/>
                </a:ext>
              </a:extLst>
            </p:cNvPr>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20" name="Freeform 42">
              <a:extLst>
                <a:ext uri="{FF2B5EF4-FFF2-40B4-BE49-F238E27FC236}">
                  <a16:creationId xmlns:a16="http://schemas.microsoft.com/office/drawing/2014/main" id="{589994FB-6759-41E1-BB79-682BD5B6DE74}"/>
                </a:ext>
              </a:extLst>
            </p:cNvPr>
            <p:cNvSpPr/>
            <p:nvPr/>
          </p:nvSpPr>
          <p:spPr bwMode="auto">
            <a:xfrm>
              <a:off x="3761248" y="2372916"/>
              <a:ext cx="806053" cy="346472"/>
            </a:xfrm>
            <a:custGeom>
              <a:avLst/>
              <a:gdLst>
                <a:gd name="T0" fmla="*/ 386 w 677"/>
                <a:gd name="T1" fmla="*/ 0 h 291"/>
                <a:gd name="T2" fmla="*/ 0 w 677"/>
                <a:gd name="T3" fmla="*/ 0 h 291"/>
                <a:gd name="T4" fmla="*/ 0 w 677"/>
                <a:gd name="T5" fmla="*/ 144 h 291"/>
                <a:gd name="T6" fmla="*/ 0 w 677"/>
                <a:gd name="T7" fmla="*/ 291 h 291"/>
                <a:gd name="T8" fmla="*/ 677 w 677"/>
                <a:gd name="T9" fmla="*/ 291 h 291"/>
                <a:gd name="T10" fmla="*/ 386 w 677"/>
                <a:gd name="T11" fmla="*/ 0 h 291"/>
              </a:gdLst>
              <a:ahLst/>
              <a:cxnLst>
                <a:cxn ang="0">
                  <a:pos x="T0" y="T1"/>
                </a:cxn>
                <a:cxn ang="0">
                  <a:pos x="T2" y="T3"/>
                </a:cxn>
                <a:cxn ang="0">
                  <a:pos x="T4" y="T5"/>
                </a:cxn>
                <a:cxn ang="0">
                  <a:pos x="T6" y="T7"/>
                </a:cxn>
                <a:cxn ang="0">
                  <a:pos x="T8" y="T9"/>
                </a:cxn>
                <a:cxn ang="0">
                  <a:pos x="T10" y="T11"/>
                </a:cxn>
              </a:cxnLst>
              <a:rect l="0" t="0" r="r" b="b"/>
              <a:pathLst>
                <a:path w="677" h="291">
                  <a:moveTo>
                    <a:pt x="386" y="0"/>
                  </a:moveTo>
                  <a:lnTo>
                    <a:pt x="0" y="0"/>
                  </a:lnTo>
                  <a:lnTo>
                    <a:pt x="0" y="144"/>
                  </a:lnTo>
                  <a:lnTo>
                    <a:pt x="0" y="291"/>
                  </a:lnTo>
                  <a:lnTo>
                    <a:pt x="677" y="291"/>
                  </a:lnTo>
                  <a:lnTo>
                    <a:pt x="386"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21" name="Freeform 43">
              <a:extLst>
                <a:ext uri="{FF2B5EF4-FFF2-40B4-BE49-F238E27FC236}">
                  <a16:creationId xmlns:a16="http://schemas.microsoft.com/office/drawing/2014/main" id="{C631A56C-FE2A-4456-A043-B8207A4CAA81}"/>
                </a:ext>
              </a:extLst>
            </p:cNvPr>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22" name="Freeform 44">
              <a:extLst>
                <a:ext uri="{FF2B5EF4-FFF2-40B4-BE49-F238E27FC236}">
                  <a16:creationId xmlns:a16="http://schemas.microsoft.com/office/drawing/2014/main" id="{C0CF2057-ED1B-40F3-9F14-BC210DD4C828}"/>
                </a:ext>
              </a:extLst>
            </p:cNvPr>
            <p:cNvSpPr/>
            <p:nvPr/>
          </p:nvSpPr>
          <p:spPr bwMode="auto">
            <a:xfrm>
              <a:off x="3392154" y="2202657"/>
              <a:ext cx="369094" cy="682228"/>
            </a:xfrm>
            <a:custGeom>
              <a:avLst/>
              <a:gdLst>
                <a:gd name="T0" fmla="*/ 310 w 310"/>
                <a:gd name="T1" fmla="*/ 0 h 573"/>
                <a:gd name="T2" fmla="*/ 0 w 310"/>
                <a:gd name="T3" fmla="*/ 287 h 573"/>
                <a:gd name="T4" fmla="*/ 310 w 310"/>
                <a:gd name="T5" fmla="*/ 573 h 573"/>
                <a:gd name="T6" fmla="*/ 310 w 310"/>
                <a:gd name="T7" fmla="*/ 434 h 573"/>
                <a:gd name="T8" fmla="*/ 310 w 310"/>
                <a:gd name="T9" fmla="*/ 287 h 573"/>
                <a:gd name="T10" fmla="*/ 310 w 310"/>
                <a:gd name="T11" fmla="*/ 143 h 573"/>
                <a:gd name="T12" fmla="*/ 31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310" y="0"/>
                  </a:moveTo>
                  <a:lnTo>
                    <a:pt x="0" y="287"/>
                  </a:lnTo>
                  <a:lnTo>
                    <a:pt x="310" y="573"/>
                  </a:lnTo>
                  <a:lnTo>
                    <a:pt x="310" y="434"/>
                  </a:lnTo>
                  <a:lnTo>
                    <a:pt x="310" y="287"/>
                  </a:lnTo>
                  <a:lnTo>
                    <a:pt x="310" y="143"/>
                  </a:lnTo>
                  <a:lnTo>
                    <a:pt x="31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23" name="组合 14">
            <a:extLst>
              <a:ext uri="{FF2B5EF4-FFF2-40B4-BE49-F238E27FC236}">
                <a16:creationId xmlns:a16="http://schemas.microsoft.com/office/drawing/2014/main" id="{765F090A-9466-412D-BCCE-84E4C6FEBC6F}"/>
              </a:ext>
            </a:extLst>
          </p:cNvPr>
          <p:cNvGrpSpPr/>
          <p:nvPr/>
        </p:nvGrpSpPr>
        <p:grpSpPr>
          <a:xfrm>
            <a:off x="6753220" y="3448052"/>
            <a:ext cx="1477764" cy="3409952"/>
            <a:chOff x="5064982" y="2586038"/>
            <a:chExt cx="1108472" cy="2557463"/>
          </a:xfrm>
          <a:solidFill>
            <a:srgbClr val="00C1CA"/>
          </a:solidFill>
        </p:grpSpPr>
        <p:sp>
          <p:nvSpPr>
            <p:cNvPr id="24" name="Freeform 46">
              <a:extLst>
                <a:ext uri="{FF2B5EF4-FFF2-40B4-BE49-F238E27FC236}">
                  <a16:creationId xmlns:a16="http://schemas.microsoft.com/office/drawing/2014/main" id="{4CF64857-C808-4820-96E7-A311DC369770}"/>
                </a:ext>
              </a:extLst>
            </p:cNvPr>
            <p:cNvSpPr/>
            <p:nvPr/>
          </p:nvSpPr>
          <p:spPr bwMode="auto">
            <a:xfrm>
              <a:off x="5064982" y="2752726"/>
              <a:ext cx="345281" cy="2390775"/>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close/>
                </a:path>
              </a:pathLst>
            </a:custGeom>
            <a:grpFill/>
            <a:ln>
              <a:noFill/>
            </a:ln>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25" name="Freeform 52">
              <a:extLst>
                <a:ext uri="{FF2B5EF4-FFF2-40B4-BE49-F238E27FC236}">
                  <a16:creationId xmlns:a16="http://schemas.microsoft.com/office/drawing/2014/main" id="{DD4ABEF7-C977-4DB9-8F9C-9920C6008E33}"/>
                </a:ext>
              </a:extLst>
            </p:cNvPr>
            <p:cNvSpPr/>
            <p:nvPr/>
          </p:nvSpPr>
          <p:spPr bwMode="auto">
            <a:xfrm>
              <a:off x="5064982" y="2752726"/>
              <a:ext cx="739378" cy="345281"/>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26" name="Freeform 54">
              <a:extLst>
                <a:ext uri="{FF2B5EF4-FFF2-40B4-BE49-F238E27FC236}">
                  <a16:creationId xmlns:a16="http://schemas.microsoft.com/office/drawing/2014/main" id="{6267B552-02E3-4FEF-A088-DB325296A364}"/>
                </a:ext>
              </a:extLst>
            </p:cNvPr>
            <p:cNvSpPr/>
            <p:nvPr/>
          </p:nvSpPr>
          <p:spPr bwMode="auto">
            <a:xfrm>
              <a:off x="5804360" y="2586038"/>
              <a:ext cx="369094" cy="68222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27" name="组合 13">
            <a:extLst>
              <a:ext uri="{FF2B5EF4-FFF2-40B4-BE49-F238E27FC236}">
                <a16:creationId xmlns:a16="http://schemas.microsoft.com/office/drawing/2014/main" id="{53C764DE-9FC1-47C9-B4F5-367430A94471}"/>
              </a:ext>
            </a:extLst>
          </p:cNvPr>
          <p:cNvGrpSpPr/>
          <p:nvPr/>
        </p:nvGrpSpPr>
        <p:grpSpPr>
          <a:xfrm>
            <a:off x="4188167" y="4357689"/>
            <a:ext cx="1339671" cy="2500314"/>
            <a:chOff x="3140932" y="3268266"/>
            <a:chExt cx="1004888" cy="1875235"/>
          </a:xfrm>
          <a:solidFill>
            <a:srgbClr val="EF4A6A"/>
          </a:solidFill>
        </p:grpSpPr>
        <p:sp>
          <p:nvSpPr>
            <p:cNvPr id="28" name="Freeform 56">
              <a:extLst>
                <a:ext uri="{FF2B5EF4-FFF2-40B4-BE49-F238E27FC236}">
                  <a16:creationId xmlns:a16="http://schemas.microsoft.com/office/drawing/2014/main" id="{33E313AA-5341-4E62-8624-9F7536756AF7}"/>
                </a:ext>
              </a:extLst>
            </p:cNvPr>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29" name="Freeform 57">
              <a:extLst>
                <a:ext uri="{FF2B5EF4-FFF2-40B4-BE49-F238E27FC236}">
                  <a16:creationId xmlns:a16="http://schemas.microsoft.com/office/drawing/2014/main" id="{A7D3C052-1313-43F4-ACA7-040F40D3BB0C}"/>
                </a:ext>
              </a:extLst>
            </p:cNvPr>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0" name="Freeform 58">
              <a:extLst>
                <a:ext uri="{FF2B5EF4-FFF2-40B4-BE49-F238E27FC236}">
                  <a16:creationId xmlns:a16="http://schemas.microsoft.com/office/drawing/2014/main" id="{9B36BF56-75AF-41CD-9F98-5E84513D18A8}"/>
                </a:ext>
              </a:extLst>
            </p:cNvPr>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1" name="Freeform 59">
              <a:extLst>
                <a:ext uri="{FF2B5EF4-FFF2-40B4-BE49-F238E27FC236}">
                  <a16:creationId xmlns:a16="http://schemas.microsoft.com/office/drawing/2014/main" id="{FB75401C-6816-45C1-A774-6A698CAFC772}"/>
                </a:ext>
              </a:extLst>
            </p:cNvPr>
            <p:cNvSpPr/>
            <p:nvPr/>
          </p:nvSpPr>
          <p:spPr bwMode="auto">
            <a:xfrm>
              <a:off x="3799348" y="3433763"/>
              <a:ext cx="346472" cy="1709738"/>
            </a:xfrm>
            <a:custGeom>
              <a:avLst/>
              <a:gdLst>
                <a:gd name="T0" fmla="*/ 0 w 291"/>
                <a:gd name="T1" fmla="*/ 0 h 1436"/>
                <a:gd name="T2" fmla="*/ 0 w 291"/>
                <a:gd name="T3" fmla="*/ 1436 h 1436"/>
                <a:gd name="T4" fmla="*/ 291 w 291"/>
                <a:gd name="T5" fmla="*/ 1436 h 1436"/>
                <a:gd name="T6" fmla="*/ 291 w 291"/>
                <a:gd name="T7" fmla="*/ 291 h 1436"/>
                <a:gd name="T8" fmla="*/ 0 w 291"/>
                <a:gd name="T9" fmla="*/ 0 h 1436"/>
              </a:gdLst>
              <a:ahLst/>
              <a:cxnLst>
                <a:cxn ang="0">
                  <a:pos x="T0" y="T1"/>
                </a:cxn>
                <a:cxn ang="0">
                  <a:pos x="T2" y="T3"/>
                </a:cxn>
                <a:cxn ang="0">
                  <a:pos x="T4" y="T5"/>
                </a:cxn>
                <a:cxn ang="0">
                  <a:pos x="T6" y="T7"/>
                </a:cxn>
                <a:cxn ang="0">
                  <a:pos x="T8" y="T9"/>
                </a:cxn>
              </a:cxnLst>
              <a:rect l="0" t="0" r="r" b="b"/>
              <a:pathLst>
                <a:path w="291" h="1436">
                  <a:moveTo>
                    <a:pt x="0" y="0"/>
                  </a:moveTo>
                  <a:lnTo>
                    <a:pt x="0" y="1436"/>
                  </a:lnTo>
                  <a:lnTo>
                    <a:pt x="291" y="1436"/>
                  </a:lnTo>
                  <a:lnTo>
                    <a:pt x="291" y="291"/>
                  </a:lnTo>
                  <a:lnTo>
                    <a:pt x="0"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2" name="Freeform 60">
              <a:extLst>
                <a:ext uri="{FF2B5EF4-FFF2-40B4-BE49-F238E27FC236}">
                  <a16:creationId xmlns:a16="http://schemas.microsoft.com/office/drawing/2014/main" id="{8A88BD9A-1096-40BA-A696-9090B808A093}"/>
                </a:ext>
              </a:extLst>
            </p:cNvPr>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3" name="Freeform 61">
              <a:extLst>
                <a:ext uri="{FF2B5EF4-FFF2-40B4-BE49-F238E27FC236}">
                  <a16:creationId xmlns:a16="http://schemas.microsoft.com/office/drawing/2014/main" id="{39BDED8C-1B08-4D9E-8F7F-A5283A07731A}"/>
                </a:ext>
              </a:extLst>
            </p:cNvPr>
            <p:cNvSpPr/>
            <p:nvPr/>
          </p:nvSpPr>
          <p:spPr bwMode="auto">
            <a:xfrm>
              <a:off x="3471926" y="3433763"/>
              <a:ext cx="673894" cy="346472"/>
            </a:xfrm>
            <a:custGeom>
              <a:avLst/>
              <a:gdLst>
                <a:gd name="T0" fmla="*/ 0 w 566"/>
                <a:gd name="T1" fmla="*/ 291 h 291"/>
                <a:gd name="T2" fmla="*/ 566 w 566"/>
                <a:gd name="T3" fmla="*/ 291 h 291"/>
                <a:gd name="T4" fmla="*/ 275 w 566"/>
                <a:gd name="T5" fmla="*/ 0 h 291"/>
                <a:gd name="T6" fmla="*/ 0 w 566"/>
                <a:gd name="T7" fmla="*/ 0 h 291"/>
                <a:gd name="T8" fmla="*/ 0 w 566"/>
                <a:gd name="T9" fmla="*/ 291 h 291"/>
              </a:gdLst>
              <a:ahLst/>
              <a:cxnLst>
                <a:cxn ang="0">
                  <a:pos x="T0" y="T1"/>
                </a:cxn>
                <a:cxn ang="0">
                  <a:pos x="T2" y="T3"/>
                </a:cxn>
                <a:cxn ang="0">
                  <a:pos x="T4" y="T5"/>
                </a:cxn>
                <a:cxn ang="0">
                  <a:pos x="T6" y="T7"/>
                </a:cxn>
                <a:cxn ang="0">
                  <a:pos x="T8" y="T9"/>
                </a:cxn>
              </a:cxnLst>
              <a:rect l="0" t="0" r="r" b="b"/>
              <a:pathLst>
                <a:path w="566" h="291">
                  <a:moveTo>
                    <a:pt x="0" y="291"/>
                  </a:moveTo>
                  <a:lnTo>
                    <a:pt x="566" y="291"/>
                  </a:lnTo>
                  <a:lnTo>
                    <a:pt x="275" y="0"/>
                  </a:lnTo>
                  <a:lnTo>
                    <a:pt x="0" y="0"/>
                  </a:lnTo>
                  <a:lnTo>
                    <a:pt x="0" y="291"/>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4" name="Freeform 62">
              <a:extLst>
                <a:ext uri="{FF2B5EF4-FFF2-40B4-BE49-F238E27FC236}">
                  <a16:creationId xmlns:a16="http://schemas.microsoft.com/office/drawing/2014/main" id="{16218462-160A-4594-9EE5-ADCF4741EB90}"/>
                </a:ext>
              </a:extLst>
            </p:cNvPr>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5" name="Freeform 63">
              <a:extLst>
                <a:ext uri="{FF2B5EF4-FFF2-40B4-BE49-F238E27FC236}">
                  <a16:creationId xmlns:a16="http://schemas.microsoft.com/office/drawing/2014/main" id="{47C7EDAD-A886-4DDE-9AA8-885EE8700CCE}"/>
                </a:ext>
              </a:extLst>
            </p:cNvPr>
            <p:cNvSpPr/>
            <p:nvPr/>
          </p:nvSpPr>
          <p:spPr bwMode="auto">
            <a:xfrm>
              <a:off x="3140932" y="3268266"/>
              <a:ext cx="373856" cy="682228"/>
            </a:xfrm>
            <a:custGeom>
              <a:avLst/>
              <a:gdLst>
                <a:gd name="T0" fmla="*/ 0 w 314"/>
                <a:gd name="T1" fmla="*/ 286 h 573"/>
                <a:gd name="T2" fmla="*/ 314 w 314"/>
                <a:gd name="T3" fmla="*/ 0 h 573"/>
                <a:gd name="T4" fmla="*/ 314 w 314"/>
                <a:gd name="T5" fmla="*/ 286 h 573"/>
                <a:gd name="T6" fmla="*/ 314 w 314"/>
                <a:gd name="T7" fmla="*/ 573 h 573"/>
                <a:gd name="T8" fmla="*/ 0 w 314"/>
                <a:gd name="T9" fmla="*/ 286 h 573"/>
              </a:gdLst>
              <a:ahLst/>
              <a:cxnLst>
                <a:cxn ang="0">
                  <a:pos x="T0" y="T1"/>
                </a:cxn>
                <a:cxn ang="0">
                  <a:pos x="T2" y="T3"/>
                </a:cxn>
                <a:cxn ang="0">
                  <a:pos x="T4" y="T5"/>
                </a:cxn>
                <a:cxn ang="0">
                  <a:pos x="T6" y="T7"/>
                </a:cxn>
                <a:cxn ang="0">
                  <a:pos x="T8" y="T9"/>
                </a:cxn>
              </a:cxnLst>
              <a:rect l="0" t="0" r="r" b="b"/>
              <a:pathLst>
                <a:path w="314" h="573">
                  <a:moveTo>
                    <a:pt x="0" y="286"/>
                  </a:moveTo>
                  <a:lnTo>
                    <a:pt x="314" y="0"/>
                  </a:lnTo>
                  <a:lnTo>
                    <a:pt x="314" y="286"/>
                  </a:lnTo>
                  <a:lnTo>
                    <a:pt x="314" y="573"/>
                  </a:lnTo>
                  <a:lnTo>
                    <a:pt x="0" y="286"/>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6" name="Freeform 64">
              <a:extLst>
                <a:ext uri="{FF2B5EF4-FFF2-40B4-BE49-F238E27FC236}">
                  <a16:creationId xmlns:a16="http://schemas.microsoft.com/office/drawing/2014/main" id="{16548787-51E8-4131-A1C5-6A4BD468CBA9}"/>
                </a:ext>
              </a:extLst>
            </p:cNvPr>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close/>
                  <a:moveTo>
                    <a:pt x="314" y="0"/>
                  </a:moveTo>
                  <a:lnTo>
                    <a:pt x="0" y="286"/>
                  </a:lnTo>
                  <a:lnTo>
                    <a:pt x="314" y="0"/>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7" name="Freeform 65">
              <a:extLst>
                <a:ext uri="{FF2B5EF4-FFF2-40B4-BE49-F238E27FC236}">
                  <a16:creationId xmlns:a16="http://schemas.microsoft.com/office/drawing/2014/main" id="{91BA1116-3ED5-48AF-98DE-306E437BBCFD}"/>
                </a:ext>
              </a:extLst>
            </p:cNvPr>
            <p:cNvSpPr>
              <a:spLocks noEditPoints="1"/>
            </p:cNvSpPr>
            <p:nvPr/>
          </p:nvSpPr>
          <p:spPr bwMode="auto">
            <a:xfrm>
              <a:off x="3140932" y="3268266"/>
              <a:ext cx="373856" cy="682228"/>
            </a:xfrm>
            <a:custGeom>
              <a:avLst/>
              <a:gdLst>
                <a:gd name="T0" fmla="*/ 0 w 314"/>
                <a:gd name="T1" fmla="*/ 286 h 573"/>
                <a:gd name="T2" fmla="*/ 314 w 314"/>
                <a:gd name="T3" fmla="*/ 573 h 573"/>
                <a:gd name="T4" fmla="*/ 314 w 314"/>
                <a:gd name="T5" fmla="*/ 573 h 573"/>
                <a:gd name="T6" fmla="*/ 0 w 314"/>
                <a:gd name="T7" fmla="*/ 286 h 573"/>
                <a:gd name="T8" fmla="*/ 314 w 314"/>
                <a:gd name="T9" fmla="*/ 0 h 573"/>
                <a:gd name="T10" fmla="*/ 0 w 314"/>
                <a:gd name="T11" fmla="*/ 286 h 573"/>
                <a:gd name="T12" fmla="*/ 314 w 314"/>
                <a:gd name="T13" fmla="*/ 0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0" y="286"/>
                  </a:moveTo>
                  <a:lnTo>
                    <a:pt x="314" y="573"/>
                  </a:lnTo>
                  <a:lnTo>
                    <a:pt x="314" y="573"/>
                  </a:lnTo>
                  <a:lnTo>
                    <a:pt x="0" y="286"/>
                  </a:lnTo>
                  <a:moveTo>
                    <a:pt x="314" y="0"/>
                  </a:moveTo>
                  <a:lnTo>
                    <a:pt x="0" y="286"/>
                  </a:lnTo>
                  <a:lnTo>
                    <a:pt x="314" y="0"/>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38" name="Freeform 67">
              <a:extLst>
                <a:ext uri="{FF2B5EF4-FFF2-40B4-BE49-F238E27FC236}">
                  <a16:creationId xmlns:a16="http://schemas.microsoft.com/office/drawing/2014/main" id="{23876E2A-8B46-4FB0-956C-18DD12FAE2D3}"/>
                </a:ext>
              </a:extLst>
            </p:cNvPr>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nvGrpSpPr>
            <p:cNvPr id="39" name="组合 8">
              <a:extLst>
                <a:ext uri="{FF2B5EF4-FFF2-40B4-BE49-F238E27FC236}">
                  <a16:creationId xmlns:a16="http://schemas.microsoft.com/office/drawing/2014/main" id="{4872DB80-7F28-4B16-9945-1D804DDFFC98}"/>
                </a:ext>
              </a:extLst>
            </p:cNvPr>
            <p:cNvGrpSpPr/>
            <p:nvPr/>
          </p:nvGrpSpPr>
          <p:grpSpPr>
            <a:xfrm>
              <a:off x="3140932" y="3268266"/>
              <a:ext cx="1004887" cy="682228"/>
              <a:chOff x="3140932" y="3268266"/>
              <a:chExt cx="1004887" cy="682228"/>
            </a:xfrm>
            <a:grpFill/>
          </p:grpSpPr>
          <p:sp>
            <p:nvSpPr>
              <p:cNvPr id="41" name="Freeform 66">
                <a:extLst>
                  <a:ext uri="{FF2B5EF4-FFF2-40B4-BE49-F238E27FC236}">
                    <a16:creationId xmlns:a16="http://schemas.microsoft.com/office/drawing/2014/main" id="{978A4E92-E129-48C3-9D0B-53246D2728D4}"/>
                  </a:ext>
                </a:extLst>
              </p:cNvPr>
              <p:cNvSpPr/>
              <p:nvPr/>
            </p:nvSpPr>
            <p:spPr bwMode="auto">
              <a:xfrm>
                <a:off x="3514788" y="3433763"/>
                <a:ext cx="631031" cy="346472"/>
              </a:xfrm>
              <a:custGeom>
                <a:avLst/>
                <a:gdLst>
                  <a:gd name="T0" fmla="*/ 239 w 530"/>
                  <a:gd name="T1" fmla="*/ 0 h 291"/>
                  <a:gd name="T2" fmla="*/ 0 w 530"/>
                  <a:gd name="T3" fmla="*/ 0 h 291"/>
                  <a:gd name="T4" fmla="*/ 0 w 530"/>
                  <a:gd name="T5" fmla="*/ 147 h 291"/>
                  <a:gd name="T6" fmla="*/ 0 w 530"/>
                  <a:gd name="T7" fmla="*/ 291 h 291"/>
                  <a:gd name="T8" fmla="*/ 530 w 530"/>
                  <a:gd name="T9" fmla="*/ 291 h 291"/>
                  <a:gd name="T10" fmla="*/ 239 w 530"/>
                  <a:gd name="T11" fmla="*/ 0 h 291"/>
                </a:gdLst>
                <a:ahLst/>
                <a:cxnLst>
                  <a:cxn ang="0">
                    <a:pos x="T0" y="T1"/>
                  </a:cxn>
                  <a:cxn ang="0">
                    <a:pos x="T2" y="T3"/>
                  </a:cxn>
                  <a:cxn ang="0">
                    <a:pos x="T4" y="T5"/>
                  </a:cxn>
                  <a:cxn ang="0">
                    <a:pos x="T6" y="T7"/>
                  </a:cxn>
                  <a:cxn ang="0">
                    <a:pos x="T8" y="T9"/>
                  </a:cxn>
                  <a:cxn ang="0">
                    <a:pos x="T10" y="T11"/>
                  </a:cxn>
                </a:cxnLst>
                <a:rect l="0" t="0" r="r" b="b"/>
                <a:pathLst>
                  <a:path w="530" h="291">
                    <a:moveTo>
                      <a:pt x="239" y="0"/>
                    </a:moveTo>
                    <a:lnTo>
                      <a:pt x="0" y="0"/>
                    </a:lnTo>
                    <a:lnTo>
                      <a:pt x="0" y="147"/>
                    </a:lnTo>
                    <a:lnTo>
                      <a:pt x="0" y="291"/>
                    </a:lnTo>
                    <a:lnTo>
                      <a:pt x="530" y="291"/>
                    </a:lnTo>
                    <a:lnTo>
                      <a:pt x="239"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42" name="Freeform 68">
                <a:extLst>
                  <a:ext uri="{FF2B5EF4-FFF2-40B4-BE49-F238E27FC236}">
                    <a16:creationId xmlns:a16="http://schemas.microsoft.com/office/drawing/2014/main" id="{8AB3A619-A629-4663-86E7-6B8E369EE027}"/>
                  </a:ext>
                </a:extLst>
              </p:cNvPr>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sp>
          <p:nvSpPr>
            <p:cNvPr id="40" name="Freeform 69">
              <a:extLst>
                <a:ext uri="{FF2B5EF4-FFF2-40B4-BE49-F238E27FC236}">
                  <a16:creationId xmlns:a16="http://schemas.microsoft.com/office/drawing/2014/main" id="{9F4BF4AA-56DC-4102-B15B-EDB47473D984}"/>
                </a:ext>
              </a:extLst>
            </p:cNvPr>
            <p:cNvSpPr/>
            <p:nvPr/>
          </p:nvSpPr>
          <p:spPr bwMode="auto">
            <a:xfrm>
              <a:off x="3140932" y="3268266"/>
              <a:ext cx="373856" cy="682228"/>
            </a:xfrm>
            <a:custGeom>
              <a:avLst/>
              <a:gdLst>
                <a:gd name="T0" fmla="*/ 314 w 314"/>
                <a:gd name="T1" fmla="*/ 0 h 573"/>
                <a:gd name="T2" fmla="*/ 0 w 314"/>
                <a:gd name="T3" fmla="*/ 286 h 573"/>
                <a:gd name="T4" fmla="*/ 314 w 314"/>
                <a:gd name="T5" fmla="*/ 573 h 573"/>
                <a:gd name="T6" fmla="*/ 314 w 314"/>
                <a:gd name="T7" fmla="*/ 430 h 573"/>
                <a:gd name="T8" fmla="*/ 314 w 314"/>
                <a:gd name="T9" fmla="*/ 286 h 573"/>
                <a:gd name="T10" fmla="*/ 314 w 314"/>
                <a:gd name="T11" fmla="*/ 139 h 573"/>
                <a:gd name="T12" fmla="*/ 314 w 314"/>
                <a:gd name="T13" fmla="*/ 139 h 573"/>
                <a:gd name="T14" fmla="*/ 314 w 314"/>
                <a:gd name="T15" fmla="*/ 0 h 5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4" h="573">
                  <a:moveTo>
                    <a:pt x="314" y="0"/>
                  </a:moveTo>
                  <a:lnTo>
                    <a:pt x="0" y="286"/>
                  </a:lnTo>
                  <a:lnTo>
                    <a:pt x="314" y="573"/>
                  </a:lnTo>
                  <a:lnTo>
                    <a:pt x="314" y="430"/>
                  </a:lnTo>
                  <a:lnTo>
                    <a:pt x="314" y="286"/>
                  </a:lnTo>
                  <a:lnTo>
                    <a:pt x="314" y="139"/>
                  </a:lnTo>
                  <a:lnTo>
                    <a:pt x="314" y="139"/>
                  </a:lnTo>
                  <a:lnTo>
                    <a:pt x="314" y="0"/>
                  </a:lnTo>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sp>
        <p:nvSpPr>
          <p:cNvPr id="43" name="Freeform 45">
            <a:extLst>
              <a:ext uri="{FF2B5EF4-FFF2-40B4-BE49-F238E27FC236}">
                <a16:creationId xmlns:a16="http://schemas.microsoft.com/office/drawing/2014/main" id="{06D057E7-3536-477E-8695-9E201C3F40F4}"/>
              </a:ext>
            </a:extLst>
          </p:cNvPr>
          <p:cNvSpPr/>
          <p:nvPr/>
        </p:nvSpPr>
        <p:spPr bwMode="auto">
          <a:xfrm>
            <a:off x="6753222" y="3670302"/>
            <a:ext cx="460313" cy="3187700"/>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30" tIns="45715" rIns="91430" bIns="45715" numCol="1" anchor="t" anchorCtr="0" compatLnSpc="1"/>
          <a:lstStyle/>
          <a:p>
            <a:pPr defTabSz="914400" fontAlgn="base">
              <a:spcBef>
                <a:spcPct val="0"/>
              </a:spcBef>
              <a:spcAft>
                <a:spcPct val="0"/>
              </a:spcAft>
            </a:pPr>
            <a:endParaRPr lang="en-US" sz="1466" dirty="0">
              <a:solidFill>
                <a:prstClr val="black"/>
              </a:solidFill>
              <a:ea typeface="微软雅黑" panose="020B0503020204020204" pitchFamily="34" charset="-122"/>
            </a:endParaRPr>
          </a:p>
        </p:txBody>
      </p:sp>
      <p:sp>
        <p:nvSpPr>
          <p:cNvPr id="44" name="Freeform 47">
            <a:extLst>
              <a:ext uri="{FF2B5EF4-FFF2-40B4-BE49-F238E27FC236}">
                <a16:creationId xmlns:a16="http://schemas.microsoft.com/office/drawing/2014/main" id="{E167408C-20F6-42BD-BD21-B483DD359A47}"/>
              </a:ext>
            </a:extLst>
          </p:cNvPr>
          <p:cNvSpPr/>
          <p:nvPr/>
        </p:nvSpPr>
        <p:spPr bwMode="auto">
          <a:xfrm>
            <a:off x="6753222" y="3670302"/>
            <a:ext cx="460313" cy="3187700"/>
          </a:xfrm>
          <a:custGeom>
            <a:avLst/>
            <a:gdLst>
              <a:gd name="T0" fmla="*/ 290 w 290"/>
              <a:gd name="T1" fmla="*/ 0 h 2008"/>
              <a:gd name="T2" fmla="*/ 290 w 290"/>
              <a:gd name="T3" fmla="*/ 2008 h 2008"/>
              <a:gd name="T4" fmla="*/ 0 w 290"/>
              <a:gd name="T5" fmla="*/ 2008 h 2008"/>
              <a:gd name="T6" fmla="*/ 0 w 290"/>
              <a:gd name="T7" fmla="*/ 290 h 2008"/>
              <a:gd name="T8" fmla="*/ 290 w 290"/>
              <a:gd name="T9" fmla="*/ 0 h 2008"/>
            </a:gdLst>
            <a:ahLst/>
            <a:cxnLst>
              <a:cxn ang="0">
                <a:pos x="T0" y="T1"/>
              </a:cxn>
              <a:cxn ang="0">
                <a:pos x="T2" y="T3"/>
              </a:cxn>
              <a:cxn ang="0">
                <a:pos x="T4" y="T5"/>
              </a:cxn>
              <a:cxn ang="0">
                <a:pos x="T6" y="T7"/>
              </a:cxn>
              <a:cxn ang="0">
                <a:pos x="T8" y="T9"/>
              </a:cxn>
            </a:cxnLst>
            <a:rect l="0" t="0" r="r" b="b"/>
            <a:pathLst>
              <a:path w="290" h="2008">
                <a:moveTo>
                  <a:pt x="290" y="0"/>
                </a:moveTo>
                <a:lnTo>
                  <a:pt x="290" y="2008"/>
                </a:lnTo>
                <a:lnTo>
                  <a:pt x="0" y="2008"/>
                </a:lnTo>
                <a:lnTo>
                  <a:pt x="0" y="290"/>
                </a:lnTo>
                <a:lnTo>
                  <a:pt x="29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30" tIns="45715" rIns="91430" bIns="45715" numCol="1" anchor="t" anchorCtr="0" compatLnSpc="1"/>
          <a:lstStyle/>
          <a:p>
            <a:pPr defTabSz="914400" fontAlgn="base">
              <a:spcBef>
                <a:spcPct val="0"/>
              </a:spcBef>
              <a:spcAft>
                <a:spcPct val="0"/>
              </a:spcAft>
            </a:pPr>
            <a:endParaRPr lang="en-US" sz="1466" dirty="0">
              <a:solidFill>
                <a:prstClr val="black"/>
              </a:solidFill>
              <a:ea typeface="微软雅黑" panose="020B0503020204020204" pitchFamily="34" charset="-122"/>
            </a:endParaRPr>
          </a:p>
        </p:txBody>
      </p:sp>
      <p:sp>
        <p:nvSpPr>
          <p:cNvPr id="45" name="Freeform 49">
            <a:extLst>
              <a:ext uri="{FF2B5EF4-FFF2-40B4-BE49-F238E27FC236}">
                <a16:creationId xmlns:a16="http://schemas.microsoft.com/office/drawing/2014/main" id="{E4211388-67FE-4F51-96DF-00FB4EB7FE8D}"/>
              </a:ext>
            </a:extLst>
          </p:cNvPr>
          <p:cNvSpPr/>
          <p:nvPr/>
        </p:nvSpPr>
        <p:spPr bwMode="auto">
          <a:xfrm>
            <a:off x="6753222" y="3670302"/>
            <a:ext cx="1036497" cy="460375"/>
          </a:xfrm>
          <a:custGeom>
            <a:avLst/>
            <a:gdLst>
              <a:gd name="T0" fmla="*/ 653 w 653"/>
              <a:gd name="T1" fmla="*/ 290 h 290"/>
              <a:gd name="T2" fmla="*/ 0 w 653"/>
              <a:gd name="T3" fmla="*/ 290 h 290"/>
              <a:gd name="T4" fmla="*/ 290 w 653"/>
              <a:gd name="T5" fmla="*/ 0 h 290"/>
              <a:gd name="T6" fmla="*/ 653 w 653"/>
              <a:gd name="T7" fmla="*/ 0 h 290"/>
              <a:gd name="T8" fmla="*/ 653 w 653"/>
              <a:gd name="T9" fmla="*/ 290 h 290"/>
            </a:gdLst>
            <a:ahLst/>
            <a:cxnLst>
              <a:cxn ang="0">
                <a:pos x="T0" y="T1"/>
              </a:cxn>
              <a:cxn ang="0">
                <a:pos x="T2" y="T3"/>
              </a:cxn>
              <a:cxn ang="0">
                <a:pos x="T4" y="T5"/>
              </a:cxn>
              <a:cxn ang="0">
                <a:pos x="T6" y="T7"/>
              </a:cxn>
              <a:cxn ang="0">
                <a:pos x="T8" y="T9"/>
              </a:cxn>
            </a:cxnLst>
            <a:rect l="0" t="0" r="r" b="b"/>
            <a:pathLst>
              <a:path w="653" h="290">
                <a:moveTo>
                  <a:pt x="653" y="290"/>
                </a:moveTo>
                <a:lnTo>
                  <a:pt x="0" y="290"/>
                </a:lnTo>
                <a:lnTo>
                  <a:pt x="290" y="0"/>
                </a:lnTo>
                <a:lnTo>
                  <a:pt x="653" y="0"/>
                </a:lnTo>
                <a:lnTo>
                  <a:pt x="653" y="29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30" tIns="45715" rIns="91430" bIns="45715" numCol="1" anchor="t" anchorCtr="0" compatLnSpc="1"/>
          <a:lstStyle/>
          <a:p>
            <a:pPr defTabSz="914400" fontAlgn="base">
              <a:spcBef>
                <a:spcPct val="0"/>
              </a:spcBef>
              <a:spcAft>
                <a:spcPct val="0"/>
              </a:spcAft>
            </a:pPr>
            <a:endParaRPr lang="en-US" sz="1466" dirty="0">
              <a:solidFill>
                <a:prstClr val="black"/>
              </a:solidFill>
              <a:ea typeface="微软雅黑" panose="020B0503020204020204" pitchFamily="34" charset="-122"/>
            </a:endParaRPr>
          </a:p>
        </p:txBody>
      </p:sp>
      <p:sp>
        <p:nvSpPr>
          <p:cNvPr id="46" name="Freeform 51">
            <a:extLst>
              <a:ext uri="{FF2B5EF4-FFF2-40B4-BE49-F238E27FC236}">
                <a16:creationId xmlns:a16="http://schemas.microsoft.com/office/drawing/2014/main" id="{6F3B9801-1219-4CC8-BD6D-70DF5B6B42EA}"/>
              </a:ext>
            </a:extLst>
          </p:cNvPr>
          <p:cNvSpPr/>
          <p:nvPr/>
        </p:nvSpPr>
        <p:spPr bwMode="auto">
          <a:xfrm>
            <a:off x="7738925" y="3448051"/>
            <a:ext cx="492059" cy="909638"/>
          </a:xfrm>
          <a:custGeom>
            <a:avLst/>
            <a:gdLst>
              <a:gd name="T0" fmla="*/ 310 w 310"/>
              <a:gd name="T1" fmla="*/ 287 h 573"/>
              <a:gd name="T2" fmla="*/ 0 w 310"/>
              <a:gd name="T3" fmla="*/ 0 h 573"/>
              <a:gd name="T4" fmla="*/ 0 w 310"/>
              <a:gd name="T5" fmla="*/ 287 h 573"/>
              <a:gd name="T6" fmla="*/ 0 w 310"/>
              <a:gd name="T7" fmla="*/ 573 h 573"/>
              <a:gd name="T8" fmla="*/ 310 w 310"/>
              <a:gd name="T9" fmla="*/ 287 h 573"/>
            </a:gdLst>
            <a:ahLst/>
            <a:cxnLst>
              <a:cxn ang="0">
                <a:pos x="T0" y="T1"/>
              </a:cxn>
              <a:cxn ang="0">
                <a:pos x="T2" y="T3"/>
              </a:cxn>
              <a:cxn ang="0">
                <a:pos x="T4" y="T5"/>
              </a:cxn>
              <a:cxn ang="0">
                <a:pos x="T6" y="T7"/>
              </a:cxn>
              <a:cxn ang="0">
                <a:pos x="T8" y="T9"/>
              </a:cxn>
            </a:cxnLst>
            <a:rect l="0" t="0" r="r" b="b"/>
            <a:pathLst>
              <a:path w="310" h="573">
                <a:moveTo>
                  <a:pt x="310" y="287"/>
                </a:moveTo>
                <a:lnTo>
                  <a:pt x="0" y="0"/>
                </a:lnTo>
                <a:lnTo>
                  <a:pt x="0" y="287"/>
                </a:lnTo>
                <a:lnTo>
                  <a:pt x="0" y="573"/>
                </a:lnTo>
                <a:lnTo>
                  <a:pt x="310" y="28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30" tIns="45715" rIns="91430" bIns="45715" numCol="1" anchor="t" anchorCtr="0" compatLnSpc="1"/>
          <a:lstStyle/>
          <a:p>
            <a:pPr defTabSz="914400" fontAlgn="base">
              <a:spcBef>
                <a:spcPct val="0"/>
              </a:spcBef>
              <a:spcAft>
                <a:spcPct val="0"/>
              </a:spcAft>
            </a:pPr>
            <a:endParaRPr lang="en-US" sz="1466" dirty="0">
              <a:solidFill>
                <a:prstClr val="black"/>
              </a:solidFill>
              <a:ea typeface="微软雅黑" panose="020B0503020204020204" pitchFamily="34" charset="-122"/>
            </a:endParaRPr>
          </a:p>
        </p:txBody>
      </p:sp>
      <p:sp>
        <p:nvSpPr>
          <p:cNvPr id="47" name="Freeform 53">
            <a:extLst>
              <a:ext uri="{FF2B5EF4-FFF2-40B4-BE49-F238E27FC236}">
                <a16:creationId xmlns:a16="http://schemas.microsoft.com/office/drawing/2014/main" id="{49062C53-9C6C-48BC-A620-59FE96664ED0}"/>
              </a:ext>
            </a:extLst>
          </p:cNvPr>
          <p:cNvSpPr/>
          <p:nvPr/>
        </p:nvSpPr>
        <p:spPr bwMode="auto">
          <a:xfrm>
            <a:off x="6753221" y="3670302"/>
            <a:ext cx="985704" cy="460375"/>
          </a:xfrm>
          <a:custGeom>
            <a:avLst/>
            <a:gdLst>
              <a:gd name="T0" fmla="*/ 621 w 621"/>
              <a:gd name="T1" fmla="*/ 0 h 290"/>
              <a:gd name="T2" fmla="*/ 290 w 621"/>
              <a:gd name="T3" fmla="*/ 0 h 290"/>
              <a:gd name="T4" fmla="*/ 0 w 621"/>
              <a:gd name="T5" fmla="*/ 290 h 290"/>
              <a:gd name="T6" fmla="*/ 621 w 621"/>
              <a:gd name="T7" fmla="*/ 290 h 290"/>
              <a:gd name="T8" fmla="*/ 621 w 621"/>
              <a:gd name="T9" fmla="*/ 147 h 290"/>
              <a:gd name="T10" fmla="*/ 621 w 621"/>
              <a:gd name="T11" fmla="*/ 0 h 290"/>
            </a:gdLst>
            <a:ahLst/>
            <a:cxnLst>
              <a:cxn ang="0">
                <a:pos x="T0" y="T1"/>
              </a:cxn>
              <a:cxn ang="0">
                <a:pos x="T2" y="T3"/>
              </a:cxn>
              <a:cxn ang="0">
                <a:pos x="T4" y="T5"/>
              </a:cxn>
              <a:cxn ang="0">
                <a:pos x="T6" y="T7"/>
              </a:cxn>
              <a:cxn ang="0">
                <a:pos x="T8" y="T9"/>
              </a:cxn>
              <a:cxn ang="0">
                <a:pos x="T10" y="T11"/>
              </a:cxn>
            </a:cxnLst>
            <a:rect l="0" t="0" r="r" b="b"/>
            <a:pathLst>
              <a:path w="621" h="290">
                <a:moveTo>
                  <a:pt x="621" y="0"/>
                </a:moveTo>
                <a:lnTo>
                  <a:pt x="290" y="0"/>
                </a:lnTo>
                <a:lnTo>
                  <a:pt x="0" y="290"/>
                </a:lnTo>
                <a:lnTo>
                  <a:pt x="621" y="290"/>
                </a:lnTo>
                <a:lnTo>
                  <a:pt x="621" y="147"/>
                </a:lnTo>
                <a:lnTo>
                  <a:pt x="62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30" tIns="45715" rIns="91430" bIns="45715" numCol="1" anchor="t" anchorCtr="0" compatLnSpc="1"/>
          <a:lstStyle/>
          <a:p>
            <a:pPr defTabSz="914400" fontAlgn="base">
              <a:spcBef>
                <a:spcPct val="0"/>
              </a:spcBef>
              <a:spcAft>
                <a:spcPct val="0"/>
              </a:spcAft>
            </a:pPr>
            <a:endParaRPr lang="en-US" sz="1466" dirty="0">
              <a:solidFill>
                <a:prstClr val="black"/>
              </a:solidFill>
              <a:ea typeface="微软雅黑" panose="020B0503020204020204" pitchFamily="34" charset="-122"/>
            </a:endParaRPr>
          </a:p>
        </p:txBody>
      </p:sp>
      <p:sp>
        <p:nvSpPr>
          <p:cNvPr id="48" name="Freeform 55">
            <a:extLst>
              <a:ext uri="{FF2B5EF4-FFF2-40B4-BE49-F238E27FC236}">
                <a16:creationId xmlns:a16="http://schemas.microsoft.com/office/drawing/2014/main" id="{FDA991A2-84D9-418E-A153-6A62B6CD8CAB}"/>
              </a:ext>
            </a:extLst>
          </p:cNvPr>
          <p:cNvSpPr/>
          <p:nvPr/>
        </p:nvSpPr>
        <p:spPr bwMode="auto">
          <a:xfrm>
            <a:off x="7738925" y="3448051"/>
            <a:ext cx="492059" cy="909638"/>
          </a:xfrm>
          <a:custGeom>
            <a:avLst/>
            <a:gdLst>
              <a:gd name="T0" fmla="*/ 0 w 310"/>
              <a:gd name="T1" fmla="*/ 0 h 573"/>
              <a:gd name="T2" fmla="*/ 0 w 310"/>
              <a:gd name="T3" fmla="*/ 140 h 573"/>
              <a:gd name="T4" fmla="*/ 0 w 310"/>
              <a:gd name="T5" fmla="*/ 287 h 573"/>
              <a:gd name="T6" fmla="*/ 0 w 310"/>
              <a:gd name="T7" fmla="*/ 430 h 573"/>
              <a:gd name="T8" fmla="*/ 0 w 310"/>
              <a:gd name="T9" fmla="*/ 573 h 573"/>
              <a:gd name="T10" fmla="*/ 310 w 310"/>
              <a:gd name="T11" fmla="*/ 287 h 573"/>
              <a:gd name="T12" fmla="*/ 0 w 310"/>
              <a:gd name="T13" fmla="*/ 0 h 573"/>
            </a:gdLst>
            <a:ahLst/>
            <a:cxnLst>
              <a:cxn ang="0">
                <a:pos x="T0" y="T1"/>
              </a:cxn>
              <a:cxn ang="0">
                <a:pos x="T2" y="T3"/>
              </a:cxn>
              <a:cxn ang="0">
                <a:pos x="T4" y="T5"/>
              </a:cxn>
              <a:cxn ang="0">
                <a:pos x="T6" y="T7"/>
              </a:cxn>
              <a:cxn ang="0">
                <a:pos x="T8" y="T9"/>
              </a:cxn>
              <a:cxn ang="0">
                <a:pos x="T10" y="T11"/>
              </a:cxn>
              <a:cxn ang="0">
                <a:pos x="T12" y="T13"/>
              </a:cxn>
            </a:cxnLst>
            <a:rect l="0" t="0" r="r" b="b"/>
            <a:pathLst>
              <a:path w="310" h="573">
                <a:moveTo>
                  <a:pt x="0" y="0"/>
                </a:moveTo>
                <a:lnTo>
                  <a:pt x="0" y="140"/>
                </a:lnTo>
                <a:lnTo>
                  <a:pt x="0" y="287"/>
                </a:lnTo>
                <a:lnTo>
                  <a:pt x="0" y="430"/>
                </a:lnTo>
                <a:lnTo>
                  <a:pt x="0" y="573"/>
                </a:lnTo>
                <a:lnTo>
                  <a:pt x="310" y="287"/>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vert="horz" wrap="square" lIns="91430" tIns="45715" rIns="91430" bIns="45715" numCol="1" anchor="t" anchorCtr="0" compatLnSpc="1"/>
          <a:lstStyle/>
          <a:p>
            <a:pPr defTabSz="914400" fontAlgn="base">
              <a:spcBef>
                <a:spcPct val="0"/>
              </a:spcBef>
              <a:spcAft>
                <a:spcPct val="0"/>
              </a:spcAft>
            </a:pPr>
            <a:endParaRPr lang="en-US" sz="1466" dirty="0">
              <a:solidFill>
                <a:prstClr val="black"/>
              </a:solidFill>
              <a:ea typeface="微软雅黑" panose="020B0503020204020204" pitchFamily="34" charset="-122"/>
            </a:endParaRPr>
          </a:p>
        </p:txBody>
      </p:sp>
      <p:grpSp>
        <p:nvGrpSpPr>
          <p:cNvPr id="49" name="Group 4">
            <a:extLst>
              <a:ext uri="{FF2B5EF4-FFF2-40B4-BE49-F238E27FC236}">
                <a16:creationId xmlns:a16="http://schemas.microsoft.com/office/drawing/2014/main" id="{7CEED7E9-6A2E-437B-BDB1-C930ED389179}"/>
              </a:ext>
            </a:extLst>
          </p:cNvPr>
          <p:cNvGrpSpPr>
            <a:grpSpLocks noChangeAspect="1"/>
          </p:cNvGrpSpPr>
          <p:nvPr/>
        </p:nvGrpSpPr>
        <p:grpSpPr bwMode="auto">
          <a:xfrm>
            <a:off x="8425920" y="3564957"/>
            <a:ext cx="418608" cy="889355"/>
            <a:chOff x="5303" y="1589"/>
            <a:chExt cx="515" cy="1094"/>
          </a:xfrm>
          <a:solidFill>
            <a:srgbClr val="00C1CA"/>
          </a:solidFill>
        </p:grpSpPr>
        <p:sp>
          <p:nvSpPr>
            <p:cNvPr id="50" name="Oval 5">
              <a:extLst>
                <a:ext uri="{FF2B5EF4-FFF2-40B4-BE49-F238E27FC236}">
                  <a16:creationId xmlns:a16="http://schemas.microsoft.com/office/drawing/2014/main" id="{16226B8C-4985-413D-8581-3CF5748AA024}"/>
                </a:ext>
              </a:extLst>
            </p:cNvPr>
            <p:cNvSpPr>
              <a:spLocks noChangeArrowheads="1"/>
            </p:cNvSpPr>
            <p:nvPr/>
          </p:nvSpPr>
          <p:spPr bwMode="auto">
            <a:xfrm>
              <a:off x="5303" y="1589"/>
              <a:ext cx="515" cy="511"/>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51" name="Freeform 6">
              <a:extLst>
                <a:ext uri="{FF2B5EF4-FFF2-40B4-BE49-F238E27FC236}">
                  <a16:creationId xmlns:a16="http://schemas.microsoft.com/office/drawing/2014/main" id="{2C107F33-8376-4F5C-8AAA-6E78649C3E7F}"/>
                </a:ext>
              </a:extLst>
            </p:cNvPr>
            <p:cNvSpPr/>
            <p:nvPr/>
          </p:nvSpPr>
          <p:spPr bwMode="auto">
            <a:xfrm>
              <a:off x="5480" y="2050"/>
              <a:ext cx="161" cy="633"/>
            </a:xfrm>
            <a:custGeom>
              <a:avLst/>
              <a:gdLst>
                <a:gd name="T0" fmla="*/ 67 w 67"/>
                <a:gd name="T1" fmla="*/ 0 h 266"/>
                <a:gd name="T2" fmla="*/ 67 w 67"/>
                <a:gd name="T3" fmla="*/ 233 h 266"/>
                <a:gd name="T4" fmla="*/ 34 w 67"/>
                <a:gd name="T5" fmla="*/ 266 h 266"/>
                <a:gd name="T6" fmla="*/ 34 w 67"/>
                <a:gd name="T7" fmla="*/ 266 h 266"/>
                <a:gd name="T8" fmla="*/ 0 w 67"/>
                <a:gd name="T9" fmla="*/ 233 h 266"/>
                <a:gd name="T10" fmla="*/ 0 w 67"/>
                <a:gd name="T11" fmla="*/ 0 h 266"/>
                <a:gd name="T12" fmla="*/ 67 w 67"/>
                <a:gd name="T13" fmla="*/ 0 h 266"/>
              </a:gdLst>
              <a:ahLst/>
              <a:cxnLst>
                <a:cxn ang="0">
                  <a:pos x="T0" y="T1"/>
                </a:cxn>
                <a:cxn ang="0">
                  <a:pos x="T2" y="T3"/>
                </a:cxn>
                <a:cxn ang="0">
                  <a:pos x="T4" y="T5"/>
                </a:cxn>
                <a:cxn ang="0">
                  <a:pos x="T6" y="T7"/>
                </a:cxn>
                <a:cxn ang="0">
                  <a:pos x="T8" y="T9"/>
                </a:cxn>
                <a:cxn ang="0">
                  <a:pos x="T10" y="T11"/>
                </a:cxn>
                <a:cxn ang="0">
                  <a:pos x="T12" y="T13"/>
                </a:cxn>
              </a:cxnLst>
              <a:rect l="0" t="0" r="r" b="b"/>
              <a:pathLst>
                <a:path w="67" h="266">
                  <a:moveTo>
                    <a:pt x="67" y="0"/>
                  </a:moveTo>
                  <a:cubicBezTo>
                    <a:pt x="67" y="233"/>
                    <a:pt x="67" y="233"/>
                    <a:pt x="67" y="233"/>
                  </a:cubicBezTo>
                  <a:cubicBezTo>
                    <a:pt x="67" y="251"/>
                    <a:pt x="52" y="266"/>
                    <a:pt x="34" y="266"/>
                  </a:cubicBezTo>
                  <a:cubicBezTo>
                    <a:pt x="34" y="266"/>
                    <a:pt x="34" y="266"/>
                    <a:pt x="34" y="266"/>
                  </a:cubicBezTo>
                  <a:cubicBezTo>
                    <a:pt x="15" y="266"/>
                    <a:pt x="0" y="251"/>
                    <a:pt x="0" y="233"/>
                  </a:cubicBezTo>
                  <a:cubicBezTo>
                    <a:pt x="0" y="0"/>
                    <a:pt x="0" y="0"/>
                    <a:pt x="0" y="0"/>
                  </a:cubicBezTo>
                  <a:lnTo>
                    <a:pt x="6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52" name="Oval 7">
              <a:extLst>
                <a:ext uri="{FF2B5EF4-FFF2-40B4-BE49-F238E27FC236}">
                  <a16:creationId xmlns:a16="http://schemas.microsoft.com/office/drawing/2014/main" id="{9040E0E7-19A8-42F3-9542-A02AFB29049E}"/>
                </a:ext>
              </a:extLst>
            </p:cNvPr>
            <p:cNvSpPr>
              <a:spLocks noChangeArrowheads="1"/>
            </p:cNvSpPr>
            <p:nvPr/>
          </p:nvSpPr>
          <p:spPr bwMode="auto">
            <a:xfrm>
              <a:off x="5416" y="1704"/>
              <a:ext cx="289" cy="285"/>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53" name="Freeform 8">
              <a:extLst>
                <a:ext uri="{FF2B5EF4-FFF2-40B4-BE49-F238E27FC236}">
                  <a16:creationId xmlns:a16="http://schemas.microsoft.com/office/drawing/2014/main" id="{CC90B9E2-24C8-4F56-B1FA-0BE6C60EB460}"/>
                </a:ext>
              </a:extLst>
            </p:cNvPr>
            <p:cNvSpPr/>
            <p:nvPr/>
          </p:nvSpPr>
          <p:spPr bwMode="auto">
            <a:xfrm>
              <a:off x="5548" y="2416"/>
              <a:ext cx="220" cy="160"/>
            </a:xfrm>
            <a:custGeom>
              <a:avLst/>
              <a:gdLst>
                <a:gd name="T0" fmla="*/ 20 w 92"/>
                <a:gd name="T1" fmla="*/ 0 h 67"/>
                <a:gd name="T2" fmla="*/ 71 w 92"/>
                <a:gd name="T3" fmla="*/ 0 h 67"/>
                <a:gd name="T4" fmla="*/ 92 w 92"/>
                <a:gd name="T5" fmla="*/ 21 h 67"/>
                <a:gd name="T6" fmla="*/ 92 w 92"/>
                <a:gd name="T7" fmla="*/ 46 h 67"/>
                <a:gd name="T8" fmla="*/ 71 w 92"/>
                <a:gd name="T9" fmla="*/ 67 h 67"/>
                <a:gd name="T10" fmla="*/ 20 w 92"/>
                <a:gd name="T11" fmla="*/ 67 h 67"/>
                <a:gd name="T12" fmla="*/ 0 w 92"/>
                <a:gd name="T13" fmla="*/ 46 h 67"/>
                <a:gd name="T14" fmla="*/ 0 w 92"/>
                <a:gd name="T15" fmla="*/ 21 h 67"/>
                <a:gd name="T16" fmla="*/ 20 w 92"/>
                <a:gd name="T17" fmla="*/ 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7">
                  <a:moveTo>
                    <a:pt x="20" y="0"/>
                  </a:moveTo>
                  <a:cubicBezTo>
                    <a:pt x="71" y="0"/>
                    <a:pt x="71" y="0"/>
                    <a:pt x="71" y="0"/>
                  </a:cubicBezTo>
                  <a:cubicBezTo>
                    <a:pt x="83" y="0"/>
                    <a:pt x="92" y="10"/>
                    <a:pt x="92" y="21"/>
                  </a:cubicBezTo>
                  <a:cubicBezTo>
                    <a:pt x="92" y="46"/>
                    <a:pt x="92" y="46"/>
                    <a:pt x="92" y="46"/>
                  </a:cubicBezTo>
                  <a:cubicBezTo>
                    <a:pt x="92" y="57"/>
                    <a:pt x="83" y="67"/>
                    <a:pt x="71" y="67"/>
                  </a:cubicBezTo>
                  <a:cubicBezTo>
                    <a:pt x="20" y="67"/>
                    <a:pt x="20" y="67"/>
                    <a:pt x="20" y="67"/>
                  </a:cubicBezTo>
                  <a:cubicBezTo>
                    <a:pt x="9" y="67"/>
                    <a:pt x="0" y="57"/>
                    <a:pt x="0" y="46"/>
                  </a:cubicBezTo>
                  <a:cubicBezTo>
                    <a:pt x="0" y="21"/>
                    <a:pt x="0" y="21"/>
                    <a:pt x="0" y="21"/>
                  </a:cubicBezTo>
                  <a:cubicBezTo>
                    <a:pt x="0" y="10"/>
                    <a:pt x="9"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54" name="Freeform 9">
              <a:extLst>
                <a:ext uri="{FF2B5EF4-FFF2-40B4-BE49-F238E27FC236}">
                  <a16:creationId xmlns:a16="http://schemas.microsoft.com/office/drawing/2014/main" id="{61C34286-618B-425C-8893-6FBB6894354D}"/>
                </a:ext>
              </a:extLst>
            </p:cNvPr>
            <p:cNvSpPr/>
            <p:nvPr/>
          </p:nvSpPr>
          <p:spPr bwMode="auto">
            <a:xfrm>
              <a:off x="5548" y="2233"/>
              <a:ext cx="220" cy="157"/>
            </a:xfrm>
            <a:custGeom>
              <a:avLst/>
              <a:gdLst>
                <a:gd name="T0" fmla="*/ 20 w 92"/>
                <a:gd name="T1" fmla="*/ 0 h 66"/>
                <a:gd name="T2" fmla="*/ 71 w 92"/>
                <a:gd name="T3" fmla="*/ 0 h 66"/>
                <a:gd name="T4" fmla="*/ 92 w 92"/>
                <a:gd name="T5" fmla="*/ 20 h 66"/>
                <a:gd name="T6" fmla="*/ 92 w 92"/>
                <a:gd name="T7" fmla="*/ 46 h 66"/>
                <a:gd name="T8" fmla="*/ 71 w 92"/>
                <a:gd name="T9" fmla="*/ 66 h 66"/>
                <a:gd name="T10" fmla="*/ 20 w 92"/>
                <a:gd name="T11" fmla="*/ 66 h 66"/>
                <a:gd name="T12" fmla="*/ 0 w 92"/>
                <a:gd name="T13" fmla="*/ 46 h 66"/>
                <a:gd name="T14" fmla="*/ 0 w 92"/>
                <a:gd name="T15" fmla="*/ 20 h 66"/>
                <a:gd name="T16" fmla="*/ 20 w 92"/>
                <a:gd name="T17"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 h="66">
                  <a:moveTo>
                    <a:pt x="20" y="0"/>
                  </a:moveTo>
                  <a:cubicBezTo>
                    <a:pt x="71" y="0"/>
                    <a:pt x="71" y="0"/>
                    <a:pt x="71" y="0"/>
                  </a:cubicBezTo>
                  <a:cubicBezTo>
                    <a:pt x="83" y="0"/>
                    <a:pt x="92" y="9"/>
                    <a:pt x="92" y="20"/>
                  </a:cubicBezTo>
                  <a:cubicBezTo>
                    <a:pt x="92" y="46"/>
                    <a:pt x="92" y="46"/>
                    <a:pt x="92" y="46"/>
                  </a:cubicBezTo>
                  <a:cubicBezTo>
                    <a:pt x="92" y="57"/>
                    <a:pt x="83" y="66"/>
                    <a:pt x="71" y="66"/>
                  </a:cubicBezTo>
                  <a:cubicBezTo>
                    <a:pt x="20" y="66"/>
                    <a:pt x="20" y="66"/>
                    <a:pt x="20" y="66"/>
                  </a:cubicBezTo>
                  <a:cubicBezTo>
                    <a:pt x="9" y="66"/>
                    <a:pt x="0" y="57"/>
                    <a:pt x="0" y="46"/>
                  </a:cubicBezTo>
                  <a:cubicBezTo>
                    <a:pt x="0" y="20"/>
                    <a:pt x="0" y="20"/>
                    <a:pt x="0" y="20"/>
                  </a:cubicBezTo>
                  <a:cubicBezTo>
                    <a:pt x="0" y="9"/>
                    <a:pt x="9" y="0"/>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55" name="Group 12">
            <a:extLst>
              <a:ext uri="{FF2B5EF4-FFF2-40B4-BE49-F238E27FC236}">
                <a16:creationId xmlns:a16="http://schemas.microsoft.com/office/drawing/2014/main" id="{930D0D19-27BD-4B96-AE65-96CEE37AFD9A}"/>
              </a:ext>
            </a:extLst>
          </p:cNvPr>
          <p:cNvGrpSpPr>
            <a:grpSpLocks noChangeAspect="1"/>
          </p:cNvGrpSpPr>
          <p:nvPr/>
        </p:nvGrpSpPr>
        <p:grpSpPr bwMode="auto">
          <a:xfrm>
            <a:off x="7982766" y="1672867"/>
            <a:ext cx="846712" cy="708920"/>
            <a:chOff x="4757" y="734"/>
            <a:chExt cx="1136" cy="951"/>
          </a:xfrm>
          <a:solidFill>
            <a:srgbClr val="00C1CA"/>
          </a:solidFill>
        </p:grpSpPr>
        <p:sp>
          <p:nvSpPr>
            <p:cNvPr id="56" name="Freeform 13">
              <a:extLst>
                <a:ext uri="{FF2B5EF4-FFF2-40B4-BE49-F238E27FC236}">
                  <a16:creationId xmlns:a16="http://schemas.microsoft.com/office/drawing/2014/main" id="{EC96957F-8E78-4886-BA0D-874ED41EBD0E}"/>
                </a:ext>
              </a:extLst>
            </p:cNvPr>
            <p:cNvSpPr>
              <a:spLocks noEditPoints="1"/>
            </p:cNvSpPr>
            <p:nvPr/>
          </p:nvSpPr>
          <p:spPr bwMode="auto">
            <a:xfrm>
              <a:off x="4757" y="872"/>
              <a:ext cx="689" cy="689"/>
            </a:xfrm>
            <a:custGeom>
              <a:avLst/>
              <a:gdLst>
                <a:gd name="T0" fmla="*/ 145 w 290"/>
                <a:gd name="T1" fmla="*/ 290 h 290"/>
                <a:gd name="T2" fmla="*/ 168 w 290"/>
                <a:gd name="T3" fmla="*/ 290 h 290"/>
                <a:gd name="T4" fmla="*/ 168 w 290"/>
                <a:gd name="T5" fmla="*/ 268 h 290"/>
                <a:gd name="T6" fmla="*/ 216 w 290"/>
                <a:gd name="T7" fmla="*/ 249 h 290"/>
                <a:gd name="T8" fmla="*/ 231 w 290"/>
                <a:gd name="T9" fmla="*/ 264 h 290"/>
                <a:gd name="T10" fmla="*/ 264 w 290"/>
                <a:gd name="T11" fmla="*/ 232 h 290"/>
                <a:gd name="T12" fmla="*/ 248 w 290"/>
                <a:gd name="T13" fmla="*/ 216 h 290"/>
                <a:gd name="T14" fmla="*/ 268 w 290"/>
                <a:gd name="T15" fmla="*/ 168 h 290"/>
                <a:gd name="T16" fmla="*/ 290 w 290"/>
                <a:gd name="T17" fmla="*/ 168 h 290"/>
                <a:gd name="T18" fmla="*/ 290 w 290"/>
                <a:gd name="T19" fmla="*/ 122 h 290"/>
                <a:gd name="T20" fmla="*/ 268 w 290"/>
                <a:gd name="T21" fmla="*/ 122 h 290"/>
                <a:gd name="T22" fmla="*/ 248 w 290"/>
                <a:gd name="T23" fmla="*/ 74 h 290"/>
                <a:gd name="T24" fmla="*/ 264 w 290"/>
                <a:gd name="T25" fmla="*/ 59 h 290"/>
                <a:gd name="T26" fmla="*/ 231 w 290"/>
                <a:gd name="T27" fmla="*/ 27 h 290"/>
                <a:gd name="T28" fmla="*/ 216 w 290"/>
                <a:gd name="T29" fmla="*/ 42 h 290"/>
                <a:gd name="T30" fmla="*/ 168 w 290"/>
                <a:gd name="T31" fmla="*/ 22 h 290"/>
                <a:gd name="T32" fmla="*/ 168 w 290"/>
                <a:gd name="T33" fmla="*/ 0 h 290"/>
                <a:gd name="T34" fmla="*/ 145 w 290"/>
                <a:gd name="T35" fmla="*/ 0 h 290"/>
                <a:gd name="T36" fmla="*/ 145 w 290"/>
                <a:gd name="T37" fmla="*/ 53 h 290"/>
                <a:gd name="T38" fmla="*/ 237 w 290"/>
                <a:gd name="T39" fmla="*/ 145 h 290"/>
                <a:gd name="T40" fmla="*/ 145 w 290"/>
                <a:gd name="T41" fmla="*/ 238 h 290"/>
                <a:gd name="T42" fmla="*/ 145 w 290"/>
                <a:gd name="T43" fmla="*/ 290 h 290"/>
                <a:gd name="T44" fmla="*/ 42 w 290"/>
                <a:gd name="T45" fmla="*/ 216 h 290"/>
                <a:gd name="T46" fmla="*/ 26 w 290"/>
                <a:gd name="T47" fmla="*/ 232 h 290"/>
                <a:gd name="T48" fmla="*/ 59 w 290"/>
                <a:gd name="T49" fmla="*/ 264 h 290"/>
                <a:gd name="T50" fmla="*/ 74 w 290"/>
                <a:gd name="T51" fmla="*/ 249 h 290"/>
                <a:gd name="T52" fmla="*/ 122 w 290"/>
                <a:gd name="T53" fmla="*/ 268 h 290"/>
                <a:gd name="T54" fmla="*/ 122 w 290"/>
                <a:gd name="T55" fmla="*/ 290 h 290"/>
                <a:gd name="T56" fmla="*/ 145 w 290"/>
                <a:gd name="T57" fmla="*/ 290 h 290"/>
                <a:gd name="T58" fmla="*/ 145 w 290"/>
                <a:gd name="T59" fmla="*/ 238 h 290"/>
                <a:gd name="T60" fmla="*/ 145 w 290"/>
                <a:gd name="T61" fmla="*/ 238 h 290"/>
                <a:gd name="T62" fmla="*/ 52 w 290"/>
                <a:gd name="T63" fmla="*/ 145 h 290"/>
                <a:gd name="T64" fmla="*/ 145 w 290"/>
                <a:gd name="T65" fmla="*/ 53 h 290"/>
                <a:gd name="T66" fmla="*/ 145 w 290"/>
                <a:gd name="T67" fmla="*/ 53 h 290"/>
                <a:gd name="T68" fmla="*/ 145 w 290"/>
                <a:gd name="T69" fmla="*/ 53 h 290"/>
                <a:gd name="T70" fmla="*/ 145 w 290"/>
                <a:gd name="T71" fmla="*/ 0 h 290"/>
                <a:gd name="T72" fmla="*/ 122 w 290"/>
                <a:gd name="T73" fmla="*/ 0 h 290"/>
                <a:gd name="T74" fmla="*/ 122 w 290"/>
                <a:gd name="T75" fmla="*/ 22 h 290"/>
                <a:gd name="T76" fmla="*/ 74 w 290"/>
                <a:gd name="T77" fmla="*/ 42 h 290"/>
                <a:gd name="T78" fmla="*/ 59 w 290"/>
                <a:gd name="T79" fmla="*/ 27 h 290"/>
                <a:gd name="T80" fmla="*/ 26 w 290"/>
                <a:gd name="T81" fmla="*/ 59 h 290"/>
                <a:gd name="T82" fmla="*/ 42 w 290"/>
                <a:gd name="T83" fmla="*/ 74 h 290"/>
                <a:gd name="T84" fmla="*/ 22 w 290"/>
                <a:gd name="T85" fmla="*/ 122 h 290"/>
                <a:gd name="T86" fmla="*/ 0 w 290"/>
                <a:gd name="T87" fmla="*/ 122 h 290"/>
                <a:gd name="T88" fmla="*/ 0 w 290"/>
                <a:gd name="T89" fmla="*/ 168 h 290"/>
                <a:gd name="T90" fmla="*/ 22 w 290"/>
                <a:gd name="T91" fmla="*/ 168 h 290"/>
                <a:gd name="T92" fmla="*/ 42 w 290"/>
                <a:gd name="T93" fmla="*/ 216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90" h="290">
                  <a:moveTo>
                    <a:pt x="145" y="290"/>
                  </a:moveTo>
                  <a:cubicBezTo>
                    <a:pt x="168" y="290"/>
                    <a:pt x="168" y="290"/>
                    <a:pt x="168" y="290"/>
                  </a:cubicBezTo>
                  <a:cubicBezTo>
                    <a:pt x="168" y="268"/>
                    <a:pt x="168" y="268"/>
                    <a:pt x="168" y="268"/>
                  </a:cubicBezTo>
                  <a:cubicBezTo>
                    <a:pt x="185" y="265"/>
                    <a:pt x="202" y="258"/>
                    <a:pt x="216" y="249"/>
                  </a:cubicBezTo>
                  <a:cubicBezTo>
                    <a:pt x="231" y="264"/>
                    <a:pt x="231" y="264"/>
                    <a:pt x="231" y="264"/>
                  </a:cubicBezTo>
                  <a:cubicBezTo>
                    <a:pt x="264" y="232"/>
                    <a:pt x="264" y="232"/>
                    <a:pt x="264" y="232"/>
                  </a:cubicBezTo>
                  <a:cubicBezTo>
                    <a:pt x="248" y="216"/>
                    <a:pt x="248" y="216"/>
                    <a:pt x="248" y="216"/>
                  </a:cubicBezTo>
                  <a:cubicBezTo>
                    <a:pt x="258" y="202"/>
                    <a:pt x="265" y="186"/>
                    <a:pt x="268" y="168"/>
                  </a:cubicBezTo>
                  <a:cubicBezTo>
                    <a:pt x="290" y="168"/>
                    <a:pt x="290" y="168"/>
                    <a:pt x="290" y="168"/>
                  </a:cubicBezTo>
                  <a:cubicBezTo>
                    <a:pt x="290" y="122"/>
                    <a:pt x="290" y="122"/>
                    <a:pt x="290" y="122"/>
                  </a:cubicBezTo>
                  <a:cubicBezTo>
                    <a:pt x="268" y="122"/>
                    <a:pt x="268" y="122"/>
                    <a:pt x="268" y="122"/>
                  </a:cubicBezTo>
                  <a:cubicBezTo>
                    <a:pt x="265" y="105"/>
                    <a:pt x="258" y="89"/>
                    <a:pt x="248" y="74"/>
                  </a:cubicBezTo>
                  <a:cubicBezTo>
                    <a:pt x="264" y="59"/>
                    <a:pt x="264" y="59"/>
                    <a:pt x="264" y="59"/>
                  </a:cubicBezTo>
                  <a:cubicBezTo>
                    <a:pt x="231" y="27"/>
                    <a:pt x="231" y="27"/>
                    <a:pt x="231" y="27"/>
                  </a:cubicBezTo>
                  <a:cubicBezTo>
                    <a:pt x="216" y="42"/>
                    <a:pt x="216" y="42"/>
                    <a:pt x="216" y="42"/>
                  </a:cubicBezTo>
                  <a:cubicBezTo>
                    <a:pt x="202" y="32"/>
                    <a:pt x="185" y="25"/>
                    <a:pt x="168" y="22"/>
                  </a:cubicBezTo>
                  <a:cubicBezTo>
                    <a:pt x="168" y="0"/>
                    <a:pt x="168" y="0"/>
                    <a:pt x="168" y="0"/>
                  </a:cubicBezTo>
                  <a:cubicBezTo>
                    <a:pt x="145" y="0"/>
                    <a:pt x="145" y="0"/>
                    <a:pt x="145" y="0"/>
                  </a:cubicBezTo>
                  <a:cubicBezTo>
                    <a:pt x="145" y="53"/>
                    <a:pt x="145" y="53"/>
                    <a:pt x="145" y="53"/>
                  </a:cubicBezTo>
                  <a:cubicBezTo>
                    <a:pt x="196" y="53"/>
                    <a:pt x="237" y="94"/>
                    <a:pt x="237" y="145"/>
                  </a:cubicBezTo>
                  <a:cubicBezTo>
                    <a:pt x="237" y="196"/>
                    <a:pt x="196" y="238"/>
                    <a:pt x="145" y="238"/>
                  </a:cubicBezTo>
                  <a:lnTo>
                    <a:pt x="145" y="290"/>
                  </a:lnTo>
                  <a:close/>
                  <a:moveTo>
                    <a:pt x="42" y="216"/>
                  </a:moveTo>
                  <a:cubicBezTo>
                    <a:pt x="26" y="232"/>
                    <a:pt x="26" y="232"/>
                    <a:pt x="26" y="232"/>
                  </a:cubicBezTo>
                  <a:cubicBezTo>
                    <a:pt x="59" y="264"/>
                    <a:pt x="59" y="264"/>
                    <a:pt x="59" y="264"/>
                  </a:cubicBezTo>
                  <a:cubicBezTo>
                    <a:pt x="74" y="249"/>
                    <a:pt x="74" y="249"/>
                    <a:pt x="74" y="249"/>
                  </a:cubicBezTo>
                  <a:cubicBezTo>
                    <a:pt x="88" y="258"/>
                    <a:pt x="105" y="265"/>
                    <a:pt x="122" y="268"/>
                  </a:cubicBezTo>
                  <a:cubicBezTo>
                    <a:pt x="122" y="290"/>
                    <a:pt x="122" y="290"/>
                    <a:pt x="122" y="290"/>
                  </a:cubicBezTo>
                  <a:cubicBezTo>
                    <a:pt x="145" y="290"/>
                    <a:pt x="145" y="290"/>
                    <a:pt x="145" y="290"/>
                  </a:cubicBezTo>
                  <a:cubicBezTo>
                    <a:pt x="145" y="238"/>
                    <a:pt x="145" y="238"/>
                    <a:pt x="145" y="238"/>
                  </a:cubicBezTo>
                  <a:cubicBezTo>
                    <a:pt x="145" y="238"/>
                    <a:pt x="145" y="238"/>
                    <a:pt x="145" y="238"/>
                  </a:cubicBezTo>
                  <a:cubicBezTo>
                    <a:pt x="94" y="238"/>
                    <a:pt x="52" y="196"/>
                    <a:pt x="52" y="145"/>
                  </a:cubicBezTo>
                  <a:cubicBezTo>
                    <a:pt x="52" y="94"/>
                    <a:pt x="94" y="53"/>
                    <a:pt x="145" y="53"/>
                  </a:cubicBezTo>
                  <a:cubicBezTo>
                    <a:pt x="145" y="53"/>
                    <a:pt x="145" y="53"/>
                    <a:pt x="145" y="53"/>
                  </a:cubicBezTo>
                  <a:cubicBezTo>
                    <a:pt x="145" y="53"/>
                    <a:pt x="145" y="53"/>
                    <a:pt x="145" y="53"/>
                  </a:cubicBezTo>
                  <a:cubicBezTo>
                    <a:pt x="145" y="0"/>
                    <a:pt x="145" y="0"/>
                    <a:pt x="145" y="0"/>
                  </a:cubicBezTo>
                  <a:cubicBezTo>
                    <a:pt x="122" y="0"/>
                    <a:pt x="122" y="0"/>
                    <a:pt x="122" y="0"/>
                  </a:cubicBezTo>
                  <a:cubicBezTo>
                    <a:pt x="122" y="22"/>
                    <a:pt x="122" y="22"/>
                    <a:pt x="122" y="22"/>
                  </a:cubicBezTo>
                  <a:cubicBezTo>
                    <a:pt x="105" y="25"/>
                    <a:pt x="88" y="32"/>
                    <a:pt x="74" y="42"/>
                  </a:cubicBezTo>
                  <a:cubicBezTo>
                    <a:pt x="59" y="27"/>
                    <a:pt x="59" y="27"/>
                    <a:pt x="59" y="27"/>
                  </a:cubicBezTo>
                  <a:cubicBezTo>
                    <a:pt x="26" y="59"/>
                    <a:pt x="26" y="59"/>
                    <a:pt x="26" y="59"/>
                  </a:cubicBezTo>
                  <a:cubicBezTo>
                    <a:pt x="42" y="74"/>
                    <a:pt x="42" y="74"/>
                    <a:pt x="42" y="74"/>
                  </a:cubicBezTo>
                  <a:cubicBezTo>
                    <a:pt x="32" y="89"/>
                    <a:pt x="25" y="105"/>
                    <a:pt x="22" y="122"/>
                  </a:cubicBezTo>
                  <a:cubicBezTo>
                    <a:pt x="0" y="122"/>
                    <a:pt x="0" y="122"/>
                    <a:pt x="0" y="122"/>
                  </a:cubicBezTo>
                  <a:cubicBezTo>
                    <a:pt x="0" y="168"/>
                    <a:pt x="0" y="168"/>
                    <a:pt x="0" y="168"/>
                  </a:cubicBezTo>
                  <a:cubicBezTo>
                    <a:pt x="22" y="168"/>
                    <a:pt x="22" y="168"/>
                    <a:pt x="22" y="168"/>
                  </a:cubicBezTo>
                  <a:cubicBezTo>
                    <a:pt x="25" y="186"/>
                    <a:pt x="32" y="202"/>
                    <a:pt x="42" y="2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57" name="Freeform 14">
              <a:extLst>
                <a:ext uri="{FF2B5EF4-FFF2-40B4-BE49-F238E27FC236}">
                  <a16:creationId xmlns:a16="http://schemas.microsoft.com/office/drawing/2014/main" id="{6BF3AFF9-2400-4421-A884-E3503322E121}"/>
                </a:ext>
              </a:extLst>
            </p:cNvPr>
            <p:cNvSpPr>
              <a:spLocks noEditPoints="1"/>
            </p:cNvSpPr>
            <p:nvPr/>
          </p:nvSpPr>
          <p:spPr bwMode="auto">
            <a:xfrm>
              <a:off x="5442" y="1240"/>
              <a:ext cx="444" cy="445"/>
            </a:xfrm>
            <a:custGeom>
              <a:avLst/>
              <a:gdLst>
                <a:gd name="T0" fmla="*/ 93 w 187"/>
                <a:gd name="T1" fmla="*/ 15 h 187"/>
                <a:gd name="T2" fmla="*/ 118 w 187"/>
                <a:gd name="T3" fmla="*/ 19 h 187"/>
                <a:gd name="T4" fmla="*/ 123 w 187"/>
                <a:gd name="T5" fmla="*/ 5 h 187"/>
                <a:gd name="T6" fmla="*/ 155 w 187"/>
                <a:gd name="T7" fmla="*/ 23 h 187"/>
                <a:gd name="T8" fmla="*/ 145 w 187"/>
                <a:gd name="T9" fmla="*/ 34 h 187"/>
                <a:gd name="T10" fmla="*/ 164 w 187"/>
                <a:gd name="T11" fmla="*/ 58 h 187"/>
                <a:gd name="T12" fmla="*/ 177 w 187"/>
                <a:gd name="T13" fmla="*/ 52 h 187"/>
                <a:gd name="T14" fmla="*/ 187 w 187"/>
                <a:gd name="T15" fmla="*/ 87 h 187"/>
                <a:gd name="T16" fmla="*/ 172 w 187"/>
                <a:gd name="T17" fmla="*/ 88 h 187"/>
                <a:gd name="T18" fmla="*/ 168 w 187"/>
                <a:gd name="T19" fmla="*/ 119 h 187"/>
                <a:gd name="T20" fmla="*/ 182 w 187"/>
                <a:gd name="T21" fmla="*/ 123 h 187"/>
                <a:gd name="T22" fmla="*/ 164 w 187"/>
                <a:gd name="T23" fmla="*/ 155 h 187"/>
                <a:gd name="T24" fmla="*/ 153 w 187"/>
                <a:gd name="T25" fmla="*/ 145 h 187"/>
                <a:gd name="T26" fmla="*/ 129 w 187"/>
                <a:gd name="T27" fmla="*/ 164 h 187"/>
                <a:gd name="T28" fmla="*/ 135 w 187"/>
                <a:gd name="T29" fmla="*/ 178 h 187"/>
                <a:gd name="T30" fmla="*/ 100 w 187"/>
                <a:gd name="T31" fmla="*/ 187 h 187"/>
                <a:gd name="T32" fmla="*/ 99 w 187"/>
                <a:gd name="T33" fmla="*/ 172 h 187"/>
                <a:gd name="T34" fmla="*/ 93 w 187"/>
                <a:gd name="T35" fmla="*/ 172 h 187"/>
                <a:gd name="T36" fmla="*/ 93 w 187"/>
                <a:gd name="T37" fmla="*/ 132 h 187"/>
                <a:gd name="T38" fmla="*/ 130 w 187"/>
                <a:gd name="T39" fmla="*/ 106 h 187"/>
                <a:gd name="T40" fmla="*/ 105 w 187"/>
                <a:gd name="T41" fmla="*/ 57 h 187"/>
                <a:gd name="T42" fmla="*/ 93 w 187"/>
                <a:gd name="T43" fmla="*/ 55 h 187"/>
                <a:gd name="T44" fmla="*/ 93 w 187"/>
                <a:gd name="T45" fmla="*/ 15 h 187"/>
                <a:gd name="T46" fmla="*/ 23 w 187"/>
                <a:gd name="T47" fmla="*/ 129 h 187"/>
                <a:gd name="T48" fmla="*/ 9 w 187"/>
                <a:gd name="T49" fmla="*/ 135 h 187"/>
                <a:gd name="T50" fmla="*/ 0 w 187"/>
                <a:gd name="T51" fmla="*/ 100 h 187"/>
                <a:gd name="T52" fmla="*/ 15 w 187"/>
                <a:gd name="T53" fmla="*/ 99 h 187"/>
                <a:gd name="T54" fmla="*/ 19 w 187"/>
                <a:gd name="T55" fmla="*/ 69 h 187"/>
                <a:gd name="T56" fmla="*/ 4 w 187"/>
                <a:gd name="T57" fmla="*/ 64 h 187"/>
                <a:gd name="T58" fmla="*/ 23 w 187"/>
                <a:gd name="T59" fmla="*/ 32 h 187"/>
                <a:gd name="T60" fmla="*/ 34 w 187"/>
                <a:gd name="T61" fmla="*/ 42 h 187"/>
                <a:gd name="T62" fmla="*/ 58 w 187"/>
                <a:gd name="T63" fmla="*/ 23 h 187"/>
                <a:gd name="T64" fmla="*/ 51 w 187"/>
                <a:gd name="T65" fmla="*/ 10 h 187"/>
                <a:gd name="T66" fmla="*/ 87 w 187"/>
                <a:gd name="T67" fmla="*/ 0 h 187"/>
                <a:gd name="T68" fmla="*/ 88 w 187"/>
                <a:gd name="T69" fmla="*/ 15 h 187"/>
                <a:gd name="T70" fmla="*/ 93 w 187"/>
                <a:gd name="T71" fmla="*/ 15 h 187"/>
                <a:gd name="T72" fmla="*/ 93 w 187"/>
                <a:gd name="T73" fmla="*/ 55 h 187"/>
                <a:gd name="T74" fmla="*/ 57 w 187"/>
                <a:gd name="T75" fmla="*/ 81 h 187"/>
                <a:gd name="T76" fmla="*/ 81 w 187"/>
                <a:gd name="T77" fmla="*/ 130 h 187"/>
                <a:gd name="T78" fmla="*/ 93 w 187"/>
                <a:gd name="T79" fmla="*/ 132 h 187"/>
                <a:gd name="T80" fmla="*/ 93 w 187"/>
                <a:gd name="T81" fmla="*/ 172 h 187"/>
                <a:gd name="T82" fmla="*/ 68 w 187"/>
                <a:gd name="T83" fmla="*/ 168 h 187"/>
                <a:gd name="T84" fmla="*/ 64 w 187"/>
                <a:gd name="T85" fmla="*/ 183 h 187"/>
                <a:gd name="T86" fmla="*/ 32 w 187"/>
                <a:gd name="T87" fmla="*/ 164 h 187"/>
                <a:gd name="T88" fmla="*/ 42 w 187"/>
                <a:gd name="T89" fmla="*/ 153 h 187"/>
                <a:gd name="T90" fmla="*/ 23 w 187"/>
                <a:gd name="T91" fmla="*/ 129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 h="187">
                  <a:moveTo>
                    <a:pt x="93" y="15"/>
                  </a:moveTo>
                  <a:cubicBezTo>
                    <a:pt x="102" y="15"/>
                    <a:pt x="110" y="16"/>
                    <a:pt x="118" y="19"/>
                  </a:cubicBezTo>
                  <a:cubicBezTo>
                    <a:pt x="123" y="5"/>
                    <a:pt x="123" y="5"/>
                    <a:pt x="123" y="5"/>
                  </a:cubicBezTo>
                  <a:cubicBezTo>
                    <a:pt x="135" y="9"/>
                    <a:pt x="146" y="15"/>
                    <a:pt x="155" y="23"/>
                  </a:cubicBezTo>
                  <a:cubicBezTo>
                    <a:pt x="145" y="34"/>
                    <a:pt x="145" y="34"/>
                    <a:pt x="145" y="34"/>
                  </a:cubicBezTo>
                  <a:cubicBezTo>
                    <a:pt x="153" y="41"/>
                    <a:pt x="159" y="49"/>
                    <a:pt x="164" y="58"/>
                  </a:cubicBezTo>
                  <a:cubicBezTo>
                    <a:pt x="177" y="52"/>
                    <a:pt x="177" y="52"/>
                    <a:pt x="177" y="52"/>
                  </a:cubicBezTo>
                  <a:cubicBezTo>
                    <a:pt x="183" y="63"/>
                    <a:pt x="186" y="75"/>
                    <a:pt x="187" y="87"/>
                  </a:cubicBezTo>
                  <a:cubicBezTo>
                    <a:pt x="172" y="88"/>
                    <a:pt x="172" y="88"/>
                    <a:pt x="172" y="88"/>
                  </a:cubicBezTo>
                  <a:cubicBezTo>
                    <a:pt x="173" y="98"/>
                    <a:pt x="172" y="108"/>
                    <a:pt x="168" y="119"/>
                  </a:cubicBezTo>
                  <a:cubicBezTo>
                    <a:pt x="182" y="123"/>
                    <a:pt x="182" y="123"/>
                    <a:pt x="182" y="123"/>
                  </a:cubicBezTo>
                  <a:cubicBezTo>
                    <a:pt x="178" y="135"/>
                    <a:pt x="172" y="146"/>
                    <a:pt x="164" y="155"/>
                  </a:cubicBezTo>
                  <a:cubicBezTo>
                    <a:pt x="153" y="145"/>
                    <a:pt x="153" y="145"/>
                    <a:pt x="153" y="145"/>
                  </a:cubicBezTo>
                  <a:cubicBezTo>
                    <a:pt x="146" y="153"/>
                    <a:pt x="138" y="160"/>
                    <a:pt x="129" y="164"/>
                  </a:cubicBezTo>
                  <a:cubicBezTo>
                    <a:pt x="135" y="178"/>
                    <a:pt x="135" y="178"/>
                    <a:pt x="135" y="178"/>
                  </a:cubicBezTo>
                  <a:cubicBezTo>
                    <a:pt x="124" y="183"/>
                    <a:pt x="112" y="186"/>
                    <a:pt x="100" y="187"/>
                  </a:cubicBezTo>
                  <a:cubicBezTo>
                    <a:pt x="99" y="172"/>
                    <a:pt x="99" y="172"/>
                    <a:pt x="99" y="172"/>
                  </a:cubicBezTo>
                  <a:cubicBezTo>
                    <a:pt x="97" y="172"/>
                    <a:pt x="95" y="172"/>
                    <a:pt x="93" y="172"/>
                  </a:cubicBezTo>
                  <a:cubicBezTo>
                    <a:pt x="93" y="132"/>
                    <a:pt x="93" y="132"/>
                    <a:pt x="93" y="132"/>
                  </a:cubicBezTo>
                  <a:cubicBezTo>
                    <a:pt x="109" y="132"/>
                    <a:pt x="124" y="122"/>
                    <a:pt x="130" y="106"/>
                  </a:cubicBezTo>
                  <a:cubicBezTo>
                    <a:pt x="136" y="86"/>
                    <a:pt x="126" y="64"/>
                    <a:pt x="105" y="57"/>
                  </a:cubicBezTo>
                  <a:cubicBezTo>
                    <a:pt x="101" y="56"/>
                    <a:pt x="97" y="55"/>
                    <a:pt x="93" y="55"/>
                  </a:cubicBezTo>
                  <a:lnTo>
                    <a:pt x="93" y="15"/>
                  </a:lnTo>
                  <a:close/>
                  <a:moveTo>
                    <a:pt x="23" y="129"/>
                  </a:moveTo>
                  <a:cubicBezTo>
                    <a:pt x="9" y="135"/>
                    <a:pt x="9" y="135"/>
                    <a:pt x="9" y="135"/>
                  </a:cubicBezTo>
                  <a:cubicBezTo>
                    <a:pt x="4" y="125"/>
                    <a:pt x="1" y="113"/>
                    <a:pt x="0" y="100"/>
                  </a:cubicBezTo>
                  <a:cubicBezTo>
                    <a:pt x="15" y="99"/>
                    <a:pt x="15" y="99"/>
                    <a:pt x="15" y="99"/>
                  </a:cubicBezTo>
                  <a:cubicBezTo>
                    <a:pt x="14" y="89"/>
                    <a:pt x="15" y="79"/>
                    <a:pt x="19" y="69"/>
                  </a:cubicBezTo>
                  <a:cubicBezTo>
                    <a:pt x="4" y="64"/>
                    <a:pt x="4" y="64"/>
                    <a:pt x="4" y="64"/>
                  </a:cubicBezTo>
                  <a:cubicBezTo>
                    <a:pt x="8" y="52"/>
                    <a:pt x="15" y="41"/>
                    <a:pt x="23" y="32"/>
                  </a:cubicBezTo>
                  <a:cubicBezTo>
                    <a:pt x="34" y="42"/>
                    <a:pt x="34" y="42"/>
                    <a:pt x="34" y="42"/>
                  </a:cubicBezTo>
                  <a:cubicBezTo>
                    <a:pt x="41" y="34"/>
                    <a:pt x="49" y="28"/>
                    <a:pt x="58" y="23"/>
                  </a:cubicBezTo>
                  <a:cubicBezTo>
                    <a:pt x="51" y="10"/>
                    <a:pt x="51" y="10"/>
                    <a:pt x="51" y="10"/>
                  </a:cubicBezTo>
                  <a:cubicBezTo>
                    <a:pt x="62" y="4"/>
                    <a:pt x="74" y="1"/>
                    <a:pt x="87" y="0"/>
                  </a:cubicBezTo>
                  <a:cubicBezTo>
                    <a:pt x="88" y="15"/>
                    <a:pt x="88" y="15"/>
                    <a:pt x="88" y="15"/>
                  </a:cubicBezTo>
                  <a:cubicBezTo>
                    <a:pt x="90" y="15"/>
                    <a:pt x="92" y="15"/>
                    <a:pt x="93" y="15"/>
                  </a:cubicBezTo>
                  <a:cubicBezTo>
                    <a:pt x="93" y="55"/>
                    <a:pt x="93" y="55"/>
                    <a:pt x="93" y="55"/>
                  </a:cubicBezTo>
                  <a:cubicBezTo>
                    <a:pt x="77" y="55"/>
                    <a:pt x="62" y="65"/>
                    <a:pt x="57" y="81"/>
                  </a:cubicBezTo>
                  <a:cubicBezTo>
                    <a:pt x="50" y="101"/>
                    <a:pt x="61" y="123"/>
                    <a:pt x="81" y="130"/>
                  </a:cubicBezTo>
                  <a:cubicBezTo>
                    <a:pt x="85" y="131"/>
                    <a:pt x="89" y="132"/>
                    <a:pt x="93" y="132"/>
                  </a:cubicBezTo>
                  <a:cubicBezTo>
                    <a:pt x="93" y="172"/>
                    <a:pt x="93" y="172"/>
                    <a:pt x="93" y="172"/>
                  </a:cubicBezTo>
                  <a:cubicBezTo>
                    <a:pt x="85" y="172"/>
                    <a:pt x="77" y="171"/>
                    <a:pt x="68" y="168"/>
                  </a:cubicBezTo>
                  <a:cubicBezTo>
                    <a:pt x="64" y="183"/>
                    <a:pt x="64" y="183"/>
                    <a:pt x="64" y="183"/>
                  </a:cubicBezTo>
                  <a:cubicBezTo>
                    <a:pt x="52" y="179"/>
                    <a:pt x="41" y="172"/>
                    <a:pt x="32" y="164"/>
                  </a:cubicBezTo>
                  <a:cubicBezTo>
                    <a:pt x="42" y="153"/>
                    <a:pt x="42" y="153"/>
                    <a:pt x="42" y="153"/>
                  </a:cubicBezTo>
                  <a:cubicBezTo>
                    <a:pt x="34" y="146"/>
                    <a:pt x="27" y="138"/>
                    <a:pt x="23" y="12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58" name="Freeform 15">
              <a:extLst>
                <a:ext uri="{FF2B5EF4-FFF2-40B4-BE49-F238E27FC236}">
                  <a16:creationId xmlns:a16="http://schemas.microsoft.com/office/drawing/2014/main" id="{00C4FFFA-0291-42AF-BB2B-E6CFD907820F}"/>
                </a:ext>
              </a:extLst>
            </p:cNvPr>
            <p:cNvSpPr>
              <a:spLocks noEditPoints="1"/>
            </p:cNvSpPr>
            <p:nvPr/>
          </p:nvSpPr>
          <p:spPr bwMode="auto">
            <a:xfrm>
              <a:off x="5430" y="734"/>
              <a:ext cx="463" cy="461"/>
            </a:xfrm>
            <a:custGeom>
              <a:avLst/>
              <a:gdLst>
                <a:gd name="T0" fmla="*/ 104 w 195"/>
                <a:gd name="T1" fmla="*/ 29 h 194"/>
                <a:gd name="T2" fmla="*/ 107 w 195"/>
                <a:gd name="T3" fmla="*/ 0 h 194"/>
                <a:gd name="T4" fmla="*/ 148 w 195"/>
                <a:gd name="T5" fmla="*/ 13 h 194"/>
                <a:gd name="T6" fmla="*/ 133 w 195"/>
                <a:gd name="T7" fmla="*/ 38 h 194"/>
                <a:gd name="T8" fmla="*/ 155 w 195"/>
                <a:gd name="T9" fmla="*/ 59 h 194"/>
                <a:gd name="T10" fmla="*/ 180 w 195"/>
                <a:gd name="T11" fmla="*/ 43 h 194"/>
                <a:gd name="T12" fmla="*/ 190 w 195"/>
                <a:gd name="T13" fmla="*/ 62 h 194"/>
                <a:gd name="T14" fmla="*/ 195 w 195"/>
                <a:gd name="T15" fmla="*/ 83 h 194"/>
                <a:gd name="T16" fmla="*/ 166 w 195"/>
                <a:gd name="T17" fmla="*/ 87 h 194"/>
                <a:gd name="T18" fmla="*/ 164 w 195"/>
                <a:gd name="T19" fmla="*/ 118 h 194"/>
                <a:gd name="T20" fmla="*/ 192 w 195"/>
                <a:gd name="T21" fmla="*/ 127 h 194"/>
                <a:gd name="T22" fmla="*/ 169 w 195"/>
                <a:gd name="T23" fmla="*/ 164 h 194"/>
                <a:gd name="T24" fmla="*/ 148 w 195"/>
                <a:gd name="T25" fmla="*/ 144 h 194"/>
                <a:gd name="T26" fmla="*/ 123 w 195"/>
                <a:gd name="T27" fmla="*/ 161 h 194"/>
                <a:gd name="T28" fmla="*/ 123 w 195"/>
                <a:gd name="T29" fmla="*/ 161 h 194"/>
                <a:gd name="T30" fmla="*/ 133 w 195"/>
                <a:gd name="T31" fmla="*/ 188 h 194"/>
                <a:gd name="T32" fmla="*/ 99 w 195"/>
                <a:gd name="T33" fmla="*/ 194 h 194"/>
                <a:gd name="T34" fmla="*/ 99 w 195"/>
                <a:gd name="T35" fmla="*/ 154 h 194"/>
                <a:gd name="T36" fmla="*/ 119 w 195"/>
                <a:gd name="T37" fmla="*/ 150 h 194"/>
                <a:gd name="T38" fmla="*/ 152 w 195"/>
                <a:gd name="T39" fmla="*/ 77 h 194"/>
                <a:gd name="T40" fmla="*/ 99 w 195"/>
                <a:gd name="T41" fmla="*/ 40 h 194"/>
                <a:gd name="T42" fmla="*/ 99 w 195"/>
                <a:gd name="T43" fmla="*/ 28 h 194"/>
                <a:gd name="T44" fmla="*/ 104 w 195"/>
                <a:gd name="T45" fmla="*/ 29 h 194"/>
                <a:gd name="T46" fmla="*/ 99 w 195"/>
                <a:gd name="T47" fmla="*/ 194 h 194"/>
                <a:gd name="T48" fmla="*/ 90 w 195"/>
                <a:gd name="T49" fmla="*/ 194 h 194"/>
                <a:gd name="T50" fmla="*/ 93 w 195"/>
                <a:gd name="T51" fmla="*/ 165 h 194"/>
                <a:gd name="T52" fmla="*/ 64 w 195"/>
                <a:gd name="T53" fmla="*/ 156 h 194"/>
                <a:gd name="T54" fmla="*/ 49 w 195"/>
                <a:gd name="T55" fmla="*/ 181 h 194"/>
                <a:gd name="T56" fmla="*/ 17 w 195"/>
                <a:gd name="T57" fmla="*/ 151 h 194"/>
                <a:gd name="T58" fmla="*/ 42 w 195"/>
                <a:gd name="T59" fmla="*/ 135 h 194"/>
                <a:gd name="T60" fmla="*/ 35 w 195"/>
                <a:gd name="T61" fmla="*/ 121 h 194"/>
                <a:gd name="T62" fmla="*/ 31 w 195"/>
                <a:gd name="T63" fmla="*/ 106 h 194"/>
                <a:gd name="T64" fmla="*/ 2 w 195"/>
                <a:gd name="T65" fmla="*/ 111 h 194"/>
                <a:gd name="T66" fmla="*/ 6 w 195"/>
                <a:gd name="T67" fmla="*/ 67 h 194"/>
                <a:gd name="T68" fmla="*/ 33 w 195"/>
                <a:gd name="T69" fmla="*/ 76 h 194"/>
                <a:gd name="T70" fmla="*/ 49 w 195"/>
                <a:gd name="T71" fmla="*/ 50 h 194"/>
                <a:gd name="T72" fmla="*/ 28 w 195"/>
                <a:gd name="T73" fmla="*/ 30 h 194"/>
                <a:gd name="T74" fmla="*/ 64 w 195"/>
                <a:gd name="T75" fmla="*/ 6 h 194"/>
                <a:gd name="T76" fmla="*/ 74 w 195"/>
                <a:gd name="T77" fmla="*/ 33 h 194"/>
                <a:gd name="T78" fmla="*/ 99 w 195"/>
                <a:gd name="T79" fmla="*/ 28 h 194"/>
                <a:gd name="T80" fmla="*/ 99 w 195"/>
                <a:gd name="T81" fmla="*/ 40 h 194"/>
                <a:gd name="T82" fmla="*/ 78 w 195"/>
                <a:gd name="T83" fmla="*/ 44 h 194"/>
                <a:gd name="T84" fmla="*/ 45 w 195"/>
                <a:gd name="T85" fmla="*/ 117 h 194"/>
                <a:gd name="T86" fmla="*/ 99 w 195"/>
                <a:gd name="T87" fmla="*/ 154 h 194"/>
                <a:gd name="T88" fmla="*/ 99 w 195"/>
                <a:gd name="T8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95" h="194">
                  <a:moveTo>
                    <a:pt x="104" y="29"/>
                  </a:moveTo>
                  <a:cubicBezTo>
                    <a:pt x="107" y="0"/>
                    <a:pt x="107" y="0"/>
                    <a:pt x="107" y="0"/>
                  </a:cubicBezTo>
                  <a:cubicBezTo>
                    <a:pt x="121" y="1"/>
                    <a:pt x="136" y="5"/>
                    <a:pt x="148" y="13"/>
                  </a:cubicBezTo>
                  <a:cubicBezTo>
                    <a:pt x="133" y="38"/>
                    <a:pt x="133" y="38"/>
                    <a:pt x="133" y="38"/>
                  </a:cubicBezTo>
                  <a:cubicBezTo>
                    <a:pt x="142" y="43"/>
                    <a:pt x="150" y="50"/>
                    <a:pt x="155" y="59"/>
                  </a:cubicBezTo>
                  <a:cubicBezTo>
                    <a:pt x="180" y="43"/>
                    <a:pt x="180" y="43"/>
                    <a:pt x="180" y="43"/>
                  </a:cubicBezTo>
                  <a:cubicBezTo>
                    <a:pt x="184" y="49"/>
                    <a:pt x="187" y="55"/>
                    <a:pt x="190" y="62"/>
                  </a:cubicBezTo>
                  <a:cubicBezTo>
                    <a:pt x="192" y="69"/>
                    <a:pt x="194" y="76"/>
                    <a:pt x="195" y="83"/>
                  </a:cubicBezTo>
                  <a:cubicBezTo>
                    <a:pt x="166" y="87"/>
                    <a:pt x="166" y="87"/>
                    <a:pt x="166" y="87"/>
                  </a:cubicBezTo>
                  <a:cubicBezTo>
                    <a:pt x="168" y="98"/>
                    <a:pt x="167" y="108"/>
                    <a:pt x="164" y="118"/>
                  </a:cubicBezTo>
                  <a:cubicBezTo>
                    <a:pt x="192" y="127"/>
                    <a:pt x="192" y="127"/>
                    <a:pt x="192" y="127"/>
                  </a:cubicBezTo>
                  <a:cubicBezTo>
                    <a:pt x="187" y="140"/>
                    <a:pt x="180" y="153"/>
                    <a:pt x="169" y="164"/>
                  </a:cubicBezTo>
                  <a:cubicBezTo>
                    <a:pt x="148" y="144"/>
                    <a:pt x="148" y="144"/>
                    <a:pt x="148" y="144"/>
                  </a:cubicBezTo>
                  <a:cubicBezTo>
                    <a:pt x="141" y="151"/>
                    <a:pt x="133" y="157"/>
                    <a:pt x="123" y="161"/>
                  </a:cubicBezTo>
                  <a:cubicBezTo>
                    <a:pt x="123" y="161"/>
                    <a:pt x="123" y="161"/>
                    <a:pt x="123" y="161"/>
                  </a:cubicBezTo>
                  <a:cubicBezTo>
                    <a:pt x="133" y="188"/>
                    <a:pt x="133" y="188"/>
                    <a:pt x="133" y="188"/>
                  </a:cubicBezTo>
                  <a:cubicBezTo>
                    <a:pt x="122" y="192"/>
                    <a:pt x="110" y="194"/>
                    <a:pt x="99" y="194"/>
                  </a:cubicBezTo>
                  <a:cubicBezTo>
                    <a:pt x="99" y="154"/>
                    <a:pt x="99" y="154"/>
                    <a:pt x="99" y="154"/>
                  </a:cubicBezTo>
                  <a:cubicBezTo>
                    <a:pt x="105" y="154"/>
                    <a:pt x="112" y="153"/>
                    <a:pt x="119" y="150"/>
                  </a:cubicBezTo>
                  <a:cubicBezTo>
                    <a:pt x="148" y="139"/>
                    <a:pt x="163" y="106"/>
                    <a:pt x="152" y="77"/>
                  </a:cubicBezTo>
                  <a:cubicBezTo>
                    <a:pt x="143" y="54"/>
                    <a:pt x="121" y="40"/>
                    <a:pt x="99" y="40"/>
                  </a:cubicBezTo>
                  <a:cubicBezTo>
                    <a:pt x="99" y="28"/>
                    <a:pt x="99" y="28"/>
                    <a:pt x="99" y="28"/>
                  </a:cubicBezTo>
                  <a:cubicBezTo>
                    <a:pt x="100" y="28"/>
                    <a:pt x="102" y="29"/>
                    <a:pt x="104" y="29"/>
                  </a:cubicBezTo>
                  <a:close/>
                  <a:moveTo>
                    <a:pt x="99" y="194"/>
                  </a:moveTo>
                  <a:cubicBezTo>
                    <a:pt x="96" y="194"/>
                    <a:pt x="93" y="194"/>
                    <a:pt x="90" y="194"/>
                  </a:cubicBezTo>
                  <a:cubicBezTo>
                    <a:pt x="93" y="165"/>
                    <a:pt x="93" y="165"/>
                    <a:pt x="93" y="165"/>
                  </a:cubicBezTo>
                  <a:cubicBezTo>
                    <a:pt x="82" y="164"/>
                    <a:pt x="73" y="161"/>
                    <a:pt x="64" y="156"/>
                  </a:cubicBezTo>
                  <a:cubicBezTo>
                    <a:pt x="49" y="181"/>
                    <a:pt x="49" y="181"/>
                    <a:pt x="49" y="181"/>
                  </a:cubicBezTo>
                  <a:cubicBezTo>
                    <a:pt x="37" y="174"/>
                    <a:pt x="26" y="164"/>
                    <a:pt x="17" y="151"/>
                  </a:cubicBezTo>
                  <a:cubicBezTo>
                    <a:pt x="42" y="135"/>
                    <a:pt x="42" y="135"/>
                    <a:pt x="42" y="135"/>
                  </a:cubicBezTo>
                  <a:cubicBezTo>
                    <a:pt x="39" y="131"/>
                    <a:pt x="36" y="126"/>
                    <a:pt x="35" y="121"/>
                  </a:cubicBezTo>
                  <a:cubicBezTo>
                    <a:pt x="33" y="116"/>
                    <a:pt x="31" y="111"/>
                    <a:pt x="31" y="106"/>
                  </a:cubicBezTo>
                  <a:cubicBezTo>
                    <a:pt x="2" y="111"/>
                    <a:pt x="2" y="111"/>
                    <a:pt x="2" y="111"/>
                  </a:cubicBezTo>
                  <a:cubicBezTo>
                    <a:pt x="0" y="96"/>
                    <a:pt x="1" y="81"/>
                    <a:pt x="6" y="67"/>
                  </a:cubicBezTo>
                  <a:cubicBezTo>
                    <a:pt x="33" y="76"/>
                    <a:pt x="33" y="76"/>
                    <a:pt x="33" y="76"/>
                  </a:cubicBezTo>
                  <a:cubicBezTo>
                    <a:pt x="36" y="66"/>
                    <a:pt x="42" y="57"/>
                    <a:pt x="49" y="50"/>
                  </a:cubicBezTo>
                  <a:cubicBezTo>
                    <a:pt x="28" y="30"/>
                    <a:pt x="28" y="30"/>
                    <a:pt x="28" y="30"/>
                  </a:cubicBezTo>
                  <a:cubicBezTo>
                    <a:pt x="37" y="19"/>
                    <a:pt x="50" y="11"/>
                    <a:pt x="64" y="6"/>
                  </a:cubicBezTo>
                  <a:cubicBezTo>
                    <a:pt x="74" y="33"/>
                    <a:pt x="74" y="33"/>
                    <a:pt x="74" y="33"/>
                  </a:cubicBezTo>
                  <a:cubicBezTo>
                    <a:pt x="82" y="30"/>
                    <a:pt x="90" y="28"/>
                    <a:pt x="99" y="28"/>
                  </a:cubicBezTo>
                  <a:cubicBezTo>
                    <a:pt x="99" y="40"/>
                    <a:pt x="99" y="40"/>
                    <a:pt x="99" y="40"/>
                  </a:cubicBezTo>
                  <a:cubicBezTo>
                    <a:pt x="92" y="40"/>
                    <a:pt x="85" y="41"/>
                    <a:pt x="78" y="44"/>
                  </a:cubicBezTo>
                  <a:cubicBezTo>
                    <a:pt x="49" y="55"/>
                    <a:pt x="34" y="88"/>
                    <a:pt x="45" y="117"/>
                  </a:cubicBezTo>
                  <a:cubicBezTo>
                    <a:pt x="54" y="140"/>
                    <a:pt x="76" y="154"/>
                    <a:pt x="99" y="154"/>
                  </a:cubicBezTo>
                  <a:lnTo>
                    <a:pt x="99" y="1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59" name="Group 18">
            <a:extLst>
              <a:ext uri="{FF2B5EF4-FFF2-40B4-BE49-F238E27FC236}">
                <a16:creationId xmlns:a16="http://schemas.microsoft.com/office/drawing/2014/main" id="{D9283267-6BEB-4CEF-B7C8-2F76D2E7AA91}"/>
              </a:ext>
            </a:extLst>
          </p:cNvPr>
          <p:cNvGrpSpPr>
            <a:grpSpLocks noChangeAspect="1"/>
          </p:cNvGrpSpPr>
          <p:nvPr/>
        </p:nvGrpSpPr>
        <p:grpSpPr bwMode="auto">
          <a:xfrm>
            <a:off x="3181049" y="4464502"/>
            <a:ext cx="763758" cy="740713"/>
            <a:chOff x="1431" y="1291"/>
            <a:chExt cx="924" cy="896"/>
          </a:xfrm>
          <a:solidFill>
            <a:srgbClr val="EF4A6A"/>
          </a:solidFill>
        </p:grpSpPr>
        <p:sp>
          <p:nvSpPr>
            <p:cNvPr id="60" name="Freeform 19">
              <a:extLst>
                <a:ext uri="{FF2B5EF4-FFF2-40B4-BE49-F238E27FC236}">
                  <a16:creationId xmlns:a16="http://schemas.microsoft.com/office/drawing/2014/main" id="{08103571-DBBB-4ADA-A7C7-A763235D61A6}"/>
                </a:ext>
              </a:extLst>
            </p:cNvPr>
            <p:cNvSpPr/>
            <p:nvPr/>
          </p:nvSpPr>
          <p:spPr bwMode="auto">
            <a:xfrm>
              <a:off x="1552" y="1665"/>
              <a:ext cx="377" cy="515"/>
            </a:xfrm>
            <a:custGeom>
              <a:avLst/>
              <a:gdLst>
                <a:gd name="T0" fmla="*/ 106 w 158"/>
                <a:gd name="T1" fmla="*/ 85 h 216"/>
                <a:gd name="T2" fmla="*/ 106 w 158"/>
                <a:gd name="T3" fmla="*/ 190 h 216"/>
                <a:gd name="T4" fmla="*/ 80 w 158"/>
                <a:gd name="T5" fmla="*/ 216 h 216"/>
                <a:gd name="T6" fmla="*/ 80 w 158"/>
                <a:gd name="T7" fmla="*/ 216 h 216"/>
                <a:gd name="T8" fmla="*/ 54 w 158"/>
                <a:gd name="T9" fmla="*/ 190 h 216"/>
                <a:gd name="T10" fmla="*/ 54 w 158"/>
                <a:gd name="T11" fmla="*/ 85 h 216"/>
                <a:gd name="T12" fmla="*/ 18 w 158"/>
                <a:gd name="T13" fmla="*/ 85 h 216"/>
                <a:gd name="T14" fmla="*/ 11 w 158"/>
                <a:gd name="T15" fmla="*/ 62 h 216"/>
                <a:gd name="T16" fmla="*/ 61 w 158"/>
                <a:gd name="T17" fmla="*/ 12 h 216"/>
                <a:gd name="T18" fmla="*/ 98 w 158"/>
                <a:gd name="T19" fmla="*/ 12 h 216"/>
                <a:gd name="T20" fmla="*/ 149 w 158"/>
                <a:gd name="T21" fmla="*/ 62 h 216"/>
                <a:gd name="T22" fmla="*/ 139 w 158"/>
                <a:gd name="T23" fmla="*/ 85 h 216"/>
                <a:gd name="T24" fmla="*/ 106 w 158"/>
                <a:gd name="T25" fmla="*/ 85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85"/>
                  </a:moveTo>
                  <a:cubicBezTo>
                    <a:pt x="106" y="190"/>
                    <a:pt x="106" y="190"/>
                    <a:pt x="106" y="190"/>
                  </a:cubicBezTo>
                  <a:cubicBezTo>
                    <a:pt x="106" y="204"/>
                    <a:pt x="94" y="216"/>
                    <a:pt x="80" y="216"/>
                  </a:cubicBezTo>
                  <a:cubicBezTo>
                    <a:pt x="80" y="216"/>
                    <a:pt x="80" y="216"/>
                    <a:pt x="80" y="216"/>
                  </a:cubicBezTo>
                  <a:cubicBezTo>
                    <a:pt x="65" y="216"/>
                    <a:pt x="54" y="204"/>
                    <a:pt x="54" y="190"/>
                  </a:cubicBezTo>
                  <a:cubicBezTo>
                    <a:pt x="54" y="85"/>
                    <a:pt x="54" y="85"/>
                    <a:pt x="54" y="85"/>
                  </a:cubicBezTo>
                  <a:cubicBezTo>
                    <a:pt x="18" y="85"/>
                    <a:pt x="18" y="85"/>
                    <a:pt x="18" y="85"/>
                  </a:cubicBezTo>
                  <a:cubicBezTo>
                    <a:pt x="3" y="85"/>
                    <a:pt x="0" y="72"/>
                    <a:pt x="11" y="62"/>
                  </a:cubicBezTo>
                  <a:cubicBezTo>
                    <a:pt x="61" y="12"/>
                    <a:pt x="61" y="12"/>
                    <a:pt x="61" y="12"/>
                  </a:cubicBezTo>
                  <a:cubicBezTo>
                    <a:pt x="73" y="0"/>
                    <a:pt x="85" y="0"/>
                    <a:pt x="98" y="12"/>
                  </a:cubicBezTo>
                  <a:cubicBezTo>
                    <a:pt x="149" y="62"/>
                    <a:pt x="149" y="62"/>
                    <a:pt x="149" y="62"/>
                  </a:cubicBezTo>
                  <a:cubicBezTo>
                    <a:pt x="158" y="71"/>
                    <a:pt x="157" y="85"/>
                    <a:pt x="139" y="85"/>
                  </a:cubicBezTo>
                  <a:lnTo>
                    <a:pt x="106" y="8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1" name="Freeform 20">
              <a:extLst>
                <a:ext uri="{FF2B5EF4-FFF2-40B4-BE49-F238E27FC236}">
                  <a16:creationId xmlns:a16="http://schemas.microsoft.com/office/drawing/2014/main" id="{4A1FBC63-F22F-4DD2-9628-367DAC9C1EB1}"/>
                </a:ext>
              </a:extLst>
            </p:cNvPr>
            <p:cNvSpPr/>
            <p:nvPr/>
          </p:nvSpPr>
          <p:spPr bwMode="auto">
            <a:xfrm>
              <a:off x="1431" y="1291"/>
              <a:ext cx="924" cy="648"/>
            </a:xfrm>
            <a:custGeom>
              <a:avLst/>
              <a:gdLst>
                <a:gd name="T0" fmla="*/ 308 w 388"/>
                <a:gd name="T1" fmla="*/ 99 h 272"/>
                <a:gd name="T2" fmla="*/ 388 w 388"/>
                <a:gd name="T3" fmla="*/ 184 h 272"/>
                <a:gd name="T4" fmla="*/ 388 w 388"/>
                <a:gd name="T5" fmla="*/ 184 h 272"/>
                <a:gd name="T6" fmla="*/ 304 w 388"/>
                <a:gd name="T7" fmla="*/ 270 h 272"/>
                <a:gd name="T8" fmla="*/ 304 w 388"/>
                <a:gd name="T9" fmla="*/ 186 h 272"/>
                <a:gd name="T10" fmla="*/ 293 w 388"/>
                <a:gd name="T11" fmla="*/ 158 h 272"/>
                <a:gd name="T12" fmla="*/ 266 w 388"/>
                <a:gd name="T13" fmla="*/ 147 h 272"/>
                <a:gd name="T14" fmla="*/ 238 w 388"/>
                <a:gd name="T15" fmla="*/ 158 h 272"/>
                <a:gd name="T16" fmla="*/ 227 w 388"/>
                <a:gd name="T17" fmla="*/ 186 h 272"/>
                <a:gd name="T18" fmla="*/ 227 w 388"/>
                <a:gd name="T19" fmla="*/ 272 h 272"/>
                <a:gd name="T20" fmla="*/ 170 w 388"/>
                <a:gd name="T21" fmla="*/ 272 h 272"/>
                <a:gd name="T22" fmla="*/ 170 w 388"/>
                <a:gd name="T23" fmla="*/ 255 h 272"/>
                <a:gd name="T24" fmla="*/ 190 w 388"/>
                <a:gd name="T25" fmla="*/ 255 h 272"/>
                <a:gd name="T26" fmla="*/ 206 w 388"/>
                <a:gd name="T27" fmla="*/ 251 h 272"/>
                <a:gd name="T28" fmla="*/ 217 w 388"/>
                <a:gd name="T29" fmla="*/ 239 h 272"/>
                <a:gd name="T30" fmla="*/ 217 w 388"/>
                <a:gd name="T31" fmla="*/ 224 h 272"/>
                <a:gd name="T32" fmla="*/ 209 w 388"/>
                <a:gd name="T33" fmla="*/ 210 h 272"/>
                <a:gd name="T34" fmla="*/ 158 w 388"/>
                <a:gd name="T35" fmla="*/ 160 h 272"/>
                <a:gd name="T36" fmla="*/ 131 w 388"/>
                <a:gd name="T37" fmla="*/ 147 h 272"/>
                <a:gd name="T38" fmla="*/ 103 w 388"/>
                <a:gd name="T39" fmla="*/ 160 h 272"/>
                <a:gd name="T40" fmla="*/ 53 w 388"/>
                <a:gd name="T41" fmla="*/ 210 h 272"/>
                <a:gd name="T42" fmla="*/ 44 w 388"/>
                <a:gd name="T43" fmla="*/ 225 h 272"/>
                <a:gd name="T44" fmla="*/ 44 w 388"/>
                <a:gd name="T45" fmla="*/ 239 h 272"/>
                <a:gd name="T46" fmla="*/ 54 w 388"/>
                <a:gd name="T47" fmla="*/ 251 h 272"/>
                <a:gd name="T48" fmla="*/ 69 w 388"/>
                <a:gd name="T49" fmla="*/ 255 h 272"/>
                <a:gd name="T50" fmla="*/ 92 w 388"/>
                <a:gd name="T51" fmla="*/ 255 h 272"/>
                <a:gd name="T52" fmla="*/ 92 w 388"/>
                <a:gd name="T53" fmla="*/ 271 h 272"/>
                <a:gd name="T54" fmla="*/ 0 w 388"/>
                <a:gd name="T55" fmla="*/ 184 h 272"/>
                <a:gd name="T56" fmla="*/ 0 w 388"/>
                <a:gd name="T57" fmla="*/ 184 h 272"/>
                <a:gd name="T58" fmla="*/ 80 w 388"/>
                <a:gd name="T59" fmla="*/ 99 h 272"/>
                <a:gd name="T60" fmla="*/ 80 w 388"/>
                <a:gd name="T61" fmla="*/ 96 h 272"/>
                <a:gd name="T62" fmla="*/ 194 w 388"/>
                <a:gd name="T63" fmla="*/ 0 h 272"/>
                <a:gd name="T64" fmla="*/ 308 w 388"/>
                <a:gd name="T65" fmla="*/ 96 h 272"/>
                <a:gd name="T66" fmla="*/ 308 w 388"/>
                <a:gd name="T67" fmla="*/ 99 h 2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88" h="272">
                  <a:moveTo>
                    <a:pt x="308" y="99"/>
                  </a:moveTo>
                  <a:cubicBezTo>
                    <a:pt x="354" y="108"/>
                    <a:pt x="388" y="143"/>
                    <a:pt x="388" y="184"/>
                  </a:cubicBezTo>
                  <a:cubicBezTo>
                    <a:pt x="388" y="184"/>
                    <a:pt x="388" y="184"/>
                    <a:pt x="388" y="184"/>
                  </a:cubicBezTo>
                  <a:cubicBezTo>
                    <a:pt x="388" y="227"/>
                    <a:pt x="352" y="262"/>
                    <a:pt x="304" y="270"/>
                  </a:cubicBezTo>
                  <a:cubicBezTo>
                    <a:pt x="304" y="186"/>
                    <a:pt x="304" y="186"/>
                    <a:pt x="304" y="186"/>
                  </a:cubicBezTo>
                  <a:cubicBezTo>
                    <a:pt x="304" y="175"/>
                    <a:pt x="300" y="165"/>
                    <a:pt x="293" y="158"/>
                  </a:cubicBezTo>
                  <a:cubicBezTo>
                    <a:pt x="286" y="151"/>
                    <a:pt x="276" y="147"/>
                    <a:pt x="266" y="147"/>
                  </a:cubicBezTo>
                  <a:cubicBezTo>
                    <a:pt x="255" y="147"/>
                    <a:pt x="245" y="151"/>
                    <a:pt x="238" y="158"/>
                  </a:cubicBezTo>
                  <a:cubicBezTo>
                    <a:pt x="231" y="165"/>
                    <a:pt x="227" y="175"/>
                    <a:pt x="227" y="186"/>
                  </a:cubicBezTo>
                  <a:cubicBezTo>
                    <a:pt x="227" y="272"/>
                    <a:pt x="227" y="272"/>
                    <a:pt x="227" y="272"/>
                  </a:cubicBezTo>
                  <a:cubicBezTo>
                    <a:pt x="170" y="272"/>
                    <a:pt x="170" y="272"/>
                    <a:pt x="170" y="272"/>
                  </a:cubicBezTo>
                  <a:cubicBezTo>
                    <a:pt x="170" y="255"/>
                    <a:pt x="170" y="255"/>
                    <a:pt x="170" y="255"/>
                  </a:cubicBezTo>
                  <a:cubicBezTo>
                    <a:pt x="190" y="255"/>
                    <a:pt x="190" y="255"/>
                    <a:pt x="190" y="255"/>
                  </a:cubicBezTo>
                  <a:cubicBezTo>
                    <a:pt x="196" y="255"/>
                    <a:pt x="202" y="253"/>
                    <a:pt x="206" y="251"/>
                  </a:cubicBezTo>
                  <a:cubicBezTo>
                    <a:pt x="211" y="248"/>
                    <a:pt x="215" y="244"/>
                    <a:pt x="217" y="239"/>
                  </a:cubicBezTo>
                  <a:cubicBezTo>
                    <a:pt x="218" y="234"/>
                    <a:pt x="219" y="229"/>
                    <a:pt x="217" y="224"/>
                  </a:cubicBezTo>
                  <a:cubicBezTo>
                    <a:pt x="216" y="219"/>
                    <a:pt x="213" y="214"/>
                    <a:pt x="209" y="210"/>
                  </a:cubicBezTo>
                  <a:cubicBezTo>
                    <a:pt x="158" y="160"/>
                    <a:pt x="158" y="160"/>
                    <a:pt x="158" y="160"/>
                  </a:cubicBezTo>
                  <a:cubicBezTo>
                    <a:pt x="149" y="151"/>
                    <a:pt x="140" y="147"/>
                    <a:pt x="131" y="147"/>
                  </a:cubicBezTo>
                  <a:cubicBezTo>
                    <a:pt x="121" y="147"/>
                    <a:pt x="112" y="152"/>
                    <a:pt x="103" y="160"/>
                  </a:cubicBezTo>
                  <a:cubicBezTo>
                    <a:pt x="53" y="210"/>
                    <a:pt x="53" y="210"/>
                    <a:pt x="53" y="210"/>
                  </a:cubicBezTo>
                  <a:cubicBezTo>
                    <a:pt x="48" y="215"/>
                    <a:pt x="45" y="220"/>
                    <a:pt x="44" y="225"/>
                  </a:cubicBezTo>
                  <a:cubicBezTo>
                    <a:pt x="42" y="230"/>
                    <a:pt x="42" y="235"/>
                    <a:pt x="44" y="239"/>
                  </a:cubicBezTo>
                  <a:cubicBezTo>
                    <a:pt x="46" y="244"/>
                    <a:pt x="49" y="248"/>
                    <a:pt x="54" y="251"/>
                  </a:cubicBezTo>
                  <a:cubicBezTo>
                    <a:pt x="58" y="253"/>
                    <a:pt x="63" y="255"/>
                    <a:pt x="69" y="255"/>
                  </a:cubicBezTo>
                  <a:cubicBezTo>
                    <a:pt x="92" y="255"/>
                    <a:pt x="92" y="255"/>
                    <a:pt x="92" y="255"/>
                  </a:cubicBezTo>
                  <a:cubicBezTo>
                    <a:pt x="92" y="271"/>
                    <a:pt x="92" y="271"/>
                    <a:pt x="92" y="271"/>
                  </a:cubicBezTo>
                  <a:cubicBezTo>
                    <a:pt x="40" y="266"/>
                    <a:pt x="0" y="229"/>
                    <a:pt x="0" y="184"/>
                  </a:cubicBezTo>
                  <a:cubicBezTo>
                    <a:pt x="0" y="184"/>
                    <a:pt x="0" y="184"/>
                    <a:pt x="0" y="184"/>
                  </a:cubicBezTo>
                  <a:cubicBezTo>
                    <a:pt x="0" y="143"/>
                    <a:pt x="34" y="108"/>
                    <a:pt x="80" y="99"/>
                  </a:cubicBezTo>
                  <a:cubicBezTo>
                    <a:pt x="80" y="98"/>
                    <a:pt x="80" y="97"/>
                    <a:pt x="80" y="96"/>
                  </a:cubicBezTo>
                  <a:cubicBezTo>
                    <a:pt x="80" y="43"/>
                    <a:pt x="131" y="0"/>
                    <a:pt x="194" y="0"/>
                  </a:cubicBezTo>
                  <a:cubicBezTo>
                    <a:pt x="257" y="0"/>
                    <a:pt x="308" y="43"/>
                    <a:pt x="308" y="96"/>
                  </a:cubicBezTo>
                  <a:cubicBezTo>
                    <a:pt x="308" y="97"/>
                    <a:pt x="308" y="98"/>
                    <a:pt x="30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2" name="Freeform 21">
              <a:extLst>
                <a:ext uri="{FF2B5EF4-FFF2-40B4-BE49-F238E27FC236}">
                  <a16:creationId xmlns:a16="http://schemas.microsoft.com/office/drawing/2014/main" id="{6F64A0EB-9382-4409-A233-05A88272B078}"/>
                </a:ext>
              </a:extLst>
            </p:cNvPr>
            <p:cNvSpPr/>
            <p:nvPr/>
          </p:nvSpPr>
          <p:spPr bwMode="auto">
            <a:xfrm>
              <a:off x="1874" y="1672"/>
              <a:ext cx="377" cy="515"/>
            </a:xfrm>
            <a:custGeom>
              <a:avLst/>
              <a:gdLst>
                <a:gd name="T0" fmla="*/ 106 w 158"/>
                <a:gd name="T1" fmla="*/ 131 h 216"/>
                <a:gd name="T2" fmla="*/ 106 w 158"/>
                <a:gd name="T3" fmla="*/ 26 h 216"/>
                <a:gd name="T4" fmla="*/ 80 w 158"/>
                <a:gd name="T5" fmla="*/ 0 h 216"/>
                <a:gd name="T6" fmla="*/ 80 w 158"/>
                <a:gd name="T7" fmla="*/ 0 h 216"/>
                <a:gd name="T8" fmla="*/ 54 w 158"/>
                <a:gd name="T9" fmla="*/ 26 h 216"/>
                <a:gd name="T10" fmla="*/ 54 w 158"/>
                <a:gd name="T11" fmla="*/ 131 h 216"/>
                <a:gd name="T12" fmla="*/ 18 w 158"/>
                <a:gd name="T13" fmla="*/ 131 h 216"/>
                <a:gd name="T14" fmla="*/ 10 w 158"/>
                <a:gd name="T15" fmla="*/ 153 h 216"/>
                <a:gd name="T16" fmla="*/ 61 w 158"/>
                <a:gd name="T17" fmla="*/ 203 h 216"/>
                <a:gd name="T18" fmla="*/ 98 w 158"/>
                <a:gd name="T19" fmla="*/ 203 h 216"/>
                <a:gd name="T20" fmla="*/ 149 w 158"/>
                <a:gd name="T21" fmla="*/ 153 h 216"/>
                <a:gd name="T22" fmla="*/ 138 w 158"/>
                <a:gd name="T23" fmla="*/ 131 h 216"/>
                <a:gd name="T24" fmla="*/ 106 w 158"/>
                <a:gd name="T25" fmla="*/ 131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216">
                  <a:moveTo>
                    <a:pt x="106" y="131"/>
                  </a:moveTo>
                  <a:cubicBezTo>
                    <a:pt x="106" y="26"/>
                    <a:pt x="106" y="26"/>
                    <a:pt x="106" y="26"/>
                  </a:cubicBezTo>
                  <a:cubicBezTo>
                    <a:pt x="106" y="12"/>
                    <a:pt x="94" y="0"/>
                    <a:pt x="80" y="0"/>
                  </a:cubicBezTo>
                  <a:cubicBezTo>
                    <a:pt x="80" y="0"/>
                    <a:pt x="80" y="0"/>
                    <a:pt x="80" y="0"/>
                  </a:cubicBezTo>
                  <a:cubicBezTo>
                    <a:pt x="65" y="0"/>
                    <a:pt x="54" y="12"/>
                    <a:pt x="54" y="26"/>
                  </a:cubicBezTo>
                  <a:cubicBezTo>
                    <a:pt x="54" y="131"/>
                    <a:pt x="54" y="131"/>
                    <a:pt x="54" y="131"/>
                  </a:cubicBezTo>
                  <a:cubicBezTo>
                    <a:pt x="18" y="131"/>
                    <a:pt x="18" y="131"/>
                    <a:pt x="18" y="131"/>
                  </a:cubicBezTo>
                  <a:cubicBezTo>
                    <a:pt x="3" y="131"/>
                    <a:pt x="0" y="143"/>
                    <a:pt x="10" y="153"/>
                  </a:cubicBezTo>
                  <a:cubicBezTo>
                    <a:pt x="61" y="203"/>
                    <a:pt x="61" y="203"/>
                    <a:pt x="61" y="203"/>
                  </a:cubicBezTo>
                  <a:cubicBezTo>
                    <a:pt x="73" y="216"/>
                    <a:pt x="85" y="216"/>
                    <a:pt x="98" y="203"/>
                  </a:cubicBezTo>
                  <a:cubicBezTo>
                    <a:pt x="149" y="153"/>
                    <a:pt x="149" y="153"/>
                    <a:pt x="149" y="153"/>
                  </a:cubicBezTo>
                  <a:cubicBezTo>
                    <a:pt x="158" y="144"/>
                    <a:pt x="156" y="131"/>
                    <a:pt x="138" y="131"/>
                  </a:cubicBezTo>
                  <a:lnTo>
                    <a:pt x="106" y="13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63" name="Group 30">
            <a:extLst>
              <a:ext uri="{FF2B5EF4-FFF2-40B4-BE49-F238E27FC236}">
                <a16:creationId xmlns:a16="http://schemas.microsoft.com/office/drawing/2014/main" id="{7956F84D-B965-4369-957D-B15FB4BA5EEB}"/>
              </a:ext>
            </a:extLst>
          </p:cNvPr>
          <p:cNvGrpSpPr>
            <a:grpSpLocks noChangeAspect="1"/>
          </p:cNvGrpSpPr>
          <p:nvPr/>
        </p:nvGrpSpPr>
        <p:grpSpPr bwMode="auto">
          <a:xfrm>
            <a:off x="3451075" y="2568414"/>
            <a:ext cx="765758" cy="647800"/>
            <a:chOff x="144" y="2696"/>
            <a:chExt cx="1174" cy="889"/>
          </a:xfrm>
          <a:solidFill>
            <a:srgbClr val="EF4A6A"/>
          </a:solidFill>
        </p:grpSpPr>
        <p:sp>
          <p:nvSpPr>
            <p:cNvPr id="64" name="Freeform 31">
              <a:extLst>
                <a:ext uri="{FF2B5EF4-FFF2-40B4-BE49-F238E27FC236}">
                  <a16:creationId xmlns:a16="http://schemas.microsoft.com/office/drawing/2014/main" id="{9E4DB118-EC82-43AD-9C24-A84A1897B3A0}"/>
                </a:ext>
              </a:extLst>
            </p:cNvPr>
            <p:cNvSpPr/>
            <p:nvPr/>
          </p:nvSpPr>
          <p:spPr bwMode="auto">
            <a:xfrm>
              <a:off x="695" y="2696"/>
              <a:ext cx="623" cy="889"/>
            </a:xfrm>
            <a:custGeom>
              <a:avLst/>
              <a:gdLst>
                <a:gd name="T0" fmla="*/ 208 w 262"/>
                <a:gd name="T1" fmla="*/ 0 h 373"/>
                <a:gd name="T2" fmla="*/ 54 w 262"/>
                <a:gd name="T3" fmla="*/ 0 h 373"/>
                <a:gd name="T4" fmla="*/ 0 w 262"/>
                <a:gd name="T5" fmla="*/ 54 h 373"/>
                <a:gd name="T6" fmla="*/ 0 w 262"/>
                <a:gd name="T7" fmla="*/ 319 h 373"/>
                <a:gd name="T8" fmla="*/ 54 w 262"/>
                <a:gd name="T9" fmla="*/ 373 h 373"/>
                <a:gd name="T10" fmla="*/ 208 w 262"/>
                <a:gd name="T11" fmla="*/ 373 h 373"/>
                <a:gd name="T12" fmla="*/ 262 w 262"/>
                <a:gd name="T13" fmla="*/ 319 h 373"/>
                <a:gd name="T14" fmla="*/ 262 w 262"/>
                <a:gd name="T15" fmla="*/ 54 h 373"/>
                <a:gd name="T16" fmla="*/ 208 w 262"/>
                <a:gd name="T1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2" h="373">
                  <a:moveTo>
                    <a:pt x="208" y="0"/>
                  </a:moveTo>
                  <a:cubicBezTo>
                    <a:pt x="54" y="0"/>
                    <a:pt x="54" y="0"/>
                    <a:pt x="54" y="0"/>
                  </a:cubicBezTo>
                  <a:cubicBezTo>
                    <a:pt x="24" y="0"/>
                    <a:pt x="0" y="24"/>
                    <a:pt x="0" y="54"/>
                  </a:cubicBezTo>
                  <a:cubicBezTo>
                    <a:pt x="0" y="319"/>
                    <a:pt x="0" y="319"/>
                    <a:pt x="0" y="319"/>
                  </a:cubicBezTo>
                  <a:cubicBezTo>
                    <a:pt x="0" y="349"/>
                    <a:pt x="24" y="373"/>
                    <a:pt x="54" y="373"/>
                  </a:cubicBezTo>
                  <a:cubicBezTo>
                    <a:pt x="208" y="373"/>
                    <a:pt x="208" y="373"/>
                    <a:pt x="208" y="373"/>
                  </a:cubicBezTo>
                  <a:cubicBezTo>
                    <a:pt x="238" y="373"/>
                    <a:pt x="262" y="349"/>
                    <a:pt x="262" y="319"/>
                  </a:cubicBezTo>
                  <a:cubicBezTo>
                    <a:pt x="262" y="54"/>
                    <a:pt x="262" y="54"/>
                    <a:pt x="262" y="54"/>
                  </a:cubicBezTo>
                  <a:cubicBezTo>
                    <a:pt x="262" y="24"/>
                    <a:pt x="238" y="0"/>
                    <a:pt x="20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5" name="Freeform 32">
              <a:extLst>
                <a:ext uri="{FF2B5EF4-FFF2-40B4-BE49-F238E27FC236}">
                  <a16:creationId xmlns:a16="http://schemas.microsoft.com/office/drawing/2014/main" id="{65AE762C-09C8-4450-A624-7A7500A2DBBD}"/>
                </a:ext>
              </a:extLst>
            </p:cNvPr>
            <p:cNvSpPr/>
            <p:nvPr/>
          </p:nvSpPr>
          <p:spPr bwMode="auto">
            <a:xfrm>
              <a:off x="747" y="2770"/>
              <a:ext cx="518" cy="712"/>
            </a:xfrm>
            <a:custGeom>
              <a:avLst/>
              <a:gdLst>
                <a:gd name="T0" fmla="*/ 217 w 218"/>
                <a:gd name="T1" fmla="*/ 0 h 299"/>
                <a:gd name="T2" fmla="*/ 1 w 218"/>
                <a:gd name="T3" fmla="*/ 0 h 299"/>
                <a:gd name="T4" fmla="*/ 0 w 218"/>
                <a:gd name="T5" fmla="*/ 1 h 299"/>
                <a:gd name="T6" fmla="*/ 0 w 218"/>
                <a:gd name="T7" fmla="*/ 299 h 299"/>
                <a:gd name="T8" fmla="*/ 1 w 218"/>
                <a:gd name="T9" fmla="*/ 299 h 299"/>
                <a:gd name="T10" fmla="*/ 217 w 218"/>
                <a:gd name="T11" fmla="*/ 299 h 299"/>
                <a:gd name="T12" fmla="*/ 218 w 218"/>
                <a:gd name="T13" fmla="*/ 299 h 299"/>
                <a:gd name="T14" fmla="*/ 218 w 218"/>
                <a:gd name="T15" fmla="*/ 1 h 299"/>
                <a:gd name="T16" fmla="*/ 217 w 218"/>
                <a:gd name="T17" fmla="*/ 0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8" h="299">
                  <a:moveTo>
                    <a:pt x="217" y="0"/>
                  </a:moveTo>
                  <a:cubicBezTo>
                    <a:pt x="1" y="0"/>
                    <a:pt x="1" y="0"/>
                    <a:pt x="1" y="0"/>
                  </a:cubicBezTo>
                  <a:cubicBezTo>
                    <a:pt x="1" y="0"/>
                    <a:pt x="0" y="1"/>
                    <a:pt x="0" y="1"/>
                  </a:cubicBezTo>
                  <a:cubicBezTo>
                    <a:pt x="0" y="299"/>
                    <a:pt x="0" y="299"/>
                    <a:pt x="0" y="299"/>
                  </a:cubicBezTo>
                  <a:cubicBezTo>
                    <a:pt x="0" y="299"/>
                    <a:pt x="1" y="299"/>
                    <a:pt x="1" y="299"/>
                  </a:cubicBezTo>
                  <a:cubicBezTo>
                    <a:pt x="217" y="299"/>
                    <a:pt x="217" y="299"/>
                    <a:pt x="217" y="299"/>
                  </a:cubicBezTo>
                  <a:cubicBezTo>
                    <a:pt x="217" y="299"/>
                    <a:pt x="218" y="299"/>
                    <a:pt x="218" y="299"/>
                  </a:cubicBezTo>
                  <a:cubicBezTo>
                    <a:pt x="218" y="1"/>
                    <a:pt x="218" y="1"/>
                    <a:pt x="218" y="1"/>
                  </a:cubicBezTo>
                  <a:cubicBezTo>
                    <a:pt x="218" y="1"/>
                    <a:pt x="217" y="0"/>
                    <a:pt x="217" y="0"/>
                  </a:cubicBezTo>
                  <a:close/>
                </a:path>
              </a:pathLst>
            </a:custGeom>
            <a:grpFill/>
            <a:ln>
              <a:solidFill>
                <a:srgbClr val="ED7D31"/>
              </a:solidFill>
            </a:ln>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6" name="Freeform 33">
              <a:extLst>
                <a:ext uri="{FF2B5EF4-FFF2-40B4-BE49-F238E27FC236}">
                  <a16:creationId xmlns:a16="http://schemas.microsoft.com/office/drawing/2014/main" id="{09EB6361-ED54-4EC2-91EC-9B7B63630CD2}"/>
                </a:ext>
              </a:extLst>
            </p:cNvPr>
            <p:cNvSpPr/>
            <p:nvPr/>
          </p:nvSpPr>
          <p:spPr bwMode="auto">
            <a:xfrm>
              <a:off x="930" y="2725"/>
              <a:ext cx="150" cy="19"/>
            </a:xfrm>
            <a:custGeom>
              <a:avLst/>
              <a:gdLst>
                <a:gd name="T0" fmla="*/ 60 w 63"/>
                <a:gd name="T1" fmla="*/ 0 h 8"/>
                <a:gd name="T2" fmla="*/ 4 w 63"/>
                <a:gd name="T3" fmla="*/ 0 h 8"/>
                <a:gd name="T4" fmla="*/ 0 w 63"/>
                <a:gd name="T5" fmla="*/ 4 h 8"/>
                <a:gd name="T6" fmla="*/ 0 w 63"/>
                <a:gd name="T7" fmla="*/ 4 h 8"/>
                <a:gd name="T8" fmla="*/ 4 w 63"/>
                <a:gd name="T9" fmla="*/ 8 h 8"/>
                <a:gd name="T10" fmla="*/ 60 w 63"/>
                <a:gd name="T11" fmla="*/ 8 h 8"/>
                <a:gd name="T12" fmla="*/ 63 w 63"/>
                <a:gd name="T13" fmla="*/ 4 h 8"/>
                <a:gd name="T14" fmla="*/ 63 w 63"/>
                <a:gd name="T15" fmla="*/ 4 h 8"/>
                <a:gd name="T16" fmla="*/ 60 w 63"/>
                <a:gd name="T17"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 h="8">
                  <a:moveTo>
                    <a:pt x="60" y="0"/>
                  </a:moveTo>
                  <a:cubicBezTo>
                    <a:pt x="4" y="0"/>
                    <a:pt x="4" y="0"/>
                    <a:pt x="4" y="0"/>
                  </a:cubicBezTo>
                  <a:cubicBezTo>
                    <a:pt x="2" y="0"/>
                    <a:pt x="0" y="2"/>
                    <a:pt x="0" y="4"/>
                  </a:cubicBezTo>
                  <a:cubicBezTo>
                    <a:pt x="0" y="4"/>
                    <a:pt x="0" y="4"/>
                    <a:pt x="0" y="4"/>
                  </a:cubicBezTo>
                  <a:cubicBezTo>
                    <a:pt x="0" y="6"/>
                    <a:pt x="2" y="8"/>
                    <a:pt x="4" y="8"/>
                  </a:cubicBezTo>
                  <a:cubicBezTo>
                    <a:pt x="60" y="8"/>
                    <a:pt x="60" y="8"/>
                    <a:pt x="60" y="8"/>
                  </a:cubicBezTo>
                  <a:cubicBezTo>
                    <a:pt x="62" y="8"/>
                    <a:pt x="63" y="6"/>
                    <a:pt x="63" y="4"/>
                  </a:cubicBezTo>
                  <a:cubicBezTo>
                    <a:pt x="63" y="4"/>
                    <a:pt x="63" y="4"/>
                    <a:pt x="63" y="4"/>
                  </a:cubicBezTo>
                  <a:cubicBezTo>
                    <a:pt x="63" y="2"/>
                    <a:pt x="62" y="0"/>
                    <a:pt x="6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7" name="Oval 34">
              <a:extLst>
                <a:ext uri="{FF2B5EF4-FFF2-40B4-BE49-F238E27FC236}">
                  <a16:creationId xmlns:a16="http://schemas.microsoft.com/office/drawing/2014/main" id="{A7229C05-1AE8-4C47-8AE6-3E68C164337A}"/>
                </a:ext>
              </a:extLst>
            </p:cNvPr>
            <p:cNvSpPr>
              <a:spLocks noChangeArrowheads="1"/>
            </p:cNvSpPr>
            <p:nvPr/>
          </p:nvSpPr>
          <p:spPr bwMode="auto">
            <a:xfrm>
              <a:off x="983" y="3520"/>
              <a:ext cx="45" cy="46"/>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8" name="Freeform 35">
              <a:extLst>
                <a:ext uri="{FF2B5EF4-FFF2-40B4-BE49-F238E27FC236}">
                  <a16:creationId xmlns:a16="http://schemas.microsoft.com/office/drawing/2014/main" id="{8EAE0474-39E4-41A1-A7E6-AFAE71DE495C}"/>
                </a:ext>
              </a:extLst>
            </p:cNvPr>
            <p:cNvSpPr/>
            <p:nvPr/>
          </p:nvSpPr>
          <p:spPr bwMode="auto">
            <a:xfrm>
              <a:off x="144" y="2830"/>
              <a:ext cx="706" cy="521"/>
            </a:xfrm>
            <a:custGeom>
              <a:avLst/>
              <a:gdLst>
                <a:gd name="T0" fmla="*/ 149 w 297"/>
                <a:gd name="T1" fmla="*/ 0 h 219"/>
                <a:gd name="T2" fmla="*/ 297 w 297"/>
                <a:gd name="T3" fmla="*/ 102 h 219"/>
                <a:gd name="T4" fmla="*/ 241 w 297"/>
                <a:gd name="T5" fmla="*/ 183 h 219"/>
                <a:gd name="T6" fmla="*/ 285 w 297"/>
                <a:gd name="T7" fmla="*/ 219 h 219"/>
                <a:gd name="T8" fmla="*/ 284 w 297"/>
                <a:gd name="T9" fmla="*/ 219 h 219"/>
                <a:gd name="T10" fmla="*/ 213 w 297"/>
                <a:gd name="T11" fmla="*/ 195 h 219"/>
                <a:gd name="T12" fmla="*/ 149 w 297"/>
                <a:gd name="T13" fmla="*/ 205 h 219"/>
                <a:gd name="T14" fmla="*/ 0 w 297"/>
                <a:gd name="T15" fmla="*/ 102 h 219"/>
                <a:gd name="T16" fmla="*/ 149 w 297"/>
                <a:gd name="T17" fmla="*/ 0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97" h="219">
                  <a:moveTo>
                    <a:pt x="149" y="0"/>
                  </a:moveTo>
                  <a:cubicBezTo>
                    <a:pt x="231" y="0"/>
                    <a:pt x="297" y="46"/>
                    <a:pt x="297" y="102"/>
                  </a:cubicBezTo>
                  <a:cubicBezTo>
                    <a:pt x="297" y="135"/>
                    <a:pt x="275" y="164"/>
                    <a:pt x="241" y="183"/>
                  </a:cubicBezTo>
                  <a:cubicBezTo>
                    <a:pt x="249" y="198"/>
                    <a:pt x="265" y="211"/>
                    <a:pt x="285" y="219"/>
                  </a:cubicBezTo>
                  <a:cubicBezTo>
                    <a:pt x="285" y="219"/>
                    <a:pt x="284" y="219"/>
                    <a:pt x="284" y="219"/>
                  </a:cubicBezTo>
                  <a:cubicBezTo>
                    <a:pt x="255" y="219"/>
                    <a:pt x="230" y="209"/>
                    <a:pt x="213" y="195"/>
                  </a:cubicBezTo>
                  <a:cubicBezTo>
                    <a:pt x="194" y="201"/>
                    <a:pt x="172" y="205"/>
                    <a:pt x="149" y="205"/>
                  </a:cubicBezTo>
                  <a:cubicBezTo>
                    <a:pt x="66" y="205"/>
                    <a:pt x="0" y="159"/>
                    <a:pt x="0" y="102"/>
                  </a:cubicBezTo>
                  <a:cubicBezTo>
                    <a:pt x="0" y="46"/>
                    <a:pt x="66" y="0"/>
                    <a:pt x="14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sp>
          <p:nvSpPr>
            <p:cNvPr id="69" name="Freeform 36">
              <a:extLst>
                <a:ext uri="{FF2B5EF4-FFF2-40B4-BE49-F238E27FC236}">
                  <a16:creationId xmlns:a16="http://schemas.microsoft.com/office/drawing/2014/main" id="{DA12CBE0-EC6F-495D-A43D-3EBEFF43464E}"/>
                </a:ext>
              </a:extLst>
            </p:cNvPr>
            <p:cNvSpPr>
              <a:spLocks noEditPoints="1"/>
            </p:cNvSpPr>
            <p:nvPr/>
          </p:nvSpPr>
          <p:spPr bwMode="auto">
            <a:xfrm>
              <a:off x="460" y="2932"/>
              <a:ext cx="69" cy="288"/>
            </a:xfrm>
            <a:custGeom>
              <a:avLst/>
              <a:gdLst>
                <a:gd name="T0" fmla="*/ 67 w 69"/>
                <a:gd name="T1" fmla="*/ 288 h 288"/>
                <a:gd name="T2" fmla="*/ 0 w 69"/>
                <a:gd name="T3" fmla="*/ 288 h 288"/>
                <a:gd name="T4" fmla="*/ 0 w 69"/>
                <a:gd name="T5" fmla="*/ 81 h 288"/>
                <a:gd name="T6" fmla="*/ 67 w 69"/>
                <a:gd name="T7" fmla="*/ 81 h 288"/>
                <a:gd name="T8" fmla="*/ 67 w 69"/>
                <a:gd name="T9" fmla="*/ 288 h 288"/>
                <a:gd name="T10" fmla="*/ 67 w 69"/>
                <a:gd name="T11" fmla="*/ 288 h 288"/>
                <a:gd name="T12" fmla="*/ 69 w 69"/>
                <a:gd name="T13" fmla="*/ 50 h 288"/>
                <a:gd name="T14" fmla="*/ 0 w 69"/>
                <a:gd name="T15" fmla="*/ 50 h 288"/>
                <a:gd name="T16" fmla="*/ 0 w 69"/>
                <a:gd name="T17" fmla="*/ 0 h 288"/>
                <a:gd name="T18" fmla="*/ 69 w 69"/>
                <a:gd name="T19" fmla="*/ 0 h 288"/>
                <a:gd name="T20" fmla="*/ 69 w 69"/>
                <a:gd name="T21" fmla="*/ 50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288">
                  <a:moveTo>
                    <a:pt x="67" y="288"/>
                  </a:moveTo>
                  <a:lnTo>
                    <a:pt x="0" y="288"/>
                  </a:lnTo>
                  <a:lnTo>
                    <a:pt x="0" y="81"/>
                  </a:lnTo>
                  <a:lnTo>
                    <a:pt x="67" y="81"/>
                  </a:lnTo>
                  <a:lnTo>
                    <a:pt x="67" y="288"/>
                  </a:lnTo>
                  <a:lnTo>
                    <a:pt x="67" y="288"/>
                  </a:lnTo>
                  <a:close/>
                  <a:moveTo>
                    <a:pt x="69" y="50"/>
                  </a:moveTo>
                  <a:lnTo>
                    <a:pt x="0" y="50"/>
                  </a:lnTo>
                  <a:lnTo>
                    <a:pt x="0" y="0"/>
                  </a:lnTo>
                  <a:lnTo>
                    <a:pt x="69" y="0"/>
                  </a:lnTo>
                  <a:lnTo>
                    <a:pt x="69"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12" tIns="45706" rIns="91412" bIns="45706" numCol="1" anchor="t" anchorCtr="0" compatLnSpc="1"/>
            <a:lstStyle/>
            <a:p>
              <a:pPr marL="0" marR="0" lvl="0" indent="0" defTabSz="914400" eaLnBrk="1" fontAlgn="base" latinLnBrk="0" hangingPunct="1">
                <a:lnSpc>
                  <a:spcPct val="100000"/>
                </a:lnSpc>
                <a:spcBef>
                  <a:spcPct val="0"/>
                </a:spcBef>
                <a:spcAft>
                  <a:spcPct val="0"/>
                </a:spcAft>
                <a:buClrTx/>
                <a:buSzTx/>
                <a:buFontTx/>
                <a:buNone/>
                <a:tabLst/>
                <a:defRPr/>
              </a:pPr>
              <a:endParaRPr kumimoji="0" lang="id-ID" sz="1466" b="0" i="0" u="none" strike="noStrike" kern="0" cap="none" spc="0" normalizeH="0" baseline="0" noProof="0" dirty="0">
                <a:ln>
                  <a:noFill/>
                </a:ln>
                <a:solidFill>
                  <a:prstClr val="black"/>
                </a:solidFill>
                <a:effectLst/>
                <a:uLnTx/>
                <a:uFillTx/>
                <a:ea typeface="微软雅黑" panose="020B0503020204020204" pitchFamily="34" charset="-122"/>
              </a:endParaRPr>
            </a:p>
          </p:txBody>
        </p:sp>
      </p:grpSp>
      <p:grpSp>
        <p:nvGrpSpPr>
          <p:cNvPr id="70" name="Group 3">
            <a:extLst>
              <a:ext uri="{FF2B5EF4-FFF2-40B4-BE49-F238E27FC236}">
                <a16:creationId xmlns:a16="http://schemas.microsoft.com/office/drawing/2014/main" id="{4430854E-5D3B-4F5C-998D-6EAE3DB1E7D8}"/>
              </a:ext>
            </a:extLst>
          </p:cNvPr>
          <p:cNvGrpSpPr/>
          <p:nvPr/>
        </p:nvGrpSpPr>
        <p:grpSpPr>
          <a:xfrm>
            <a:off x="9035330" y="3731649"/>
            <a:ext cx="2660143" cy="1013720"/>
            <a:chOff x="8633134" y="3937440"/>
            <a:chExt cx="2765626" cy="1013723"/>
          </a:xfrm>
        </p:grpSpPr>
        <p:sp>
          <p:nvSpPr>
            <p:cNvPr id="71" name="TextBox 91">
              <a:extLst>
                <a:ext uri="{FF2B5EF4-FFF2-40B4-BE49-F238E27FC236}">
                  <a16:creationId xmlns:a16="http://schemas.microsoft.com/office/drawing/2014/main" id="{BDBD59B8-C374-4EFC-ADD1-E1710D5CB860}"/>
                </a:ext>
              </a:extLst>
            </p:cNvPr>
            <p:cNvSpPr txBox="1"/>
            <p:nvPr/>
          </p:nvSpPr>
          <p:spPr>
            <a:xfrm>
              <a:off x="8702407" y="3937440"/>
              <a:ext cx="1471912" cy="338427"/>
            </a:xfrm>
            <a:prstGeom prst="rect">
              <a:avLst/>
            </a:prstGeom>
            <a:noFill/>
          </p:spPr>
          <p:txBody>
            <a:bodyPr wrap="none" rtlCol="0">
              <a:spAutoFit/>
            </a:bodyPr>
            <a:lstStyle/>
            <a:p>
              <a:pPr algn="ct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单击添加标题</a:t>
              </a:r>
            </a:p>
          </p:txBody>
        </p:sp>
        <p:sp>
          <p:nvSpPr>
            <p:cNvPr id="72" name="Rectangle 95">
              <a:extLst>
                <a:ext uri="{FF2B5EF4-FFF2-40B4-BE49-F238E27FC236}">
                  <a16:creationId xmlns:a16="http://schemas.microsoft.com/office/drawing/2014/main" id="{7A019C84-E47A-48A7-A39A-0CB25D7FDEBD}"/>
                </a:ext>
              </a:extLst>
            </p:cNvPr>
            <p:cNvSpPr/>
            <p:nvPr/>
          </p:nvSpPr>
          <p:spPr>
            <a:xfrm>
              <a:off x="8633134" y="4297905"/>
              <a:ext cx="2765626" cy="653258"/>
            </a:xfrm>
            <a:prstGeom prst="rect">
              <a:avLst/>
            </a:prstGeom>
          </p:spPr>
          <p:txBody>
            <a:bodyPr wrap="square">
              <a:spAutoFit/>
            </a:bodyPr>
            <a:lstStyle/>
            <a:p>
              <a:pPr algn="just" defTabSz="914400" fontAlgn="base">
                <a:lnSpc>
                  <a:spcPct val="114000"/>
                </a:lnSpc>
                <a:spcBef>
                  <a:spcPct val="0"/>
                </a:spcBef>
                <a:spcAft>
                  <a:spcPct val="0"/>
                </a:spcAft>
              </a:pPr>
              <a:r>
                <a:rPr lang="zh-CN" altLang="en-US" sz="1066" dirty="0">
                  <a:solidFill>
                    <a:prstClr val="white">
                      <a:lumMod val="50000"/>
                    </a:prstClr>
                  </a:solidFill>
                  <a:ea typeface="微软雅黑" panose="020B0503020204020204" pitchFamily="34" charset="-122"/>
                </a:rPr>
                <a:t>您的内容打在这里，或者通过复制您的文本后，在此框中选择粘贴，并选择只保留文字。</a:t>
              </a:r>
              <a:endParaRPr lang="en-US" altLang="zh-CN" sz="1066" dirty="0">
                <a:solidFill>
                  <a:prstClr val="white">
                    <a:lumMod val="50000"/>
                  </a:prstClr>
                </a:solidFill>
                <a:ea typeface="微软雅黑" panose="020B0503020204020204" pitchFamily="34" charset="-122"/>
              </a:endParaRPr>
            </a:p>
          </p:txBody>
        </p:sp>
      </p:grpSp>
      <p:grpSp>
        <p:nvGrpSpPr>
          <p:cNvPr id="73" name="Group 1">
            <a:extLst>
              <a:ext uri="{FF2B5EF4-FFF2-40B4-BE49-F238E27FC236}">
                <a16:creationId xmlns:a16="http://schemas.microsoft.com/office/drawing/2014/main" id="{B21FC035-7439-4E33-9943-0462D75F07F2}"/>
              </a:ext>
            </a:extLst>
          </p:cNvPr>
          <p:cNvGrpSpPr/>
          <p:nvPr/>
        </p:nvGrpSpPr>
        <p:grpSpPr>
          <a:xfrm>
            <a:off x="9005068" y="1428105"/>
            <a:ext cx="2660143" cy="1041722"/>
            <a:chOff x="7544138" y="2128279"/>
            <a:chExt cx="2765626" cy="1041721"/>
          </a:xfrm>
        </p:grpSpPr>
        <p:sp>
          <p:nvSpPr>
            <p:cNvPr id="74" name="TextBox 92">
              <a:extLst>
                <a:ext uri="{FF2B5EF4-FFF2-40B4-BE49-F238E27FC236}">
                  <a16:creationId xmlns:a16="http://schemas.microsoft.com/office/drawing/2014/main" id="{75137863-6219-43DC-A2E9-BA6B13F0F043}"/>
                </a:ext>
              </a:extLst>
            </p:cNvPr>
            <p:cNvSpPr txBox="1"/>
            <p:nvPr/>
          </p:nvSpPr>
          <p:spPr>
            <a:xfrm>
              <a:off x="7644877" y="2128279"/>
              <a:ext cx="1471912" cy="338426"/>
            </a:xfrm>
            <a:prstGeom prst="rect">
              <a:avLst/>
            </a:prstGeom>
            <a:noFill/>
          </p:spPr>
          <p:txBody>
            <a:bodyPr wrap="none" rtlCol="0">
              <a:spAutoFit/>
            </a:bodyPr>
            <a:lstStyle/>
            <a:p>
              <a:pPr algn="ct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单击添加标题</a:t>
              </a:r>
            </a:p>
          </p:txBody>
        </p:sp>
        <p:sp>
          <p:nvSpPr>
            <p:cNvPr id="75" name="Rectangle 96">
              <a:extLst>
                <a:ext uri="{FF2B5EF4-FFF2-40B4-BE49-F238E27FC236}">
                  <a16:creationId xmlns:a16="http://schemas.microsoft.com/office/drawing/2014/main" id="{8368EA26-D976-4D4E-BF75-182383FB3BB0}"/>
                </a:ext>
              </a:extLst>
            </p:cNvPr>
            <p:cNvSpPr/>
            <p:nvPr/>
          </p:nvSpPr>
          <p:spPr>
            <a:xfrm>
              <a:off x="7544138" y="2516745"/>
              <a:ext cx="2765626" cy="653255"/>
            </a:xfrm>
            <a:prstGeom prst="rect">
              <a:avLst/>
            </a:prstGeom>
          </p:spPr>
          <p:txBody>
            <a:bodyPr wrap="square">
              <a:spAutoFit/>
            </a:bodyPr>
            <a:lstStyle/>
            <a:p>
              <a:pPr algn="just" defTabSz="914400" fontAlgn="base">
                <a:lnSpc>
                  <a:spcPct val="114000"/>
                </a:lnSpc>
                <a:spcBef>
                  <a:spcPct val="0"/>
                </a:spcBef>
                <a:spcAft>
                  <a:spcPct val="0"/>
                </a:spcAft>
              </a:pPr>
              <a:r>
                <a:rPr lang="zh-CN" altLang="en-US" sz="1066" dirty="0">
                  <a:solidFill>
                    <a:prstClr val="white">
                      <a:lumMod val="50000"/>
                    </a:prstClr>
                  </a:solidFill>
                  <a:ea typeface="微软雅黑" panose="020B0503020204020204" pitchFamily="34" charset="-122"/>
                </a:rPr>
                <a:t>您的内容打在这里，或者通过复制您的文本后，在此框中选择粘贴，并选择只保留文字。</a:t>
              </a:r>
              <a:endParaRPr lang="en-US" altLang="zh-CN" sz="1066" dirty="0">
                <a:solidFill>
                  <a:prstClr val="white">
                    <a:lumMod val="50000"/>
                  </a:prstClr>
                </a:solidFill>
                <a:ea typeface="微软雅黑" panose="020B0503020204020204" pitchFamily="34" charset="-122"/>
              </a:endParaRPr>
            </a:p>
          </p:txBody>
        </p:sp>
      </p:grpSp>
      <p:grpSp>
        <p:nvGrpSpPr>
          <p:cNvPr id="76" name="Group 4">
            <a:extLst>
              <a:ext uri="{FF2B5EF4-FFF2-40B4-BE49-F238E27FC236}">
                <a16:creationId xmlns:a16="http://schemas.microsoft.com/office/drawing/2014/main" id="{EC44DCFE-4C63-4418-9942-48ED81FC8F3B}"/>
              </a:ext>
            </a:extLst>
          </p:cNvPr>
          <p:cNvGrpSpPr/>
          <p:nvPr/>
        </p:nvGrpSpPr>
        <p:grpSpPr>
          <a:xfrm>
            <a:off x="717727" y="2099973"/>
            <a:ext cx="2543115" cy="1095920"/>
            <a:chOff x="519901" y="2281342"/>
            <a:chExt cx="2765624" cy="1095919"/>
          </a:xfrm>
        </p:grpSpPr>
        <p:sp>
          <p:nvSpPr>
            <p:cNvPr id="77" name="TextBox 93">
              <a:extLst>
                <a:ext uri="{FF2B5EF4-FFF2-40B4-BE49-F238E27FC236}">
                  <a16:creationId xmlns:a16="http://schemas.microsoft.com/office/drawing/2014/main" id="{E7E4DD56-4694-4BBE-BE1A-D38176473EDD}"/>
                </a:ext>
              </a:extLst>
            </p:cNvPr>
            <p:cNvSpPr txBox="1"/>
            <p:nvPr/>
          </p:nvSpPr>
          <p:spPr>
            <a:xfrm>
              <a:off x="1704919" y="2281342"/>
              <a:ext cx="1539645" cy="338426"/>
            </a:xfrm>
            <a:prstGeom prst="rect">
              <a:avLst/>
            </a:prstGeom>
            <a:noFill/>
          </p:spPr>
          <p:txBody>
            <a:bodyPr wrap="none" rtlCol="0">
              <a:spAutoFit/>
            </a:bodyPr>
            <a:lstStyle/>
            <a:p>
              <a:pPr algn="ct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单击添加标题</a:t>
              </a:r>
            </a:p>
          </p:txBody>
        </p:sp>
        <p:sp>
          <p:nvSpPr>
            <p:cNvPr id="78" name="Rectangle 97">
              <a:extLst>
                <a:ext uri="{FF2B5EF4-FFF2-40B4-BE49-F238E27FC236}">
                  <a16:creationId xmlns:a16="http://schemas.microsoft.com/office/drawing/2014/main" id="{95E294D3-3214-4DB2-9783-A90C3D357E97}"/>
                </a:ext>
              </a:extLst>
            </p:cNvPr>
            <p:cNvSpPr/>
            <p:nvPr/>
          </p:nvSpPr>
          <p:spPr>
            <a:xfrm>
              <a:off x="519901" y="2724005"/>
              <a:ext cx="2765624" cy="653256"/>
            </a:xfrm>
            <a:prstGeom prst="rect">
              <a:avLst/>
            </a:prstGeom>
          </p:spPr>
          <p:txBody>
            <a:bodyPr wrap="square">
              <a:spAutoFit/>
            </a:bodyPr>
            <a:lstStyle/>
            <a:p>
              <a:pPr algn="r" defTabSz="914400" fontAlgn="base">
                <a:lnSpc>
                  <a:spcPct val="114000"/>
                </a:lnSpc>
                <a:spcBef>
                  <a:spcPct val="0"/>
                </a:spcBef>
                <a:spcAft>
                  <a:spcPct val="0"/>
                </a:spcAft>
              </a:pPr>
              <a:r>
                <a:rPr lang="zh-CN" altLang="en-US" sz="1066" dirty="0">
                  <a:solidFill>
                    <a:prstClr val="white">
                      <a:lumMod val="50000"/>
                    </a:prstClr>
                  </a:solidFill>
                  <a:ea typeface="微软雅黑" panose="020B0503020204020204" pitchFamily="34" charset="-122"/>
                </a:rPr>
                <a:t>您的内容打在这里，或者通过复制您的文本后，在此框中选择粘贴，并选择只保留文字。</a:t>
              </a:r>
              <a:endParaRPr lang="en-US" altLang="zh-CN" sz="1066" dirty="0">
                <a:solidFill>
                  <a:prstClr val="white">
                    <a:lumMod val="50000"/>
                  </a:prstClr>
                </a:solidFill>
                <a:ea typeface="微软雅黑" panose="020B0503020204020204" pitchFamily="34" charset="-122"/>
              </a:endParaRPr>
            </a:p>
          </p:txBody>
        </p:sp>
      </p:grpSp>
      <p:grpSp>
        <p:nvGrpSpPr>
          <p:cNvPr id="79" name="Group 11">
            <a:extLst>
              <a:ext uri="{FF2B5EF4-FFF2-40B4-BE49-F238E27FC236}">
                <a16:creationId xmlns:a16="http://schemas.microsoft.com/office/drawing/2014/main" id="{AAF2192B-524D-4195-84F2-308DB43B9A90}"/>
              </a:ext>
            </a:extLst>
          </p:cNvPr>
          <p:cNvGrpSpPr/>
          <p:nvPr/>
        </p:nvGrpSpPr>
        <p:grpSpPr>
          <a:xfrm>
            <a:off x="451900" y="4340082"/>
            <a:ext cx="2647305" cy="1088478"/>
            <a:chOff x="140161" y="4068259"/>
            <a:chExt cx="2765626" cy="1088473"/>
          </a:xfrm>
        </p:grpSpPr>
        <p:sp>
          <p:nvSpPr>
            <p:cNvPr id="80" name="TextBox 94">
              <a:extLst>
                <a:ext uri="{FF2B5EF4-FFF2-40B4-BE49-F238E27FC236}">
                  <a16:creationId xmlns:a16="http://schemas.microsoft.com/office/drawing/2014/main" id="{F20E31D2-D00B-4B9D-B068-9D1BD0E8F533}"/>
                </a:ext>
              </a:extLst>
            </p:cNvPr>
            <p:cNvSpPr txBox="1"/>
            <p:nvPr/>
          </p:nvSpPr>
          <p:spPr>
            <a:xfrm>
              <a:off x="1355708" y="4068259"/>
              <a:ext cx="1479050" cy="338424"/>
            </a:xfrm>
            <a:prstGeom prst="rect">
              <a:avLst/>
            </a:prstGeom>
            <a:noFill/>
          </p:spPr>
          <p:txBody>
            <a:bodyPr wrap="none" rtlCol="0">
              <a:spAutoFit/>
            </a:bodyPr>
            <a:lstStyle/>
            <a:p>
              <a:pPr algn="ct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单击添加标题</a:t>
              </a:r>
            </a:p>
          </p:txBody>
        </p:sp>
        <p:sp>
          <p:nvSpPr>
            <p:cNvPr id="81" name="Rectangle 98">
              <a:extLst>
                <a:ext uri="{FF2B5EF4-FFF2-40B4-BE49-F238E27FC236}">
                  <a16:creationId xmlns:a16="http://schemas.microsoft.com/office/drawing/2014/main" id="{63CAA939-2890-4C7F-AE89-3AEC2CE3911D}"/>
                </a:ext>
              </a:extLst>
            </p:cNvPr>
            <p:cNvSpPr/>
            <p:nvPr/>
          </p:nvSpPr>
          <p:spPr>
            <a:xfrm>
              <a:off x="140161" y="4503479"/>
              <a:ext cx="2765626" cy="653253"/>
            </a:xfrm>
            <a:prstGeom prst="rect">
              <a:avLst/>
            </a:prstGeom>
          </p:spPr>
          <p:txBody>
            <a:bodyPr wrap="square">
              <a:spAutoFit/>
            </a:bodyPr>
            <a:lstStyle/>
            <a:p>
              <a:pPr algn="r" defTabSz="914400" fontAlgn="base">
                <a:lnSpc>
                  <a:spcPct val="114000"/>
                </a:lnSpc>
                <a:spcBef>
                  <a:spcPct val="0"/>
                </a:spcBef>
                <a:spcAft>
                  <a:spcPct val="0"/>
                </a:spcAft>
              </a:pPr>
              <a:r>
                <a:rPr lang="zh-CN" altLang="en-US" sz="1066" dirty="0">
                  <a:solidFill>
                    <a:prstClr val="white">
                      <a:lumMod val="50000"/>
                    </a:prstClr>
                  </a:solidFill>
                  <a:ea typeface="微软雅黑" panose="020B0503020204020204" pitchFamily="34" charset="-122"/>
                </a:rPr>
                <a:t>您的内容打在这里，或者通过复制您的文本后，在此框中选择粘贴，并选择只保留文字。</a:t>
              </a:r>
              <a:endParaRPr lang="en-US" altLang="zh-CN" sz="1066" dirty="0">
                <a:solidFill>
                  <a:prstClr val="white">
                    <a:lumMod val="50000"/>
                  </a:prstClr>
                </a:solidFill>
                <a:ea typeface="微软雅黑" panose="020B0503020204020204" pitchFamily="34" charset="-122"/>
              </a:endParaRPr>
            </a:p>
          </p:txBody>
        </p:sp>
      </p:grpSp>
    </p:spTree>
    <p:extLst>
      <p:ext uri="{BB962C8B-B14F-4D97-AF65-F5344CB8AC3E}">
        <p14:creationId xmlns:p14="http://schemas.microsoft.com/office/powerpoint/2010/main" val="1115720719"/>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22.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88A6CE56-1080-4279-8B0A-0D17EA2BEBBA}"/>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C245134C-C295-4B7E-B616-0421002EA081}"/>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
        <p:nvSpPr>
          <p:cNvPr id="4" name="Shape 1301">
            <a:extLst>
              <a:ext uri="{FF2B5EF4-FFF2-40B4-BE49-F238E27FC236}">
                <a16:creationId xmlns:a16="http://schemas.microsoft.com/office/drawing/2014/main" id="{18DC4BC2-676C-471A-A8FA-A5A69C02D05E}"/>
              </a:ext>
            </a:extLst>
          </p:cNvPr>
          <p:cNvSpPr>
            <a:spLocks noChangeArrowheads="1"/>
          </p:cNvSpPr>
          <p:nvPr/>
        </p:nvSpPr>
        <p:spPr bwMode="auto">
          <a:xfrm>
            <a:off x="5056329" y="2721929"/>
            <a:ext cx="2095217"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0" tIns="0" rIns="0" bIns="0" anchor="ctr"/>
          <a:lstStyle/>
          <a:p>
            <a:pPr algn="ct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5" name="Shape 1302">
            <a:extLst>
              <a:ext uri="{FF2B5EF4-FFF2-40B4-BE49-F238E27FC236}">
                <a16:creationId xmlns:a16="http://schemas.microsoft.com/office/drawing/2014/main" id="{376C67FB-23FF-4899-8589-1C90BD032637}"/>
              </a:ext>
            </a:extLst>
          </p:cNvPr>
          <p:cNvSpPr>
            <a:spLocks/>
          </p:cNvSpPr>
          <p:nvPr/>
        </p:nvSpPr>
        <p:spPr bwMode="auto">
          <a:xfrm>
            <a:off x="6580125" y="1622425"/>
            <a:ext cx="952371" cy="95250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F4A6A"/>
          </a:solidFill>
          <a:ln>
            <a:noFill/>
          </a:ln>
          <a:extLst/>
        </p:spPr>
        <p:txBody>
          <a:bodyPr lIns="0" tIns="0" rIns="0" bIns="0" anchor="ctr"/>
          <a:lstStyle/>
          <a:p>
            <a:pPr marL="0" marR="0" lvl="0" indent="0" algn="ctr" defTabSz="584127"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kumimoji="0" lang="zh-CN"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2</a:t>
            </a:r>
          </a:p>
        </p:txBody>
      </p:sp>
      <p:sp>
        <p:nvSpPr>
          <p:cNvPr id="6" name="Shape 1305">
            <a:extLst>
              <a:ext uri="{FF2B5EF4-FFF2-40B4-BE49-F238E27FC236}">
                <a16:creationId xmlns:a16="http://schemas.microsoft.com/office/drawing/2014/main" id="{9579C99E-1520-4057-92A2-75F5DFD9E2E0}"/>
              </a:ext>
            </a:extLst>
          </p:cNvPr>
          <p:cNvSpPr/>
          <p:nvPr/>
        </p:nvSpPr>
        <p:spPr bwMode="auto">
          <a:xfrm>
            <a:off x="5772196" y="1824037"/>
            <a:ext cx="671421" cy="30163"/>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92064" fontAlgn="base">
              <a:lnSpc>
                <a:spcPct val="110000"/>
              </a:lnSpc>
              <a:spcBef>
                <a:spcPts val="1500"/>
              </a:spcBef>
              <a:spcAft>
                <a:spcPct val="0"/>
              </a:spcAft>
              <a:defRPr sz="2000">
                <a:solidFill>
                  <a:srgbClr val="4C4C4C"/>
                </a:solidFill>
                <a:latin typeface="Helvetica Neue Light"/>
                <a:ea typeface="Helvetica Neue Light"/>
                <a:cs typeface="Helvetica Neue Light"/>
                <a:sym typeface="Helvetica Neue Light"/>
              </a:defRPr>
            </a:pPr>
            <a:endParaRPr sz="2666" dirty="0">
              <a:solidFill>
                <a:srgbClr val="44546A"/>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7" name="Shape 1306">
            <a:extLst>
              <a:ext uri="{FF2B5EF4-FFF2-40B4-BE49-F238E27FC236}">
                <a16:creationId xmlns:a16="http://schemas.microsoft.com/office/drawing/2014/main" id="{9E666830-5641-49E4-B695-571F03C4F4F2}"/>
              </a:ext>
            </a:extLst>
          </p:cNvPr>
          <p:cNvSpPr/>
          <p:nvPr/>
        </p:nvSpPr>
        <p:spPr bwMode="auto">
          <a:xfrm rot="7172730">
            <a:off x="7432452" y="4687890"/>
            <a:ext cx="671511" cy="30159"/>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92064" fontAlgn="base">
              <a:lnSpc>
                <a:spcPct val="110000"/>
              </a:lnSpc>
              <a:spcBef>
                <a:spcPts val="1500"/>
              </a:spcBef>
              <a:spcAft>
                <a:spcPct val="0"/>
              </a:spcAft>
            </a:pPr>
            <a:endParaRPr sz="1800" dirty="0">
              <a:solidFill>
                <a:srgbClr val="44546A"/>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8" name="Shape 1307">
            <a:extLst>
              <a:ext uri="{FF2B5EF4-FFF2-40B4-BE49-F238E27FC236}">
                <a16:creationId xmlns:a16="http://schemas.microsoft.com/office/drawing/2014/main" id="{1941A264-BDB4-4A25-B3F6-9AD1DECA87B7}"/>
              </a:ext>
            </a:extLst>
          </p:cNvPr>
          <p:cNvSpPr/>
          <p:nvPr/>
        </p:nvSpPr>
        <p:spPr bwMode="auto">
          <a:xfrm rot="3600000">
            <a:off x="7429279" y="2786065"/>
            <a:ext cx="671511" cy="30159"/>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92064" fontAlgn="base">
              <a:lnSpc>
                <a:spcPct val="110000"/>
              </a:lnSpc>
              <a:spcBef>
                <a:spcPts val="1500"/>
              </a:spcBef>
              <a:spcAft>
                <a:spcPct val="0"/>
              </a:spcAft>
            </a:pPr>
            <a:endParaRPr sz="1800" dirty="0">
              <a:solidFill>
                <a:srgbClr val="44546A"/>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9" name="Shape 1308">
            <a:extLst>
              <a:ext uri="{FF2B5EF4-FFF2-40B4-BE49-F238E27FC236}">
                <a16:creationId xmlns:a16="http://schemas.microsoft.com/office/drawing/2014/main" id="{AA9B22AD-E794-47B2-ACB9-FD55201E35F9}"/>
              </a:ext>
            </a:extLst>
          </p:cNvPr>
          <p:cNvSpPr/>
          <p:nvPr/>
        </p:nvSpPr>
        <p:spPr bwMode="auto">
          <a:xfrm rot="10800000">
            <a:off x="5762673" y="5654676"/>
            <a:ext cx="673010" cy="30163"/>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92064" fontAlgn="base">
              <a:lnSpc>
                <a:spcPct val="110000"/>
              </a:lnSpc>
              <a:spcBef>
                <a:spcPts val="1500"/>
              </a:spcBef>
              <a:spcAft>
                <a:spcPct val="0"/>
              </a:spcAft>
            </a:pPr>
            <a:endParaRPr sz="1800" dirty="0">
              <a:solidFill>
                <a:srgbClr val="44546A"/>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0" name="Shape 1309">
            <a:extLst>
              <a:ext uri="{FF2B5EF4-FFF2-40B4-BE49-F238E27FC236}">
                <a16:creationId xmlns:a16="http://schemas.microsoft.com/office/drawing/2014/main" id="{C49E4014-7742-4FC3-954F-69836ACDD1D8}"/>
              </a:ext>
            </a:extLst>
          </p:cNvPr>
          <p:cNvSpPr/>
          <p:nvPr/>
        </p:nvSpPr>
        <p:spPr bwMode="auto">
          <a:xfrm rot="18000000">
            <a:off x="4110264" y="2778128"/>
            <a:ext cx="673100" cy="28571"/>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92064" fontAlgn="base">
              <a:lnSpc>
                <a:spcPct val="110000"/>
              </a:lnSpc>
              <a:spcBef>
                <a:spcPts val="1500"/>
              </a:spcBef>
              <a:spcAft>
                <a:spcPct val="0"/>
              </a:spcAft>
            </a:pPr>
            <a:endParaRPr sz="1800" dirty="0">
              <a:solidFill>
                <a:prstClr val="white"/>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1" name="Shape 1310">
            <a:extLst>
              <a:ext uri="{FF2B5EF4-FFF2-40B4-BE49-F238E27FC236}">
                <a16:creationId xmlns:a16="http://schemas.microsoft.com/office/drawing/2014/main" id="{21379CEC-00F6-4473-AB8E-92282FEC8B0F}"/>
              </a:ext>
            </a:extLst>
          </p:cNvPr>
          <p:cNvSpPr/>
          <p:nvPr/>
        </p:nvSpPr>
        <p:spPr bwMode="auto">
          <a:xfrm rot="14400000">
            <a:off x="4107088" y="4692652"/>
            <a:ext cx="671513" cy="30159"/>
          </a:xfrm>
          <a:custGeom>
            <a:avLst/>
            <a:gdLst/>
            <a:ahLst/>
            <a:cxnLst>
              <a:cxn ang="0">
                <a:pos x="wd2" y="hd2"/>
              </a:cxn>
              <a:cxn ang="5400000">
                <a:pos x="wd2" y="hd2"/>
              </a:cxn>
              <a:cxn ang="10800000">
                <a:pos x="wd2" y="hd2"/>
              </a:cxn>
              <a:cxn ang="16200000">
                <a:pos x="wd2" y="hd2"/>
              </a:cxn>
            </a:cxnLst>
            <a:rect l="0" t="0" r="r" b="b"/>
            <a:pathLst>
              <a:path w="21600" h="11563" extrusionOk="0">
                <a:moveTo>
                  <a:pt x="0" y="11209"/>
                </a:moveTo>
                <a:cubicBezTo>
                  <a:pt x="9045" y="-10037"/>
                  <a:pt x="18106" y="4094"/>
                  <a:pt x="21600" y="11563"/>
                </a:cubicBezTo>
              </a:path>
            </a:pathLst>
          </a:custGeom>
          <a:solidFill>
            <a:srgbClr val="9C9088"/>
          </a:solidFill>
          <a:ln w="38100" cap="flat">
            <a:solidFill>
              <a:srgbClr val="9C9088"/>
            </a:solidFill>
            <a:prstDash val="solid"/>
            <a:miter lim="400000"/>
            <a:tailEnd type="triangle" w="med" len="med"/>
          </a:ln>
          <a:effectLst/>
        </p:spPr>
        <p:txBody>
          <a:bodyPr lIns="0" tIns="0" rIns="0" bIns="0" anchor="ctr"/>
          <a:lstStyle/>
          <a:p>
            <a:pPr algn="ctr" defTabSz="292064" fontAlgn="base">
              <a:lnSpc>
                <a:spcPct val="110000"/>
              </a:lnSpc>
              <a:spcBef>
                <a:spcPts val="1500"/>
              </a:spcBef>
              <a:spcAft>
                <a:spcPct val="0"/>
              </a:spcAft>
            </a:pPr>
            <a:endParaRPr sz="1800" dirty="0">
              <a:solidFill>
                <a:prstClr val="white"/>
              </a:solidFill>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2" name="Shape 1312">
            <a:extLst>
              <a:ext uri="{FF2B5EF4-FFF2-40B4-BE49-F238E27FC236}">
                <a16:creationId xmlns:a16="http://schemas.microsoft.com/office/drawing/2014/main" id="{956C21BB-27D6-4A2E-9BF0-4C50B63A7AF8}"/>
              </a:ext>
            </a:extLst>
          </p:cNvPr>
          <p:cNvSpPr>
            <a:spLocks/>
          </p:cNvSpPr>
          <p:nvPr/>
        </p:nvSpPr>
        <p:spPr bwMode="auto">
          <a:xfrm>
            <a:off x="7535670" y="3267077"/>
            <a:ext cx="952371"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C1CA"/>
          </a:solidFill>
          <a:ln>
            <a:noFill/>
          </a:ln>
          <a:extLst/>
        </p:spPr>
        <p:txBody>
          <a:bodyPr lIns="0" tIns="0" rIns="0" bIns="0" anchor="ctr"/>
          <a:lstStyle/>
          <a:p>
            <a:pPr marL="0" marR="0" lvl="0" indent="0" algn="ctr" defTabSz="584127"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kumimoji="0" lang="zh-CN"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3</a:t>
            </a:r>
          </a:p>
        </p:txBody>
      </p:sp>
      <p:sp>
        <p:nvSpPr>
          <p:cNvPr id="13" name="Shape 1315">
            <a:extLst>
              <a:ext uri="{FF2B5EF4-FFF2-40B4-BE49-F238E27FC236}">
                <a16:creationId xmlns:a16="http://schemas.microsoft.com/office/drawing/2014/main" id="{E4FB0C06-4AEC-4D89-934E-FE65E521E442}"/>
              </a:ext>
            </a:extLst>
          </p:cNvPr>
          <p:cNvSpPr>
            <a:spLocks/>
          </p:cNvSpPr>
          <p:nvPr/>
        </p:nvSpPr>
        <p:spPr bwMode="auto">
          <a:xfrm>
            <a:off x="3721422" y="3267077"/>
            <a:ext cx="950784" cy="950913"/>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F4A6A"/>
          </a:solidFill>
          <a:ln>
            <a:noFill/>
          </a:ln>
          <a:extLst/>
        </p:spPr>
        <p:txBody>
          <a:bodyPr lIns="0" tIns="0" rIns="0" bIns="0" anchor="ctr"/>
          <a:lstStyle/>
          <a:p>
            <a:pPr marL="0" marR="0" lvl="0" indent="0" algn="ctr" defTabSz="584127"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kumimoji="0" lang="zh-CN"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6</a:t>
            </a:r>
          </a:p>
        </p:txBody>
      </p:sp>
      <p:sp>
        <p:nvSpPr>
          <p:cNvPr id="14" name="Shape 1318">
            <a:extLst>
              <a:ext uri="{FF2B5EF4-FFF2-40B4-BE49-F238E27FC236}">
                <a16:creationId xmlns:a16="http://schemas.microsoft.com/office/drawing/2014/main" id="{9A4065EF-3125-438B-9E3C-22F93604F3AD}"/>
              </a:ext>
            </a:extLst>
          </p:cNvPr>
          <p:cNvSpPr>
            <a:spLocks/>
          </p:cNvSpPr>
          <p:nvPr/>
        </p:nvSpPr>
        <p:spPr bwMode="auto">
          <a:xfrm>
            <a:off x="4673794" y="1622425"/>
            <a:ext cx="952371" cy="95250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C1CA"/>
          </a:solidFill>
          <a:ln>
            <a:noFill/>
          </a:ln>
          <a:extLst/>
        </p:spPr>
        <p:txBody>
          <a:bodyPr lIns="0" tIns="0" rIns="0" bIns="0" anchor="ctr"/>
          <a:lstStyle>
            <a:lvl1pPr defTabSz="584200">
              <a:defRPr>
                <a:solidFill>
                  <a:schemeClr val="tx1"/>
                </a:solidFill>
                <a:latin typeface="Lato Light"/>
                <a:ea typeface="MS PGothic" panose="020B0600070205080204" pitchFamily="34" charset="-128"/>
              </a:defRPr>
            </a:lvl1pPr>
            <a:lvl2pPr defTabSz="584200">
              <a:defRPr>
                <a:solidFill>
                  <a:schemeClr val="tx1"/>
                </a:solidFill>
                <a:latin typeface="Lato Light"/>
                <a:ea typeface="MS PGothic" panose="020B0600070205080204" pitchFamily="34" charset="-128"/>
              </a:defRPr>
            </a:lvl2pPr>
            <a:lvl3pPr defTabSz="584200">
              <a:defRPr>
                <a:solidFill>
                  <a:schemeClr val="tx1"/>
                </a:solidFill>
                <a:latin typeface="Lato Light"/>
                <a:ea typeface="MS PGothic" panose="020B0600070205080204" pitchFamily="34" charset="-128"/>
              </a:defRPr>
            </a:lvl3pPr>
            <a:lvl4pPr defTabSz="584200">
              <a:defRPr>
                <a:solidFill>
                  <a:schemeClr val="tx1"/>
                </a:solidFill>
                <a:latin typeface="Lato Light"/>
                <a:ea typeface="MS PGothic" panose="020B0600070205080204" pitchFamily="34" charset="-128"/>
              </a:defRPr>
            </a:lvl4pPr>
            <a:lvl5pPr defTabSz="584200">
              <a:defRPr>
                <a:solidFill>
                  <a:schemeClr val="tx1"/>
                </a:solidFill>
                <a:latin typeface="Lato Light"/>
                <a:ea typeface="MS PGothic" panose="020B0600070205080204" pitchFamily="34" charset="-128"/>
              </a:defRPr>
            </a:lvl5pPr>
            <a:lvl6pPr marL="22844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6pPr>
            <a:lvl7pPr marL="27416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7pPr>
            <a:lvl8pPr marL="31988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8pPr>
            <a:lvl9pPr marL="3656013" indent="-912813" defTabSz="584200" eaLnBrk="0" fontAlgn="base" hangingPunct="0">
              <a:spcBef>
                <a:spcPct val="0"/>
              </a:spcBef>
              <a:spcAft>
                <a:spcPct val="0"/>
              </a:spcAft>
              <a:defRPr>
                <a:solidFill>
                  <a:schemeClr val="tx1"/>
                </a:solidFill>
                <a:latin typeface="Lato Light"/>
                <a:ea typeface="MS PGothic" panose="020B0600070205080204" pitchFamily="34" charset="-128"/>
              </a:defRPr>
            </a:lvl9pPr>
          </a:lstStyle>
          <a:p>
            <a:pPr marL="0" marR="0" lvl="0" indent="0" algn="ctr" defTabSz="584200"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01</a:t>
            </a:r>
            <a:endParaRPr kumimoji="0" lang="zh-CN"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endParaRPr>
          </a:p>
        </p:txBody>
      </p:sp>
      <p:sp>
        <p:nvSpPr>
          <p:cNvPr id="15" name="Shape 1321">
            <a:extLst>
              <a:ext uri="{FF2B5EF4-FFF2-40B4-BE49-F238E27FC236}">
                <a16:creationId xmlns:a16="http://schemas.microsoft.com/office/drawing/2014/main" id="{6A267439-EAA9-4708-86CE-E75128265F4F}"/>
              </a:ext>
            </a:extLst>
          </p:cNvPr>
          <p:cNvSpPr>
            <a:spLocks/>
          </p:cNvSpPr>
          <p:nvPr/>
        </p:nvSpPr>
        <p:spPr bwMode="auto">
          <a:xfrm>
            <a:off x="4673794" y="4919662"/>
            <a:ext cx="952371" cy="95250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00C1CA"/>
          </a:solidFill>
          <a:ln>
            <a:noFill/>
          </a:ln>
          <a:extLst/>
        </p:spPr>
        <p:txBody>
          <a:bodyPr lIns="0" tIns="0" rIns="0" bIns="0" anchor="ctr"/>
          <a:lstStyle/>
          <a:p>
            <a:pPr marL="0" marR="0" lvl="0" indent="0" algn="ctr" defTabSz="584127"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kumimoji="0" lang="zh-CN"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5</a:t>
            </a:r>
          </a:p>
        </p:txBody>
      </p:sp>
      <p:sp>
        <p:nvSpPr>
          <p:cNvPr id="16" name="Shape 1324">
            <a:extLst>
              <a:ext uri="{FF2B5EF4-FFF2-40B4-BE49-F238E27FC236}">
                <a16:creationId xmlns:a16="http://schemas.microsoft.com/office/drawing/2014/main" id="{79725E53-83EC-4E3A-94CE-EA0DFE57462E}"/>
              </a:ext>
            </a:extLst>
          </p:cNvPr>
          <p:cNvSpPr>
            <a:spLocks/>
          </p:cNvSpPr>
          <p:nvPr/>
        </p:nvSpPr>
        <p:spPr bwMode="auto">
          <a:xfrm>
            <a:off x="6581712" y="4919662"/>
            <a:ext cx="952371" cy="952501"/>
          </a:xfrm>
          <a:custGeom>
            <a:avLst/>
            <a:gdLst>
              <a:gd name="T0" fmla="*/ 2147483646 w 19679"/>
              <a:gd name="T1" fmla="*/ 2147483646 h 19679"/>
              <a:gd name="T2" fmla="*/ 2147483646 w 19679"/>
              <a:gd name="T3" fmla="*/ 2147483646 h 19679"/>
              <a:gd name="T4" fmla="*/ 2147483646 w 19679"/>
              <a:gd name="T5" fmla="*/ 2147483646 h 19679"/>
              <a:gd name="T6" fmla="*/ 2147483646 w 19679"/>
              <a:gd name="T7" fmla="*/ 2147483646 h 19679"/>
              <a:gd name="T8" fmla="*/ 0 60000 65536"/>
              <a:gd name="T9" fmla="*/ 5898240 60000 65536"/>
              <a:gd name="T10" fmla="*/ 11796480 60000 65536"/>
              <a:gd name="T11" fmla="*/ 17694720 60000 65536"/>
              <a:gd name="T12" fmla="*/ 0 w 19679"/>
              <a:gd name="T13" fmla="*/ 0 h 19679"/>
              <a:gd name="T14" fmla="*/ 19679 w 19679"/>
              <a:gd name="T15" fmla="*/ 19679 h 19679"/>
            </a:gdLst>
            <a:ahLst/>
            <a:cxnLst>
              <a:cxn ang="T8">
                <a:pos x="T0" y="T1"/>
              </a:cxn>
              <a:cxn ang="T9">
                <a:pos x="T2" y="T3"/>
              </a:cxn>
              <a:cxn ang="T10">
                <a:pos x="T4" y="T5"/>
              </a:cxn>
              <a:cxn ang="T11">
                <a:pos x="T6" y="T7"/>
              </a:cxn>
            </a:cxnLst>
            <a:rect l="T12" t="T13" r="T14" b="T15"/>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path>
            </a:pathLst>
          </a:custGeom>
          <a:solidFill>
            <a:srgbClr val="EF4A6A"/>
          </a:solidFill>
          <a:ln>
            <a:noFill/>
          </a:ln>
          <a:extLst/>
        </p:spPr>
        <p:txBody>
          <a:bodyPr lIns="0" tIns="0" rIns="0" bIns="0" anchor="ctr"/>
          <a:lstStyle/>
          <a:p>
            <a:pPr marL="0" marR="0" lvl="0" indent="0" algn="ctr" defTabSz="584127" eaLnBrk="1" fontAlgn="base" latinLnBrk="0" hangingPunct="1">
              <a:lnSpc>
                <a:spcPct val="100000"/>
              </a:lnSpc>
              <a:spcBef>
                <a:spcPct val="0"/>
              </a:spcBef>
              <a:spcAft>
                <a:spcPct val="0"/>
              </a:spcAft>
              <a:buClrTx/>
              <a:buSzTx/>
              <a:buFontTx/>
              <a:buNone/>
              <a:tabLst/>
              <a:defRPr/>
            </a:pPr>
            <a:r>
              <a:rPr kumimoji="0" lang="en-US"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0</a:t>
            </a:r>
            <a:r>
              <a:rPr kumimoji="0" lang="zh-CN" altLang="zh-CN" sz="1800"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Lato Light"/>
                <a:sym typeface="Century Gothic" panose="020B0502020202020204" pitchFamily="34" charset="0"/>
              </a:rPr>
              <a:t>4</a:t>
            </a:r>
          </a:p>
        </p:txBody>
      </p:sp>
      <p:sp>
        <p:nvSpPr>
          <p:cNvPr id="17" name="Subtitle 2">
            <a:extLst>
              <a:ext uri="{FF2B5EF4-FFF2-40B4-BE49-F238E27FC236}">
                <a16:creationId xmlns:a16="http://schemas.microsoft.com/office/drawing/2014/main" id="{BBB93F7E-A855-4E5E-852E-487D0F30B701}"/>
              </a:ext>
            </a:extLst>
          </p:cNvPr>
          <p:cNvSpPr txBox="1">
            <a:spLocks/>
          </p:cNvSpPr>
          <p:nvPr/>
        </p:nvSpPr>
        <p:spPr bwMode="auto">
          <a:xfrm>
            <a:off x="7708686" y="1963740"/>
            <a:ext cx="3126952" cy="4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666" fontAlgn="base">
              <a:spcBef>
                <a:spcPct val="20000"/>
              </a:spcBef>
              <a:spcAft>
                <a:spcPct val="0"/>
              </a:spcAft>
              <a:defRPr/>
            </a:pPr>
            <a:r>
              <a:rPr lang="zh-CN" altLang="en-US"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18" name="TextBox 46">
            <a:extLst>
              <a:ext uri="{FF2B5EF4-FFF2-40B4-BE49-F238E27FC236}">
                <a16:creationId xmlns:a16="http://schemas.microsoft.com/office/drawing/2014/main" id="{875A3FE6-F9F2-44D5-A6FB-37009D2EF6DD}"/>
              </a:ext>
            </a:extLst>
          </p:cNvPr>
          <p:cNvSpPr txBox="1">
            <a:spLocks noChangeArrowheads="1"/>
          </p:cNvSpPr>
          <p:nvPr/>
        </p:nvSpPr>
        <p:spPr bwMode="auto">
          <a:xfrm>
            <a:off x="7713443" y="1627188"/>
            <a:ext cx="2330137" cy="3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6" tIns="60953" rIns="121906" bIns="6095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19" name="Subtitle 2">
            <a:extLst>
              <a:ext uri="{FF2B5EF4-FFF2-40B4-BE49-F238E27FC236}">
                <a16:creationId xmlns:a16="http://schemas.microsoft.com/office/drawing/2014/main" id="{050A7C4A-6957-4FB9-B1C5-67C75476FD9C}"/>
              </a:ext>
            </a:extLst>
          </p:cNvPr>
          <p:cNvSpPr txBox="1">
            <a:spLocks/>
          </p:cNvSpPr>
          <p:nvPr/>
        </p:nvSpPr>
        <p:spPr bwMode="auto">
          <a:xfrm>
            <a:off x="8599153" y="3633789"/>
            <a:ext cx="3126952" cy="4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666" fontAlgn="base">
              <a:spcBef>
                <a:spcPct val="20000"/>
              </a:spcBef>
              <a:spcAft>
                <a:spcPct val="0"/>
              </a:spcAft>
              <a:defRPr/>
            </a:pPr>
            <a:r>
              <a:rPr lang="zh-CN" altLang="en-US"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0" name="TextBox 46">
            <a:extLst>
              <a:ext uri="{FF2B5EF4-FFF2-40B4-BE49-F238E27FC236}">
                <a16:creationId xmlns:a16="http://schemas.microsoft.com/office/drawing/2014/main" id="{9D1D29A5-0C60-4EB3-81BE-7B4FCF446124}"/>
              </a:ext>
            </a:extLst>
          </p:cNvPr>
          <p:cNvSpPr txBox="1">
            <a:spLocks noChangeArrowheads="1"/>
          </p:cNvSpPr>
          <p:nvPr/>
        </p:nvSpPr>
        <p:spPr bwMode="auto">
          <a:xfrm>
            <a:off x="8603911" y="3297240"/>
            <a:ext cx="2330137" cy="3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6" tIns="60953" rIns="121906" bIns="6095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21" name="Subtitle 2">
            <a:extLst>
              <a:ext uri="{FF2B5EF4-FFF2-40B4-BE49-F238E27FC236}">
                <a16:creationId xmlns:a16="http://schemas.microsoft.com/office/drawing/2014/main" id="{8A58EED0-74CF-42B7-B8BE-0D586EE2954B}"/>
              </a:ext>
            </a:extLst>
          </p:cNvPr>
          <p:cNvSpPr txBox="1">
            <a:spLocks/>
          </p:cNvSpPr>
          <p:nvPr/>
        </p:nvSpPr>
        <p:spPr bwMode="auto">
          <a:xfrm>
            <a:off x="7680115" y="5389564"/>
            <a:ext cx="3126952" cy="4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666" fontAlgn="base">
              <a:spcBef>
                <a:spcPct val="20000"/>
              </a:spcBef>
              <a:spcAft>
                <a:spcPct val="0"/>
              </a:spcAft>
              <a:defRPr/>
            </a:pPr>
            <a:r>
              <a:rPr lang="zh-CN" altLang="en-US"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2" name="TextBox 46">
            <a:extLst>
              <a:ext uri="{FF2B5EF4-FFF2-40B4-BE49-F238E27FC236}">
                <a16:creationId xmlns:a16="http://schemas.microsoft.com/office/drawing/2014/main" id="{6EEB0264-85AE-4307-A7A2-73192C0329E7}"/>
              </a:ext>
            </a:extLst>
          </p:cNvPr>
          <p:cNvSpPr txBox="1">
            <a:spLocks noChangeArrowheads="1"/>
          </p:cNvSpPr>
          <p:nvPr/>
        </p:nvSpPr>
        <p:spPr bwMode="auto">
          <a:xfrm>
            <a:off x="7684874" y="5053014"/>
            <a:ext cx="2330137" cy="3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6" tIns="60953" rIns="121906" bIns="6095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23" name="Subtitle 2">
            <a:extLst>
              <a:ext uri="{FF2B5EF4-FFF2-40B4-BE49-F238E27FC236}">
                <a16:creationId xmlns:a16="http://schemas.microsoft.com/office/drawing/2014/main" id="{CEC26E2D-0322-4978-A4D6-0961A49B7FD4}"/>
              </a:ext>
            </a:extLst>
          </p:cNvPr>
          <p:cNvSpPr txBox="1">
            <a:spLocks/>
          </p:cNvSpPr>
          <p:nvPr/>
        </p:nvSpPr>
        <p:spPr bwMode="auto">
          <a:xfrm>
            <a:off x="1365892" y="1854199"/>
            <a:ext cx="3126952" cy="4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666" fontAlgn="base">
              <a:spcBef>
                <a:spcPct val="20000"/>
              </a:spcBef>
              <a:spcAft>
                <a:spcPct val="0"/>
              </a:spcAft>
              <a:defRPr/>
            </a:pPr>
            <a:r>
              <a:rPr lang="zh-CN" altLang="en-US"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4" name="TextBox 46">
            <a:extLst>
              <a:ext uri="{FF2B5EF4-FFF2-40B4-BE49-F238E27FC236}">
                <a16:creationId xmlns:a16="http://schemas.microsoft.com/office/drawing/2014/main" id="{4190847F-59D6-447D-8B18-01E4A41B7467}"/>
              </a:ext>
            </a:extLst>
          </p:cNvPr>
          <p:cNvSpPr txBox="1">
            <a:spLocks noChangeArrowheads="1"/>
          </p:cNvSpPr>
          <p:nvPr/>
        </p:nvSpPr>
        <p:spPr bwMode="auto">
          <a:xfrm>
            <a:off x="2151595" y="1517651"/>
            <a:ext cx="2330137" cy="3691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21906" tIns="60953" rIns="121906" bIns="6095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25" name="Subtitle 2">
            <a:extLst>
              <a:ext uri="{FF2B5EF4-FFF2-40B4-BE49-F238E27FC236}">
                <a16:creationId xmlns:a16="http://schemas.microsoft.com/office/drawing/2014/main" id="{FCB70DA3-AD38-40AF-9FF7-8C7C4C643B96}"/>
              </a:ext>
            </a:extLst>
          </p:cNvPr>
          <p:cNvSpPr txBox="1">
            <a:spLocks/>
          </p:cNvSpPr>
          <p:nvPr/>
        </p:nvSpPr>
        <p:spPr bwMode="auto">
          <a:xfrm>
            <a:off x="464314" y="3694114"/>
            <a:ext cx="3126952" cy="4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666" fontAlgn="base">
              <a:spcBef>
                <a:spcPct val="20000"/>
              </a:spcBef>
              <a:spcAft>
                <a:spcPct val="0"/>
              </a:spcAft>
              <a:defRPr/>
            </a:pPr>
            <a:r>
              <a:rPr lang="zh-CN" altLang="en-US"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6" name="TextBox 46">
            <a:extLst>
              <a:ext uri="{FF2B5EF4-FFF2-40B4-BE49-F238E27FC236}">
                <a16:creationId xmlns:a16="http://schemas.microsoft.com/office/drawing/2014/main" id="{BFFED873-35E6-4D58-871E-5BDD6D1AEF2A}"/>
              </a:ext>
            </a:extLst>
          </p:cNvPr>
          <p:cNvSpPr txBox="1">
            <a:spLocks noChangeArrowheads="1"/>
          </p:cNvSpPr>
          <p:nvPr/>
        </p:nvSpPr>
        <p:spPr bwMode="auto">
          <a:xfrm>
            <a:off x="1250016" y="3357564"/>
            <a:ext cx="2330137" cy="369189"/>
          </a:xfrm>
          <a:prstGeom prst="rect">
            <a:avLst/>
          </a:prstGeom>
          <a:extLst/>
        </p:spPr>
        <p:txBody>
          <a:bodyPr lIns="121906" tIns="60953" rIns="121906" bIns="6095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27" name="Subtitle 2">
            <a:extLst>
              <a:ext uri="{FF2B5EF4-FFF2-40B4-BE49-F238E27FC236}">
                <a16:creationId xmlns:a16="http://schemas.microsoft.com/office/drawing/2014/main" id="{7306368A-9162-433F-82F7-A39B33EB20AA}"/>
              </a:ext>
            </a:extLst>
          </p:cNvPr>
          <p:cNvSpPr txBox="1">
            <a:spLocks/>
          </p:cNvSpPr>
          <p:nvPr/>
        </p:nvSpPr>
        <p:spPr bwMode="auto">
          <a:xfrm>
            <a:off x="1365892" y="5389564"/>
            <a:ext cx="3126952" cy="420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3" tIns="45706" rIns="91413" bIns="45706">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1216666" fontAlgn="base">
              <a:spcBef>
                <a:spcPct val="20000"/>
              </a:spcBef>
              <a:spcAft>
                <a:spcPct val="0"/>
              </a:spcAft>
              <a:defRPr/>
            </a:pPr>
            <a:r>
              <a:rPr lang="zh-CN" altLang="en-US"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rPr>
              <a:t>单击此处可编辑内容，根据您的需要自由拉伸文本框大小</a:t>
            </a:r>
            <a:endParaRPr lang="en-US" altLang="zh-CN" sz="1066" dirty="0">
              <a:solidFill>
                <a:srgbClr val="44546A"/>
              </a:solidFill>
              <a:latin typeface="微软雅黑" panose="020B0503020204020204" pitchFamily="34" charset="-122"/>
              <a:ea typeface="微软雅黑" panose="020B0503020204020204" pitchFamily="34" charset="-122"/>
              <a:cs typeface="+mn-ea"/>
              <a:sym typeface="Arial" panose="020B0604020202020204" pitchFamily="34" charset="0"/>
            </a:endParaRPr>
          </a:p>
        </p:txBody>
      </p:sp>
      <p:sp>
        <p:nvSpPr>
          <p:cNvPr id="28" name="TextBox 46">
            <a:extLst>
              <a:ext uri="{FF2B5EF4-FFF2-40B4-BE49-F238E27FC236}">
                <a16:creationId xmlns:a16="http://schemas.microsoft.com/office/drawing/2014/main" id="{BFF994BF-BF4A-41FC-BF12-623F4D0C1DE9}"/>
              </a:ext>
            </a:extLst>
          </p:cNvPr>
          <p:cNvSpPr txBox="1">
            <a:spLocks noChangeArrowheads="1"/>
          </p:cNvSpPr>
          <p:nvPr/>
        </p:nvSpPr>
        <p:spPr bwMode="auto">
          <a:xfrm>
            <a:off x="2151595" y="5053014"/>
            <a:ext cx="2330137" cy="369189"/>
          </a:xfrm>
          <a:prstGeom prst="rect">
            <a:avLst/>
          </a:prstGeom>
          <a:extLst/>
        </p:spPr>
        <p:txBody>
          <a:bodyPr lIns="121906" tIns="60953" rIns="121906" bIns="60953">
            <a:spAutoFit/>
          </a:bodyPr>
          <a:lstStyle>
            <a:lvl1pPr>
              <a:defRPr>
                <a:solidFill>
                  <a:schemeClr val="tx1"/>
                </a:solidFill>
                <a:latin typeface="Lato Light"/>
                <a:ea typeface="MS PGothic" panose="020B0600070205080204" pitchFamily="34" charset="-128"/>
              </a:defRPr>
            </a:lvl1pPr>
            <a:lvl2pPr marL="742950" indent="-285750">
              <a:defRPr>
                <a:solidFill>
                  <a:schemeClr val="tx1"/>
                </a:solidFill>
                <a:latin typeface="Lato Light"/>
                <a:ea typeface="MS PGothic" panose="020B0600070205080204" pitchFamily="34" charset="-128"/>
              </a:defRPr>
            </a:lvl2pPr>
            <a:lvl3pPr marL="1143000" indent="-228600">
              <a:defRPr>
                <a:solidFill>
                  <a:schemeClr val="tx1"/>
                </a:solidFill>
                <a:latin typeface="Lato Light"/>
                <a:ea typeface="MS PGothic" panose="020B0600070205080204" pitchFamily="34" charset="-128"/>
              </a:defRPr>
            </a:lvl3pPr>
            <a:lvl4pPr marL="1600200" indent="-228600">
              <a:defRPr>
                <a:solidFill>
                  <a:schemeClr val="tx1"/>
                </a:solidFill>
                <a:latin typeface="Lato Light"/>
                <a:ea typeface="MS PGothic" panose="020B0600070205080204" pitchFamily="34" charset="-128"/>
              </a:defRPr>
            </a:lvl4pPr>
            <a:lvl5pPr marL="2057400" indent="-228600">
              <a:defRPr>
                <a:solidFill>
                  <a:schemeClr val="tx1"/>
                </a:solidFill>
                <a:latin typeface="Lato Light"/>
                <a:ea typeface="MS PGothic" panose="020B0600070205080204" pitchFamily="34" charset="-128"/>
              </a:defRPr>
            </a:lvl5pPr>
            <a:lvl6pPr marL="25146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6pPr>
            <a:lvl7pPr marL="29718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7pPr>
            <a:lvl8pPr marL="34290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8pPr>
            <a:lvl9pPr marL="3886200" indent="-228600" defTabSz="912813" eaLnBrk="0" fontAlgn="base" hangingPunct="0">
              <a:spcBef>
                <a:spcPct val="0"/>
              </a:spcBef>
              <a:spcAft>
                <a:spcPct val="0"/>
              </a:spcAft>
              <a:defRPr>
                <a:solidFill>
                  <a:schemeClr val="tx1"/>
                </a:solidFill>
                <a:latin typeface="Lato Light"/>
                <a:ea typeface="MS PGothic" panose="020B0600070205080204" pitchFamily="34" charset="-128"/>
              </a:defRPr>
            </a:lvl9p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Tree>
    <p:extLst>
      <p:ext uri="{BB962C8B-B14F-4D97-AF65-F5344CB8AC3E}">
        <p14:creationId xmlns:p14="http://schemas.microsoft.com/office/powerpoint/2010/main" val="196755558"/>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fltVal val="0"/>
                                          </p:val>
                                        </p:tav>
                                        <p:tav tm="100000">
                                          <p:val>
                                            <p:strVal val="#ppt_h"/>
                                          </p:val>
                                        </p:tav>
                                      </p:tavLst>
                                    </p:anim>
                                    <p:animEffect transition="in" filter="fade">
                                      <p:cBhvr>
                                        <p:cTn id="19" dur="500"/>
                                        <p:tgtEl>
                                          <p:spTgt spid="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 calcmode="lin" valueType="num">
                                      <p:cBhvr>
                                        <p:cTn id="22" dur="500" fill="hold"/>
                                        <p:tgtEl>
                                          <p:spTgt spid="5"/>
                                        </p:tgtEl>
                                        <p:attrNameLst>
                                          <p:attrName>ppt_w</p:attrName>
                                        </p:attrNameLst>
                                      </p:cBhvr>
                                      <p:tavLst>
                                        <p:tav tm="0">
                                          <p:val>
                                            <p:fltVal val="0"/>
                                          </p:val>
                                        </p:tav>
                                        <p:tav tm="100000">
                                          <p:val>
                                            <p:strVal val="#ppt_w"/>
                                          </p:val>
                                        </p:tav>
                                      </p:tavLst>
                                    </p:anim>
                                    <p:anim calcmode="lin" valueType="num">
                                      <p:cBhvr>
                                        <p:cTn id="23" dur="500" fill="hold"/>
                                        <p:tgtEl>
                                          <p:spTgt spid="5"/>
                                        </p:tgtEl>
                                        <p:attrNameLst>
                                          <p:attrName>ppt_h</p:attrName>
                                        </p:attrNameLst>
                                      </p:cBhvr>
                                      <p:tavLst>
                                        <p:tav tm="0">
                                          <p:val>
                                            <p:fltVal val="0"/>
                                          </p:val>
                                        </p:tav>
                                        <p:tav tm="100000">
                                          <p:val>
                                            <p:strVal val="#ppt_h"/>
                                          </p:val>
                                        </p:tav>
                                      </p:tavLst>
                                    </p:anim>
                                    <p:animEffect transition="in" filter="fade">
                                      <p:cBhvr>
                                        <p:cTn id="24" dur="500"/>
                                        <p:tgtEl>
                                          <p:spTgt spid="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p:cTn id="27" dur="500" fill="hold"/>
                                        <p:tgtEl>
                                          <p:spTgt spid="6"/>
                                        </p:tgtEl>
                                        <p:attrNameLst>
                                          <p:attrName>ppt_w</p:attrName>
                                        </p:attrNameLst>
                                      </p:cBhvr>
                                      <p:tavLst>
                                        <p:tav tm="0">
                                          <p:val>
                                            <p:fltVal val="0"/>
                                          </p:val>
                                        </p:tav>
                                        <p:tav tm="100000">
                                          <p:val>
                                            <p:strVal val="#ppt_w"/>
                                          </p:val>
                                        </p:tav>
                                      </p:tavLst>
                                    </p:anim>
                                    <p:anim calcmode="lin" valueType="num">
                                      <p:cBhvr>
                                        <p:cTn id="28" dur="500" fill="hold"/>
                                        <p:tgtEl>
                                          <p:spTgt spid="6"/>
                                        </p:tgtEl>
                                        <p:attrNameLst>
                                          <p:attrName>ppt_h</p:attrName>
                                        </p:attrNameLst>
                                      </p:cBhvr>
                                      <p:tavLst>
                                        <p:tav tm="0">
                                          <p:val>
                                            <p:fltVal val="0"/>
                                          </p:val>
                                        </p:tav>
                                        <p:tav tm="100000">
                                          <p:val>
                                            <p:strVal val="#ppt_h"/>
                                          </p:val>
                                        </p:tav>
                                      </p:tavLst>
                                    </p:anim>
                                    <p:animEffect transition="in" filter="fade">
                                      <p:cBhvr>
                                        <p:cTn id="29" dur="500"/>
                                        <p:tgtEl>
                                          <p:spTgt spid="6"/>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p:cTn id="37" dur="500" fill="hold"/>
                                        <p:tgtEl>
                                          <p:spTgt spid="8"/>
                                        </p:tgtEl>
                                        <p:attrNameLst>
                                          <p:attrName>ppt_w</p:attrName>
                                        </p:attrNameLst>
                                      </p:cBhvr>
                                      <p:tavLst>
                                        <p:tav tm="0">
                                          <p:val>
                                            <p:fltVal val="0"/>
                                          </p:val>
                                        </p:tav>
                                        <p:tav tm="100000">
                                          <p:val>
                                            <p:strVal val="#ppt_w"/>
                                          </p:val>
                                        </p:tav>
                                      </p:tavLst>
                                    </p:anim>
                                    <p:anim calcmode="lin" valueType="num">
                                      <p:cBhvr>
                                        <p:cTn id="38" dur="500" fill="hold"/>
                                        <p:tgtEl>
                                          <p:spTgt spid="8"/>
                                        </p:tgtEl>
                                        <p:attrNameLst>
                                          <p:attrName>ppt_h</p:attrName>
                                        </p:attrNameLst>
                                      </p:cBhvr>
                                      <p:tavLst>
                                        <p:tav tm="0">
                                          <p:val>
                                            <p:fltVal val="0"/>
                                          </p:val>
                                        </p:tav>
                                        <p:tav tm="100000">
                                          <p:val>
                                            <p:strVal val="#ppt_h"/>
                                          </p:val>
                                        </p:tav>
                                      </p:tavLst>
                                    </p:anim>
                                    <p:animEffect transition="in" filter="fade">
                                      <p:cBhvr>
                                        <p:cTn id="39" dur="500"/>
                                        <p:tgtEl>
                                          <p:spTgt spid="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500" fill="hold"/>
                                        <p:tgtEl>
                                          <p:spTgt spid="10"/>
                                        </p:tgtEl>
                                        <p:attrNameLst>
                                          <p:attrName>ppt_w</p:attrName>
                                        </p:attrNameLst>
                                      </p:cBhvr>
                                      <p:tavLst>
                                        <p:tav tm="0">
                                          <p:val>
                                            <p:fltVal val="0"/>
                                          </p:val>
                                        </p:tav>
                                        <p:tav tm="100000">
                                          <p:val>
                                            <p:strVal val="#ppt_w"/>
                                          </p:val>
                                        </p:tav>
                                      </p:tavLst>
                                    </p:anim>
                                    <p:anim calcmode="lin" valueType="num">
                                      <p:cBhvr>
                                        <p:cTn id="48" dur="500" fill="hold"/>
                                        <p:tgtEl>
                                          <p:spTgt spid="10"/>
                                        </p:tgtEl>
                                        <p:attrNameLst>
                                          <p:attrName>ppt_h</p:attrName>
                                        </p:attrNameLst>
                                      </p:cBhvr>
                                      <p:tavLst>
                                        <p:tav tm="0">
                                          <p:val>
                                            <p:fltVal val="0"/>
                                          </p:val>
                                        </p:tav>
                                        <p:tav tm="100000">
                                          <p:val>
                                            <p:strVal val="#ppt_h"/>
                                          </p:val>
                                        </p:tav>
                                      </p:tavLst>
                                    </p:anim>
                                    <p:animEffect transition="in" filter="fade">
                                      <p:cBhvr>
                                        <p:cTn id="49" dur="500"/>
                                        <p:tgtEl>
                                          <p:spTgt spid="10"/>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500" fill="hold"/>
                                        <p:tgtEl>
                                          <p:spTgt spid="12"/>
                                        </p:tgtEl>
                                        <p:attrNameLst>
                                          <p:attrName>ppt_w</p:attrName>
                                        </p:attrNameLst>
                                      </p:cBhvr>
                                      <p:tavLst>
                                        <p:tav tm="0">
                                          <p:val>
                                            <p:fltVal val="0"/>
                                          </p:val>
                                        </p:tav>
                                        <p:tav tm="100000">
                                          <p:val>
                                            <p:strVal val="#ppt_w"/>
                                          </p:val>
                                        </p:tav>
                                      </p:tavLst>
                                    </p:anim>
                                    <p:anim calcmode="lin" valueType="num">
                                      <p:cBhvr>
                                        <p:cTn id="58" dur="500" fill="hold"/>
                                        <p:tgtEl>
                                          <p:spTgt spid="12"/>
                                        </p:tgtEl>
                                        <p:attrNameLst>
                                          <p:attrName>ppt_h</p:attrName>
                                        </p:attrNameLst>
                                      </p:cBhvr>
                                      <p:tavLst>
                                        <p:tav tm="0">
                                          <p:val>
                                            <p:fltVal val="0"/>
                                          </p:val>
                                        </p:tav>
                                        <p:tav tm="100000">
                                          <p:val>
                                            <p:strVal val="#ppt_h"/>
                                          </p:val>
                                        </p:tav>
                                      </p:tavLst>
                                    </p:anim>
                                    <p:animEffect transition="in" filter="fade">
                                      <p:cBhvr>
                                        <p:cTn id="59" dur="500"/>
                                        <p:tgtEl>
                                          <p:spTgt spid="1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6"/>
                                        </p:tgtEl>
                                        <p:attrNameLst>
                                          <p:attrName>style.visibility</p:attrName>
                                        </p:attrNameLst>
                                      </p:cBhvr>
                                      <p:to>
                                        <p:strVal val="visible"/>
                                      </p:to>
                                    </p:set>
                                    <p:anim calcmode="lin" valueType="num">
                                      <p:cBhvr>
                                        <p:cTn id="77" dur="500" fill="hold"/>
                                        <p:tgtEl>
                                          <p:spTgt spid="16"/>
                                        </p:tgtEl>
                                        <p:attrNameLst>
                                          <p:attrName>ppt_w</p:attrName>
                                        </p:attrNameLst>
                                      </p:cBhvr>
                                      <p:tavLst>
                                        <p:tav tm="0">
                                          <p:val>
                                            <p:fltVal val="0"/>
                                          </p:val>
                                        </p:tav>
                                        <p:tav tm="100000">
                                          <p:val>
                                            <p:strVal val="#ppt_w"/>
                                          </p:val>
                                        </p:tav>
                                      </p:tavLst>
                                    </p:anim>
                                    <p:anim calcmode="lin" valueType="num">
                                      <p:cBhvr>
                                        <p:cTn id="78" dur="500" fill="hold"/>
                                        <p:tgtEl>
                                          <p:spTgt spid="16"/>
                                        </p:tgtEl>
                                        <p:attrNameLst>
                                          <p:attrName>ppt_h</p:attrName>
                                        </p:attrNameLst>
                                      </p:cBhvr>
                                      <p:tavLst>
                                        <p:tav tm="0">
                                          <p:val>
                                            <p:fltVal val="0"/>
                                          </p:val>
                                        </p:tav>
                                        <p:tav tm="100000">
                                          <p:val>
                                            <p:strVal val="#ppt_h"/>
                                          </p:val>
                                        </p:tav>
                                      </p:tavLst>
                                    </p:anim>
                                    <p:animEffect transition="in" filter="fade">
                                      <p:cBhvr>
                                        <p:cTn id="79" dur="500"/>
                                        <p:tgtEl>
                                          <p:spTgt spid="16"/>
                                        </p:tgtEl>
                                      </p:cBhvr>
                                    </p:animEffec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fade">
                                      <p:cBhvr>
                                        <p:cTn id="84" dur="1000"/>
                                        <p:tgtEl>
                                          <p:spTgt spid="24"/>
                                        </p:tgtEl>
                                      </p:cBhvr>
                                    </p:animEffect>
                                    <p:anim calcmode="lin" valueType="num">
                                      <p:cBhvr>
                                        <p:cTn id="85" dur="1000" fill="hold"/>
                                        <p:tgtEl>
                                          <p:spTgt spid="24"/>
                                        </p:tgtEl>
                                        <p:attrNameLst>
                                          <p:attrName>ppt_x</p:attrName>
                                        </p:attrNameLst>
                                      </p:cBhvr>
                                      <p:tavLst>
                                        <p:tav tm="0">
                                          <p:val>
                                            <p:strVal val="#ppt_x"/>
                                          </p:val>
                                        </p:tav>
                                        <p:tav tm="100000">
                                          <p:val>
                                            <p:strVal val="#ppt_x"/>
                                          </p:val>
                                        </p:tav>
                                      </p:tavLst>
                                    </p:anim>
                                    <p:anim calcmode="lin" valueType="num">
                                      <p:cBhvr>
                                        <p:cTn id="86" dur="1000" fill="hold"/>
                                        <p:tgtEl>
                                          <p:spTgt spid="24"/>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1000" fill="hold"/>
                                        <p:tgtEl>
                                          <p:spTgt spid="23"/>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26"/>
                                        </p:tgtEl>
                                        <p:attrNameLst>
                                          <p:attrName>style.visibility</p:attrName>
                                        </p:attrNameLst>
                                      </p:cBhvr>
                                      <p:to>
                                        <p:strVal val="visible"/>
                                      </p:to>
                                    </p:set>
                                    <p:animEffect transition="in" filter="fade">
                                      <p:cBhvr>
                                        <p:cTn id="94" dur="1000"/>
                                        <p:tgtEl>
                                          <p:spTgt spid="26"/>
                                        </p:tgtEl>
                                      </p:cBhvr>
                                    </p:animEffect>
                                    <p:anim calcmode="lin" valueType="num">
                                      <p:cBhvr>
                                        <p:cTn id="95" dur="1000" fill="hold"/>
                                        <p:tgtEl>
                                          <p:spTgt spid="26"/>
                                        </p:tgtEl>
                                        <p:attrNameLst>
                                          <p:attrName>ppt_x</p:attrName>
                                        </p:attrNameLst>
                                      </p:cBhvr>
                                      <p:tavLst>
                                        <p:tav tm="0">
                                          <p:val>
                                            <p:strVal val="#ppt_x"/>
                                          </p:val>
                                        </p:tav>
                                        <p:tav tm="100000">
                                          <p:val>
                                            <p:strVal val="#ppt_x"/>
                                          </p:val>
                                        </p:tav>
                                      </p:tavLst>
                                    </p:anim>
                                    <p:anim calcmode="lin" valueType="num">
                                      <p:cBhvr>
                                        <p:cTn id="96" dur="1000" fill="hold"/>
                                        <p:tgtEl>
                                          <p:spTgt spid="2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25"/>
                                        </p:tgtEl>
                                        <p:attrNameLst>
                                          <p:attrName>style.visibility</p:attrName>
                                        </p:attrNameLst>
                                      </p:cBhvr>
                                      <p:to>
                                        <p:strVal val="visible"/>
                                      </p:to>
                                    </p:set>
                                    <p:animEffect transition="in" filter="fade">
                                      <p:cBhvr>
                                        <p:cTn id="99" dur="1000"/>
                                        <p:tgtEl>
                                          <p:spTgt spid="25"/>
                                        </p:tgtEl>
                                      </p:cBhvr>
                                    </p:animEffect>
                                    <p:anim calcmode="lin" valueType="num">
                                      <p:cBhvr>
                                        <p:cTn id="100" dur="1000" fill="hold"/>
                                        <p:tgtEl>
                                          <p:spTgt spid="25"/>
                                        </p:tgtEl>
                                        <p:attrNameLst>
                                          <p:attrName>ppt_x</p:attrName>
                                        </p:attrNameLst>
                                      </p:cBhvr>
                                      <p:tavLst>
                                        <p:tav tm="0">
                                          <p:val>
                                            <p:strVal val="#ppt_x"/>
                                          </p:val>
                                        </p:tav>
                                        <p:tav tm="100000">
                                          <p:val>
                                            <p:strVal val="#ppt_x"/>
                                          </p:val>
                                        </p:tav>
                                      </p:tavLst>
                                    </p:anim>
                                    <p:anim calcmode="lin" valueType="num">
                                      <p:cBhvr>
                                        <p:cTn id="101" dur="1000" fill="hold"/>
                                        <p:tgtEl>
                                          <p:spTgt spid="25"/>
                                        </p:tgtEl>
                                        <p:attrNameLst>
                                          <p:attrName>ppt_y</p:attrName>
                                        </p:attrNameLst>
                                      </p:cBhvr>
                                      <p:tavLst>
                                        <p:tav tm="0">
                                          <p:val>
                                            <p:strVal val="#ppt_y+.1"/>
                                          </p:val>
                                        </p:tav>
                                        <p:tav tm="100000">
                                          <p:val>
                                            <p:strVal val="#ppt_y"/>
                                          </p:val>
                                        </p:tav>
                                      </p:tavLst>
                                    </p:anim>
                                  </p:childTnLst>
                                </p:cTn>
                              </p:par>
                              <p:par>
                                <p:cTn id="102" presetID="42" presetClass="entr" presetSubtype="0" fill="hold" grpId="0" nodeType="with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fade">
                                      <p:cBhvr>
                                        <p:cTn id="104" dur="1000"/>
                                        <p:tgtEl>
                                          <p:spTgt spid="28"/>
                                        </p:tgtEl>
                                      </p:cBhvr>
                                    </p:animEffect>
                                    <p:anim calcmode="lin" valueType="num">
                                      <p:cBhvr>
                                        <p:cTn id="105" dur="1000" fill="hold"/>
                                        <p:tgtEl>
                                          <p:spTgt spid="28"/>
                                        </p:tgtEl>
                                        <p:attrNameLst>
                                          <p:attrName>ppt_x</p:attrName>
                                        </p:attrNameLst>
                                      </p:cBhvr>
                                      <p:tavLst>
                                        <p:tav tm="0">
                                          <p:val>
                                            <p:strVal val="#ppt_x"/>
                                          </p:val>
                                        </p:tav>
                                        <p:tav tm="100000">
                                          <p:val>
                                            <p:strVal val="#ppt_x"/>
                                          </p:val>
                                        </p:tav>
                                      </p:tavLst>
                                    </p:anim>
                                    <p:anim calcmode="lin" valueType="num">
                                      <p:cBhvr>
                                        <p:cTn id="106" dur="1000" fill="hold"/>
                                        <p:tgtEl>
                                          <p:spTgt spid="28"/>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1000" fill="hold"/>
                                        <p:tgtEl>
                                          <p:spTgt spid="27"/>
                                        </p:tgtEl>
                                        <p:attrNameLst>
                                          <p:attrName>ppt_y</p:attrName>
                                        </p:attrNameLst>
                                      </p:cBhvr>
                                      <p:tavLst>
                                        <p:tav tm="0">
                                          <p:val>
                                            <p:strVal val="#ppt_y+.1"/>
                                          </p:val>
                                        </p:tav>
                                        <p:tav tm="100000">
                                          <p:val>
                                            <p:strVal val="#ppt_y"/>
                                          </p:val>
                                        </p:tav>
                                      </p:tavLst>
                                    </p:anim>
                                  </p:childTnLst>
                                </p:cTn>
                              </p:par>
                              <p:par>
                                <p:cTn id="112" presetID="42"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Effect transition="in" filter="fade">
                                      <p:cBhvr>
                                        <p:cTn id="114" dur="1000"/>
                                        <p:tgtEl>
                                          <p:spTgt spid="18"/>
                                        </p:tgtEl>
                                      </p:cBhvr>
                                    </p:animEffect>
                                    <p:anim calcmode="lin" valueType="num">
                                      <p:cBhvr>
                                        <p:cTn id="115" dur="1000" fill="hold"/>
                                        <p:tgtEl>
                                          <p:spTgt spid="18"/>
                                        </p:tgtEl>
                                        <p:attrNameLst>
                                          <p:attrName>ppt_x</p:attrName>
                                        </p:attrNameLst>
                                      </p:cBhvr>
                                      <p:tavLst>
                                        <p:tav tm="0">
                                          <p:val>
                                            <p:strVal val="#ppt_x"/>
                                          </p:val>
                                        </p:tav>
                                        <p:tav tm="100000">
                                          <p:val>
                                            <p:strVal val="#ppt_x"/>
                                          </p:val>
                                        </p:tav>
                                      </p:tavLst>
                                    </p:anim>
                                    <p:anim calcmode="lin" valueType="num">
                                      <p:cBhvr>
                                        <p:cTn id="116" dur="1000" fill="hold"/>
                                        <p:tgtEl>
                                          <p:spTgt spid="18"/>
                                        </p:tgtEl>
                                        <p:attrNameLst>
                                          <p:attrName>ppt_y</p:attrName>
                                        </p:attrNameLst>
                                      </p:cBhvr>
                                      <p:tavLst>
                                        <p:tav tm="0">
                                          <p:val>
                                            <p:strVal val="#ppt_y+.1"/>
                                          </p:val>
                                        </p:tav>
                                        <p:tav tm="100000">
                                          <p:val>
                                            <p:strVal val="#ppt_y"/>
                                          </p:val>
                                        </p:tav>
                                      </p:tavLst>
                                    </p:anim>
                                  </p:childTnLst>
                                </p:cTn>
                              </p:par>
                              <p:par>
                                <p:cTn id="117" presetID="42"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1000"/>
                                        <p:tgtEl>
                                          <p:spTgt spid="17"/>
                                        </p:tgtEl>
                                      </p:cBhvr>
                                    </p:animEffect>
                                    <p:anim calcmode="lin" valueType="num">
                                      <p:cBhvr>
                                        <p:cTn id="120" dur="1000" fill="hold"/>
                                        <p:tgtEl>
                                          <p:spTgt spid="17"/>
                                        </p:tgtEl>
                                        <p:attrNameLst>
                                          <p:attrName>ppt_x</p:attrName>
                                        </p:attrNameLst>
                                      </p:cBhvr>
                                      <p:tavLst>
                                        <p:tav tm="0">
                                          <p:val>
                                            <p:strVal val="#ppt_x"/>
                                          </p:val>
                                        </p:tav>
                                        <p:tav tm="100000">
                                          <p:val>
                                            <p:strVal val="#ppt_x"/>
                                          </p:val>
                                        </p:tav>
                                      </p:tavLst>
                                    </p:anim>
                                    <p:anim calcmode="lin" valueType="num">
                                      <p:cBhvr>
                                        <p:cTn id="121" dur="1000" fill="hold"/>
                                        <p:tgtEl>
                                          <p:spTgt spid="17"/>
                                        </p:tgtEl>
                                        <p:attrNameLst>
                                          <p:attrName>ppt_y</p:attrName>
                                        </p:attrNameLst>
                                      </p:cBhvr>
                                      <p:tavLst>
                                        <p:tav tm="0">
                                          <p:val>
                                            <p:strVal val="#ppt_y+.1"/>
                                          </p:val>
                                        </p:tav>
                                        <p:tav tm="100000">
                                          <p:val>
                                            <p:strVal val="#ppt_y"/>
                                          </p:val>
                                        </p:tav>
                                      </p:tavLst>
                                    </p:anim>
                                  </p:childTnLst>
                                </p:cTn>
                              </p:par>
                              <p:par>
                                <p:cTn id="122" presetID="42"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par>
                                <p:cTn id="127" presetID="42" presetClass="entr" presetSubtype="0" fill="hold" grpId="0" nodeType="withEffect">
                                  <p:stCondLst>
                                    <p:cond delay="0"/>
                                  </p:stCondLst>
                                  <p:childTnLst>
                                    <p:set>
                                      <p:cBhvr>
                                        <p:cTn id="128" dur="1" fill="hold">
                                          <p:stCondLst>
                                            <p:cond delay="0"/>
                                          </p:stCondLst>
                                        </p:cTn>
                                        <p:tgtEl>
                                          <p:spTgt spid="20"/>
                                        </p:tgtEl>
                                        <p:attrNameLst>
                                          <p:attrName>style.visibility</p:attrName>
                                        </p:attrNameLst>
                                      </p:cBhvr>
                                      <p:to>
                                        <p:strVal val="visible"/>
                                      </p:to>
                                    </p:set>
                                    <p:animEffect transition="in" filter="fade">
                                      <p:cBhvr>
                                        <p:cTn id="129" dur="1000"/>
                                        <p:tgtEl>
                                          <p:spTgt spid="20"/>
                                        </p:tgtEl>
                                      </p:cBhvr>
                                    </p:animEffect>
                                    <p:anim calcmode="lin" valueType="num">
                                      <p:cBhvr>
                                        <p:cTn id="130" dur="1000" fill="hold"/>
                                        <p:tgtEl>
                                          <p:spTgt spid="20"/>
                                        </p:tgtEl>
                                        <p:attrNameLst>
                                          <p:attrName>ppt_x</p:attrName>
                                        </p:attrNameLst>
                                      </p:cBhvr>
                                      <p:tavLst>
                                        <p:tav tm="0">
                                          <p:val>
                                            <p:strVal val="#ppt_x"/>
                                          </p:val>
                                        </p:tav>
                                        <p:tav tm="100000">
                                          <p:val>
                                            <p:strVal val="#ppt_x"/>
                                          </p:val>
                                        </p:tav>
                                      </p:tavLst>
                                    </p:anim>
                                    <p:anim calcmode="lin" valueType="num">
                                      <p:cBhvr>
                                        <p:cTn id="131" dur="1000" fill="hold"/>
                                        <p:tgtEl>
                                          <p:spTgt spid="20"/>
                                        </p:tgtEl>
                                        <p:attrNameLst>
                                          <p:attrName>ppt_y</p:attrName>
                                        </p:attrNameLst>
                                      </p:cBhvr>
                                      <p:tavLst>
                                        <p:tav tm="0">
                                          <p:val>
                                            <p:strVal val="#ppt_y+.1"/>
                                          </p:val>
                                        </p:tav>
                                        <p:tav tm="100000">
                                          <p:val>
                                            <p:strVal val="#ppt_y"/>
                                          </p:val>
                                        </p:tav>
                                      </p:tavLst>
                                    </p:anim>
                                  </p:childTnLst>
                                </p:cTn>
                              </p:par>
                              <p:par>
                                <p:cTn id="132" presetID="42" presetClass="entr" presetSubtype="0" fill="hold" grpId="0" nodeType="withEffect">
                                  <p:stCondLst>
                                    <p:cond delay="0"/>
                                  </p:stCondLst>
                                  <p:childTnLst>
                                    <p:set>
                                      <p:cBhvr>
                                        <p:cTn id="133" dur="1" fill="hold">
                                          <p:stCondLst>
                                            <p:cond delay="0"/>
                                          </p:stCondLst>
                                        </p:cTn>
                                        <p:tgtEl>
                                          <p:spTgt spid="21"/>
                                        </p:tgtEl>
                                        <p:attrNameLst>
                                          <p:attrName>style.visibility</p:attrName>
                                        </p:attrNameLst>
                                      </p:cBhvr>
                                      <p:to>
                                        <p:strVal val="visible"/>
                                      </p:to>
                                    </p:set>
                                    <p:animEffect transition="in" filter="fade">
                                      <p:cBhvr>
                                        <p:cTn id="134" dur="1000"/>
                                        <p:tgtEl>
                                          <p:spTgt spid="21"/>
                                        </p:tgtEl>
                                      </p:cBhvr>
                                    </p:animEffect>
                                    <p:anim calcmode="lin" valueType="num">
                                      <p:cBhvr>
                                        <p:cTn id="135" dur="1000" fill="hold"/>
                                        <p:tgtEl>
                                          <p:spTgt spid="21"/>
                                        </p:tgtEl>
                                        <p:attrNameLst>
                                          <p:attrName>ppt_x</p:attrName>
                                        </p:attrNameLst>
                                      </p:cBhvr>
                                      <p:tavLst>
                                        <p:tav tm="0">
                                          <p:val>
                                            <p:strVal val="#ppt_x"/>
                                          </p:val>
                                        </p:tav>
                                        <p:tav tm="100000">
                                          <p:val>
                                            <p:strVal val="#ppt_x"/>
                                          </p:val>
                                        </p:tav>
                                      </p:tavLst>
                                    </p:anim>
                                    <p:anim calcmode="lin" valueType="num">
                                      <p:cBhvr>
                                        <p:cTn id="136" dur="1000" fill="hold"/>
                                        <p:tgtEl>
                                          <p:spTgt spid="21"/>
                                        </p:tgtEl>
                                        <p:attrNameLst>
                                          <p:attrName>ppt_y</p:attrName>
                                        </p:attrNameLst>
                                      </p:cBhvr>
                                      <p:tavLst>
                                        <p:tav tm="0">
                                          <p:val>
                                            <p:strVal val="#ppt_y+.1"/>
                                          </p:val>
                                        </p:tav>
                                        <p:tav tm="100000">
                                          <p:val>
                                            <p:strVal val="#ppt_y"/>
                                          </p:val>
                                        </p:tav>
                                      </p:tavLst>
                                    </p:anim>
                                  </p:childTnLst>
                                </p:cTn>
                              </p:par>
                              <p:par>
                                <p:cTn id="137" presetID="42" presetClass="entr" presetSubtype="0" fill="hold" grpId="0" nodeType="withEffect">
                                  <p:stCondLst>
                                    <p:cond delay="0"/>
                                  </p:stCondLst>
                                  <p:childTnLst>
                                    <p:set>
                                      <p:cBhvr>
                                        <p:cTn id="138" dur="1" fill="hold">
                                          <p:stCondLst>
                                            <p:cond delay="0"/>
                                          </p:stCondLst>
                                        </p:cTn>
                                        <p:tgtEl>
                                          <p:spTgt spid="22"/>
                                        </p:tgtEl>
                                        <p:attrNameLst>
                                          <p:attrName>style.visibility</p:attrName>
                                        </p:attrNameLst>
                                      </p:cBhvr>
                                      <p:to>
                                        <p:strVal val="visible"/>
                                      </p:to>
                                    </p:set>
                                    <p:animEffect transition="in" filter="fade">
                                      <p:cBhvr>
                                        <p:cTn id="139" dur="1000"/>
                                        <p:tgtEl>
                                          <p:spTgt spid="22"/>
                                        </p:tgtEl>
                                      </p:cBhvr>
                                    </p:animEffect>
                                    <p:anim calcmode="lin" valueType="num">
                                      <p:cBhvr>
                                        <p:cTn id="140" dur="1000" fill="hold"/>
                                        <p:tgtEl>
                                          <p:spTgt spid="22"/>
                                        </p:tgtEl>
                                        <p:attrNameLst>
                                          <p:attrName>ppt_x</p:attrName>
                                        </p:attrNameLst>
                                      </p:cBhvr>
                                      <p:tavLst>
                                        <p:tav tm="0">
                                          <p:val>
                                            <p:strVal val="#ppt_x"/>
                                          </p:val>
                                        </p:tav>
                                        <p:tav tm="100000">
                                          <p:val>
                                            <p:strVal val="#ppt_x"/>
                                          </p:val>
                                        </p:tav>
                                      </p:tavLst>
                                    </p:anim>
                                    <p:anim calcmode="lin" valueType="num">
                                      <p:cBhvr>
                                        <p:cTn id="141"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8" grpId="0"/>
    </p:bldLst>
  </p:timing>
</p:sld>
</file>

<file path=ppt/slides/slide2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0F772B6B-B236-45CC-8C0C-42125E75DC2C}"/>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3E4646CE-6F4A-465A-ACA8-BEC90E993165}"/>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grpSp>
        <p:nvGrpSpPr>
          <p:cNvPr id="4" name="Group 25">
            <a:extLst>
              <a:ext uri="{FF2B5EF4-FFF2-40B4-BE49-F238E27FC236}">
                <a16:creationId xmlns:a16="http://schemas.microsoft.com/office/drawing/2014/main" id="{CEDFCD01-6F74-400A-AC85-264DEF0BB368}"/>
              </a:ext>
            </a:extLst>
          </p:cNvPr>
          <p:cNvGrpSpPr>
            <a:grpSpLocks noChangeAspect="1"/>
          </p:cNvGrpSpPr>
          <p:nvPr/>
        </p:nvGrpSpPr>
        <p:grpSpPr bwMode="auto">
          <a:xfrm>
            <a:off x="1466392" y="1830209"/>
            <a:ext cx="637210" cy="590067"/>
            <a:chOff x="5518" y="593"/>
            <a:chExt cx="1120" cy="1037"/>
          </a:xfrm>
          <a:solidFill>
            <a:srgbClr val="00C1CA"/>
          </a:solidFill>
        </p:grpSpPr>
        <p:sp>
          <p:nvSpPr>
            <p:cNvPr id="5" name="Freeform 26">
              <a:extLst>
                <a:ext uri="{FF2B5EF4-FFF2-40B4-BE49-F238E27FC236}">
                  <a16:creationId xmlns:a16="http://schemas.microsoft.com/office/drawing/2014/main" id="{C11EE1E9-525C-4419-B8AD-42A201E2FEE2}"/>
                </a:ext>
              </a:extLst>
            </p:cNvPr>
            <p:cNvSpPr>
              <a:spLocks noEditPoints="1"/>
            </p:cNvSpPr>
            <p:nvPr/>
          </p:nvSpPr>
          <p:spPr bwMode="auto">
            <a:xfrm>
              <a:off x="5968" y="593"/>
              <a:ext cx="670" cy="671"/>
            </a:xfrm>
            <a:custGeom>
              <a:avLst/>
              <a:gdLst>
                <a:gd name="T0" fmla="*/ 3433 w 282"/>
                <a:gd name="T1" fmla="*/ 352 h 282"/>
                <a:gd name="T2" fmla="*/ 2202 w 282"/>
                <a:gd name="T3" fmla="*/ 352 h 282"/>
                <a:gd name="T4" fmla="*/ 0 w 282"/>
                <a:gd name="T5" fmla="*/ 2560 h 282"/>
                <a:gd name="T6" fmla="*/ 1235 w 282"/>
                <a:gd name="T7" fmla="*/ 3800 h 282"/>
                <a:gd name="T8" fmla="*/ 3433 w 282"/>
                <a:gd name="T9" fmla="*/ 1601 h 282"/>
                <a:gd name="T10" fmla="*/ 3433 w 282"/>
                <a:gd name="T11" fmla="*/ 352 h 282"/>
                <a:gd name="T12" fmla="*/ 739 w 282"/>
                <a:gd name="T13" fmla="*/ 2586 h 282"/>
                <a:gd name="T14" fmla="*/ 592 w 282"/>
                <a:gd name="T15" fmla="*/ 2441 h 282"/>
                <a:gd name="T16" fmla="*/ 2457 w 282"/>
                <a:gd name="T17" fmla="*/ 566 h 282"/>
                <a:gd name="T18" fmla="*/ 2602 w 282"/>
                <a:gd name="T19" fmla="*/ 566 h 282"/>
                <a:gd name="T20" fmla="*/ 2602 w 282"/>
                <a:gd name="T21" fmla="*/ 714 h 282"/>
                <a:gd name="T22" fmla="*/ 739 w 282"/>
                <a:gd name="T23" fmla="*/ 2586 h 282"/>
                <a:gd name="T24" fmla="*/ 1045 w 282"/>
                <a:gd name="T25" fmla="*/ 2898 h 282"/>
                <a:gd name="T26" fmla="*/ 898 w 282"/>
                <a:gd name="T27" fmla="*/ 2746 h 282"/>
                <a:gd name="T28" fmla="*/ 2913 w 282"/>
                <a:gd name="T29" fmla="*/ 726 h 282"/>
                <a:gd name="T30" fmla="*/ 3060 w 282"/>
                <a:gd name="T31" fmla="*/ 726 h 282"/>
                <a:gd name="T32" fmla="*/ 3060 w 282"/>
                <a:gd name="T33" fmla="*/ 878 h 282"/>
                <a:gd name="T34" fmla="*/ 1045 w 282"/>
                <a:gd name="T35" fmla="*/ 2898 h 282"/>
                <a:gd name="T36" fmla="*/ 1354 w 282"/>
                <a:gd name="T37" fmla="*/ 3205 h 282"/>
                <a:gd name="T38" fmla="*/ 1207 w 282"/>
                <a:gd name="T39" fmla="*/ 3058 h 282"/>
                <a:gd name="T40" fmla="*/ 3070 w 282"/>
                <a:gd name="T41" fmla="*/ 1183 h 282"/>
                <a:gd name="T42" fmla="*/ 3217 w 282"/>
                <a:gd name="T43" fmla="*/ 1183 h 282"/>
                <a:gd name="T44" fmla="*/ 3217 w 282"/>
                <a:gd name="T45" fmla="*/ 1337 h 282"/>
                <a:gd name="T46" fmla="*/ 1354 w 282"/>
                <a:gd name="T47" fmla="*/ 3205 h 28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282" h="282">
                  <a:moveTo>
                    <a:pt x="256" y="26"/>
                  </a:moveTo>
                  <a:cubicBezTo>
                    <a:pt x="231" y="0"/>
                    <a:pt x="189" y="0"/>
                    <a:pt x="164" y="26"/>
                  </a:cubicBezTo>
                  <a:cubicBezTo>
                    <a:pt x="0" y="190"/>
                    <a:pt x="0" y="190"/>
                    <a:pt x="0" y="190"/>
                  </a:cubicBezTo>
                  <a:cubicBezTo>
                    <a:pt x="92" y="282"/>
                    <a:pt x="92" y="282"/>
                    <a:pt x="92" y="282"/>
                  </a:cubicBezTo>
                  <a:cubicBezTo>
                    <a:pt x="256" y="119"/>
                    <a:pt x="256" y="119"/>
                    <a:pt x="256" y="119"/>
                  </a:cubicBezTo>
                  <a:cubicBezTo>
                    <a:pt x="282" y="93"/>
                    <a:pt x="282" y="52"/>
                    <a:pt x="256" y="26"/>
                  </a:cubicBezTo>
                  <a:close/>
                  <a:moveTo>
                    <a:pt x="55" y="192"/>
                  </a:moveTo>
                  <a:cubicBezTo>
                    <a:pt x="44" y="181"/>
                    <a:pt x="44" y="181"/>
                    <a:pt x="44" y="181"/>
                  </a:cubicBezTo>
                  <a:cubicBezTo>
                    <a:pt x="183" y="42"/>
                    <a:pt x="183" y="42"/>
                    <a:pt x="183" y="42"/>
                  </a:cubicBezTo>
                  <a:cubicBezTo>
                    <a:pt x="186" y="39"/>
                    <a:pt x="191" y="39"/>
                    <a:pt x="194" y="42"/>
                  </a:cubicBezTo>
                  <a:cubicBezTo>
                    <a:pt x="197" y="45"/>
                    <a:pt x="197" y="50"/>
                    <a:pt x="194" y="53"/>
                  </a:cubicBezTo>
                  <a:lnTo>
                    <a:pt x="55" y="192"/>
                  </a:lnTo>
                  <a:close/>
                  <a:moveTo>
                    <a:pt x="78" y="215"/>
                  </a:moveTo>
                  <a:cubicBezTo>
                    <a:pt x="67" y="204"/>
                    <a:pt x="67" y="204"/>
                    <a:pt x="67" y="204"/>
                  </a:cubicBezTo>
                  <a:cubicBezTo>
                    <a:pt x="217" y="54"/>
                    <a:pt x="217" y="54"/>
                    <a:pt x="217" y="54"/>
                  </a:cubicBezTo>
                  <a:cubicBezTo>
                    <a:pt x="220" y="51"/>
                    <a:pt x="225" y="51"/>
                    <a:pt x="228" y="54"/>
                  </a:cubicBezTo>
                  <a:cubicBezTo>
                    <a:pt x="231" y="57"/>
                    <a:pt x="231" y="62"/>
                    <a:pt x="228" y="65"/>
                  </a:cubicBezTo>
                  <a:lnTo>
                    <a:pt x="78" y="215"/>
                  </a:lnTo>
                  <a:close/>
                  <a:moveTo>
                    <a:pt x="101" y="238"/>
                  </a:moveTo>
                  <a:cubicBezTo>
                    <a:pt x="90" y="227"/>
                    <a:pt x="90" y="227"/>
                    <a:pt x="90" y="227"/>
                  </a:cubicBezTo>
                  <a:cubicBezTo>
                    <a:pt x="229" y="88"/>
                    <a:pt x="229" y="88"/>
                    <a:pt x="229" y="88"/>
                  </a:cubicBezTo>
                  <a:cubicBezTo>
                    <a:pt x="232" y="85"/>
                    <a:pt x="237" y="85"/>
                    <a:pt x="240" y="88"/>
                  </a:cubicBezTo>
                  <a:cubicBezTo>
                    <a:pt x="243" y="91"/>
                    <a:pt x="243" y="96"/>
                    <a:pt x="240" y="99"/>
                  </a:cubicBezTo>
                  <a:lnTo>
                    <a:pt x="101" y="23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6" name="Freeform 27">
              <a:extLst>
                <a:ext uri="{FF2B5EF4-FFF2-40B4-BE49-F238E27FC236}">
                  <a16:creationId xmlns:a16="http://schemas.microsoft.com/office/drawing/2014/main" id="{2F1DC46C-C5D2-4627-BA38-FD674C8AFFD4}"/>
                </a:ext>
              </a:extLst>
            </p:cNvPr>
            <p:cNvSpPr>
              <a:spLocks/>
            </p:cNvSpPr>
            <p:nvPr/>
          </p:nvSpPr>
          <p:spPr bwMode="auto">
            <a:xfrm>
              <a:off x="5597" y="1166"/>
              <a:ext cx="463" cy="464"/>
            </a:xfrm>
            <a:custGeom>
              <a:avLst/>
              <a:gdLst>
                <a:gd name="T0" fmla="*/ 299 w 463"/>
                <a:gd name="T1" fmla="*/ 276 h 464"/>
                <a:gd name="T2" fmla="*/ 280 w 463"/>
                <a:gd name="T3" fmla="*/ 255 h 464"/>
                <a:gd name="T4" fmla="*/ 463 w 463"/>
                <a:gd name="T5" fmla="*/ 71 h 464"/>
                <a:gd name="T6" fmla="*/ 390 w 463"/>
                <a:gd name="T7" fmla="*/ 0 h 464"/>
                <a:gd name="T8" fmla="*/ 206 w 463"/>
                <a:gd name="T9" fmla="*/ 183 h 464"/>
                <a:gd name="T10" fmla="*/ 187 w 463"/>
                <a:gd name="T11" fmla="*/ 164 h 464"/>
                <a:gd name="T12" fmla="*/ 145 w 463"/>
                <a:gd name="T13" fmla="*/ 186 h 464"/>
                <a:gd name="T14" fmla="*/ 0 w 463"/>
                <a:gd name="T15" fmla="*/ 419 h 464"/>
                <a:gd name="T16" fmla="*/ 42 w 463"/>
                <a:gd name="T17" fmla="*/ 464 h 464"/>
                <a:gd name="T18" fmla="*/ 275 w 463"/>
                <a:gd name="T19" fmla="*/ 319 h 464"/>
                <a:gd name="T20" fmla="*/ 299 w 463"/>
                <a:gd name="T21" fmla="*/ 276 h 46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63" h="464">
                  <a:moveTo>
                    <a:pt x="299" y="276"/>
                  </a:moveTo>
                  <a:lnTo>
                    <a:pt x="280" y="255"/>
                  </a:lnTo>
                  <a:lnTo>
                    <a:pt x="463" y="71"/>
                  </a:lnTo>
                  <a:lnTo>
                    <a:pt x="390" y="0"/>
                  </a:lnTo>
                  <a:lnTo>
                    <a:pt x="206" y="183"/>
                  </a:lnTo>
                  <a:lnTo>
                    <a:pt x="187" y="164"/>
                  </a:lnTo>
                  <a:lnTo>
                    <a:pt x="145" y="186"/>
                  </a:lnTo>
                  <a:lnTo>
                    <a:pt x="0" y="419"/>
                  </a:lnTo>
                  <a:lnTo>
                    <a:pt x="42" y="464"/>
                  </a:lnTo>
                  <a:lnTo>
                    <a:pt x="275" y="319"/>
                  </a:lnTo>
                  <a:lnTo>
                    <a:pt x="299" y="2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7" name="Freeform 28">
              <a:extLst>
                <a:ext uri="{FF2B5EF4-FFF2-40B4-BE49-F238E27FC236}">
                  <a16:creationId xmlns:a16="http://schemas.microsoft.com/office/drawing/2014/main" id="{084FA607-0ADF-448C-B5A0-BAB8A8D1E3B3}"/>
                </a:ext>
              </a:extLst>
            </p:cNvPr>
            <p:cNvSpPr>
              <a:spLocks/>
            </p:cNvSpPr>
            <p:nvPr/>
          </p:nvSpPr>
          <p:spPr bwMode="auto">
            <a:xfrm>
              <a:off x="5518" y="602"/>
              <a:ext cx="490" cy="493"/>
            </a:xfrm>
            <a:custGeom>
              <a:avLst/>
              <a:gdLst>
                <a:gd name="T0" fmla="*/ 1387 w 206"/>
                <a:gd name="T1" fmla="*/ 0 h 207"/>
                <a:gd name="T2" fmla="*/ 1035 w 206"/>
                <a:gd name="T3" fmla="*/ 40 h 207"/>
                <a:gd name="T4" fmla="*/ 1075 w 206"/>
                <a:gd name="T5" fmla="*/ 69 h 207"/>
                <a:gd name="T6" fmla="*/ 1572 w 206"/>
                <a:gd name="T7" fmla="*/ 579 h 207"/>
                <a:gd name="T8" fmla="*/ 1572 w 206"/>
                <a:gd name="T9" fmla="*/ 1515 h 207"/>
                <a:gd name="T10" fmla="*/ 645 w 206"/>
                <a:gd name="T11" fmla="*/ 1515 h 207"/>
                <a:gd name="T12" fmla="*/ 147 w 206"/>
                <a:gd name="T13" fmla="*/ 998 h 207"/>
                <a:gd name="T14" fmla="*/ 78 w 206"/>
                <a:gd name="T15" fmla="*/ 919 h 207"/>
                <a:gd name="T16" fmla="*/ 0 w 206"/>
                <a:gd name="T17" fmla="*/ 1391 h 207"/>
                <a:gd name="T18" fmla="*/ 1387 w 206"/>
                <a:gd name="T19" fmla="*/ 2796 h 207"/>
                <a:gd name="T20" fmla="*/ 2773 w 206"/>
                <a:gd name="T21" fmla="*/ 1391 h 207"/>
                <a:gd name="T22" fmla="*/ 1387 w 206"/>
                <a:gd name="T23" fmla="*/ 0 h 20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6" h="207">
                  <a:moveTo>
                    <a:pt x="103" y="0"/>
                  </a:moveTo>
                  <a:cubicBezTo>
                    <a:pt x="94" y="0"/>
                    <a:pt x="86" y="1"/>
                    <a:pt x="77" y="3"/>
                  </a:cubicBezTo>
                  <a:cubicBezTo>
                    <a:pt x="78" y="4"/>
                    <a:pt x="79" y="5"/>
                    <a:pt x="80" y="5"/>
                  </a:cubicBezTo>
                  <a:cubicBezTo>
                    <a:pt x="117" y="43"/>
                    <a:pt x="117" y="43"/>
                    <a:pt x="117" y="43"/>
                  </a:cubicBezTo>
                  <a:cubicBezTo>
                    <a:pt x="136" y="62"/>
                    <a:pt x="136" y="93"/>
                    <a:pt x="117" y="112"/>
                  </a:cubicBezTo>
                  <a:cubicBezTo>
                    <a:pt x="98" y="131"/>
                    <a:pt x="67" y="131"/>
                    <a:pt x="48" y="112"/>
                  </a:cubicBezTo>
                  <a:cubicBezTo>
                    <a:pt x="11" y="74"/>
                    <a:pt x="11" y="74"/>
                    <a:pt x="11" y="74"/>
                  </a:cubicBezTo>
                  <a:cubicBezTo>
                    <a:pt x="9" y="72"/>
                    <a:pt x="7" y="70"/>
                    <a:pt x="6" y="68"/>
                  </a:cubicBezTo>
                  <a:cubicBezTo>
                    <a:pt x="2" y="79"/>
                    <a:pt x="0" y="91"/>
                    <a:pt x="0" y="103"/>
                  </a:cubicBezTo>
                  <a:cubicBezTo>
                    <a:pt x="0" y="161"/>
                    <a:pt x="46" y="207"/>
                    <a:pt x="103" y="207"/>
                  </a:cubicBezTo>
                  <a:cubicBezTo>
                    <a:pt x="160" y="207"/>
                    <a:pt x="206" y="161"/>
                    <a:pt x="206" y="103"/>
                  </a:cubicBezTo>
                  <a:cubicBezTo>
                    <a:pt x="206" y="46"/>
                    <a:pt x="160" y="0"/>
                    <a:pt x="10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 name="Freeform 29">
              <a:extLst>
                <a:ext uri="{FF2B5EF4-FFF2-40B4-BE49-F238E27FC236}">
                  <a16:creationId xmlns:a16="http://schemas.microsoft.com/office/drawing/2014/main" id="{2644F41C-6E21-480E-AE22-DC9BC0B14DB2}"/>
                </a:ext>
              </a:extLst>
            </p:cNvPr>
            <p:cNvSpPr>
              <a:spLocks noEditPoints="1"/>
            </p:cNvSpPr>
            <p:nvPr/>
          </p:nvSpPr>
          <p:spPr bwMode="auto">
            <a:xfrm>
              <a:off x="6125" y="1185"/>
              <a:ext cx="444" cy="445"/>
            </a:xfrm>
            <a:custGeom>
              <a:avLst/>
              <a:gdLst>
                <a:gd name="T0" fmla="*/ 2194 w 187"/>
                <a:gd name="T1" fmla="*/ 2208 h 187"/>
                <a:gd name="T2" fmla="*/ 2194 w 187"/>
                <a:gd name="T3" fmla="*/ 1121 h 187"/>
                <a:gd name="T4" fmla="*/ 1083 w 187"/>
                <a:gd name="T5" fmla="*/ 0 h 187"/>
                <a:gd name="T6" fmla="*/ 0 w 187"/>
                <a:gd name="T7" fmla="*/ 1092 h 187"/>
                <a:gd name="T8" fmla="*/ 1111 w 187"/>
                <a:gd name="T9" fmla="*/ 2208 h 187"/>
                <a:gd name="T10" fmla="*/ 2194 w 187"/>
                <a:gd name="T11" fmla="*/ 2208 h 187"/>
                <a:gd name="T12" fmla="*/ 1460 w 187"/>
                <a:gd name="T13" fmla="*/ 1466 h 187"/>
                <a:gd name="T14" fmla="*/ 1916 w 187"/>
                <a:gd name="T15" fmla="*/ 1466 h 187"/>
                <a:gd name="T16" fmla="*/ 1916 w 187"/>
                <a:gd name="T17" fmla="*/ 1925 h 187"/>
                <a:gd name="T18" fmla="*/ 1460 w 187"/>
                <a:gd name="T19" fmla="*/ 1925 h 187"/>
                <a:gd name="T20" fmla="*/ 1460 w 187"/>
                <a:gd name="T21" fmla="*/ 1466 h 1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7" h="187">
                  <a:moveTo>
                    <a:pt x="164" y="164"/>
                  </a:moveTo>
                  <a:cubicBezTo>
                    <a:pt x="187" y="142"/>
                    <a:pt x="187" y="105"/>
                    <a:pt x="164" y="83"/>
                  </a:cubicBezTo>
                  <a:cubicBezTo>
                    <a:pt x="81" y="0"/>
                    <a:pt x="81" y="0"/>
                    <a:pt x="81" y="0"/>
                  </a:cubicBezTo>
                  <a:cubicBezTo>
                    <a:pt x="0" y="81"/>
                    <a:pt x="0" y="81"/>
                    <a:pt x="0" y="81"/>
                  </a:cubicBezTo>
                  <a:cubicBezTo>
                    <a:pt x="83" y="164"/>
                    <a:pt x="83" y="164"/>
                    <a:pt x="83" y="164"/>
                  </a:cubicBezTo>
                  <a:cubicBezTo>
                    <a:pt x="105" y="187"/>
                    <a:pt x="142" y="187"/>
                    <a:pt x="164" y="164"/>
                  </a:cubicBezTo>
                  <a:close/>
                  <a:moveTo>
                    <a:pt x="109" y="109"/>
                  </a:moveTo>
                  <a:cubicBezTo>
                    <a:pt x="118" y="100"/>
                    <a:pt x="133" y="100"/>
                    <a:pt x="143" y="109"/>
                  </a:cubicBezTo>
                  <a:cubicBezTo>
                    <a:pt x="152" y="118"/>
                    <a:pt x="152" y="133"/>
                    <a:pt x="143" y="143"/>
                  </a:cubicBezTo>
                  <a:cubicBezTo>
                    <a:pt x="133" y="152"/>
                    <a:pt x="118" y="152"/>
                    <a:pt x="109" y="143"/>
                  </a:cubicBezTo>
                  <a:cubicBezTo>
                    <a:pt x="100" y="133"/>
                    <a:pt x="100" y="118"/>
                    <a:pt x="109"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grpSp>
      <p:grpSp>
        <p:nvGrpSpPr>
          <p:cNvPr id="9" name="Group 13">
            <a:extLst>
              <a:ext uri="{FF2B5EF4-FFF2-40B4-BE49-F238E27FC236}">
                <a16:creationId xmlns:a16="http://schemas.microsoft.com/office/drawing/2014/main" id="{58883F09-64AC-479F-9DB3-6A35206B8955}"/>
              </a:ext>
            </a:extLst>
          </p:cNvPr>
          <p:cNvGrpSpPr>
            <a:grpSpLocks noChangeAspect="1"/>
          </p:cNvGrpSpPr>
          <p:nvPr/>
        </p:nvGrpSpPr>
        <p:grpSpPr bwMode="auto">
          <a:xfrm>
            <a:off x="1492402" y="2741975"/>
            <a:ext cx="604744" cy="672830"/>
            <a:chOff x="2568" y="615"/>
            <a:chExt cx="897" cy="1115"/>
          </a:xfrm>
          <a:solidFill>
            <a:srgbClr val="EF4A6A"/>
          </a:solidFill>
        </p:grpSpPr>
        <p:sp>
          <p:nvSpPr>
            <p:cNvPr id="10" name="Freeform 14">
              <a:extLst>
                <a:ext uri="{FF2B5EF4-FFF2-40B4-BE49-F238E27FC236}">
                  <a16:creationId xmlns:a16="http://schemas.microsoft.com/office/drawing/2014/main" id="{09467B7B-BCFC-4432-9645-3F8111CC6E02}"/>
                </a:ext>
              </a:extLst>
            </p:cNvPr>
            <p:cNvSpPr>
              <a:spLocks/>
            </p:cNvSpPr>
            <p:nvPr/>
          </p:nvSpPr>
          <p:spPr bwMode="auto">
            <a:xfrm>
              <a:off x="2584" y="615"/>
              <a:ext cx="836" cy="262"/>
            </a:xfrm>
            <a:custGeom>
              <a:avLst/>
              <a:gdLst>
                <a:gd name="T0" fmla="*/ 4742 w 351"/>
                <a:gd name="T1" fmla="*/ 555 h 110"/>
                <a:gd name="T2" fmla="*/ 3970 w 351"/>
                <a:gd name="T3" fmla="*/ 69 h 110"/>
                <a:gd name="T4" fmla="*/ 555 w 351"/>
                <a:gd name="T5" fmla="*/ 743 h 110"/>
                <a:gd name="T6" fmla="*/ 29 w 351"/>
                <a:gd name="T7" fmla="*/ 1486 h 110"/>
                <a:gd name="T8" fmla="*/ 4742 w 351"/>
                <a:gd name="T9" fmla="*/ 555 h 11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51" h="110">
                  <a:moveTo>
                    <a:pt x="351" y="41"/>
                  </a:moveTo>
                  <a:cubicBezTo>
                    <a:pt x="343" y="16"/>
                    <a:pt x="319" y="0"/>
                    <a:pt x="294" y="5"/>
                  </a:cubicBezTo>
                  <a:cubicBezTo>
                    <a:pt x="41" y="55"/>
                    <a:pt x="41" y="55"/>
                    <a:pt x="41" y="55"/>
                  </a:cubicBezTo>
                  <a:cubicBezTo>
                    <a:pt x="17" y="60"/>
                    <a:pt x="0" y="84"/>
                    <a:pt x="2" y="110"/>
                  </a:cubicBezTo>
                  <a:lnTo>
                    <a:pt x="351" y="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1" name="Freeform 15">
              <a:extLst>
                <a:ext uri="{FF2B5EF4-FFF2-40B4-BE49-F238E27FC236}">
                  <a16:creationId xmlns:a16="http://schemas.microsoft.com/office/drawing/2014/main" id="{C50B51A6-F131-4F67-9190-C0C96D7E7F64}"/>
                </a:ext>
              </a:extLst>
            </p:cNvPr>
            <p:cNvSpPr>
              <a:spLocks/>
            </p:cNvSpPr>
            <p:nvPr/>
          </p:nvSpPr>
          <p:spPr bwMode="auto">
            <a:xfrm>
              <a:off x="2894" y="615"/>
              <a:ext cx="169" cy="71"/>
            </a:xfrm>
            <a:custGeom>
              <a:avLst/>
              <a:gdLst>
                <a:gd name="T0" fmla="*/ 957 w 71"/>
                <a:gd name="T1" fmla="*/ 225 h 30"/>
                <a:gd name="T2" fmla="*/ 957 w 71"/>
                <a:gd name="T3" fmla="*/ 213 h 30"/>
                <a:gd name="T4" fmla="*/ 743 w 71"/>
                <a:gd name="T5" fmla="*/ 28 h 30"/>
                <a:gd name="T6" fmla="*/ 148 w 71"/>
                <a:gd name="T7" fmla="*/ 135 h 30"/>
                <a:gd name="T8" fmla="*/ 29 w 71"/>
                <a:gd name="T9" fmla="*/ 386 h 30"/>
                <a:gd name="T10" fmla="*/ 29 w 71"/>
                <a:gd name="T11" fmla="*/ 398 h 30"/>
                <a:gd name="T12" fmla="*/ 957 w 71"/>
                <a:gd name="T13" fmla="*/ 225 h 30"/>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1" h="30">
                  <a:moveTo>
                    <a:pt x="71" y="17"/>
                  </a:moveTo>
                  <a:cubicBezTo>
                    <a:pt x="71" y="16"/>
                    <a:pt x="71" y="16"/>
                    <a:pt x="71" y="16"/>
                  </a:cubicBezTo>
                  <a:cubicBezTo>
                    <a:pt x="69" y="7"/>
                    <a:pt x="62" y="0"/>
                    <a:pt x="55" y="2"/>
                  </a:cubicBezTo>
                  <a:cubicBezTo>
                    <a:pt x="11" y="10"/>
                    <a:pt x="11" y="10"/>
                    <a:pt x="11" y="10"/>
                  </a:cubicBezTo>
                  <a:cubicBezTo>
                    <a:pt x="4" y="12"/>
                    <a:pt x="0" y="20"/>
                    <a:pt x="2" y="29"/>
                  </a:cubicBezTo>
                  <a:cubicBezTo>
                    <a:pt x="2" y="30"/>
                    <a:pt x="2" y="30"/>
                    <a:pt x="2" y="30"/>
                  </a:cubicBezTo>
                  <a:lnTo>
                    <a:pt x="71" y="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2" name="Freeform 16">
              <a:extLst>
                <a:ext uri="{FF2B5EF4-FFF2-40B4-BE49-F238E27FC236}">
                  <a16:creationId xmlns:a16="http://schemas.microsoft.com/office/drawing/2014/main" id="{AFA21502-3CD2-49AA-8C03-A12FF09ADBAF}"/>
                </a:ext>
              </a:extLst>
            </p:cNvPr>
            <p:cNvSpPr>
              <a:spLocks noEditPoints="1"/>
            </p:cNvSpPr>
            <p:nvPr/>
          </p:nvSpPr>
          <p:spPr bwMode="auto">
            <a:xfrm>
              <a:off x="2568" y="898"/>
              <a:ext cx="897" cy="832"/>
            </a:xfrm>
            <a:custGeom>
              <a:avLst/>
              <a:gdLst>
                <a:gd name="T0" fmla="*/ 0 w 377"/>
                <a:gd name="T1" fmla="*/ 254 h 350"/>
                <a:gd name="T2" fmla="*/ 928 w 377"/>
                <a:gd name="T3" fmla="*/ 4215 h 350"/>
                <a:gd name="T4" fmla="*/ 4109 w 377"/>
                <a:gd name="T5" fmla="*/ 4702 h 350"/>
                <a:gd name="T6" fmla="*/ 4756 w 377"/>
                <a:gd name="T7" fmla="*/ 509 h 350"/>
                <a:gd name="T8" fmla="*/ 4823 w 377"/>
                <a:gd name="T9" fmla="*/ 0 h 350"/>
                <a:gd name="T10" fmla="*/ 2072 w 377"/>
                <a:gd name="T11" fmla="*/ 1022 h 350"/>
                <a:gd name="T12" fmla="*/ 2208 w 377"/>
                <a:gd name="T13" fmla="*/ 1022 h 350"/>
                <a:gd name="T14" fmla="*/ 2774 w 377"/>
                <a:gd name="T15" fmla="*/ 1034 h 350"/>
                <a:gd name="T16" fmla="*/ 2158 w 377"/>
                <a:gd name="T17" fmla="*/ 1802 h 350"/>
                <a:gd name="T18" fmla="*/ 2020 w 377"/>
                <a:gd name="T19" fmla="*/ 1921 h 350"/>
                <a:gd name="T20" fmla="*/ 1630 w 377"/>
                <a:gd name="T21" fmla="*/ 1559 h 350"/>
                <a:gd name="T22" fmla="*/ 1592 w 377"/>
                <a:gd name="T23" fmla="*/ 2056 h 350"/>
                <a:gd name="T24" fmla="*/ 2032 w 377"/>
                <a:gd name="T25" fmla="*/ 2380 h 350"/>
                <a:gd name="T26" fmla="*/ 2129 w 377"/>
                <a:gd name="T27" fmla="*/ 2565 h 350"/>
                <a:gd name="T28" fmla="*/ 2011 w 377"/>
                <a:gd name="T29" fmla="*/ 2553 h 350"/>
                <a:gd name="T30" fmla="*/ 1806 w 377"/>
                <a:gd name="T31" fmla="*/ 2741 h 350"/>
                <a:gd name="T32" fmla="*/ 1268 w 377"/>
                <a:gd name="T33" fmla="*/ 2646 h 350"/>
                <a:gd name="T34" fmla="*/ 1309 w 377"/>
                <a:gd name="T35" fmla="*/ 2187 h 350"/>
                <a:gd name="T36" fmla="*/ 2372 w 377"/>
                <a:gd name="T37" fmla="*/ 3357 h 350"/>
                <a:gd name="T38" fmla="*/ 1563 w 377"/>
                <a:gd name="T39" fmla="*/ 3345 h 350"/>
                <a:gd name="T40" fmla="*/ 1228 w 377"/>
                <a:gd name="T41" fmla="*/ 2769 h 350"/>
                <a:gd name="T42" fmla="*/ 1252 w 377"/>
                <a:gd name="T43" fmla="*/ 2791 h 350"/>
                <a:gd name="T44" fmla="*/ 2303 w 377"/>
                <a:gd name="T45" fmla="*/ 2898 h 350"/>
                <a:gd name="T46" fmla="*/ 2667 w 377"/>
                <a:gd name="T47" fmla="*/ 1909 h 350"/>
                <a:gd name="T48" fmla="*/ 2451 w 377"/>
                <a:gd name="T49" fmla="*/ 1864 h 350"/>
                <a:gd name="T50" fmla="*/ 2548 w 377"/>
                <a:gd name="T51" fmla="*/ 1785 h 350"/>
                <a:gd name="T52" fmla="*/ 2532 w 377"/>
                <a:gd name="T53" fmla="*/ 1628 h 350"/>
                <a:gd name="T54" fmla="*/ 2532 w 377"/>
                <a:gd name="T55" fmla="*/ 1502 h 350"/>
                <a:gd name="T56" fmla="*/ 3046 w 377"/>
                <a:gd name="T57" fmla="*/ 1288 h 350"/>
                <a:gd name="T58" fmla="*/ 3300 w 377"/>
                <a:gd name="T59" fmla="*/ 1357 h 350"/>
                <a:gd name="T60" fmla="*/ 3181 w 377"/>
                <a:gd name="T61" fmla="*/ 1707 h 350"/>
                <a:gd name="T62" fmla="*/ 2667 w 377"/>
                <a:gd name="T63" fmla="*/ 1909 h 350"/>
                <a:gd name="T64" fmla="*/ 3233 w 377"/>
                <a:gd name="T65" fmla="*/ 3316 h 350"/>
                <a:gd name="T66" fmla="*/ 3086 w 377"/>
                <a:gd name="T67" fmla="*/ 3521 h 350"/>
                <a:gd name="T68" fmla="*/ 2815 w 377"/>
                <a:gd name="T69" fmla="*/ 3278 h 350"/>
                <a:gd name="T70" fmla="*/ 2831 w 377"/>
                <a:gd name="T71" fmla="*/ 2729 h 350"/>
                <a:gd name="T72" fmla="*/ 2910 w 377"/>
                <a:gd name="T73" fmla="*/ 2527 h 350"/>
                <a:gd name="T74" fmla="*/ 2979 w 377"/>
                <a:gd name="T75" fmla="*/ 2646 h 350"/>
                <a:gd name="T76" fmla="*/ 3086 w 377"/>
                <a:gd name="T77" fmla="*/ 2712 h 350"/>
                <a:gd name="T78" fmla="*/ 3205 w 377"/>
                <a:gd name="T79" fmla="*/ 2700 h 350"/>
                <a:gd name="T80" fmla="*/ 3436 w 377"/>
                <a:gd name="T81" fmla="*/ 3197 h 350"/>
                <a:gd name="T82" fmla="*/ 3838 w 377"/>
                <a:gd name="T83" fmla="*/ 2634 h 350"/>
                <a:gd name="T84" fmla="*/ 3595 w 377"/>
                <a:gd name="T85" fmla="*/ 3114 h 350"/>
                <a:gd name="T86" fmla="*/ 3136 w 377"/>
                <a:gd name="T87" fmla="*/ 2254 h 350"/>
                <a:gd name="T88" fmla="*/ 3419 w 377"/>
                <a:gd name="T89" fmla="*/ 1883 h 350"/>
                <a:gd name="T90" fmla="*/ 3878 w 377"/>
                <a:gd name="T91" fmla="*/ 2536 h 35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50">
                  <a:moveTo>
                    <a:pt x="358" y="0"/>
                  </a:moveTo>
                  <a:cubicBezTo>
                    <a:pt x="19" y="0"/>
                    <a:pt x="19" y="0"/>
                    <a:pt x="19" y="0"/>
                  </a:cubicBezTo>
                  <a:cubicBezTo>
                    <a:pt x="9" y="0"/>
                    <a:pt x="0" y="8"/>
                    <a:pt x="0" y="19"/>
                  </a:cubicBezTo>
                  <a:cubicBezTo>
                    <a:pt x="0" y="29"/>
                    <a:pt x="9" y="38"/>
                    <a:pt x="19" y="38"/>
                  </a:cubicBezTo>
                  <a:cubicBezTo>
                    <a:pt x="24" y="38"/>
                    <a:pt x="24" y="38"/>
                    <a:pt x="24" y="38"/>
                  </a:cubicBezTo>
                  <a:cubicBezTo>
                    <a:pt x="69" y="314"/>
                    <a:pt x="69" y="314"/>
                    <a:pt x="69" y="314"/>
                  </a:cubicBezTo>
                  <a:cubicBezTo>
                    <a:pt x="61" y="315"/>
                    <a:pt x="54" y="323"/>
                    <a:pt x="54" y="332"/>
                  </a:cubicBezTo>
                  <a:cubicBezTo>
                    <a:pt x="54" y="342"/>
                    <a:pt x="62" y="350"/>
                    <a:pt x="72" y="350"/>
                  </a:cubicBezTo>
                  <a:cubicBezTo>
                    <a:pt x="305" y="350"/>
                    <a:pt x="305" y="350"/>
                    <a:pt x="305" y="350"/>
                  </a:cubicBezTo>
                  <a:cubicBezTo>
                    <a:pt x="315" y="350"/>
                    <a:pt x="323" y="342"/>
                    <a:pt x="323" y="332"/>
                  </a:cubicBezTo>
                  <a:cubicBezTo>
                    <a:pt x="323" y="323"/>
                    <a:pt x="317" y="315"/>
                    <a:pt x="308" y="314"/>
                  </a:cubicBezTo>
                  <a:cubicBezTo>
                    <a:pt x="353" y="38"/>
                    <a:pt x="353" y="38"/>
                    <a:pt x="353" y="38"/>
                  </a:cubicBezTo>
                  <a:cubicBezTo>
                    <a:pt x="358" y="38"/>
                    <a:pt x="358" y="38"/>
                    <a:pt x="358" y="38"/>
                  </a:cubicBezTo>
                  <a:cubicBezTo>
                    <a:pt x="369" y="38"/>
                    <a:pt x="377" y="29"/>
                    <a:pt x="377" y="19"/>
                  </a:cubicBezTo>
                  <a:cubicBezTo>
                    <a:pt x="377" y="8"/>
                    <a:pt x="369" y="0"/>
                    <a:pt x="358" y="0"/>
                  </a:cubicBezTo>
                  <a:close/>
                  <a:moveTo>
                    <a:pt x="121" y="116"/>
                  </a:moveTo>
                  <a:cubicBezTo>
                    <a:pt x="141" y="86"/>
                    <a:pt x="141" y="86"/>
                    <a:pt x="141" y="86"/>
                  </a:cubicBezTo>
                  <a:cubicBezTo>
                    <a:pt x="148" y="76"/>
                    <a:pt x="154" y="76"/>
                    <a:pt x="154" y="76"/>
                  </a:cubicBezTo>
                  <a:cubicBezTo>
                    <a:pt x="155" y="76"/>
                    <a:pt x="155" y="76"/>
                    <a:pt x="155" y="76"/>
                  </a:cubicBezTo>
                  <a:cubicBezTo>
                    <a:pt x="156" y="76"/>
                    <a:pt x="157" y="76"/>
                    <a:pt x="157" y="76"/>
                  </a:cubicBezTo>
                  <a:cubicBezTo>
                    <a:pt x="159" y="76"/>
                    <a:pt x="162" y="76"/>
                    <a:pt x="164" y="76"/>
                  </a:cubicBezTo>
                  <a:cubicBezTo>
                    <a:pt x="165" y="76"/>
                    <a:pt x="165" y="76"/>
                    <a:pt x="165" y="76"/>
                  </a:cubicBezTo>
                  <a:cubicBezTo>
                    <a:pt x="207" y="77"/>
                    <a:pt x="207" y="77"/>
                    <a:pt x="207" y="77"/>
                  </a:cubicBezTo>
                  <a:cubicBezTo>
                    <a:pt x="207" y="77"/>
                    <a:pt x="206" y="77"/>
                    <a:pt x="206" y="77"/>
                  </a:cubicBezTo>
                  <a:cubicBezTo>
                    <a:pt x="205" y="77"/>
                    <a:pt x="205" y="77"/>
                    <a:pt x="205" y="78"/>
                  </a:cubicBezTo>
                  <a:cubicBezTo>
                    <a:pt x="205" y="78"/>
                    <a:pt x="204" y="78"/>
                    <a:pt x="204" y="78"/>
                  </a:cubicBezTo>
                  <a:cubicBezTo>
                    <a:pt x="191" y="83"/>
                    <a:pt x="171" y="115"/>
                    <a:pt x="160" y="134"/>
                  </a:cubicBezTo>
                  <a:cubicBezTo>
                    <a:pt x="160" y="134"/>
                    <a:pt x="160" y="134"/>
                    <a:pt x="160" y="134"/>
                  </a:cubicBezTo>
                  <a:cubicBezTo>
                    <a:pt x="158" y="137"/>
                    <a:pt x="157" y="140"/>
                    <a:pt x="157" y="140"/>
                  </a:cubicBezTo>
                  <a:cubicBezTo>
                    <a:pt x="155" y="142"/>
                    <a:pt x="153" y="143"/>
                    <a:pt x="150" y="143"/>
                  </a:cubicBezTo>
                  <a:cubicBezTo>
                    <a:pt x="148" y="144"/>
                    <a:pt x="146" y="144"/>
                    <a:pt x="144" y="142"/>
                  </a:cubicBezTo>
                  <a:cubicBezTo>
                    <a:pt x="123" y="127"/>
                    <a:pt x="123" y="127"/>
                    <a:pt x="123" y="127"/>
                  </a:cubicBezTo>
                  <a:cubicBezTo>
                    <a:pt x="119" y="124"/>
                    <a:pt x="118" y="119"/>
                    <a:pt x="121" y="116"/>
                  </a:cubicBezTo>
                  <a:close/>
                  <a:moveTo>
                    <a:pt x="92" y="156"/>
                  </a:moveTo>
                  <a:cubicBezTo>
                    <a:pt x="108" y="154"/>
                    <a:pt x="108" y="154"/>
                    <a:pt x="108" y="154"/>
                  </a:cubicBezTo>
                  <a:cubicBezTo>
                    <a:pt x="118" y="153"/>
                    <a:pt x="118" y="153"/>
                    <a:pt x="118" y="153"/>
                  </a:cubicBezTo>
                  <a:cubicBezTo>
                    <a:pt x="130" y="152"/>
                    <a:pt x="130" y="152"/>
                    <a:pt x="130" y="152"/>
                  </a:cubicBezTo>
                  <a:cubicBezTo>
                    <a:pt x="133" y="151"/>
                    <a:pt x="137" y="153"/>
                    <a:pt x="138" y="155"/>
                  </a:cubicBezTo>
                  <a:cubicBezTo>
                    <a:pt x="151" y="177"/>
                    <a:pt x="151" y="177"/>
                    <a:pt x="151" y="177"/>
                  </a:cubicBezTo>
                  <a:cubicBezTo>
                    <a:pt x="151" y="177"/>
                    <a:pt x="151" y="177"/>
                    <a:pt x="151" y="177"/>
                  </a:cubicBezTo>
                  <a:cubicBezTo>
                    <a:pt x="155" y="185"/>
                    <a:pt x="155" y="185"/>
                    <a:pt x="155" y="185"/>
                  </a:cubicBezTo>
                  <a:cubicBezTo>
                    <a:pt x="158" y="191"/>
                    <a:pt x="158" y="191"/>
                    <a:pt x="158" y="191"/>
                  </a:cubicBezTo>
                  <a:cubicBezTo>
                    <a:pt x="160" y="193"/>
                    <a:pt x="159" y="194"/>
                    <a:pt x="156" y="193"/>
                  </a:cubicBezTo>
                  <a:cubicBezTo>
                    <a:pt x="151" y="191"/>
                    <a:pt x="151" y="191"/>
                    <a:pt x="151" y="191"/>
                  </a:cubicBezTo>
                  <a:cubicBezTo>
                    <a:pt x="149" y="190"/>
                    <a:pt x="149" y="190"/>
                    <a:pt x="149" y="190"/>
                  </a:cubicBezTo>
                  <a:cubicBezTo>
                    <a:pt x="148" y="189"/>
                    <a:pt x="148" y="189"/>
                    <a:pt x="148" y="189"/>
                  </a:cubicBezTo>
                  <a:cubicBezTo>
                    <a:pt x="145" y="188"/>
                    <a:pt x="142" y="190"/>
                    <a:pt x="140" y="192"/>
                  </a:cubicBezTo>
                  <a:cubicBezTo>
                    <a:pt x="134" y="204"/>
                    <a:pt x="134" y="204"/>
                    <a:pt x="134" y="204"/>
                  </a:cubicBezTo>
                  <a:cubicBezTo>
                    <a:pt x="134" y="204"/>
                    <a:pt x="133" y="206"/>
                    <a:pt x="129" y="205"/>
                  </a:cubicBezTo>
                  <a:cubicBezTo>
                    <a:pt x="129" y="205"/>
                    <a:pt x="103" y="205"/>
                    <a:pt x="95" y="198"/>
                  </a:cubicBezTo>
                  <a:cubicBezTo>
                    <a:pt x="95" y="198"/>
                    <a:pt x="94" y="198"/>
                    <a:pt x="94" y="197"/>
                  </a:cubicBezTo>
                  <a:cubicBezTo>
                    <a:pt x="94" y="197"/>
                    <a:pt x="90" y="192"/>
                    <a:pt x="95" y="180"/>
                  </a:cubicBezTo>
                  <a:cubicBezTo>
                    <a:pt x="100" y="171"/>
                    <a:pt x="100" y="171"/>
                    <a:pt x="100" y="171"/>
                  </a:cubicBezTo>
                  <a:cubicBezTo>
                    <a:pt x="101" y="168"/>
                    <a:pt x="100" y="165"/>
                    <a:pt x="97" y="163"/>
                  </a:cubicBezTo>
                  <a:cubicBezTo>
                    <a:pt x="91" y="159"/>
                    <a:pt x="91" y="159"/>
                    <a:pt x="91" y="159"/>
                  </a:cubicBezTo>
                  <a:cubicBezTo>
                    <a:pt x="88" y="157"/>
                    <a:pt x="89" y="156"/>
                    <a:pt x="92" y="156"/>
                  </a:cubicBezTo>
                  <a:close/>
                  <a:moveTo>
                    <a:pt x="176" y="250"/>
                  </a:moveTo>
                  <a:cubicBezTo>
                    <a:pt x="175" y="254"/>
                    <a:pt x="172" y="258"/>
                    <a:pt x="167" y="257"/>
                  </a:cubicBezTo>
                  <a:cubicBezTo>
                    <a:pt x="132" y="255"/>
                    <a:pt x="132" y="255"/>
                    <a:pt x="132" y="255"/>
                  </a:cubicBezTo>
                  <a:cubicBezTo>
                    <a:pt x="120" y="255"/>
                    <a:pt x="116" y="249"/>
                    <a:pt x="116" y="249"/>
                  </a:cubicBezTo>
                  <a:cubicBezTo>
                    <a:pt x="115" y="248"/>
                    <a:pt x="114" y="245"/>
                    <a:pt x="112" y="243"/>
                  </a:cubicBezTo>
                  <a:cubicBezTo>
                    <a:pt x="112" y="243"/>
                    <a:pt x="112" y="243"/>
                    <a:pt x="112" y="243"/>
                  </a:cubicBezTo>
                  <a:cubicBezTo>
                    <a:pt x="91" y="206"/>
                    <a:pt x="91" y="206"/>
                    <a:pt x="91" y="206"/>
                  </a:cubicBezTo>
                  <a:cubicBezTo>
                    <a:pt x="91" y="206"/>
                    <a:pt x="92" y="207"/>
                    <a:pt x="92" y="207"/>
                  </a:cubicBezTo>
                  <a:cubicBezTo>
                    <a:pt x="92" y="207"/>
                    <a:pt x="93" y="208"/>
                    <a:pt x="93" y="208"/>
                  </a:cubicBezTo>
                  <a:cubicBezTo>
                    <a:pt x="93" y="208"/>
                    <a:pt x="93" y="208"/>
                    <a:pt x="93" y="208"/>
                  </a:cubicBezTo>
                  <a:cubicBezTo>
                    <a:pt x="105" y="217"/>
                    <a:pt x="143" y="217"/>
                    <a:pt x="164" y="217"/>
                  </a:cubicBezTo>
                  <a:cubicBezTo>
                    <a:pt x="164" y="217"/>
                    <a:pt x="164" y="217"/>
                    <a:pt x="164" y="217"/>
                  </a:cubicBezTo>
                  <a:cubicBezTo>
                    <a:pt x="168" y="217"/>
                    <a:pt x="171" y="216"/>
                    <a:pt x="171" y="216"/>
                  </a:cubicBezTo>
                  <a:cubicBezTo>
                    <a:pt x="175" y="216"/>
                    <a:pt x="178" y="219"/>
                    <a:pt x="178" y="224"/>
                  </a:cubicBezTo>
                  <a:lnTo>
                    <a:pt x="176" y="250"/>
                  </a:lnTo>
                  <a:close/>
                  <a:moveTo>
                    <a:pt x="198" y="142"/>
                  </a:moveTo>
                  <a:cubicBezTo>
                    <a:pt x="189" y="142"/>
                    <a:pt x="189" y="142"/>
                    <a:pt x="189" y="142"/>
                  </a:cubicBezTo>
                  <a:cubicBezTo>
                    <a:pt x="183" y="142"/>
                    <a:pt x="183" y="142"/>
                    <a:pt x="183" y="142"/>
                  </a:cubicBezTo>
                  <a:cubicBezTo>
                    <a:pt x="180" y="142"/>
                    <a:pt x="179" y="140"/>
                    <a:pt x="182" y="139"/>
                  </a:cubicBezTo>
                  <a:cubicBezTo>
                    <a:pt x="186" y="135"/>
                    <a:pt x="186" y="135"/>
                    <a:pt x="186" y="135"/>
                  </a:cubicBezTo>
                  <a:cubicBezTo>
                    <a:pt x="188" y="134"/>
                    <a:pt x="188" y="134"/>
                    <a:pt x="188" y="134"/>
                  </a:cubicBezTo>
                  <a:cubicBezTo>
                    <a:pt x="189" y="133"/>
                    <a:pt x="189" y="133"/>
                    <a:pt x="189" y="133"/>
                  </a:cubicBezTo>
                  <a:cubicBezTo>
                    <a:pt x="192" y="131"/>
                    <a:pt x="192" y="128"/>
                    <a:pt x="191" y="126"/>
                  </a:cubicBezTo>
                  <a:cubicBezTo>
                    <a:pt x="190" y="125"/>
                    <a:pt x="190" y="125"/>
                    <a:pt x="190" y="125"/>
                  </a:cubicBezTo>
                  <a:cubicBezTo>
                    <a:pt x="188" y="121"/>
                    <a:pt x="188" y="121"/>
                    <a:pt x="188" y="121"/>
                  </a:cubicBezTo>
                  <a:cubicBezTo>
                    <a:pt x="188" y="121"/>
                    <a:pt x="188" y="121"/>
                    <a:pt x="188" y="121"/>
                  </a:cubicBezTo>
                  <a:cubicBezTo>
                    <a:pt x="186" y="117"/>
                    <a:pt x="186" y="117"/>
                    <a:pt x="186" y="117"/>
                  </a:cubicBezTo>
                  <a:cubicBezTo>
                    <a:pt x="186" y="117"/>
                    <a:pt x="185" y="115"/>
                    <a:pt x="188" y="112"/>
                  </a:cubicBezTo>
                  <a:cubicBezTo>
                    <a:pt x="188" y="112"/>
                    <a:pt x="201" y="90"/>
                    <a:pt x="211" y="87"/>
                  </a:cubicBezTo>
                  <a:cubicBezTo>
                    <a:pt x="212" y="86"/>
                    <a:pt x="212" y="86"/>
                    <a:pt x="213" y="86"/>
                  </a:cubicBezTo>
                  <a:cubicBezTo>
                    <a:pt x="213" y="86"/>
                    <a:pt x="219" y="86"/>
                    <a:pt x="226" y="96"/>
                  </a:cubicBezTo>
                  <a:cubicBezTo>
                    <a:pt x="230" y="102"/>
                    <a:pt x="230" y="102"/>
                    <a:pt x="230" y="102"/>
                  </a:cubicBezTo>
                  <a:cubicBezTo>
                    <a:pt x="232" y="104"/>
                    <a:pt x="235" y="105"/>
                    <a:pt x="238" y="104"/>
                  </a:cubicBezTo>
                  <a:cubicBezTo>
                    <a:pt x="245" y="101"/>
                    <a:pt x="245" y="101"/>
                    <a:pt x="245" y="101"/>
                  </a:cubicBezTo>
                  <a:cubicBezTo>
                    <a:pt x="248" y="99"/>
                    <a:pt x="249" y="100"/>
                    <a:pt x="247" y="103"/>
                  </a:cubicBezTo>
                  <a:cubicBezTo>
                    <a:pt x="240" y="118"/>
                    <a:pt x="240" y="118"/>
                    <a:pt x="240" y="118"/>
                  </a:cubicBezTo>
                  <a:cubicBezTo>
                    <a:pt x="236" y="127"/>
                    <a:pt x="236" y="127"/>
                    <a:pt x="236" y="127"/>
                  </a:cubicBezTo>
                  <a:cubicBezTo>
                    <a:pt x="231" y="138"/>
                    <a:pt x="231" y="138"/>
                    <a:pt x="231" y="138"/>
                  </a:cubicBezTo>
                  <a:cubicBezTo>
                    <a:pt x="229" y="141"/>
                    <a:pt x="226" y="143"/>
                    <a:pt x="223" y="143"/>
                  </a:cubicBezTo>
                  <a:cubicBezTo>
                    <a:pt x="198" y="142"/>
                    <a:pt x="198" y="142"/>
                    <a:pt x="198" y="142"/>
                  </a:cubicBezTo>
                  <a:cubicBezTo>
                    <a:pt x="198" y="142"/>
                    <a:pt x="198" y="142"/>
                    <a:pt x="198" y="142"/>
                  </a:cubicBezTo>
                  <a:close/>
                  <a:moveTo>
                    <a:pt x="255" y="238"/>
                  </a:moveTo>
                  <a:cubicBezTo>
                    <a:pt x="255" y="238"/>
                    <a:pt x="253" y="244"/>
                    <a:pt x="240" y="247"/>
                  </a:cubicBezTo>
                  <a:cubicBezTo>
                    <a:pt x="234" y="248"/>
                    <a:pt x="234" y="248"/>
                    <a:pt x="234" y="248"/>
                  </a:cubicBezTo>
                  <a:cubicBezTo>
                    <a:pt x="231" y="249"/>
                    <a:pt x="229" y="251"/>
                    <a:pt x="229" y="254"/>
                  </a:cubicBezTo>
                  <a:cubicBezTo>
                    <a:pt x="229" y="262"/>
                    <a:pt x="229" y="262"/>
                    <a:pt x="229" y="262"/>
                  </a:cubicBezTo>
                  <a:cubicBezTo>
                    <a:pt x="229" y="265"/>
                    <a:pt x="228" y="266"/>
                    <a:pt x="226" y="263"/>
                  </a:cubicBezTo>
                  <a:cubicBezTo>
                    <a:pt x="215" y="251"/>
                    <a:pt x="215" y="251"/>
                    <a:pt x="215" y="251"/>
                  </a:cubicBezTo>
                  <a:cubicBezTo>
                    <a:pt x="209" y="244"/>
                    <a:pt x="209" y="244"/>
                    <a:pt x="209" y="244"/>
                  </a:cubicBezTo>
                  <a:cubicBezTo>
                    <a:pt x="200" y="234"/>
                    <a:pt x="200" y="234"/>
                    <a:pt x="200" y="234"/>
                  </a:cubicBezTo>
                  <a:cubicBezTo>
                    <a:pt x="198" y="232"/>
                    <a:pt x="198" y="228"/>
                    <a:pt x="199" y="225"/>
                  </a:cubicBezTo>
                  <a:cubicBezTo>
                    <a:pt x="210" y="203"/>
                    <a:pt x="210" y="203"/>
                    <a:pt x="210" y="203"/>
                  </a:cubicBezTo>
                  <a:cubicBezTo>
                    <a:pt x="210" y="203"/>
                    <a:pt x="210" y="203"/>
                    <a:pt x="210" y="203"/>
                  </a:cubicBezTo>
                  <a:cubicBezTo>
                    <a:pt x="213" y="195"/>
                    <a:pt x="213" y="195"/>
                    <a:pt x="213" y="195"/>
                  </a:cubicBezTo>
                  <a:cubicBezTo>
                    <a:pt x="216" y="188"/>
                    <a:pt x="216" y="188"/>
                    <a:pt x="216" y="188"/>
                  </a:cubicBezTo>
                  <a:cubicBezTo>
                    <a:pt x="217" y="186"/>
                    <a:pt x="219" y="186"/>
                    <a:pt x="219" y="189"/>
                  </a:cubicBezTo>
                  <a:cubicBezTo>
                    <a:pt x="221" y="195"/>
                    <a:pt x="221" y="195"/>
                    <a:pt x="221" y="195"/>
                  </a:cubicBezTo>
                  <a:cubicBezTo>
                    <a:pt x="221" y="197"/>
                    <a:pt x="221" y="197"/>
                    <a:pt x="221" y="197"/>
                  </a:cubicBezTo>
                  <a:cubicBezTo>
                    <a:pt x="221" y="198"/>
                    <a:pt x="221" y="198"/>
                    <a:pt x="221" y="198"/>
                  </a:cubicBezTo>
                  <a:cubicBezTo>
                    <a:pt x="222" y="201"/>
                    <a:pt x="225" y="203"/>
                    <a:pt x="228" y="202"/>
                  </a:cubicBezTo>
                  <a:cubicBezTo>
                    <a:pt x="229" y="202"/>
                    <a:pt x="229" y="202"/>
                    <a:pt x="229" y="202"/>
                  </a:cubicBezTo>
                  <a:cubicBezTo>
                    <a:pt x="233" y="202"/>
                    <a:pt x="233" y="202"/>
                    <a:pt x="233" y="202"/>
                  </a:cubicBezTo>
                  <a:cubicBezTo>
                    <a:pt x="233" y="202"/>
                    <a:pt x="233" y="202"/>
                    <a:pt x="233" y="202"/>
                  </a:cubicBezTo>
                  <a:cubicBezTo>
                    <a:pt x="238" y="201"/>
                    <a:pt x="238" y="201"/>
                    <a:pt x="238" y="201"/>
                  </a:cubicBezTo>
                  <a:cubicBezTo>
                    <a:pt x="238" y="201"/>
                    <a:pt x="240" y="201"/>
                    <a:pt x="242" y="205"/>
                  </a:cubicBezTo>
                  <a:cubicBezTo>
                    <a:pt x="242" y="205"/>
                    <a:pt x="256" y="226"/>
                    <a:pt x="255" y="236"/>
                  </a:cubicBezTo>
                  <a:cubicBezTo>
                    <a:pt x="255" y="237"/>
                    <a:pt x="255" y="238"/>
                    <a:pt x="255" y="238"/>
                  </a:cubicBezTo>
                  <a:close/>
                  <a:moveTo>
                    <a:pt x="288" y="189"/>
                  </a:moveTo>
                  <a:cubicBezTo>
                    <a:pt x="287" y="191"/>
                    <a:pt x="286" y="193"/>
                    <a:pt x="285" y="196"/>
                  </a:cubicBezTo>
                  <a:cubicBezTo>
                    <a:pt x="285" y="196"/>
                    <a:pt x="285" y="196"/>
                    <a:pt x="285" y="196"/>
                  </a:cubicBezTo>
                  <a:cubicBezTo>
                    <a:pt x="267" y="234"/>
                    <a:pt x="267" y="234"/>
                    <a:pt x="267" y="234"/>
                  </a:cubicBezTo>
                  <a:cubicBezTo>
                    <a:pt x="267" y="234"/>
                    <a:pt x="267" y="233"/>
                    <a:pt x="267" y="233"/>
                  </a:cubicBezTo>
                  <a:cubicBezTo>
                    <a:pt x="267" y="232"/>
                    <a:pt x="267" y="232"/>
                    <a:pt x="267" y="232"/>
                  </a:cubicBezTo>
                  <a:cubicBezTo>
                    <a:pt x="267" y="232"/>
                    <a:pt x="267" y="232"/>
                    <a:pt x="267" y="232"/>
                  </a:cubicBezTo>
                  <a:cubicBezTo>
                    <a:pt x="268" y="217"/>
                    <a:pt x="246" y="185"/>
                    <a:pt x="233" y="168"/>
                  </a:cubicBezTo>
                  <a:cubicBezTo>
                    <a:pt x="233" y="168"/>
                    <a:pt x="233" y="168"/>
                    <a:pt x="233" y="168"/>
                  </a:cubicBezTo>
                  <a:cubicBezTo>
                    <a:pt x="231" y="165"/>
                    <a:pt x="229" y="163"/>
                    <a:pt x="229" y="163"/>
                  </a:cubicBezTo>
                  <a:cubicBezTo>
                    <a:pt x="227" y="160"/>
                    <a:pt x="227" y="155"/>
                    <a:pt x="231" y="153"/>
                  </a:cubicBezTo>
                  <a:cubicBezTo>
                    <a:pt x="254" y="140"/>
                    <a:pt x="254" y="140"/>
                    <a:pt x="254" y="140"/>
                  </a:cubicBezTo>
                  <a:cubicBezTo>
                    <a:pt x="257" y="138"/>
                    <a:pt x="262" y="139"/>
                    <a:pt x="265" y="142"/>
                  </a:cubicBezTo>
                  <a:cubicBezTo>
                    <a:pt x="284" y="173"/>
                    <a:pt x="284" y="173"/>
                    <a:pt x="284" y="173"/>
                  </a:cubicBezTo>
                  <a:cubicBezTo>
                    <a:pt x="290" y="183"/>
                    <a:pt x="288" y="189"/>
                    <a:pt x="288" y="18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grpSp>
      <p:grpSp>
        <p:nvGrpSpPr>
          <p:cNvPr id="13" name="Group 93">
            <a:extLst>
              <a:ext uri="{FF2B5EF4-FFF2-40B4-BE49-F238E27FC236}">
                <a16:creationId xmlns:a16="http://schemas.microsoft.com/office/drawing/2014/main" id="{3784BDAA-C45E-4A1C-9702-4C3B4ECC575D}"/>
              </a:ext>
            </a:extLst>
          </p:cNvPr>
          <p:cNvGrpSpPr>
            <a:grpSpLocks noChangeAspect="1"/>
          </p:cNvGrpSpPr>
          <p:nvPr/>
        </p:nvGrpSpPr>
        <p:grpSpPr bwMode="auto">
          <a:xfrm>
            <a:off x="1517355" y="4003588"/>
            <a:ext cx="571622" cy="553243"/>
            <a:chOff x="1" y="1"/>
            <a:chExt cx="1115" cy="1079"/>
          </a:xfrm>
          <a:solidFill>
            <a:srgbClr val="00C1CA"/>
          </a:solidFill>
        </p:grpSpPr>
        <p:sp>
          <p:nvSpPr>
            <p:cNvPr id="14" name="Freeform 94">
              <a:extLst>
                <a:ext uri="{FF2B5EF4-FFF2-40B4-BE49-F238E27FC236}">
                  <a16:creationId xmlns:a16="http://schemas.microsoft.com/office/drawing/2014/main" id="{34AED632-947A-41A9-848C-82C1513CF586}"/>
                </a:ext>
              </a:extLst>
            </p:cNvPr>
            <p:cNvSpPr>
              <a:spLocks/>
            </p:cNvSpPr>
            <p:nvPr/>
          </p:nvSpPr>
          <p:spPr bwMode="auto">
            <a:xfrm>
              <a:off x="1" y="184"/>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5" name="Freeform 95">
              <a:extLst>
                <a:ext uri="{FF2B5EF4-FFF2-40B4-BE49-F238E27FC236}">
                  <a16:creationId xmlns:a16="http://schemas.microsoft.com/office/drawing/2014/main" id="{6303F48F-FE68-4488-B3CD-6E828309EDC6}"/>
                </a:ext>
              </a:extLst>
            </p:cNvPr>
            <p:cNvSpPr>
              <a:spLocks/>
            </p:cNvSpPr>
            <p:nvPr/>
          </p:nvSpPr>
          <p:spPr bwMode="auto">
            <a:xfrm>
              <a:off x="1" y="391"/>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6" name="Freeform 96">
              <a:extLst>
                <a:ext uri="{FF2B5EF4-FFF2-40B4-BE49-F238E27FC236}">
                  <a16:creationId xmlns:a16="http://schemas.microsoft.com/office/drawing/2014/main" id="{490719CD-0308-4393-A532-5C3778DE090F}"/>
                </a:ext>
              </a:extLst>
            </p:cNvPr>
            <p:cNvSpPr>
              <a:spLocks/>
            </p:cNvSpPr>
            <p:nvPr/>
          </p:nvSpPr>
          <p:spPr bwMode="auto">
            <a:xfrm>
              <a:off x="1" y="595"/>
              <a:ext cx="174" cy="96"/>
            </a:xfrm>
            <a:custGeom>
              <a:avLst/>
              <a:gdLst>
                <a:gd name="T0" fmla="*/ 989 w 73"/>
                <a:gd name="T1" fmla="*/ 276 h 40"/>
                <a:gd name="T2" fmla="*/ 715 w 73"/>
                <a:gd name="T3" fmla="*/ 552 h 40"/>
                <a:gd name="T4" fmla="*/ 272 w 73"/>
                <a:gd name="T5" fmla="*/ 552 h 40"/>
                <a:gd name="T6" fmla="*/ 0 w 73"/>
                <a:gd name="T7" fmla="*/ 276 h 40"/>
                <a:gd name="T8" fmla="*/ 0 w 73"/>
                <a:gd name="T9" fmla="*/ 276 h 40"/>
                <a:gd name="T10" fmla="*/ 272 w 73"/>
                <a:gd name="T11" fmla="*/ 0 h 40"/>
                <a:gd name="T12" fmla="*/ 715 w 73"/>
                <a:gd name="T13" fmla="*/ 0 h 40"/>
                <a:gd name="T14" fmla="*/ 989 w 73"/>
                <a:gd name="T15" fmla="*/ 276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7" name="Freeform 97">
              <a:extLst>
                <a:ext uri="{FF2B5EF4-FFF2-40B4-BE49-F238E27FC236}">
                  <a16:creationId xmlns:a16="http://schemas.microsoft.com/office/drawing/2014/main" id="{62EF0943-4F56-4AE8-B3A2-9FE016ADA7F2}"/>
                </a:ext>
              </a:extLst>
            </p:cNvPr>
            <p:cNvSpPr>
              <a:spLocks/>
            </p:cNvSpPr>
            <p:nvPr/>
          </p:nvSpPr>
          <p:spPr bwMode="auto">
            <a:xfrm>
              <a:off x="1" y="802"/>
              <a:ext cx="174" cy="95"/>
            </a:xfrm>
            <a:custGeom>
              <a:avLst/>
              <a:gdLst>
                <a:gd name="T0" fmla="*/ 989 w 73"/>
                <a:gd name="T1" fmla="*/ 271 h 40"/>
                <a:gd name="T2" fmla="*/ 715 w 73"/>
                <a:gd name="T3" fmla="*/ 537 h 40"/>
                <a:gd name="T4" fmla="*/ 272 w 73"/>
                <a:gd name="T5" fmla="*/ 537 h 40"/>
                <a:gd name="T6" fmla="*/ 0 w 73"/>
                <a:gd name="T7" fmla="*/ 271 h 40"/>
                <a:gd name="T8" fmla="*/ 0 w 73"/>
                <a:gd name="T9" fmla="*/ 271 h 40"/>
                <a:gd name="T10" fmla="*/ 272 w 73"/>
                <a:gd name="T11" fmla="*/ 0 h 40"/>
                <a:gd name="T12" fmla="*/ 715 w 73"/>
                <a:gd name="T13" fmla="*/ 0 h 40"/>
                <a:gd name="T14" fmla="*/ 989 w 73"/>
                <a:gd name="T15" fmla="*/ 271 h 4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3" h="40">
                  <a:moveTo>
                    <a:pt x="73" y="20"/>
                  </a:moveTo>
                  <a:cubicBezTo>
                    <a:pt x="73" y="31"/>
                    <a:pt x="64" y="40"/>
                    <a:pt x="53" y="40"/>
                  </a:cubicBezTo>
                  <a:cubicBezTo>
                    <a:pt x="20" y="40"/>
                    <a:pt x="20" y="40"/>
                    <a:pt x="20" y="40"/>
                  </a:cubicBezTo>
                  <a:cubicBezTo>
                    <a:pt x="9" y="40"/>
                    <a:pt x="0" y="31"/>
                    <a:pt x="0" y="20"/>
                  </a:cubicBezTo>
                  <a:cubicBezTo>
                    <a:pt x="0" y="20"/>
                    <a:pt x="0" y="20"/>
                    <a:pt x="0" y="20"/>
                  </a:cubicBezTo>
                  <a:cubicBezTo>
                    <a:pt x="0" y="9"/>
                    <a:pt x="9" y="0"/>
                    <a:pt x="20" y="0"/>
                  </a:cubicBezTo>
                  <a:cubicBezTo>
                    <a:pt x="53" y="0"/>
                    <a:pt x="53" y="0"/>
                    <a:pt x="53" y="0"/>
                  </a:cubicBezTo>
                  <a:cubicBezTo>
                    <a:pt x="64" y="0"/>
                    <a:pt x="73" y="9"/>
                    <a:pt x="73"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8" name="Freeform 98">
              <a:extLst>
                <a:ext uri="{FF2B5EF4-FFF2-40B4-BE49-F238E27FC236}">
                  <a16:creationId xmlns:a16="http://schemas.microsoft.com/office/drawing/2014/main" id="{D0F4DCEF-F17B-4523-BE95-6744280DE5F8}"/>
                </a:ext>
              </a:extLst>
            </p:cNvPr>
            <p:cNvSpPr>
              <a:spLocks/>
            </p:cNvSpPr>
            <p:nvPr/>
          </p:nvSpPr>
          <p:spPr bwMode="auto">
            <a:xfrm>
              <a:off x="1043" y="91"/>
              <a:ext cx="73" cy="203"/>
            </a:xfrm>
            <a:custGeom>
              <a:avLst/>
              <a:gdLst>
                <a:gd name="T0" fmla="*/ 78 w 31"/>
                <a:gd name="T1" fmla="*/ 0 h 85"/>
                <a:gd name="T2" fmla="*/ 0 w 31"/>
                <a:gd name="T3" fmla="*/ 12 h 85"/>
                <a:gd name="T4" fmla="*/ 0 w 31"/>
                <a:gd name="T5" fmla="*/ 1146 h 85"/>
                <a:gd name="T6" fmla="*/ 78 w 31"/>
                <a:gd name="T7" fmla="*/ 1158 h 85"/>
                <a:gd name="T8" fmla="*/ 405 w 31"/>
                <a:gd name="T9" fmla="*/ 817 h 85"/>
                <a:gd name="T10" fmla="*/ 405 w 31"/>
                <a:gd name="T11" fmla="*/ 353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19" name="Freeform 99">
              <a:extLst>
                <a:ext uri="{FF2B5EF4-FFF2-40B4-BE49-F238E27FC236}">
                  <a16:creationId xmlns:a16="http://schemas.microsoft.com/office/drawing/2014/main" id="{7A954A42-F2DF-4468-B7BB-99EDA299FC43}"/>
                </a:ext>
              </a:extLst>
            </p:cNvPr>
            <p:cNvSpPr>
              <a:spLocks/>
            </p:cNvSpPr>
            <p:nvPr/>
          </p:nvSpPr>
          <p:spPr bwMode="auto">
            <a:xfrm>
              <a:off x="1043" y="303"/>
              <a:ext cx="73" cy="200"/>
            </a:xfrm>
            <a:custGeom>
              <a:avLst/>
              <a:gdLst>
                <a:gd name="T0" fmla="*/ 78 w 31"/>
                <a:gd name="T1" fmla="*/ 0 h 84"/>
                <a:gd name="T2" fmla="*/ 0 w 31"/>
                <a:gd name="T3" fmla="*/ 12 h 84"/>
                <a:gd name="T4" fmla="*/ 0 w 31"/>
                <a:gd name="T5" fmla="*/ 1133 h 84"/>
                <a:gd name="T6" fmla="*/ 78 w 31"/>
                <a:gd name="T7" fmla="*/ 1133 h 84"/>
                <a:gd name="T8" fmla="*/ 405 w 31"/>
                <a:gd name="T9" fmla="*/ 793 h 84"/>
                <a:gd name="T10" fmla="*/ 405 w 31"/>
                <a:gd name="T11" fmla="*/ 340 h 84"/>
                <a:gd name="T12" fmla="*/ 78 w 31"/>
                <a:gd name="T13" fmla="*/ 0 h 8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4">
                  <a:moveTo>
                    <a:pt x="6" y="0"/>
                  </a:moveTo>
                  <a:cubicBezTo>
                    <a:pt x="4" y="0"/>
                    <a:pt x="2" y="0"/>
                    <a:pt x="0" y="1"/>
                  </a:cubicBezTo>
                  <a:cubicBezTo>
                    <a:pt x="0" y="84"/>
                    <a:pt x="0" y="84"/>
                    <a:pt x="0" y="84"/>
                  </a:cubicBezTo>
                  <a:cubicBezTo>
                    <a:pt x="2" y="84"/>
                    <a:pt x="4" y="84"/>
                    <a:pt x="6" y="84"/>
                  </a:cubicBezTo>
                  <a:cubicBezTo>
                    <a:pt x="20" y="84"/>
                    <a:pt x="31" y="73"/>
                    <a:pt x="31" y="59"/>
                  </a:cubicBezTo>
                  <a:cubicBezTo>
                    <a:pt x="31" y="25"/>
                    <a:pt x="31" y="25"/>
                    <a:pt x="31" y="25"/>
                  </a:cubicBezTo>
                  <a:cubicBezTo>
                    <a:pt x="31" y="11"/>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0" name="Freeform 100">
              <a:extLst>
                <a:ext uri="{FF2B5EF4-FFF2-40B4-BE49-F238E27FC236}">
                  <a16:creationId xmlns:a16="http://schemas.microsoft.com/office/drawing/2014/main" id="{9339B1AB-9EC5-46F5-A1E3-E28A39B0C395}"/>
                </a:ext>
              </a:extLst>
            </p:cNvPr>
            <p:cNvSpPr>
              <a:spLocks/>
            </p:cNvSpPr>
            <p:nvPr/>
          </p:nvSpPr>
          <p:spPr bwMode="auto">
            <a:xfrm>
              <a:off x="1043" y="512"/>
              <a:ext cx="73" cy="202"/>
            </a:xfrm>
            <a:custGeom>
              <a:avLst/>
              <a:gdLst>
                <a:gd name="T0" fmla="*/ 78 w 31"/>
                <a:gd name="T1" fmla="*/ 0 h 85"/>
                <a:gd name="T2" fmla="*/ 0 w 31"/>
                <a:gd name="T3" fmla="*/ 12 h 85"/>
                <a:gd name="T4" fmla="*/ 0 w 31"/>
                <a:gd name="T5" fmla="*/ 1129 h 85"/>
                <a:gd name="T6" fmla="*/ 78 w 31"/>
                <a:gd name="T7" fmla="*/ 1141 h 85"/>
                <a:gd name="T8" fmla="*/ 405 w 31"/>
                <a:gd name="T9" fmla="*/ 808 h 85"/>
                <a:gd name="T10" fmla="*/ 405 w 31"/>
                <a:gd name="T11" fmla="*/ 349 h 85"/>
                <a:gd name="T12" fmla="*/ 78 w 31"/>
                <a:gd name="T13" fmla="*/ 0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 h="85">
                  <a:moveTo>
                    <a:pt x="6" y="0"/>
                  </a:moveTo>
                  <a:cubicBezTo>
                    <a:pt x="4" y="0"/>
                    <a:pt x="2" y="1"/>
                    <a:pt x="0" y="1"/>
                  </a:cubicBezTo>
                  <a:cubicBezTo>
                    <a:pt x="0" y="84"/>
                    <a:pt x="0" y="84"/>
                    <a:pt x="0" y="84"/>
                  </a:cubicBezTo>
                  <a:cubicBezTo>
                    <a:pt x="2" y="85"/>
                    <a:pt x="4" y="85"/>
                    <a:pt x="6" y="85"/>
                  </a:cubicBezTo>
                  <a:cubicBezTo>
                    <a:pt x="20" y="85"/>
                    <a:pt x="31" y="74"/>
                    <a:pt x="31" y="60"/>
                  </a:cubicBezTo>
                  <a:cubicBezTo>
                    <a:pt x="31" y="26"/>
                    <a:pt x="31" y="26"/>
                    <a:pt x="31" y="26"/>
                  </a:cubicBezTo>
                  <a:cubicBezTo>
                    <a:pt x="31" y="12"/>
                    <a:pt x="2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1" name="Freeform 101">
              <a:extLst>
                <a:ext uri="{FF2B5EF4-FFF2-40B4-BE49-F238E27FC236}">
                  <a16:creationId xmlns:a16="http://schemas.microsoft.com/office/drawing/2014/main" id="{2B309856-9288-4F0C-84CA-727CE24C9489}"/>
                </a:ext>
              </a:extLst>
            </p:cNvPr>
            <p:cNvSpPr>
              <a:spLocks noEditPoints="1"/>
            </p:cNvSpPr>
            <p:nvPr/>
          </p:nvSpPr>
          <p:spPr bwMode="auto">
            <a:xfrm>
              <a:off x="72" y="1"/>
              <a:ext cx="949" cy="1079"/>
            </a:xfrm>
            <a:custGeom>
              <a:avLst/>
              <a:gdLst>
                <a:gd name="T0" fmla="*/ 4814 w 399"/>
                <a:gd name="T1" fmla="*/ 0 h 454"/>
                <a:gd name="T2" fmla="*/ 554 w 399"/>
                <a:gd name="T3" fmla="*/ 0 h 454"/>
                <a:gd name="T4" fmla="*/ 0 w 399"/>
                <a:gd name="T5" fmla="*/ 549 h 454"/>
                <a:gd name="T6" fmla="*/ 0 w 399"/>
                <a:gd name="T7" fmla="*/ 870 h 454"/>
                <a:gd name="T8" fmla="*/ 312 w 399"/>
                <a:gd name="T9" fmla="*/ 870 h 454"/>
                <a:gd name="T10" fmla="*/ 742 w 399"/>
                <a:gd name="T11" fmla="*/ 1305 h 454"/>
                <a:gd name="T12" fmla="*/ 312 w 399"/>
                <a:gd name="T13" fmla="*/ 1744 h 454"/>
                <a:gd name="T14" fmla="*/ 0 w 399"/>
                <a:gd name="T15" fmla="*/ 1744 h 454"/>
                <a:gd name="T16" fmla="*/ 0 w 399"/>
                <a:gd name="T17" fmla="*/ 2039 h 454"/>
                <a:gd name="T18" fmla="*/ 312 w 399"/>
                <a:gd name="T19" fmla="*/ 2039 h 454"/>
                <a:gd name="T20" fmla="*/ 742 w 399"/>
                <a:gd name="T21" fmla="*/ 2469 h 454"/>
                <a:gd name="T22" fmla="*/ 312 w 399"/>
                <a:gd name="T23" fmla="*/ 2897 h 454"/>
                <a:gd name="T24" fmla="*/ 0 w 399"/>
                <a:gd name="T25" fmla="*/ 2897 h 454"/>
                <a:gd name="T26" fmla="*/ 0 w 399"/>
                <a:gd name="T27" fmla="*/ 3197 h 454"/>
                <a:gd name="T28" fmla="*/ 312 w 399"/>
                <a:gd name="T29" fmla="*/ 3197 h 454"/>
                <a:gd name="T30" fmla="*/ 742 w 399"/>
                <a:gd name="T31" fmla="*/ 3627 h 454"/>
                <a:gd name="T32" fmla="*/ 312 w 399"/>
                <a:gd name="T33" fmla="*/ 4055 h 454"/>
                <a:gd name="T34" fmla="*/ 0 w 399"/>
                <a:gd name="T35" fmla="*/ 4055 h 454"/>
                <a:gd name="T36" fmla="*/ 0 w 399"/>
                <a:gd name="T37" fmla="*/ 4361 h 454"/>
                <a:gd name="T38" fmla="*/ 312 w 399"/>
                <a:gd name="T39" fmla="*/ 4361 h 454"/>
                <a:gd name="T40" fmla="*/ 742 w 399"/>
                <a:gd name="T41" fmla="*/ 4789 h 454"/>
                <a:gd name="T42" fmla="*/ 312 w 399"/>
                <a:gd name="T43" fmla="*/ 5224 h 454"/>
                <a:gd name="T44" fmla="*/ 0 w 399"/>
                <a:gd name="T45" fmla="*/ 5224 h 454"/>
                <a:gd name="T46" fmla="*/ 0 w 399"/>
                <a:gd name="T47" fmla="*/ 5547 h 454"/>
                <a:gd name="T48" fmla="*/ 554 w 399"/>
                <a:gd name="T49" fmla="*/ 6094 h 454"/>
                <a:gd name="T50" fmla="*/ 4814 w 399"/>
                <a:gd name="T51" fmla="*/ 6094 h 454"/>
                <a:gd name="T52" fmla="*/ 5368 w 399"/>
                <a:gd name="T53" fmla="*/ 5547 h 454"/>
                <a:gd name="T54" fmla="*/ 5368 w 399"/>
                <a:gd name="T55" fmla="*/ 549 h 454"/>
                <a:gd name="T56" fmla="*/ 4814 w 399"/>
                <a:gd name="T57" fmla="*/ 0 h 454"/>
                <a:gd name="T58" fmla="*/ 1979 w 399"/>
                <a:gd name="T59" fmla="*/ 780 h 454"/>
                <a:gd name="T60" fmla="*/ 2462 w 399"/>
                <a:gd name="T61" fmla="*/ 1005 h 454"/>
                <a:gd name="T62" fmla="*/ 2676 w 399"/>
                <a:gd name="T63" fmla="*/ 1580 h 454"/>
                <a:gd name="T64" fmla="*/ 2450 w 399"/>
                <a:gd name="T65" fmla="*/ 2068 h 454"/>
                <a:gd name="T66" fmla="*/ 2421 w 399"/>
                <a:gd name="T67" fmla="*/ 2080 h 454"/>
                <a:gd name="T68" fmla="*/ 1962 w 399"/>
                <a:gd name="T69" fmla="*/ 791 h 454"/>
                <a:gd name="T70" fmla="*/ 1979 w 399"/>
                <a:gd name="T71" fmla="*/ 780 h 454"/>
                <a:gd name="T72" fmla="*/ 3094 w 399"/>
                <a:gd name="T73" fmla="*/ 5157 h 454"/>
                <a:gd name="T74" fmla="*/ 1855 w 399"/>
                <a:gd name="T75" fmla="*/ 3677 h 454"/>
                <a:gd name="T76" fmla="*/ 1280 w 399"/>
                <a:gd name="T77" fmla="*/ 1842 h 454"/>
                <a:gd name="T78" fmla="*/ 1827 w 399"/>
                <a:gd name="T79" fmla="*/ 846 h 454"/>
                <a:gd name="T80" fmla="*/ 2274 w 399"/>
                <a:gd name="T81" fmla="*/ 2096 h 454"/>
                <a:gd name="T82" fmla="*/ 2245 w 399"/>
                <a:gd name="T83" fmla="*/ 2096 h 454"/>
                <a:gd name="T84" fmla="*/ 2462 w 399"/>
                <a:gd name="T85" fmla="*/ 3327 h 454"/>
                <a:gd name="T86" fmla="*/ 2462 w 399"/>
                <a:gd name="T87" fmla="*/ 3327 h 454"/>
                <a:gd name="T88" fmla="*/ 2478 w 399"/>
                <a:gd name="T89" fmla="*/ 3344 h 454"/>
                <a:gd name="T90" fmla="*/ 2478 w 399"/>
                <a:gd name="T91" fmla="*/ 3344 h 454"/>
                <a:gd name="T92" fmla="*/ 2478 w 399"/>
                <a:gd name="T93" fmla="*/ 3344 h 454"/>
                <a:gd name="T94" fmla="*/ 3406 w 399"/>
                <a:gd name="T95" fmla="*/ 4202 h 454"/>
                <a:gd name="T96" fmla="*/ 3418 w 399"/>
                <a:gd name="T97" fmla="*/ 4190 h 454"/>
                <a:gd name="T98" fmla="*/ 4226 w 399"/>
                <a:gd name="T99" fmla="*/ 5224 h 454"/>
                <a:gd name="T100" fmla="*/ 3094 w 399"/>
                <a:gd name="T101" fmla="*/ 5157 h 454"/>
                <a:gd name="T102" fmla="*/ 4362 w 399"/>
                <a:gd name="T103" fmla="*/ 5141 h 454"/>
                <a:gd name="T104" fmla="*/ 4345 w 399"/>
                <a:gd name="T105" fmla="*/ 5157 h 454"/>
                <a:gd name="T106" fmla="*/ 3513 w 399"/>
                <a:gd name="T107" fmla="*/ 4066 h 454"/>
                <a:gd name="T108" fmla="*/ 3525 w 399"/>
                <a:gd name="T109" fmla="*/ 4038 h 454"/>
                <a:gd name="T110" fmla="*/ 4062 w 399"/>
                <a:gd name="T111" fmla="*/ 4123 h 454"/>
                <a:gd name="T112" fmla="*/ 4441 w 399"/>
                <a:gd name="T113" fmla="*/ 4604 h 454"/>
                <a:gd name="T114" fmla="*/ 4362 w 399"/>
                <a:gd name="T115" fmla="*/ 5141 h 45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99" h="454">
                  <a:moveTo>
                    <a:pt x="358" y="0"/>
                  </a:moveTo>
                  <a:cubicBezTo>
                    <a:pt x="41" y="0"/>
                    <a:pt x="41" y="0"/>
                    <a:pt x="41" y="0"/>
                  </a:cubicBezTo>
                  <a:cubicBezTo>
                    <a:pt x="19" y="0"/>
                    <a:pt x="0" y="18"/>
                    <a:pt x="0" y="41"/>
                  </a:cubicBezTo>
                  <a:cubicBezTo>
                    <a:pt x="0" y="65"/>
                    <a:pt x="0" y="65"/>
                    <a:pt x="0" y="65"/>
                  </a:cubicBezTo>
                  <a:cubicBezTo>
                    <a:pt x="23" y="65"/>
                    <a:pt x="23" y="65"/>
                    <a:pt x="23" y="65"/>
                  </a:cubicBezTo>
                  <a:cubicBezTo>
                    <a:pt x="40" y="65"/>
                    <a:pt x="55" y="80"/>
                    <a:pt x="55" y="97"/>
                  </a:cubicBezTo>
                  <a:cubicBezTo>
                    <a:pt x="55" y="115"/>
                    <a:pt x="40" y="129"/>
                    <a:pt x="23" y="130"/>
                  </a:cubicBezTo>
                  <a:cubicBezTo>
                    <a:pt x="0" y="130"/>
                    <a:pt x="0" y="130"/>
                    <a:pt x="0" y="130"/>
                  </a:cubicBezTo>
                  <a:cubicBezTo>
                    <a:pt x="0" y="152"/>
                    <a:pt x="0" y="152"/>
                    <a:pt x="0" y="152"/>
                  </a:cubicBezTo>
                  <a:cubicBezTo>
                    <a:pt x="23" y="152"/>
                    <a:pt x="23" y="152"/>
                    <a:pt x="23" y="152"/>
                  </a:cubicBezTo>
                  <a:cubicBezTo>
                    <a:pt x="40" y="152"/>
                    <a:pt x="55" y="166"/>
                    <a:pt x="55" y="184"/>
                  </a:cubicBezTo>
                  <a:cubicBezTo>
                    <a:pt x="55" y="202"/>
                    <a:pt x="40" y="216"/>
                    <a:pt x="23" y="216"/>
                  </a:cubicBezTo>
                  <a:cubicBezTo>
                    <a:pt x="0" y="216"/>
                    <a:pt x="0" y="216"/>
                    <a:pt x="0" y="216"/>
                  </a:cubicBezTo>
                  <a:cubicBezTo>
                    <a:pt x="0" y="238"/>
                    <a:pt x="0" y="238"/>
                    <a:pt x="0" y="238"/>
                  </a:cubicBezTo>
                  <a:cubicBezTo>
                    <a:pt x="23" y="238"/>
                    <a:pt x="23" y="238"/>
                    <a:pt x="23" y="238"/>
                  </a:cubicBezTo>
                  <a:cubicBezTo>
                    <a:pt x="40" y="238"/>
                    <a:pt x="55" y="253"/>
                    <a:pt x="55" y="270"/>
                  </a:cubicBezTo>
                  <a:cubicBezTo>
                    <a:pt x="55" y="288"/>
                    <a:pt x="40" y="302"/>
                    <a:pt x="23" y="302"/>
                  </a:cubicBezTo>
                  <a:cubicBezTo>
                    <a:pt x="0" y="302"/>
                    <a:pt x="0" y="302"/>
                    <a:pt x="0" y="302"/>
                  </a:cubicBezTo>
                  <a:cubicBezTo>
                    <a:pt x="0" y="325"/>
                    <a:pt x="0" y="325"/>
                    <a:pt x="0" y="325"/>
                  </a:cubicBezTo>
                  <a:cubicBezTo>
                    <a:pt x="23" y="325"/>
                    <a:pt x="23" y="325"/>
                    <a:pt x="23" y="325"/>
                  </a:cubicBezTo>
                  <a:cubicBezTo>
                    <a:pt x="40" y="325"/>
                    <a:pt x="55" y="339"/>
                    <a:pt x="55" y="357"/>
                  </a:cubicBezTo>
                  <a:cubicBezTo>
                    <a:pt x="55" y="375"/>
                    <a:pt x="40" y="389"/>
                    <a:pt x="23" y="389"/>
                  </a:cubicBezTo>
                  <a:cubicBezTo>
                    <a:pt x="0" y="389"/>
                    <a:pt x="0" y="389"/>
                    <a:pt x="0" y="389"/>
                  </a:cubicBezTo>
                  <a:cubicBezTo>
                    <a:pt x="0" y="413"/>
                    <a:pt x="0" y="413"/>
                    <a:pt x="0" y="413"/>
                  </a:cubicBezTo>
                  <a:cubicBezTo>
                    <a:pt x="0" y="436"/>
                    <a:pt x="19" y="454"/>
                    <a:pt x="41" y="454"/>
                  </a:cubicBezTo>
                  <a:cubicBezTo>
                    <a:pt x="358" y="454"/>
                    <a:pt x="358" y="454"/>
                    <a:pt x="358" y="454"/>
                  </a:cubicBezTo>
                  <a:cubicBezTo>
                    <a:pt x="381" y="454"/>
                    <a:pt x="399" y="436"/>
                    <a:pt x="399" y="413"/>
                  </a:cubicBezTo>
                  <a:cubicBezTo>
                    <a:pt x="399" y="41"/>
                    <a:pt x="399" y="41"/>
                    <a:pt x="399" y="41"/>
                  </a:cubicBezTo>
                  <a:cubicBezTo>
                    <a:pt x="399" y="18"/>
                    <a:pt x="381" y="0"/>
                    <a:pt x="358" y="0"/>
                  </a:cubicBezTo>
                  <a:close/>
                  <a:moveTo>
                    <a:pt x="147" y="58"/>
                  </a:moveTo>
                  <a:cubicBezTo>
                    <a:pt x="161" y="53"/>
                    <a:pt x="178" y="60"/>
                    <a:pt x="183" y="75"/>
                  </a:cubicBezTo>
                  <a:cubicBezTo>
                    <a:pt x="199" y="118"/>
                    <a:pt x="199" y="118"/>
                    <a:pt x="199" y="118"/>
                  </a:cubicBezTo>
                  <a:cubicBezTo>
                    <a:pt x="204" y="133"/>
                    <a:pt x="197" y="149"/>
                    <a:pt x="182" y="154"/>
                  </a:cubicBezTo>
                  <a:cubicBezTo>
                    <a:pt x="182" y="155"/>
                    <a:pt x="181" y="155"/>
                    <a:pt x="180" y="155"/>
                  </a:cubicBezTo>
                  <a:cubicBezTo>
                    <a:pt x="163" y="123"/>
                    <a:pt x="152" y="85"/>
                    <a:pt x="146" y="59"/>
                  </a:cubicBezTo>
                  <a:cubicBezTo>
                    <a:pt x="146" y="58"/>
                    <a:pt x="146" y="58"/>
                    <a:pt x="147" y="58"/>
                  </a:cubicBezTo>
                  <a:close/>
                  <a:moveTo>
                    <a:pt x="230" y="384"/>
                  </a:moveTo>
                  <a:cubicBezTo>
                    <a:pt x="182" y="357"/>
                    <a:pt x="142" y="280"/>
                    <a:pt x="138" y="274"/>
                  </a:cubicBezTo>
                  <a:cubicBezTo>
                    <a:pt x="135" y="267"/>
                    <a:pt x="92" y="192"/>
                    <a:pt x="95" y="137"/>
                  </a:cubicBezTo>
                  <a:cubicBezTo>
                    <a:pt x="97" y="93"/>
                    <a:pt x="123" y="72"/>
                    <a:pt x="136" y="63"/>
                  </a:cubicBezTo>
                  <a:cubicBezTo>
                    <a:pt x="142" y="89"/>
                    <a:pt x="153" y="124"/>
                    <a:pt x="169" y="156"/>
                  </a:cubicBezTo>
                  <a:cubicBezTo>
                    <a:pt x="168" y="156"/>
                    <a:pt x="168" y="156"/>
                    <a:pt x="167" y="156"/>
                  </a:cubicBezTo>
                  <a:cubicBezTo>
                    <a:pt x="139" y="172"/>
                    <a:pt x="178" y="240"/>
                    <a:pt x="183" y="248"/>
                  </a:cubicBezTo>
                  <a:cubicBezTo>
                    <a:pt x="183" y="248"/>
                    <a:pt x="183" y="248"/>
                    <a:pt x="183" y="248"/>
                  </a:cubicBezTo>
                  <a:cubicBezTo>
                    <a:pt x="183" y="248"/>
                    <a:pt x="184" y="249"/>
                    <a:pt x="184" y="249"/>
                  </a:cubicBezTo>
                  <a:cubicBezTo>
                    <a:pt x="184" y="249"/>
                    <a:pt x="184" y="249"/>
                    <a:pt x="184" y="249"/>
                  </a:cubicBezTo>
                  <a:cubicBezTo>
                    <a:pt x="184" y="249"/>
                    <a:pt x="184" y="249"/>
                    <a:pt x="184" y="249"/>
                  </a:cubicBezTo>
                  <a:cubicBezTo>
                    <a:pt x="188" y="258"/>
                    <a:pt x="224" y="328"/>
                    <a:pt x="253" y="313"/>
                  </a:cubicBezTo>
                  <a:cubicBezTo>
                    <a:pt x="253" y="312"/>
                    <a:pt x="254" y="312"/>
                    <a:pt x="254" y="312"/>
                  </a:cubicBezTo>
                  <a:cubicBezTo>
                    <a:pt x="272" y="343"/>
                    <a:pt x="296" y="370"/>
                    <a:pt x="314" y="389"/>
                  </a:cubicBezTo>
                  <a:cubicBezTo>
                    <a:pt x="300" y="396"/>
                    <a:pt x="268" y="406"/>
                    <a:pt x="230" y="384"/>
                  </a:cubicBezTo>
                  <a:close/>
                  <a:moveTo>
                    <a:pt x="324" y="383"/>
                  </a:moveTo>
                  <a:cubicBezTo>
                    <a:pt x="324" y="383"/>
                    <a:pt x="324" y="383"/>
                    <a:pt x="323" y="384"/>
                  </a:cubicBezTo>
                  <a:cubicBezTo>
                    <a:pt x="304" y="364"/>
                    <a:pt x="279" y="335"/>
                    <a:pt x="261" y="303"/>
                  </a:cubicBezTo>
                  <a:cubicBezTo>
                    <a:pt x="261" y="302"/>
                    <a:pt x="262" y="302"/>
                    <a:pt x="262" y="301"/>
                  </a:cubicBezTo>
                  <a:cubicBezTo>
                    <a:pt x="275" y="292"/>
                    <a:pt x="292" y="294"/>
                    <a:pt x="302" y="307"/>
                  </a:cubicBezTo>
                  <a:cubicBezTo>
                    <a:pt x="330" y="343"/>
                    <a:pt x="330" y="343"/>
                    <a:pt x="330" y="343"/>
                  </a:cubicBezTo>
                  <a:cubicBezTo>
                    <a:pt x="339" y="356"/>
                    <a:pt x="337" y="374"/>
                    <a:pt x="324" y="38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grpSp>
      <p:grpSp>
        <p:nvGrpSpPr>
          <p:cNvPr id="22" name="组合 1">
            <a:extLst>
              <a:ext uri="{FF2B5EF4-FFF2-40B4-BE49-F238E27FC236}">
                <a16:creationId xmlns:a16="http://schemas.microsoft.com/office/drawing/2014/main" id="{BFE12AD2-1AFB-4235-88AF-568FE5316865}"/>
              </a:ext>
            </a:extLst>
          </p:cNvPr>
          <p:cNvGrpSpPr>
            <a:grpSpLocks/>
          </p:cNvGrpSpPr>
          <p:nvPr/>
        </p:nvGrpSpPr>
        <p:grpSpPr bwMode="auto">
          <a:xfrm>
            <a:off x="1553753" y="4916250"/>
            <a:ext cx="531016" cy="541386"/>
            <a:chOff x="1444625" y="2115707"/>
            <a:chExt cx="1719263" cy="1752600"/>
          </a:xfrm>
          <a:solidFill>
            <a:srgbClr val="EF4A6A"/>
          </a:solidFill>
        </p:grpSpPr>
        <p:sp>
          <p:nvSpPr>
            <p:cNvPr id="23" name="Freeform 14">
              <a:extLst>
                <a:ext uri="{FF2B5EF4-FFF2-40B4-BE49-F238E27FC236}">
                  <a16:creationId xmlns:a16="http://schemas.microsoft.com/office/drawing/2014/main" id="{5DA74EA9-72DB-44C5-86A7-6F0CD3231D76}"/>
                </a:ext>
              </a:extLst>
            </p:cNvPr>
            <p:cNvSpPr>
              <a:spLocks noEditPoints="1"/>
            </p:cNvSpPr>
            <p:nvPr/>
          </p:nvSpPr>
          <p:spPr bwMode="auto">
            <a:xfrm>
              <a:off x="2032000" y="2549095"/>
              <a:ext cx="547688" cy="550862"/>
            </a:xfrm>
            <a:custGeom>
              <a:avLst/>
              <a:gdLst>
                <a:gd name="T0" fmla="*/ 2147483646 w 145"/>
                <a:gd name="T1" fmla="*/ 1281214459 h 146"/>
                <a:gd name="T2" fmla="*/ 2147483646 w 145"/>
                <a:gd name="T3" fmla="*/ 2147483646 h 146"/>
                <a:gd name="T4" fmla="*/ 2147483646 w 145"/>
                <a:gd name="T5" fmla="*/ 2147483646 h 146"/>
                <a:gd name="T6" fmla="*/ 2147483646 w 145"/>
                <a:gd name="T7" fmla="*/ 2147483646 h 146"/>
                <a:gd name="T8" fmla="*/ 2147483646 w 145"/>
                <a:gd name="T9" fmla="*/ 2147483646 h 146"/>
                <a:gd name="T10" fmla="*/ 2147483646 w 145"/>
                <a:gd name="T11" fmla="*/ 2147483646 h 146"/>
                <a:gd name="T12" fmla="*/ 2147483646 w 145"/>
                <a:gd name="T13" fmla="*/ 1010737444 h 146"/>
                <a:gd name="T14" fmla="*/ 2147483646 w 145"/>
                <a:gd name="T15" fmla="*/ 569429068 h 146"/>
                <a:gd name="T16" fmla="*/ 1226957098 w 145"/>
                <a:gd name="T17" fmla="*/ 1110386871 h 146"/>
                <a:gd name="T18" fmla="*/ 684813967 w 145"/>
                <a:gd name="T19" fmla="*/ 2147483646 h 146"/>
                <a:gd name="T20" fmla="*/ 1184154336 w 145"/>
                <a:gd name="T21" fmla="*/ 2147483646 h 146"/>
                <a:gd name="T22" fmla="*/ 2147483646 w 145"/>
                <a:gd name="T23" fmla="*/ 2147483646 h 146"/>
                <a:gd name="T24" fmla="*/ 2147483646 w 145"/>
                <a:gd name="T25" fmla="*/ 2147483646 h 146"/>
                <a:gd name="T26" fmla="*/ 2147483646 w 145"/>
                <a:gd name="T27" fmla="*/ 2147483646 h 146"/>
                <a:gd name="T28" fmla="*/ 2147483646 w 145"/>
                <a:gd name="T29" fmla="*/ 2147483646 h 146"/>
                <a:gd name="T30" fmla="*/ 713346623 w 145"/>
                <a:gd name="T31" fmla="*/ 2147483646 h 146"/>
                <a:gd name="T32" fmla="*/ 0 w 145"/>
                <a:gd name="T33" fmla="*/ 2147483646 h 146"/>
                <a:gd name="T34" fmla="*/ 741879279 w 145"/>
                <a:gd name="T35" fmla="*/ 711785392 h 146"/>
                <a:gd name="T36" fmla="*/ 2147483646 w 145"/>
                <a:gd name="T37" fmla="*/ 0 h 146"/>
                <a:gd name="T38" fmla="*/ 2147483646 w 145"/>
                <a:gd name="T39" fmla="*/ 640607230 h 146"/>
                <a:gd name="T40" fmla="*/ 2147483646 w 145"/>
                <a:gd name="T41" fmla="*/ 2135359948 h 146"/>
                <a:gd name="T42" fmla="*/ 2147483646 w 145"/>
                <a:gd name="T43" fmla="*/ 2147483646 h 146"/>
                <a:gd name="T44" fmla="*/ 2147483646 w 145"/>
                <a:gd name="T45" fmla="*/ 2147483646 h 146"/>
                <a:gd name="T46" fmla="*/ 2147483646 w 145"/>
                <a:gd name="T47" fmla="*/ 2147483646 h 146"/>
                <a:gd name="T48" fmla="*/ 2147483646 w 145"/>
                <a:gd name="T49" fmla="*/ 2147483646 h 146"/>
                <a:gd name="T50" fmla="*/ 1597896737 w 145"/>
                <a:gd name="T51" fmla="*/ 2147483646 h 146"/>
                <a:gd name="T52" fmla="*/ 1284022410 w 145"/>
                <a:gd name="T53" fmla="*/ 2147483646 h 146"/>
                <a:gd name="T54" fmla="*/ 1626429393 w 145"/>
                <a:gd name="T55" fmla="*/ 1622873409 h 146"/>
                <a:gd name="T56" fmla="*/ 2147483646 w 145"/>
                <a:gd name="T57" fmla="*/ 1252743195 h 146"/>
                <a:gd name="T58" fmla="*/ 2147483646 w 145"/>
                <a:gd name="T59" fmla="*/ 1452045821 h 146"/>
                <a:gd name="T60" fmla="*/ 2147483646 w 145"/>
                <a:gd name="T61" fmla="*/ 1281214459 h 146"/>
                <a:gd name="T62" fmla="*/ 2147483646 w 145"/>
                <a:gd name="T63" fmla="*/ 1281214459 h 146"/>
                <a:gd name="T64" fmla="*/ 2147483646 w 145"/>
                <a:gd name="T65" fmla="*/ 2147483646 h 146"/>
                <a:gd name="T66" fmla="*/ 2147483646 w 145"/>
                <a:gd name="T67" fmla="*/ 2147483646 h 146"/>
                <a:gd name="T68" fmla="*/ 2147483646 w 145"/>
                <a:gd name="T69" fmla="*/ 2147483646 h 146"/>
                <a:gd name="T70" fmla="*/ 2147483646 w 145"/>
                <a:gd name="T71" fmla="*/ 2035710521 h 146"/>
                <a:gd name="T72" fmla="*/ 2147483646 w 145"/>
                <a:gd name="T73" fmla="*/ 1893354197 h 146"/>
                <a:gd name="T74" fmla="*/ 2111503435 w 145"/>
                <a:gd name="T75" fmla="*/ 2092653050 h 146"/>
                <a:gd name="T76" fmla="*/ 1968836377 w 145"/>
                <a:gd name="T77" fmla="*/ 2147483646 h 146"/>
                <a:gd name="T78" fmla="*/ 2068704451 w 145"/>
                <a:gd name="T79" fmla="*/ 2147483646 h 146"/>
                <a:gd name="T80" fmla="*/ 2147483646 w 145"/>
                <a:gd name="T81" fmla="*/ 2147483646 h 14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145" h="146">
                  <a:moveTo>
                    <a:pt x="108" y="38"/>
                  </a:moveTo>
                  <a:cubicBezTo>
                    <a:pt x="102" y="84"/>
                    <a:pt x="102" y="84"/>
                    <a:pt x="102" y="84"/>
                  </a:cubicBezTo>
                  <a:cubicBezTo>
                    <a:pt x="102" y="87"/>
                    <a:pt x="102" y="89"/>
                    <a:pt x="102" y="92"/>
                  </a:cubicBezTo>
                  <a:cubicBezTo>
                    <a:pt x="102" y="94"/>
                    <a:pt x="103" y="96"/>
                    <a:pt x="106" y="96"/>
                  </a:cubicBezTo>
                  <a:cubicBezTo>
                    <a:pt x="110" y="96"/>
                    <a:pt x="115" y="93"/>
                    <a:pt x="120" y="87"/>
                  </a:cubicBezTo>
                  <a:cubicBezTo>
                    <a:pt x="124" y="81"/>
                    <a:pt x="126" y="73"/>
                    <a:pt x="126" y="64"/>
                  </a:cubicBezTo>
                  <a:cubicBezTo>
                    <a:pt x="126" y="50"/>
                    <a:pt x="121" y="39"/>
                    <a:pt x="112" y="30"/>
                  </a:cubicBezTo>
                  <a:cubicBezTo>
                    <a:pt x="102" y="21"/>
                    <a:pt x="90" y="17"/>
                    <a:pt x="75" y="17"/>
                  </a:cubicBezTo>
                  <a:cubicBezTo>
                    <a:pt x="60" y="17"/>
                    <a:pt x="47" y="22"/>
                    <a:pt x="36" y="33"/>
                  </a:cubicBezTo>
                  <a:cubicBezTo>
                    <a:pt x="26" y="44"/>
                    <a:pt x="20" y="57"/>
                    <a:pt x="20" y="73"/>
                  </a:cubicBezTo>
                  <a:cubicBezTo>
                    <a:pt x="20" y="88"/>
                    <a:pt x="25" y="101"/>
                    <a:pt x="35" y="112"/>
                  </a:cubicBezTo>
                  <a:cubicBezTo>
                    <a:pt x="45" y="123"/>
                    <a:pt x="59" y="129"/>
                    <a:pt x="77" y="129"/>
                  </a:cubicBezTo>
                  <a:cubicBezTo>
                    <a:pt x="91" y="129"/>
                    <a:pt x="106" y="125"/>
                    <a:pt x="121" y="117"/>
                  </a:cubicBezTo>
                  <a:cubicBezTo>
                    <a:pt x="127" y="134"/>
                    <a:pt x="127" y="134"/>
                    <a:pt x="127" y="134"/>
                  </a:cubicBezTo>
                  <a:cubicBezTo>
                    <a:pt x="111" y="142"/>
                    <a:pt x="94" y="146"/>
                    <a:pt x="77" y="146"/>
                  </a:cubicBezTo>
                  <a:cubicBezTo>
                    <a:pt x="54" y="146"/>
                    <a:pt x="35" y="139"/>
                    <a:pt x="21" y="125"/>
                  </a:cubicBezTo>
                  <a:cubicBezTo>
                    <a:pt x="7" y="110"/>
                    <a:pt x="0" y="93"/>
                    <a:pt x="0" y="73"/>
                  </a:cubicBezTo>
                  <a:cubicBezTo>
                    <a:pt x="0" y="53"/>
                    <a:pt x="7" y="35"/>
                    <a:pt x="22" y="21"/>
                  </a:cubicBezTo>
                  <a:cubicBezTo>
                    <a:pt x="37" y="7"/>
                    <a:pt x="54" y="0"/>
                    <a:pt x="75" y="0"/>
                  </a:cubicBezTo>
                  <a:cubicBezTo>
                    <a:pt x="95" y="0"/>
                    <a:pt x="112" y="6"/>
                    <a:pt x="125" y="19"/>
                  </a:cubicBezTo>
                  <a:cubicBezTo>
                    <a:pt x="138" y="31"/>
                    <a:pt x="145" y="46"/>
                    <a:pt x="145" y="63"/>
                  </a:cubicBezTo>
                  <a:cubicBezTo>
                    <a:pt x="145" y="77"/>
                    <a:pt x="141" y="89"/>
                    <a:pt x="133" y="98"/>
                  </a:cubicBezTo>
                  <a:cubicBezTo>
                    <a:pt x="125" y="108"/>
                    <a:pt x="115" y="113"/>
                    <a:pt x="104" y="113"/>
                  </a:cubicBezTo>
                  <a:cubicBezTo>
                    <a:pt x="96" y="113"/>
                    <a:pt x="90" y="110"/>
                    <a:pt x="86" y="104"/>
                  </a:cubicBezTo>
                  <a:cubicBezTo>
                    <a:pt x="81" y="110"/>
                    <a:pt x="75" y="113"/>
                    <a:pt x="68" y="113"/>
                  </a:cubicBezTo>
                  <a:cubicBezTo>
                    <a:pt x="60" y="113"/>
                    <a:pt x="53" y="110"/>
                    <a:pt x="47" y="103"/>
                  </a:cubicBezTo>
                  <a:cubicBezTo>
                    <a:pt x="41" y="96"/>
                    <a:pt x="38" y="87"/>
                    <a:pt x="38" y="76"/>
                  </a:cubicBezTo>
                  <a:cubicBezTo>
                    <a:pt x="38" y="64"/>
                    <a:pt x="41" y="55"/>
                    <a:pt x="48" y="48"/>
                  </a:cubicBezTo>
                  <a:cubicBezTo>
                    <a:pt x="54" y="40"/>
                    <a:pt x="62" y="37"/>
                    <a:pt x="71" y="37"/>
                  </a:cubicBezTo>
                  <a:cubicBezTo>
                    <a:pt x="77" y="37"/>
                    <a:pt x="83" y="39"/>
                    <a:pt x="87" y="43"/>
                  </a:cubicBezTo>
                  <a:cubicBezTo>
                    <a:pt x="89" y="38"/>
                    <a:pt x="89" y="38"/>
                    <a:pt x="89" y="38"/>
                  </a:cubicBezTo>
                  <a:lnTo>
                    <a:pt x="108" y="38"/>
                  </a:lnTo>
                  <a:close/>
                  <a:moveTo>
                    <a:pt x="69" y="94"/>
                  </a:moveTo>
                  <a:cubicBezTo>
                    <a:pt x="74" y="94"/>
                    <a:pt x="78" y="92"/>
                    <a:pt x="81" y="87"/>
                  </a:cubicBezTo>
                  <a:cubicBezTo>
                    <a:pt x="84" y="83"/>
                    <a:pt x="86" y="77"/>
                    <a:pt x="86" y="72"/>
                  </a:cubicBezTo>
                  <a:cubicBezTo>
                    <a:pt x="86" y="67"/>
                    <a:pt x="85" y="63"/>
                    <a:pt x="82" y="60"/>
                  </a:cubicBezTo>
                  <a:cubicBezTo>
                    <a:pt x="79" y="57"/>
                    <a:pt x="76" y="56"/>
                    <a:pt x="73" y="56"/>
                  </a:cubicBezTo>
                  <a:cubicBezTo>
                    <a:pt x="68" y="56"/>
                    <a:pt x="65" y="58"/>
                    <a:pt x="62" y="62"/>
                  </a:cubicBezTo>
                  <a:cubicBezTo>
                    <a:pt x="60" y="65"/>
                    <a:pt x="58" y="70"/>
                    <a:pt x="58" y="77"/>
                  </a:cubicBezTo>
                  <a:cubicBezTo>
                    <a:pt x="58" y="82"/>
                    <a:pt x="59" y="86"/>
                    <a:pt x="61" y="89"/>
                  </a:cubicBezTo>
                  <a:cubicBezTo>
                    <a:pt x="63" y="92"/>
                    <a:pt x="66" y="94"/>
                    <a:pt x="69" y="9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4" name="Freeform 15">
              <a:extLst>
                <a:ext uri="{FF2B5EF4-FFF2-40B4-BE49-F238E27FC236}">
                  <a16:creationId xmlns:a16="http://schemas.microsoft.com/office/drawing/2014/main" id="{70811468-D1C0-4626-B8DB-8F462569309F}"/>
                </a:ext>
              </a:extLst>
            </p:cNvPr>
            <p:cNvSpPr>
              <a:spLocks/>
            </p:cNvSpPr>
            <p:nvPr/>
          </p:nvSpPr>
          <p:spPr bwMode="auto">
            <a:xfrm>
              <a:off x="1497013" y="2680857"/>
              <a:ext cx="98425" cy="142875"/>
            </a:xfrm>
            <a:custGeom>
              <a:avLst/>
              <a:gdLst>
                <a:gd name="T0" fmla="*/ 0 w 26"/>
                <a:gd name="T1" fmla="*/ 664421388 h 38"/>
                <a:gd name="T2" fmla="*/ 888497617 w 26"/>
                <a:gd name="T3" fmla="*/ 1272294355 h 38"/>
                <a:gd name="T4" fmla="*/ 888497617 w 26"/>
                <a:gd name="T5" fmla="*/ 0 h 38"/>
                <a:gd name="T6" fmla="*/ 0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0" y="20"/>
                  </a:moveTo>
                  <a:cubicBezTo>
                    <a:pt x="6" y="29"/>
                    <a:pt x="15" y="36"/>
                    <a:pt x="26" y="38"/>
                  </a:cubicBezTo>
                  <a:cubicBezTo>
                    <a:pt x="26" y="0"/>
                    <a:pt x="26" y="0"/>
                    <a:pt x="26" y="0"/>
                  </a:cubicBezTo>
                  <a:lnTo>
                    <a:pt x="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5" name="Freeform 16">
              <a:extLst>
                <a:ext uri="{FF2B5EF4-FFF2-40B4-BE49-F238E27FC236}">
                  <a16:creationId xmlns:a16="http://schemas.microsoft.com/office/drawing/2014/main" id="{F21173F5-6741-4B68-8AD8-E5CA5C5CC3D7}"/>
                </a:ext>
              </a:extLst>
            </p:cNvPr>
            <p:cNvSpPr>
              <a:spLocks/>
            </p:cNvSpPr>
            <p:nvPr/>
          </p:nvSpPr>
          <p:spPr bwMode="auto">
            <a:xfrm>
              <a:off x="2138363" y="2115707"/>
              <a:ext cx="334963" cy="115887"/>
            </a:xfrm>
            <a:custGeom>
              <a:avLst/>
              <a:gdLst>
                <a:gd name="T0" fmla="*/ 2011415179 w 89"/>
                <a:gd name="T1" fmla="*/ 223598359 h 31"/>
                <a:gd name="T2" fmla="*/ 977376870 w 89"/>
                <a:gd name="T3" fmla="*/ 223598359 h 31"/>
                <a:gd name="T4" fmla="*/ 0 w 89"/>
                <a:gd name="T5" fmla="*/ 1020160738 h 31"/>
                <a:gd name="T6" fmla="*/ 2147483646 w 89"/>
                <a:gd name="T7" fmla="*/ 1020160738 h 31"/>
                <a:gd name="T8" fmla="*/ 2011415179 w 89"/>
                <a:gd name="T9" fmla="*/ 223598359 h 3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9" h="31">
                  <a:moveTo>
                    <a:pt x="60" y="7"/>
                  </a:moveTo>
                  <a:cubicBezTo>
                    <a:pt x="52" y="0"/>
                    <a:pt x="37" y="0"/>
                    <a:pt x="29" y="7"/>
                  </a:cubicBezTo>
                  <a:cubicBezTo>
                    <a:pt x="0" y="31"/>
                    <a:pt x="0" y="31"/>
                    <a:pt x="0" y="31"/>
                  </a:cubicBezTo>
                  <a:cubicBezTo>
                    <a:pt x="89" y="31"/>
                    <a:pt x="89" y="31"/>
                    <a:pt x="89" y="31"/>
                  </a:cubicBezTo>
                  <a:lnTo>
                    <a:pt x="60" y="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6" name="Freeform 17">
              <a:extLst>
                <a:ext uri="{FF2B5EF4-FFF2-40B4-BE49-F238E27FC236}">
                  <a16:creationId xmlns:a16="http://schemas.microsoft.com/office/drawing/2014/main" id="{19B14ADE-EA7D-45FD-AF3F-5E418CEA6B31}"/>
                </a:ext>
              </a:extLst>
            </p:cNvPr>
            <p:cNvSpPr>
              <a:spLocks/>
            </p:cNvSpPr>
            <p:nvPr/>
          </p:nvSpPr>
          <p:spPr bwMode="auto">
            <a:xfrm>
              <a:off x="3017838" y="2680857"/>
              <a:ext cx="96838" cy="142875"/>
            </a:xfrm>
            <a:custGeom>
              <a:avLst/>
              <a:gdLst>
                <a:gd name="T0" fmla="*/ 846203965 w 26"/>
                <a:gd name="T1" fmla="*/ 664421388 h 38"/>
                <a:gd name="T2" fmla="*/ 0 w 26"/>
                <a:gd name="T3" fmla="*/ 0 h 38"/>
                <a:gd name="T4" fmla="*/ 0 w 26"/>
                <a:gd name="T5" fmla="*/ 1272294355 h 38"/>
                <a:gd name="T6" fmla="*/ 846203965 w 26"/>
                <a:gd name="T7" fmla="*/ 664421388 h 3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6" h="38">
                  <a:moveTo>
                    <a:pt x="26" y="20"/>
                  </a:moveTo>
                  <a:cubicBezTo>
                    <a:pt x="0" y="0"/>
                    <a:pt x="0" y="0"/>
                    <a:pt x="0" y="0"/>
                  </a:cubicBezTo>
                  <a:cubicBezTo>
                    <a:pt x="0" y="38"/>
                    <a:pt x="0" y="38"/>
                    <a:pt x="0" y="38"/>
                  </a:cubicBezTo>
                  <a:cubicBezTo>
                    <a:pt x="11" y="36"/>
                    <a:pt x="20" y="29"/>
                    <a:pt x="26" y="2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7" name="Freeform 18">
              <a:extLst>
                <a:ext uri="{FF2B5EF4-FFF2-40B4-BE49-F238E27FC236}">
                  <a16:creationId xmlns:a16="http://schemas.microsoft.com/office/drawing/2014/main" id="{020D9F3E-7AB3-487D-8AD8-A1BDF5C0DBC2}"/>
                </a:ext>
              </a:extLst>
            </p:cNvPr>
            <p:cNvSpPr>
              <a:spLocks/>
            </p:cNvSpPr>
            <p:nvPr/>
          </p:nvSpPr>
          <p:spPr bwMode="auto">
            <a:xfrm>
              <a:off x="1595438" y="2231595"/>
              <a:ext cx="1422400" cy="1176337"/>
            </a:xfrm>
            <a:custGeom>
              <a:avLst/>
              <a:gdLst>
                <a:gd name="T0" fmla="*/ 711754623 w 377"/>
                <a:gd name="T1" fmla="*/ 2147483646 h 312"/>
                <a:gd name="T2" fmla="*/ 711754623 w 377"/>
                <a:gd name="T3" fmla="*/ 1691614079 h 312"/>
                <a:gd name="T4" fmla="*/ 1010692545 w 377"/>
                <a:gd name="T5" fmla="*/ 1009282065 h 312"/>
                <a:gd name="T6" fmla="*/ 1765153125 w 377"/>
                <a:gd name="T7" fmla="*/ 710763929 h 312"/>
                <a:gd name="T8" fmla="*/ 2147483646 w 377"/>
                <a:gd name="T9" fmla="*/ 710763929 h 312"/>
                <a:gd name="T10" fmla="*/ 2147483646 w 377"/>
                <a:gd name="T11" fmla="*/ 1009282065 h 312"/>
                <a:gd name="T12" fmla="*/ 2147483646 w 377"/>
                <a:gd name="T13" fmla="*/ 1691614079 h 312"/>
                <a:gd name="T14" fmla="*/ 2147483646 w 377"/>
                <a:gd name="T15" fmla="*/ 2147483646 h 312"/>
                <a:gd name="T16" fmla="*/ 2147483646 w 377"/>
                <a:gd name="T17" fmla="*/ 2147483646 h 312"/>
                <a:gd name="T18" fmla="*/ 2147483646 w 377"/>
                <a:gd name="T19" fmla="*/ 1691614079 h 312"/>
                <a:gd name="T20" fmla="*/ 2147483646 w 377"/>
                <a:gd name="T21" fmla="*/ 0 h 312"/>
                <a:gd name="T22" fmla="*/ 1765153125 w 377"/>
                <a:gd name="T23" fmla="*/ 0 h 312"/>
                <a:gd name="T24" fmla="*/ 0 w 377"/>
                <a:gd name="T25" fmla="*/ 1691614079 h 312"/>
                <a:gd name="T26" fmla="*/ 0 w 377"/>
                <a:gd name="T27" fmla="*/ 2147483646 h 312"/>
                <a:gd name="T28" fmla="*/ 711754623 w 377"/>
                <a:gd name="T29" fmla="*/ 2147483646 h 31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377" h="312">
                  <a:moveTo>
                    <a:pt x="21" y="312"/>
                  </a:moveTo>
                  <a:cubicBezTo>
                    <a:pt x="21" y="50"/>
                    <a:pt x="21" y="50"/>
                    <a:pt x="21" y="50"/>
                  </a:cubicBezTo>
                  <a:cubicBezTo>
                    <a:pt x="21" y="42"/>
                    <a:pt x="24" y="35"/>
                    <a:pt x="30" y="30"/>
                  </a:cubicBezTo>
                  <a:cubicBezTo>
                    <a:pt x="35" y="24"/>
                    <a:pt x="43" y="21"/>
                    <a:pt x="52" y="21"/>
                  </a:cubicBezTo>
                  <a:cubicBezTo>
                    <a:pt x="325" y="21"/>
                    <a:pt x="325" y="21"/>
                    <a:pt x="325" y="21"/>
                  </a:cubicBezTo>
                  <a:cubicBezTo>
                    <a:pt x="334" y="21"/>
                    <a:pt x="342" y="24"/>
                    <a:pt x="347" y="30"/>
                  </a:cubicBezTo>
                  <a:cubicBezTo>
                    <a:pt x="353" y="35"/>
                    <a:pt x="356" y="42"/>
                    <a:pt x="356" y="50"/>
                  </a:cubicBezTo>
                  <a:cubicBezTo>
                    <a:pt x="356" y="312"/>
                    <a:pt x="356" y="312"/>
                    <a:pt x="356" y="312"/>
                  </a:cubicBezTo>
                  <a:cubicBezTo>
                    <a:pt x="377" y="312"/>
                    <a:pt x="377" y="312"/>
                    <a:pt x="377" y="312"/>
                  </a:cubicBezTo>
                  <a:cubicBezTo>
                    <a:pt x="377" y="50"/>
                    <a:pt x="377" y="50"/>
                    <a:pt x="377" y="50"/>
                  </a:cubicBezTo>
                  <a:cubicBezTo>
                    <a:pt x="377" y="22"/>
                    <a:pt x="353" y="0"/>
                    <a:pt x="325" y="0"/>
                  </a:cubicBezTo>
                  <a:cubicBezTo>
                    <a:pt x="52" y="0"/>
                    <a:pt x="52" y="0"/>
                    <a:pt x="52" y="0"/>
                  </a:cubicBezTo>
                  <a:cubicBezTo>
                    <a:pt x="24" y="0"/>
                    <a:pt x="0" y="22"/>
                    <a:pt x="0" y="50"/>
                  </a:cubicBezTo>
                  <a:cubicBezTo>
                    <a:pt x="0" y="312"/>
                    <a:pt x="0" y="312"/>
                    <a:pt x="0" y="312"/>
                  </a:cubicBezTo>
                  <a:lnTo>
                    <a:pt x="21" y="3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28" name="Freeform 19">
              <a:extLst>
                <a:ext uri="{FF2B5EF4-FFF2-40B4-BE49-F238E27FC236}">
                  <a16:creationId xmlns:a16="http://schemas.microsoft.com/office/drawing/2014/main" id="{D6F7889B-5717-4A76-9544-AE01423D278A}"/>
                </a:ext>
              </a:extLst>
            </p:cNvPr>
            <p:cNvSpPr>
              <a:spLocks noEditPoints="1"/>
            </p:cNvSpPr>
            <p:nvPr/>
          </p:nvSpPr>
          <p:spPr bwMode="auto">
            <a:xfrm>
              <a:off x="1444625" y="2809445"/>
              <a:ext cx="1719263" cy="1058862"/>
            </a:xfrm>
            <a:custGeom>
              <a:avLst/>
              <a:gdLst>
                <a:gd name="T0" fmla="*/ 2147483646 w 456"/>
                <a:gd name="T1" fmla="*/ 0 h 281"/>
                <a:gd name="T2" fmla="*/ 2147483646 w 456"/>
                <a:gd name="T3" fmla="*/ 2147483646 h 281"/>
                <a:gd name="T4" fmla="*/ 2147483646 w 456"/>
                <a:gd name="T5" fmla="*/ 2147483646 h 281"/>
                <a:gd name="T6" fmla="*/ 241658250 w 456"/>
                <a:gd name="T7" fmla="*/ 0 h 281"/>
                <a:gd name="T8" fmla="*/ 0 w 456"/>
                <a:gd name="T9" fmla="*/ 738362183 h 281"/>
                <a:gd name="T10" fmla="*/ 0 w 456"/>
                <a:gd name="T11" fmla="*/ 2147483646 h 281"/>
                <a:gd name="T12" fmla="*/ 1449957040 w 456"/>
                <a:gd name="T13" fmla="*/ 2147483646 h 281"/>
                <a:gd name="T14" fmla="*/ 2147483646 w 456"/>
                <a:gd name="T15" fmla="*/ 2147483646 h 281"/>
                <a:gd name="T16" fmla="*/ 2147483646 w 456"/>
                <a:gd name="T17" fmla="*/ 2147483646 h 281"/>
                <a:gd name="T18" fmla="*/ 2147483646 w 456"/>
                <a:gd name="T19" fmla="*/ 738362183 h 281"/>
                <a:gd name="T20" fmla="*/ 2147483646 w 456"/>
                <a:gd name="T21" fmla="*/ 0 h 281"/>
                <a:gd name="T22" fmla="*/ 2147483646 w 456"/>
                <a:gd name="T23" fmla="*/ 2147483646 h 281"/>
                <a:gd name="T24" fmla="*/ 1521034992 w 456"/>
                <a:gd name="T25" fmla="*/ 2147483646 h 281"/>
                <a:gd name="T26" fmla="*/ 1108788904 w 456"/>
                <a:gd name="T27" fmla="*/ 2147483646 h 281"/>
                <a:gd name="T28" fmla="*/ 1222512873 w 456"/>
                <a:gd name="T29" fmla="*/ 2147483646 h 281"/>
                <a:gd name="T30" fmla="*/ 2147483646 w 456"/>
                <a:gd name="T31" fmla="*/ 2147483646 h 281"/>
                <a:gd name="T32" fmla="*/ 2147483646 w 456"/>
                <a:gd name="T33" fmla="*/ 2147483646 h 281"/>
                <a:gd name="T34" fmla="*/ 2147483646 w 456"/>
                <a:gd name="T35" fmla="*/ 2147483646 h 281"/>
                <a:gd name="T36" fmla="*/ 2147483646 w 456"/>
                <a:gd name="T37" fmla="*/ 2147483646 h 281"/>
                <a:gd name="T38" fmla="*/ 2147483646 w 456"/>
                <a:gd name="T39" fmla="*/ 2147483646 h 281"/>
                <a:gd name="T40" fmla="*/ 2147483646 w 456"/>
                <a:gd name="T41" fmla="*/ 2147483646 h 281"/>
                <a:gd name="T42" fmla="*/ 2147483646 w 456"/>
                <a:gd name="T43" fmla="*/ 2147483646 h 281"/>
                <a:gd name="T44" fmla="*/ 2147483646 w 456"/>
                <a:gd name="T45" fmla="*/ 2147483646 h 281"/>
                <a:gd name="T46" fmla="*/ 2147483646 w 456"/>
                <a:gd name="T47" fmla="*/ 2147483646 h 281"/>
                <a:gd name="T48" fmla="*/ 2147483646 w 456"/>
                <a:gd name="T49" fmla="*/ 2147483646 h 28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56" h="281">
                  <a:moveTo>
                    <a:pt x="450" y="0"/>
                  </a:moveTo>
                  <a:cubicBezTo>
                    <a:pt x="245" y="169"/>
                    <a:pt x="245" y="169"/>
                    <a:pt x="245" y="169"/>
                  </a:cubicBezTo>
                  <a:cubicBezTo>
                    <a:pt x="236" y="176"/>
                    <a:pt x="221" y="176"/>
                    <a:pt x="212" y="169"/>
                  </a:cubicBezTo>
                  <a:cubicBezTo>
                    <a:pt x="7" y="0"/>
                    <a:pt x="7" y="0"/>
                    <a:pt x="7" y="0"/>
                  </a:cubicBezTo>
                  <a:cubicBezTo>
                    <a:pt x="3" y="7"/>
                    <a:pt x="0" y="14"/>
                    <a:pt x="0" y="22"/>
                  </a:cubicBezTo>
                  <a:cubicBezTo>
                    <a:pt x="0" y="239"/>
                    <a:pt x="0" y="239"/>
                    <a:pt x="0" y="239"/>
                  </a:cubicBezTo>
                  <a:cubicBezTo>
                    <a:pt x="0" y="262"/>
                    <a:pt x="19" y="281"/>
                    <a:pt x="43" y="281"/>
                  </a:cubicBezTo>
                  <a:cubicBezTo>
                    <a:pt x="414" y="281"/>
                    <a:pt x="414" y="281"/>
                    <a:pt x="414" y="281"/>
                  </a:cubicBezTo>
                  <a:cubicBezTo>
                    <a:pt x="437" y="281"/>
                    <a:pt x="456" y="262"/>
                    <a:pt x="456" y="239"/>
                  </a:cubicBezTo>
                  <a:cubicBezTo>
                    <a:pt x="456" y="22"/>
                    <a:pt x="456" y="22"/>
                    <a:pt x="456" y="22"/>
                  </a:cubicBezTo>
                  <a:cubicBezTo>
                    <a:pt x="456" y="14"/>
                    <a:pt x="454" y="7"/>
                    <a:pt x="450" y="0"/>
                  </a:cubicBezTo>
                  <a:close/>
                  <a:moveTo>
                    <a:pt x="151" y="182"/>
                  </a:moveTo>
                  <a:cubicBezTo>
                    <a:pt x="45" y="248"/>
                    <a:pt x="45" y="248"/>
                    <a:pt x="45" y="248"/>
                  </a:cubicBezTo>
                  <a:cubicBezTo>
                    <a:pt x="41" y="250"/>
                    <a:pt x="35" y="249"/>
                    <a:pt x="33" y="245"/>
                  </a:cubicBezTo>
                  <a:cubicBezTo>
                    <a:pt x="30" y="241"/>
                    <a:pt x="31" y="235"/>
                    <a:pt x="36" y="233"/>
                  </a:cubicBezTo>
                  <a:cubicBezTo>
                    <a:pt x="142" y="167"/>
                    <a:pt x="142" y="167"/>
                    <a:pt x="142" y="167"/>
                  </a:cubicBezTo>
                  <a:cubicBezTo>
                    <a:pt x="146" y="165"/>
                    <a:pt x="151" y="166"/>
                    <a:pt x="154" y="170"/>
                  </a:cubicBezTo>
                  <a:cubicBezTo>
                    <a:pt x="156" y="174"/>
                    <a:pt x="155" y="180"/>
                    <a:pt x="151" y="182"/>
                  </a:cubicBezTo>
                  <a:close/>
                  <a:moveTo>
                    <a:pt x="424" y="245"/>
                  </a:moveTo>
                  <a:cubicBezTo>
                    <a:pt x="422" y="249"/>
                    <a:pt x="416" y="250"/>
                    <a:pt x="412" y="248"/>
                  </a:cubicBezTo>
                  <a:cubicBezTo>
                    <a:pt x="306" y="182"/>
                    <a:pt x="306" y="182"/>
                    <a:pt x="306" y="182"/>
                  </a:cubicBezTo>
                  <a:cubicBezTo>
                    <a:pt x="302" y="180"/>
                    <a:pt x="301" y="174"/>
                    <a:pt x="303" y="170"/>
                  </a:cubicBezTo>
                  <a:cubicBezTo>
                    <a:pt x="306" y="166"/>
                    <a:pt x="311" y="165"/>
                    <a:pt x="315" y="167"/>
                  </a:cubicBezTo>
                  <a:cubicBezTo>
                    <a:pt x="421" y="233"/>
                    <a:pt x="421" y="233"/>
                    <a:pt x="421" y="233"/>
                  </a:cubicBezTo>
                  <a:cubicBezTo>
                    <a:pt x="426" y="235"/>
                    <a:pt x="427" y="241"/>
                    <a:pt x="424" y="24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black"/>
                </a:solidFill>
                <a:effectLst/>
                <a:uLnTx/>
                <a:uFillTx/>
                <a:ea typeface="宋体" panose="02010600030101010101" pitchFamily="2" charset="-122"/>
              </a:endParaRPr>
            </a:p>
          </p:txBody>
        </p:sp>
      </p:grpSp>
      <p:sp>
        <p:nvSpPr>
          <p:cNvPr id="29" name="圆角矩形 26">
            <a:extLst>
              <a:ext uri="{FF2B5EF4-FFF2-40B4-BE49-F238E27FC236}">
                <a16:creationId xmlns:a16="http://schemas.microsoft.com/office/drawing/2014/main" id="{0EBE9B7F-E87A-4A7B-8077-0397D12F6162}"/>
              </a:ext>
            </a:extLst>
          </p:cNvPr>
          <p:cNvSpPr/>
          <p:nvPr/>
        </p:nvSpPr>
        <p:spPr>
          <a:xfrm>
            <a:off x="2620127" y="1835373"/>
            <a:ext cx="4137972" cy="579736"/>
          </a:xfrm>
          <a:prstGeom prst="roundRect">
            <a:avLst>
              <a:gd name="adj" fmla="val 12912"/>
            </a:avLst>
          </a:prstGeom>
          <a:solidFill>
            <a:sysClr val="window" lastClr="FFFFFF">
              <a:lumMod val="85000"/>
              <a:alpha val="60000"/>
            </a:sysClr>
          </a:solid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0" name="圆角矩形 27">
            <a:extLst>
              <a:ext uri="{FF2B5EF4-FFF2-40B4-BE49-F238E27FC236}">
                <a16:creationId xmlns:a16="http://schemas.microsoft.com/office/drawing/2014/main" id="{7CF4C2C9-62FB-465C-8789-3C3921FDD1D9}"/>
              </a:ext>
            </a:extLst>
          </p:cNvPr>
          <p:cNvSpPr/>
          <p:nvPr/>
        </p:nvSpPr>
        <p:spPr>
          <a:xfrm>
            <a:off x="2620126" y="2852119"/>
            <a:ext cx="4136058" cy="579736"/>
          </a:xfrm>
          <a:prstGeom prst="roundRect">
            <a:avLst/>
          </a:prstGeom>
          <a:solidFill>
            <a:sysClr val="window" lastClr="FFFFFF">
              <a:lumMod val="85000"/>
              <a:alpha val="60000"/>
            </a:sysClr>
          </a:solid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1" name="圆角矩形 28">
            <a:extLst>
              <a:ext uri="{FF2B5EF4-FFF2-40B4-BE49-F238E27FC236}">
                <a16:creationId xmlns:a16="http://schemas.microsoft.com/office/drawing/2014/main" id="{85A14A14-4F6C-4B0D-8C45-8085A0173BBD}"/>
              </a:ext>
            </a:extLst>
          </p:cNvPr>
          <p:cNvSpPr/>
          <p:nvPr/>
        </p:nvSpPr>
        <p:spPr>
          <a:xfrm>
            <a:off x="2620127" y="3930801"/>
            <a:ext cx="4137972" cy="579736"/>
          </a:xfrm>
          <a:prstGeom prst="roundRect">
            <a:avLst/>
          </a:prstGeom>
          <a:solidFill>
            <a:sysClr val="window" lastClr="FFFFFF">
              <a:lumMod val="85000"/>
              <a:alpha val="60000"/>
            </a:sysClr>
          </a:solid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2" name="圆角矩形 29">
            <a:extLst>
              <a:ext uri="{FF2B5EF4-FFF2-40B4-BE49-F238E27FC236}">
                <a16:creationId xmlns:a16="http://schemas.microsoft.com/office/drawing/2014/main" id="{81067540-FD9D-495D-AE72-E0B57C4067FB}"/>
              </a:ext>
            </a:extLst>
          </p:cNvPr>
          <p:cNvSpPr/>
          <p:nvPr/>
        </p:nvSpPr>
        <p:spPr>
          <a:xfrm>
            <a:off x="2620126" y="4916248"/>
            <a:ext cx="4136058" cy="579736"/>
          </a:xfrm>
          <a:prstGeom prst="roundRect">
            <a:avLst/>
          </a:prstGeom>
          <a:solidFill>
            <a:sysClr val="window" lastClr="FFFFFF">
              <a:lumMod val="85000"/>
              <a:alpha val="60000"/>
            </a:sysClr>
          </a:solid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grpSp>
        <p:nvGrpSpPr>
          <p:cNvPr id="33" name="组合 31">
            <a:extLst>
              <a:ext uri="{FF2B5EF4-FFF2-40B4-BE49-F238E27FC236}">
                <a16:creationId xmlns:a16="http://schemas.microsoft.com/office/drawing/2014/main" id="{8A7C3412-B2DA-4A86-BB28-807B95631DDE}"/>
              </a:ext>
            </a:extLst>
          </p:cNvPr>
          <p:cNvGrpSpPr/>
          <p:nvPr/>
        </p:nvGrpSpPr>
        <p:grpSpPr>
          <a:xfrm>
            <a:off x="2620125" y="1835373"/>
            <a:ext cx="3605599" cy="579736"/>
            <a:chOff x="1964742" y="1376955"/>
            <a:chExt cx="2704564" cy="434936"/>
          </a:xfrm>
          <a:solidFill>
            <a:srgbClr val="00C1CA"/>
          </a:solidFill>
        </p:grpSpPr>
        <p:sp>
          <p:nvSpPr>
            <p:cNvPr id="34" name="圆角矩形 34">
              <a:extLst>
                <a:ext uri="{FF2B5EF4-FFF2-40B4-BE49-F238E27FC236}">
                  <a16:creationId xmlns:a16="http://schemas.microsoft.com/office/drawing/2014/main" id="{F25505AF-FF4F-4B88-B73C-ACB99F2E8215}"/>
                </a:ext>
              </a:extLst>
            </p:cNvPr>
            <p:cNvSpPr/>
            <p:nvPr/>
          </p:nvSpPr>
          <p:spPr>
            <a:xfrm>
              <a:off x="1964742" y="1376955"/>
              <a:ext cx="2704564" cy="434936"/>
            </a:xfrm>
            <a:prstGeom prst="roundRect">
              <a:avLst/>
            </a:prstGeom>
            <a:grp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5" name="文本框 34">
              <a:extLst>
                <a:ext uri="{FF2B5EF4-FFF2-40B4-BE49-F238E27FC236}">
                  <a16:creationId xmlns:a16="http://schemas.microsoft.com/office/drawing/2014/main" id="{25B76484-4D45-4606-9F1B-4D49D9240D88}"/>
                </a:ext>
              </a:extLst>
            </p:cNvPr>
            <p:cNvSpPr txBox="1"/>
            <p:nvPr/>
          </p:nvSpPr>
          <p:spPr>
            <a:xfrm>
              <a:off x="4080719" y="1479146"/>
              <a:ext cx="558392" cy="253877"/>
            </a:xfrm>
            <a:prstGeom prst="rect">
              <a:avLst/>
            </a:prstGeom>
            <a:grpFill/>
          </p:spPr>
          <p:txBody>
            <a:bodyPr wrap="square" lIns="91412" tIns="45706" rIns="91412" bIns="45706"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95%</a:t>
              </a:r>
              <a:endParaRPr kumimoji="0" lang="zh-CN" altLang="en-US"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6" name="组合 32">
            <a:extLst>
              <a:ext uri="{FF2B5EF4-FFF2-40B4-BE49-F238E27FC236}">
                <a16:creationId xmlns:a16="http://schemas.microsoft.com/office/drawing/2014/main" id="{12E3C044-BA5F-4AD3-8956-34F74FFB8CFA}"/>
              </a:ext>
            </a:extLst>
          </p:cNvPr>
          <p:cNvGrpSpPr/>
          <p:nvPr/>
        </p:nvGrpSpPr>
        <p:grpSpPr>
          <a:xfrm>
            <a:off x="2620127" y="2849164"/>
            <a:ext cx="2639816" cy="579736"/>
            <a:chOff x="1964742" y="2137533"/>
            <a:chExt cx="1980129" cy="434936"/>
          </a:xfrm>
          <a:solidFill>
            <a:srgbClr val="EF4A6A"/>
          </a:solidFill>
        </p:grpSpPr>
        <p:sp>
          <p:nvSpPr>
            <p:cNvPr id="37" name="圆角矩形 36">
              <a:extLst>
                <a:ext uri="{FF2B5EF4-FFF2-40B4-BE49-F238E27FC236}">
                  <a16:creationId xmlns:a16="http://schemas.microsoft.com/office/drawing/2014/main" id="{3C12613B-D86F-4642-AC53-FC84FFC43182}"/>
                </a:ext>
              </a:extLst>
            </p:cNvPr>
            <p:cNvSpPr/>
            <p:nvPr/>
          </p:nvSpPr>
          <p:spPr>
            <a:xfrm>
              <a:off x="1964742" y="2137533"/>
              <a:ext cx="1980128" cy="434936"/>
            </a:xfrm>
            <a:prstGeom prst="roundRect">
              <a:avLst/>
            </a:prstGeom>
            <a:grp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38" name="文本框 37">
              <a:extLst>
                <a:ext uri="{FF2B5EF4-FFF2-40B4-BE49-F238E27FC236}">
                  <a16:creationId xmlns:a16="http://schemas.microsoft.com/office/drawing/2014/main" id="{FB2275CA-4F86-4DF6-AEFD-0FA3FF12A246}"/>
                </a:ext>
              </a:extLst>
            </p:cNvPr>
            <p:cNvSpPr txBox="1"/>
            <p:nvPr/>
          </p:nvSpPr>
          <p:spPr>
            <a:xfrm>
              <a:off x="3386479" y="2241908"/>
              <a:ext cx="558392" cy="253877"/>
            </a:xfrm>
            <a:prstGeom prst="rect">
              <a:avLst/>
            </a:prstGeom>
            <a:grpFill/>
          </p:spPr>
          <p:txBody>
            <a:bodyPr wrap="square" lIns="91412" tIns="45706" rIns="91412" bIns="45706"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75%</a:t>
              </a:r>
              <a:endParaRPr kumimoji="0" lang="zh-CN" altLang="en-US"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39" name="组合 33">
            <a:extLst>
              <a:ext uri="{FF2B5EF4-FFF2-40B4-BE49-F238E27FC236}">
                <a16:creationId xmlns:a16="http://schemas.microsoft.com/office/drawing/2014/main" id="{1FD9CDFA-15DB-4A2C-ACF1-875A3105FE16}"/>
              </a:ext>
            </a:extLst>
          </p:cNvPr>
          <p:cNvGrpSpPr/>
          <p:nvPr/>
        </p:nvGrpSpPr>
        <p:grpSpPr>
          <a:xfrm>
            <a:off x="2620127" y="3938041"/>
            <a:ext cx="2060344" cy="579736"/>
            <a:chOff x="1964742" y="2954443"/>
            <a:chExt cx="1545467" cy="434936"/>
          </a:xfrm>
          <a:solidFill>
            <a:srgbClr val="00C1CA"/>
          </a:solidFill>
        </p:grpSpPr>
        <p:sp>
          <p:nvSpPr>
            <p:cNvPr id="40" name="圆角矩形 38">
              <a:extLst>
                <a:ext uri="{FF2B5EF4-FFF2-40B4-BE49-F238E27FC236}">
                  <a16:creationId xmlns:a16="http://schemas.microsoft.com/office/drawing/2014/main" id="{1DD53AE3-D0C6-4823-8F77-21F1D4F43496}"/>
                </a:ext>
              </a:extLst>
            </p:cNvPr>
            <p:cNvSpPr/>
            <p:nvPr/>
          </p:nvSpPr>
          <p:spPr>
            <a:xfrm>
              <a:off x="1964742" y="2954443"/>
              <a:ext cx="1545467" cy="434936"/>
            </a:xfrm>
            <a:prstGeom prst="roundRect">
              <a:avLst/>
            </a:prstGeom>
            <a:grp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1" name="文本框 40">
              <a:extLst>
                <a:ext uri="{FF2B5EF4-FFF2-40B4-BE49-F238E27FC236}">
                  <a16:creationId xmlns:a16="http://schemas.microsoft.com/office/drawing/2014/main" id="{A96A3274-217D-4525-BFC3-9B6C30E41B67}"/>
                </a:ext>
              </a:extLst>
            </p:cNvPr>
            <p:cNvSpPr txBox="1"/>
            <p:nvPr/>
          </p:nvSpPr>
          <p:spPr>
            <a:xfrm>
              <a:off x="2951817" y="3058180"/>
              <a:ext cx="558392" cy="253877"/>
            </a:xfrm>
            <a:prstGeom prst="rect">
              <a:avLst/>
            </a:prstGeom>
            <a:grpFill/>
          </p:spPr>
          <p:txBody>
            <a:bodyPr wrap="square" lIns="91412" tIns="45706" rIns="91412" bIns="45706"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55%</a:t>
              </a:r>
              <a:endParaRPr kumimoji="0" lang="zh-CN" altLang="en-US"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grpSp>
        <p:nvGrpSpPr>
          <p:cNvPr id="42" name="组合 43">
            <a:extLst>
              <a:ext uri="{FF2B5EF4-FFF2-40B4-BE49-F238E27FC236}">
                <a16:creationId xmlns:a16="http://schemas.microsoft.com/office/drawing/2014/main" id="{7FF3C95C-454B-4FBF-8D41-BCA5D0EE8494}"/>
              </a:ext>
            </a:extLst>
          </p:cNvPr>
          <p:cNvGrpSpPr/>
          <p:nvPr/>
        </p:nvGrpSpPr>
        <p:grpSpPr>
          <a:xfrm>
            <a:off x="2620126" y="4923291"/>
            <a:ext cx="1438021" cy="579736"/>
            <a:chOff x="1964742" y="3693608"/>
            <a:chExt cx="1078662" cy="434936"/>
          </a:xfrm>
          <a:solidFill>
            <a:srgbClr val="EF4A6A"/>
          </a:solidFill>
        </p:grpSpPr>
        <p:sp>
          <p:nvSpPr>
            <p:cNvPr id="43" name="圆角矩形 40">
              <a:extLst>
                <a:ext uri="{FF2B5EF4-FFF2-40B4-BE49-F238E27FC236}">
                  <a16:creationId xmlns:a16="http://schemas.microsoft.com/office/drawing/2014/main" id="{DCCD653C-1450-4978-884D-95D457FE5225}"/>
                </a:ext>
              </a:extLst>
            </p:cNvPr>
            <p:cNvSpPr/>
            <p:nvPr/>
          </p:nvSpPr>
          <p:spPr>
            <a:xfrm>
              <a:off x="1964742" y="3693608"/>
              <a:ext cx="1067506" cy="434936"/>
            </a:xfrm>
            <a:prstGeom prst="roundRect">
              <a:avLst/>
            </a:prstGeom>
            <a:grpFill/>
            <a:ln w="12700" cap="flat" cmpd="sng" algn="ctr">
              <a:noFill/>
              <a:prstDash val="solid"/>
              <a:miter lim="800000"/>
            </a:ln>
            <a:effectLst/>
          </p:spPr>
          <p:txBody>
            <a:bodyPr lIns="91412" tIns="45706" rIns="91412" bIns="45706"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4" name="文本框 43">
              <a:extLst>
                <a:ext uri="{FF2B5EF4-FFF2-40B4-BE49-F238E27FC236}">
                  <a16:creationId xmlns:a16="http://schemas.microsoft.com/office/drawing/2014/main" id="{841EF951-E0E4-4850-89BC-95BC1B015FBB}"/>
                </a:ext>
              </a:extLst>
            </p:cNvPr>
            <p:cNvSpPr txBox="1"/>
            <p:nvPr/>
          </p:nvSpPr>
          <p:spPr>
            <a:xfrm>
              <a:off x="2485012" y="3788761"/>
              <a:ext cx="558392" cy="253877"/>
            </a:xfrm>
            <a:prstGeom prst="rect">
              <a:avLst/>
            </a:prstGeom>
            <a:grpFill/>
          </p:spPr>
          <p:txBody>
            <a:bodyPr wrap="square" lIns="91412" tIns="45706" rIns="91412" bIns="45706" rtlCol="0">
              <a:spAutoFit/>
            </a:body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zh-CN"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rPr>
                <a:t>25%</a:t>
              </a:r>
              <a:endParaRPr kumimoji="0" lang="zh-CN" altLang="en-US" sz="15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grpSp>
      <p:sp>
        <p:nvSpPr>
          <p:cNvPr id="45" name="Text Box 10">
            <a:extLst>
              <a:ext uri="{FF2B5EF4-FFF2-40B4-BE49-F238E27FC236}">
                <a16:creationId xmlns:a16="http://schemas.microsoft.com/office/drawing/2014/main" id="{3697C722-97C5-4BFA-9BEE-8B15E0367340}"/>
              </a:ext>
            </a:extLst>
          </p:cNvPr>
          <p:cNvSpPr txBox="1">
            <a:spLocks noChangeArrowheads="1"/>
          </p:cNvSpPr>
          <p:nvPr/>
        </p:nvSpPr>
        <p:spPr bwMode="auto">
          <a:xfrm>
            <a:off x="7030018" y="2478090"/>
            <a:ext cx="3961865" cy="1045653"/>
          </a:xfrm>
          <a:prstGeom prst="rect">
            <a:avLst/>
          </a:prstGeom>
          <a:noFill/>
          <a:ln w="9525">
            <a:noFill/>
            <a:miter lim="800000"/>
            <a:headEnd/>
            <a:tailEnd/>
          </a:ln>
        </p:spPr>
        <p:txBody>
          <a:bodyPr lIns="60941" tIns="30471" rIns="60941" bIns="30471">
            <a:spAutoFit/>
          </a:bodyPr>
          <a:lstStyle>
            <a:lvl1pPr defTabSz="1449388">
              <a:defRPr>
                <a:solidFill>
                  <a:schemeClr val="tx1"/>
                </a:solidFill>
                <a:latin typeface="Calibri" pitchFamily="34" charset="0"/>
              </a:defRPr>
            </a:lvl1pPr>
            <a:lvl2pPr marL="742950" indent="-285750" defTabSz="1449388">
              <a:defRPr>
                <a:solidFill>
                  <a:schemeClr val="tx1"/>
                </a:solidFill>
                <a:latin typeface="Calibri" pitchFamily="34" charset="0"/>
              </a:defRPr>
            </a:lvl2pPr>
            <a:lvl3pPr marL="1143000" indent="-228600" defTabSz="1449388">
              <a:defRPr>
                <a:solidFill>
                  <a:schemeClr val="tx1"/>
                </a:solidFill>
                <a:latin typeface="Calibri" pitchFamily="34" charset="0"/>
              </a:defRPr>
            </a:lvl3pPr>
            <a:lvl4pPr marL="1600200" indent="-228600" defTabSz="1449388">
              <a:defRPr>
                <a:solidFill>
                  <a:schemeClr val="tx1"/>
                </a:solidFill>
                <a:latin typeface="Calibri" pitchFamily="34" charset="0"/>
              </a:defRPr>
            </a:lvl4pPr>
            <a:lvl5pPr marL="2057400" indent="-228600" defTabSz="1449388">
              <a:defRPr>
                <a:solidFill>
                  <a:schemeClr val="tx1"/>
                </a:solidFill>
                <a:latin typeface="Calibri" pitchFamily="34" charset="0"/>
              </a:defRPr>
            </a:lvl5pPr>
            <a:lvl6pPr marL="2514600" indent="-228600" defTabSz="1449388" fontAlgn="base">
              <a:spcBef>
                <a:spcPct val="0"/>
              </a:spcBef>
              <a:spcAft>
                <a:spcPct val="0"/>
              </a:spcAft>
              <a:defRPr>
                <a:solidFill>
                  <a:schemeClr val="tx1"/>
                </a:solidFill>
                <a:latin typeface="Calibri" pitchFamily="34" charset="0"/>
              </a:defRPr>
            </a:lvl6pPr>
            <a:lvl7pPr marL="2971800" indent="-228600" defTabSz="1449388" fontAlgn="base">
              <a:spcBef>
                <a:spcPct val="0"/>
              </a:spcBef>
              <a:spcAft>
                <a:spcPct val="0"/>
              </a:spcAft>
              <a:defRPr>
                <a:solidFill>
                  <a:schemeClr val="tx1"/>
                </a:solidFill>
                <a:latin typeface="Calibri" pitchFamily="34" charset="0"/>
              </a:defRPr>
            </a:lvl7pPr>
            <a:lvl8pPr marL="3429000" indent="-228600" defTabSz="1449388" fontAlgn="base">
              <a:spcBef>
                <a:spcPct val="0"/>
              </a:spcBef>
              <a:spcAft>
                <a:spcPct val="0"/>
              </a:spcAft>
              <a:defRPr>
                <a:solidFill>
                  <a:schemeClr val="tx1"/>
                </a:solidFill>
                <a:latin typeface="Calibri" pitchFamily="34" charset="0"/>
              </a:defRPr>
            </a:lvl8pPr>
            <a:lvl9pPr marL="3886200" indent="-228600" defTabSz="1449388" fontAlgn="base">
              <a:spcBef>
                <a:spcPct val="0"/>
              </a:spcBef>
              <a:spcAft>
                <a:spcPct val="0"/>
              </a:spcAft>
              <a:defRPr>
                <a:solidFill>
                  <a:schemeClr val="tx1"/>
                </a:solidFill>
                <a:latin typeface="Calibri" pitchFamily="34" charset="0"/>
              </a:defRPr>
            </a:lvl9pPr>
          </a:lstStyle>
          <a:p>
            <a:pPr fontAlgn="base">
              <a:lnSpc>
                <a:spcPct val="150000"/>
              </a:lnSpc>
              <a:spcBef>
                <a:spcPct val="0"/>
              </a:spcBef>
              <a:spcAft>
                <a:spcPct val="0"/>
              </a:spcAft>
            </a:pPr>
            <a:r>
              <a:rPr lang="zh-CN" altLang="en-US" sz="1066" dirty="0">
                <a:solidFill>
                  <a:prstClr val="black"/>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这里输入简单的文字概述里输入简单文字概述输入简单的文字概述里输入输入里这里输入简单的文字概述里输入简单文字概述输入简单的文字概述里输入输入里</a:t>
            </a:r>
            <a:endParaRPr lang="en-US" altLang="zh-CN" sz="1066" dirty="0">
              <a:solidFill>
                <a:prstClr val="black"/>
              </a:solidFill>
              <a:latin typeface="微软雅黑" panose="020B0503020204020204" pitchFamily="34" charset="-122"/>
              <a:ea typeface="微软雅黑" panose="020B0503020204020204" pitchFamily="34" charset="-122"/>
            </a:endParaRPr>
          </a:p>
          <a:p>
            <a:pPr fontAlgn="base">
              <a:lnSpc>
                <a:spcPct val="150000"/>
              </a:lnSpc>
              <a:spcBef>
                <a:spcPct val="0"/>
              </a:spcBef>
              <a:spcAft>
                <a:spcPct val="0"/>
              </a:spcAft>
            </a:pPr>
            <a:endParaRPr lang="en-US" altLang="zh-CN" sz="1066" dirty="0">
              <a:solidFill>
                <a:prstClr val="black"/>
              </a:solidFill>
              <a:latin typeface="微软雅黑" panose="020B0503020204020204" pitchFamily="34" charset="-122"/>
              <a:ea typeface="微软雅黑" panose="020B0503020204020204" pitchFamily="34" charset="-122"/>
            </a:endParaRPr>
          </a:p>
        </p:txBody>
      </p:sp>
      <p:sp>
        <p:nvSpPr>
          <p:cNvPr id="46" name="TextBox 47">
            <a:extLst>
              <a:ext uri="{FF2B5EF4-FFF2-40B4-BE49-F238E27FC236}">
                <a16:creationId xmlns:a16="http://schemas.microsoft.com/office/drawing/2014/main" id="{60E8BDA4-7AB8-4242-9701-AAED26C4A2D6}"/>
              </a:ext>
            </a:extLst>
          </p:cNvPr>
          <p:cNvSpPr txBox="1"/>
          <p:nvPr/>
        </p:nvSpPr>
        <p:spPr>
          <a:xfrm>
            <a:off x="7010971" y="2081215"/>
            <a:ext cx="2707910" cy="338398"/>
          </a:xfrm>
          <a:prstGeom prst="rect">
            <a:avLst/>
          </a:prstGeom>
          <a:noFill/>
        </p:spPr>
        <p:txBody>
          <a:bodyPr lIns="91412" tIns="45706" rIns="91412" bIns="45706">
            <a:spAutoFit/>
          </a:bodyPr>
          <a:lstStyle/>
          <a:p>
            <a:pPr defTabSz="914080" fontAlgn="base">
              <a:spcBef>
                <a:spcPct val="0"/>
              </a:spcBef>
              <a:spcAft>
                <a:spcPct val="0"/>
              </a:spcAft>
              <a:defRPr/>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添加标题</a:t>
            </a:r>
            <a:endParaRPr lang="en-US" sz="1599" b="1" dirty="0">
              <a:solidFill>
                <a:prstClr val="white">
                  <a:lumMod val="50000"/>
                </a:prstClr>
              </a:solidFill>
              <a:latin typeface="微软雅黑" panose="020B0503020204020204" pitchFamily="34" charset="-122"/>
              <a:ea typeface="微软雅黑" panose="020B0503020204020204" pitchFamily="34" charset="-122"/>
            </a:endParaRPr>
          </a:p>
        </p:txBody>
      </p:sp>
      <p:sp>
        <p:nvSpPr>
          <p:cNvPr id="47" name="Text Box 10">
            <a:extLst>
              <a:ext uri="{FF2B5EF4-FFF2-40B4-BE49-F238E27FC236}">
                <a16:creationId xmlns:a16="http://schemas.microsoft.com/office/drawing/2014/main" id="{7F874770-F9BC-4263-9408-D7556DF70A8A}"/>
              </a:ext>
            </a:extLst>
          </p:cNvPr>
          <p:cNvSpPr txBox="1">
            <a:spLocks noChangeArrowheads="1"/>
          </p:cNvSpPr>
          <p:nvPr/>
        </p:nvSpPr>
        <p:spPr bwMode="auto">
          <a:xfrm>
            <a:off x="7030018" y="4433888"/>
            <a:ext cx="3961865" cy="892534"/>
          </a:xfrm>
          <a:prstGeom prst="rect">
            <a:avLst/>
          </a:prstGeom>
          <a:noFill/>
          <a:ln w="9525">
            <a:noFill/>
            <a:miter lim="800000"/>
            <a:headEnd/>
            <a:tailEnd/>
          </a:ln>
        </p:spPr>
        <p:txBody>
          <a:bodyPr lIns="60941" tIns="30471" rIns="60941" bIns="30471">
            <a:spAutoFit/>
          </a:bodyPr>
          <a:lstStyle>
            <a:lvl1pPr defTabSz="1449388">
              <a:defRPr>
                <a:solidFill>
                  <a:schemeClr val="tx1"/>
                </a:solidFill>
                <a:latin typeface="Calibri" pitchFamily="34" charset="0"/>
              </a:defRPr>
            </a:lvl1pPr>
            <a:lvl2pPr marL="742950" indent="-285750" defTabSz="1449388">
              <a:defRPr>
                <a:solidFill>
                  <a:schemeClr val="tx1"/>
                </a:solidFill>
                <a:latin typeface="Calibri" pitchFamily="34" charset="0"/>
              </a:defRPr>
            </a:lvl2pPr>
            <a:lvl3pPr marL="1143000" indent="-228600" defTabSz="1449388">
              <a:defRPr>
                <a:solidFill>
                  <a:schemeClr val="tx1"/>
                </a:solidFill>
                <a:latin typeface="Calibri" pitchFamily="34" charset="0"/>
              </a:defRPr>
            </a:lvl3pPr>
            <a:lvl4pPr marL="1600200" indent="-228600" defTabSz="1449388">
              <a:defRPr>
                <a:solidFill>
                  <a:schemeClr val="tx1"/>
                </a:solidFill>
                <a:latin typeface="Calibri" pitchFamily="34" charset="0"/>
              </a:defRPr>
            </a:lvl4pPr>
            <a:lvl5pPr marL="2057400" indent="-228600" defTabSz="1449388">
              <a:defRPr>
                <a:solidFill>
                  <a:schemeClr val="tx1"/>
                </a:solidFill>
                <a:latin typeface="Calibri" pitchFamily="34" charset="0"/>
              </a:defRPr>
            </a:lvl5pPr>
            <a:lvl6pPr marL="2514600" indent="-228600" defTabSz="1449388" fontAlgn="base">
              <a:spcBef>
                <a:spcPct val="0"/>
              </a:spcBef>
              <a:spcAft>
                <a:spcPct val="0"/>
              </a:spcAft>
              <a:defRPr>
                <a:solidFill>
                  <a:schemeClr val="tx1"/>
                </a:solidFill>
                <a:latin typeface="Calibri" pitchFamily="34" charset="0"/>
              </a:defRPr>
            </a:lvl6pPr>
            <a:lvl7pPr marL="2971800" indent="-228600" defTabSz="1449388" fontAlgn="base">
              <a:spcBef>
                <a:spcPct val="0"/>
              </a:spcBef>
              <a:spcAft>
                <a:spcPct val="0"/>
              </a:spcAft>
              <a:defRPr>
                <a:solidFill>
                  <a:schemeClr val="tx1"/>
                </a:solidFill>
                <a:latin typeface="Calibri" pitchFamily="34" charset="0"/>
              </a:defRPr>
            </a:lvl7pPr>
            <a:lvl8pPr marL="3429000" indent="-228600" defTabSz="1449388" fontAlgn="base">
              <a:spcBef>
                <a:spcPct val="0"/>
              </a:spcBef>
              <a:spcAft>
                <a:spcPct val="0"/>
              </a:spcAft>
              <a:defRPr>
                <a:solidFill>
                  <a:schemeClr val="tx1"/>
                </a:solidFill>
                <a:latin typeface="Calibri" pitchFamily="34" charset="0"/>
              </a:defRPr>
            </a:lvl8pPr>
            <a:lvl9pPr marL="3886200" indent="-228600" defTabSz="1449388" fontAlgn="base">
              <a:spcBef>
                <a:spcPct val="0"/>
              </a:spcBef>
              <a:spcAft>
                <a:spcPct val="0"/>
              </a:spcAft>
              <a:defRPr>
                <a:solidFill>
                  <a:schemeClr val="tx1"/>
                </a:solidFill>
                <a:latin typeface="Calibri" pitchFamily="34" charset="0"/>
              </a:defRPr>
            </a:lvl9pPr>
          </a:lstStyle>
          <a:p>
            <a:pPr fontAlgn="base">
              <a:lnSpc>
                <a:spcPct val="150000"/>
              </a:lnSpc>
              <a:spcBef>
                <a:spcPct val="0"/>
              </a:spcBef>
              <a:spcAft>
                <a:spcPct val="0"/>
              </a:spcAft>
            </a:pPr>
            <a:r>
              <a:rPr lang="zh-CN" altLang="en-US" sz="1200" dirty="0">
                <a:solidFill>
                  <a:prstClr val="black"/>
                </a:solidFill>
                <a:latin typeface="微软雅黑" panose="020B0503020204020204" pitchFamily="34" charset="-122"/>
                <a:ea typeface="微软雅黑" panose="020B0503020204020204" pitchFamily="34" charset="-122"/>
              </a:rPr>
              <a:t>这里输入简单的文字概述里输入简单文字概述输入简单的文字概述里输入输入里这里输入简单的文字概述里输入简单文字概述输入简单的文字概述里输入输入里</a:t>
            </a:r>
            <a:endParaRPr lang="en-US" altLang="zh-CN" sz="1200" dirty="0">
              <a:solidFill>
                <a:prstClr val="black"/>
              </a:solidFill>
              <a:latin typeface="微软雅黑" panose="020B0503020204020204" pitchFamily="34" charset="-122"/>
              <a:ea typeface="微软雅黑" panose="020B0503020204020204" pitchFamily="34" charset="-122"/>
            </a:endParaRPr>
          </a:p>
        </p:txBody>
      </p:sp>
      <p:sp>
        <p:nvSpPr>
          <p:cNvPr id="48" name="TextBox 49">
            <a:extLst>
              <a:ext uri="{FF2B5EF4-FFF2-40B4-BE49-F238E27FC236}">
                <a16:creationId xmlns:a16="http://schemas.microsoft.com/office/drawing/2014/main" id="{ACABDD53-1AEE-44BA-B46E-F9D308292C8A}"/>
              </a:ext>
            </a:extLst>
          </p:cNvPr>
          <p:cNvSpPr txBox="1"/>
          <p:nvPr/>
        </p:nvSpPr>
        <p:spPr>
          <a:xfrm>
            <a:off x="7010971" y="4037015"/>
            <a:ext cx="2707910" cy="338398"/>
          </a:xfrm>
          <a:prstGeom prst="rect">
            <a:avLst/>
          </a:prstGeom>
          <a:noFill/>
        </p:spPr>
        <p:txBody>
          <a:bodyPr lIns="91412" tIns="45706" rIns="91412" bIns="45706">
            <a:spAutoFit/>
          </a:bodyPr>
          <a:lstStyle/>
          <a:p>
            <a:pPr defTabSz="914080" fontAlgn="base">
              <a:spcBef>
                <a:spcPct val="0"/>
              </a:spcBef>
              <a:spcAft>
                <a:spcPct val="0"/>
              </a:spcAft>
              <a:defRPr/>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添加标题</a:t>
            </a:r>
            <a:endParaRPr lang="en-US" altLang="zh-CN" sz="1599" b="1" dirty="0">
              <a:solidFill>
                <a:prstClr val="white">
                  <a:lumMod val="50000"/>
                </a:prst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751648416"/>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left)">
                                      <p:cBhvr>
                                        <p:cTn id="23" dur="500"/>
                                        <p:tgtEl>
                                          <p:spTgt spid="33"/>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500"/>
                                        <p:tgtEl>
                                          <p:spTgt spid="30"/>
                                        </p:tgtEl>
                                      </p:cBhvr>
                                    </p:animEffect>
                                  </p:childTnLst>
                                </p:cTn>
                              </p:par>
                            </p:childTnLst>
                          </p:cTn>
                        </p:par>
                        <p:par>
                          <p:cTn id="31" fill="hold">
                            <p:stCondLst>
                              <p:cond delay="2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500"/>
                                        <p:tgtEl>
                                          <p:spTgt spid="36"/>
                                        </p:tgtEl>
                                      </p:cBhvr>
                                    </p:animEffect>
                                  </p:childTnLst>
                                </p:cTn>
                              </p:par>
                            </p:childTnLst>
                          </p:cTn>
                        </p:par>
                        <p:par>
                          <p:cTn id="35" fill="hold">
                            <p:stCondLst>
                              <p:cond delay="2500"/>
                            </p:stCondLst>
                            <p:childTnLst>
                              <p:par>
                                <p:cTn id="36" presetID="10" presetClass="entr" presetSubtype="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left)">
                                      <p:cBhvr>
                                        <p:cTn id="45" dur="500"/>
                                        <p:tgtEl>
                                          <p:spTgt spid="39"/>
                                        </p:tgtEl>
                                      </p:cBhvr>
                                    </p:animEffect>
                                  </p:childTnLst>
                                </p:cTn>
                              </p:par>
                            </p:childTnLst>
                          </p:cTn>
                        </p:par>
                        <p:par>
                          <p:cTn id="46" fill="hold">
                            <p:stCondLst>
                              <p:cond delay="3500"/>
                            </p:stCondLst>
                            <p:childTnLst>
                              <p:par>
                                <p:cTn id="47" presetID="10" presetClass="entr" presetSubtype="0"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500"/>
                                        <p:tgtEl>
                                          <p:spTgt spid="22"/>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fade">
                                      <p:cBhvr>
                                        <p:cTn id="52" dur="500"/>
                                        <p:tgtEl>
                                          <p:spTgt spid="32"/>
                                        </p:tgtEl>
                                      </p:cBhvr>
                                    </p:animEffect>
                                  </p:childTnLst>
                                </p:cTn>
                              </p:par>
                            </p:childTnLst>
                          </p:cTn>
                        </p:par>
                        <p:par>
                          <p:cTn id="53" fill="hold">
                            <p:stCondLst>
                              <p:cond delay="4000"/>
                            </p:stCondLst>
                            <p:childTnLst>
                              <p:par>
                                <p:cTn id="54" presetID="22" presetClass="entr" presetSubtype="8" fill="hold" nodeType="afterEffect">
                                  <p:stCondLst>
                                    <p:cond delay="0"/>
                                  </p:stCondLst>
                                  <p:childTnLst>
                                    <p:set>
                                      <p:cBhvr>
                                        <p:cTn id="55" dur="1" fill="hold">
                                          <p:stCondLst>
                                            <p:cond delay="0"/>
                                          </p:stCondLst>
                                        </p:cTn>
                                        <p:tgtEl>
                                          <p:spTgt spid="42"/>
                                        </p:tgtEl>
                                        <p:attrNameLst>
                                          <p:attrName>style.visibility</p:attrName>
                                        </p:attrNameLst>
                                      </p:cBhvr>
                                      <p:to>
                                        <p:strVal val="visible"/>
                                      </p:to>
                                    </p:set>
                                    <p:animEffect transition="in" filter="wipe(left)">
                                      <p:cBhvr>
                                        <p:cTn id="56" dur="500"/>
                                        <p:tgtEl>
                                          <p:spTgt spid="42"/>
                                        </p:tgtEl>
                                      </p:cBhvr>
                                    </p:animEffect>
                                  </p:childTnLst>
                                </p:cTn>
                              </p:par>
                            </p:childTnLst>
                          </p:cTn>
                        </p:par>
                        <p:par>
                          <p:cTn id="57" fill="hold">
                            <p:stCondLst>
                              <p:cond delay="4500"/>
                            </p:stCondLst>
                            <p:childTnLst>
                              <p:par>
                                <p:cTn id="58" presetID="10" presetClass="entr" presetSubtype="0" fill="hold" grpId="0"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par>
                          <p:cTn id="61" fill="hold">
                            <p:stCondLst>
                              <p:cond delay="5000"/>
                            </p:stCondLst>
                            <p:childTnLst>
                              <p:par>
                                <p:cTn id="62" presetID="22" presetClass="entr" presetSubtype="8" fill="hold" grpId="0" nodeType="afterEffect">
                                  <p:stCondLst>
                                    <p:cond delay="0"/>
                                  </p:stCondLst>
                                  <p:childTnLst>
                                    <p:set>
                                      <p:cBhvr>
                                        <p:cTn id="63" dur="1" fill="hold">
                                          <p:stCondLst>
                                            <p:cond delay="0"/>
                                          </p:stCondLst>
                                        </p:cTn>
                                        <p:tgtEl>
                                          <p:spTgt spid="45"/>
                                        </p:tgtEl>
                                        <p:attrNameLst>
                                          <p:attrName>style.visibility</p:attrName>
                                        </p:attrNameLst>
                                      </p:cBhvr>
                                      <p:to>
                                        <p:strVal val="visible"/>
                                      </p:to>
                                    </p:set>
                                    <p:animEffect transition="in" filter="wipe(left)">
                                      <p:cBhvr>
                                        <p:cTn id="64" dur="500"/>
                                        <p:tgtEl>
                                          <p:spTgt spid="45"/>
                                        </p:tgtEl>
                                      </p:cBhvr>
                                    </p:animEffect>
                                  </p:childTnLst>
                                </p:cTn>
                              </p:par>
                            </p:childTnLst>
                          </p:cTn>
                        </p:par>
                        <p:par>
                          <p:cTn id="65" fill="hold">
                            <p:stCondLst>
                              <p:cond delay="5500"/>
                            </p:stCondLst>
                            <p:childTnLst>
                              <p:par>
                                <p:cTn id="66" presetID="10"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500"/>
                                        <p:tgtEl>
                                          <p:spTgt spid="48"/>
                                        </p:tgtEl>
                                      </p:cBhvr>
                                    </p:animEffect>
                                  </p:childTnLst>
                                </p:cTn>
                              </p:par>
                            </p:childTnLst>
                          </p:cTn>
                        </p:par>
                        <p:par>
                          <p:cTn id="69" fill="hold">
                            <p:stCondLst>
                              <p:cond delay="6000"/>
                            </p:stCondLst>
                            <p:childTnLst>
                              <p:par>
                                <p:cTn id="70" presetID="22" presetClass="entr" presetSubtype="8" fill="hold" grpId="0" nodeType="afterEffect">
                                  <p:stCondLst>
                                    <p:cond delay="0"/>
                                  </p:stCondLst>
                                  <p:childTnLst>
                                    <p:set>
                                      <p:cBhvr>
                                        <p:cTn id="71" dur="1" fill="hold">
                                          <p:stCondLst>
                                            <p:cond delay="0"/>
                                          </p:stCondLst>
                                        </p:cTn>
                                        <p:tgtEl>
                                          <p:spTgt spid="47"/>
                                        </p:tgtEl>
                                        <p:attrNameLst>
                                          <p:attrName>style.visibility</p:attrName>
                                        </p:attrNameLst>
                                      </p:cBhvr>
                                      <p:to>
                                        <p:strVal val="visible"/>
                                      </p:to>
                                    </p:set>
                                    <p:animEffect transition="in" filter="wipe(left)">
                                      <p:cBhvr>
                                        <p:cTn id="72"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29" grpId="0" animBg="1"/>
      <p:bldP spid="30" grpId="0" animBg="1"/>
      <p:bldP spid="31" grpId="0" animBg="1"/>
      <p:bldP spid="32" grpId="0" animBg="1"/>
      <p:bldP spid="45" grpId="0"/>
      <p:bldP spid="46" grpId="0"/>
      <p:bldP spid="47" grpId="0"/>
      <p:bldP spid="48" grpId="0"/>
    </p:bldLst>
  </p:timing>
</p:sld>
</file>

<file path=ppt/slides/slide24.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H_Entry_2">
            <a:extLst>
              <a:ext uri="{FF2B5EF4-FFF2-40B4-BE49-F238E27FC236}">
                <a16:creationId xmlns:a16="http://schemas.microsoft.com/office/drawing/2014/main" id="{E25C03B3-8B23-47E9-96F3-4F64516C72D6}"/>
              </a:ext>
            </a:extLst>
          </p:cNvPr>
          <p:cNvSpPr txBox="1"/>
          <p:nvPr>
            <p:custDataLst>
              <p:tags r:id="rId1"/>
            </p:custDataLst>
          </p:nvPr>
        </p:nvSpPr>
        <p:spPr>
          <a:xfrm>
            <a:off x="798321" y="12016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 name="MH_Number_2">
            <a:extLst>
              <a:ext uri="{FF2B5EF4-FFF2-40B4-BE49-F238E27FC236}">
                <a16:creationId xmlns:a16="http://schemas.microsoft.com/office/drawing/2014/main" id="{E1EA7259-0915-49B0-A2E5-77F63387632E}"/>
              </a:ext>
            </a:extLst>
          </p:cNvPr>
          <p:cNvSpPr/>
          <p:nvPr>
            <p:custDataLst>
              <p:tags r:id="rId2"/>
            </p:custDataLst>
          </p:nvPr>
        </p:nvSpPr>
        <p:spPr>
          <a:xfrm>
            <a:off x="249152" y="16755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
        <p:nvSpPr>
          <p:cNvPr id="4" name="TextBox 60">
            <a:extLst>
              <a:ext uri="{FF2B5EF4-FFF2-40B4-BE49-F238E27FC236}">
                <a16:creationId xmlns:a16="http://schemas.microsoft.com/office/drawing/2014/main" id="{F5810983-A5E2-493C-AC48-05A328465FC6}"/>
              </a:ext>
            </a:extLst>
          </p:cNvPr>
          <p:cNvSpPr txBox="1"/>
          <p:nvPr/>
        </p:nvSpPr>
        <p:spPr>
          <a:xfrm>
            <a:off x="3220438" y="5044831"/>
            <a:ext cx="1231106" cy="246093"/>
          </a:xfrm>
          <a:prstGeom prst="rect">
            <a:avLst/>
          </a:prstGeom>
          <a:noFill/>
        </p:spPr>
        <p:txBody>
          <a:bodyPr wrap="none" lIns="0" tIns="0" rIns="0" bIns="0" rtlCol="0" anchor="t">
            <a:spAutoFit/>
          </a:body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5" name="Oval 62">
            <a:extLst>
              <a:ext uri="{FF2B5EF4-FFF2-40B4-BE49-F238E27FC236}">
                <a16:creationId xmlns:a16="http://schemas.microsoft.com/office/drawing/2014/main" id="{141B5B4D-C26E-426B-AC99-CA857B3080F0}"/>
              </a:ext>
            </a:extLst>
          </p:cNvPr>
          <p:cNvSpPr>
            <a:spLocks noChangeAspect="1"/>
          </p:cNvSpPr>
          <p:nvPr/>
        </p:nvSpPr>
        <p:spPr>
          <a:xfrm>
            <a:off x="2928164" y="5017788"/>
            <a:ext cx="266875" cy="259269"/>
          </a:xfrm>
          <a:prstGeom prst="ellipse">
            <a:avLst/>
          </a:prstGeom>
          <a:solidFill>
            <a:srgbClr val="EF4A6A"/>
          </a:solidFill>
          <a:ln w="12700" cap="flat" cmpd="sng" algn="ctr">
            <a:noFill/>
            <a:prstDash val="solid"/>
            <a:miter lim="800000"/>
          </a:ln>
          <a:effectLst/>
        </p:spPr>
        <p:txBody>
          <a:bodyPr lIns="121906" tIns="60953" rIns="121906" bIns="609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6" name="TextBox 57">
            <a:extLst>
              <a:ext uri="{FF2B5EF4-FFF2-40B4-BE49-F238E27FC236}">
                <a16:creationId xmlns:a16="http://schemas.microsoft.com/office/drawing/2014/main" id="{CDD26A96-74D9-472E-A099-8375F879F3B7}"/>
              </a:ext>
            </a:extLst>
          </p:cNvPr>
          <p:cNvSpPr txBox="1"/>
          <p:nvPr/>
        </p:nvSpPr>
        <p:spPr>
          <a:xfrm>
            <a:off x="5024704" y="5044831"/>
            <a:ext cx="1231106" cy="246093"/>
          </a:xfrm>
          <a:prstGeom prst="rect">
            <a:avLst/>
          </a:prstGeom>
          <a:noFill/>
        </p:spPr>
        <p:txBody>
          <a:bodyPr wrap="none" lIns="0" tIns="0" rIns="0" bIns="0" rtlCol="0" anchor="t">
            <a:spAutoFit/>
          </a:body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7" name="Oval 58">
            <a:extLst>
              <a:ext uri="{FF2B5EF4-FFF2-40B4-BE49-F238E27FC236}">
                <a16:creationId xmlns:a16="http://schemas.microsoft.com/office/drawing/2014/main" id="{39FE2B8B-ED7D-4089-B82D-28794DBA59F3}"/>
              </a:ext>
            </a:extLst>
          </p:cNvPr>
          <p:cNvSpPr>
            <a:spLocks noChangeAspect="1"/>
          </p:cNvSpPr>
          <p:nvPr/>
        </p:nvSpPr>
        <p:spPr>
          <a:xfrm>
            <a:off x="4731910" y="5017788"/>
            <a:ext cx="266875" cy="259269"/>
          </a:xfrm>
          <a:prstGeom prst="ellipse">
            <a:avLst/>
          </a:prstGeom>
          <a:solidFill>
            <a:srgbClr val="00C1CA"/>
          </a:solidFill>
          <a:ln w="12700" cap="flat" cmpd="sng" algn="ctr">
            <a:noFill/>
            <a:prstDash val="solid"/>
            <a:miter lim="800000"/>
          </a:ln>
          <a:effectLst/>
        </p:spPr>
        <p:txBody>
          <a:bodyPr lIns="121906" tIns="60953" rIns="121906" bIns="609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8" name="TextBox 48">
            <a:extLst>
              <a:ext uri="{FF2B5EF4-FFF2-40B4-BE49-F238E27FC236}">
                <a16:creationId xmlns:a16="http://schemas.microsoft.com/office/drawing/2014/main" id="{10A190F4-9A84-430A-9183-0FB3DE6A8015}"/>
              </a:ext>
            </a:extLst>
          </p:cNvPr>
          <p:cNvSpPr txBox="1"/>
          <p:nvPr/>
        </p:nvSpPr>
        <p:spPr>
          <a:xfrm>
            <a:off x="6890725" y="5055092"/>
            <a:ext cx="1231106" cy="246093"/>
          </a:xfrm>
          <a:prstGeom prst="rect">
            <a:avLst/>
          </a:prstGeom>
          <a:noFill/>
        </p:spPr>
        <p:txBody>
          <a:bodyPr wrap="none" lIns="0" tIns="0" rIns="0" bIns="0" rtlCol="0" anchor="t">
            <a:spAutoFit/>
          </a:body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9" name="Oval 55">
            <a:extLst>
              <a:ext uri="{FF2B5EF4-FFF2-40B4-BE49-F238E27FC236}">
                <a16:creationId xmlns:a16="http://schemas.microsoft.com/office/drawing/2014/main" id="{18DA47DE-7EF2-4101-B32A-37780C1B13F2}"/>
              </a:ext>
            </a:extLst>
          </p:cNvPr>
          <p:cNvSpPr>
            <a:spLocks noChangeAspect="1"/>
          </p:cNvSpPr>
          <p:nvPr/>
        </p:nvSpPr>
        <p:spPr>
          <a:xfrm>
            <a:off x="6547913" y="5017788"/>
            <a:ext cx="266875" cy="259269"/>
          </a:xfrm>
          <a:prstGeom prst="ellipse">
            <a:avLst/>
          </a:prstGeom>
          <a:solidFill>
            <a:srgbClr val="EF4A6A"/>
          </a:solidFill>
          <a:ln w="12700" cap="flat" cmpd="sng" algn="ctr">
            <a:noFill/>
            <a:prstDash val="solid"/>
            <a:miter lim="800000"/>
          </a:ln>
          <a:effectLst/>
        </p:spPr>
        <p:txBody>
          <a:bodyPr lIns="121906" tIns="60953" rIns="121906" bIns="609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10" name="TextBox 40">
            <a:extLst>
              <a:ext uri="{FF2B5EF4-FFF2-40B4-BE49-F238E27FC236}">
                <a16:creationId xmlns:a16="http://schemas.microsoft.com/office/drawing/2014/main" id="{C4E7EC6B-443A-43B5-B638-93A9A8975D7C}"/>
              </a:ext>
            </a:extLst>
          </p:cNvPr>
          <p:cNvSpPr txBox="1"/>
          <p:nvPr/>
        </p:nvSpPr>
        <p:spPr>
          <a:xfrm>
            <a:off x="8535602" y="5055092"/>
            <a:ext cx="1231106" cy="246093"/>
          </a:xfrm>
          <a:prstGeom prst="rect">
            <a:avLst/>
          </a:prstGeom>
          <a:noFill/>
        </p:spPr>
        <p:txBody>
          <a:bodyPr wrap="none" lIns="0" tIns="0" rIns="0" bIns="0" rtlCol="0" anchor="t">
            <a:spAutoFit/>
          </a:bodyPr>
          <a:lstStyle/>
          <a:p>
            <a:pPr defTabSz="914400" fontAlgn="base">
              <a:spcBef>
                <a:spcPct val="0"/>
              </a:spcBef>
              <a:spcAft>
                <a:spcPct val="0"/>
              </a:spcAft>
            </a:pPr>
            <a:r>
              <a:rPr lang="zh-CN" altLang="en-US" sz="1599" b="1" dirty="0">
                <a:solidFill>
                  <a:prstClr val="white">
                    <a:lumMod val="50000"/>
                  </a:prstClr>
                </a:solidFill>
                <a:latin typeface="微软雅黑" panose="020B0503020204020204" pitchFamily="34" charset="-122"/>
                <a:ea typeface="微软雅黑" panose="020B0503020204020204" pitchFamily="34" charset="-122"/>
              </a:rPr>
              <a:t>单击编辑标题</a:t>
            </a:r>
          </a:p>
        </p:txBody>
      </p:sp>
      <p:sp>
        <p:nvSpPr>
          <p:cNvPr id="11" name="Oval 47">
            <a:extLst>
              <a:ext uri="{FF2B5EF4-FFF2-40B4-BE49-F238E27FC236}">
                <a16:creationId xmlns:a16="http://schemas.microsoft.com/office/drawing/2014/main" id="{F95B0A5D-B361-4BA1-82E8-0F94F71BE4B1}"/>
              </a:ext>
            </a:extLst>
          </p:cNvPr>
          <p:cNvSpPr>
            <a:spLocks noChangeAspect="1"/>
          </p:cNvSpPr>
          <p:nvPr/>
        </p:nvSpPr>
        <p:spPr>
          <a:xfrm>
            <a:off x="8240758" y="5017788"/>
            <a:ext cx="266875" cy="259269"/>
          </a:xfrm>
          <a:prstGeom prst="ellipse">
            <a:avLst/>
          </a:prstGeom>
          <a:solidFill>
            <a:srgbClr val="00C1CA"/>
          </a:solidFill>
          <a:ln w="12700" cap="flat" cmpd="sng" algn="ctr">
            <a:noFill/>
            <a:prstDash val="solid"/>
            <a:miter lim="800000"/>
          </a:ln>
          <a:effectLst/>
        </p:spPr>
        <p:txBody>
          <a:bodyPr lIns="121906" tIns="60953" rIns="121906" bIns="60953" rtlCol="0" anchor="ctr"/>
          <a:lstStyle/>
          <a:p>
            <a:pPr marL="0" marR="0" lvl="0" indent="0" algn="ctr" defTabSz="914400" eaLnBrk="1" fontAlgn="base" latinLnBrk="0" hangingPunct="1">
              <a:lnSpc>
                <a:spcPct val="100000"/>
              </a:lnSpc>
              <a:spcBef>
                <a:spcPct val="0"/>
              </a:spcBef>
              <a:spcAft>
                <a:spcPct val="0"/>
              </a:spcAft>
              <a:buClrTx/>
              <a:buSzTx/>
              <a:buFontTx/>
              <a:buNone/>
              <a:tabLst/>
              <a:defRPr/>
            </a:pPr>
            <a:endParaRPr kumimoji="0" lang="en-US" sz="1599" b="0" i="0" u="none" strike="noStrike" kern="0" cap="none" spc="0" normalizeH="0" baseline="0" noProof="0" dirty="0">
              <a:ln>
                <a:noFill/>
              </a:ln>
              <a:solidFill>
                <a:srgbClr val="44546A"/>
              </a:solidFill>
              <a:effectLst/>
              <a:uLnTx/>
              <a:uFillTx/>
              <a:latin typeface="微软雅黑" panose="020B0503020204020204" pitchFamily="34" charset="-122"/>
              <a:ea typeface="微软雅黑" panose="020B0503020204020204" pitchFamily="34" charset="-122"/>
              <a:cs typeface="+mn-cs"/>
            </a:endParaRPr>
          </a:p>
        </p:txBody>
      </p:sp>
      <p:sp>
        <p:nvSpPr>
          <p:cNvPr id="12" name="Shape 78">
            <a:extLst>
              <a:ext uri="{FF2B5EF4-FFF2-40B4-BE49-F238E27FC236}">
                <a16:creationId xmlns:a16="http://schemas.microsoft.com/office/drawing/2014/main" id="{5A001A1D-4BD0-4B68-A6A6-262C7EB41E02}"/>
              </a:ext>
            </a:extLst>
          </p:cNvPr>
          <p:cNvSpPr/>
          <p:nvPr/>
        </p:nvSpPr>
        <p:spPr>
          <a:xfrm>
            <a:off x="7308964" y="2667035"/>
            <a:ext cx="2097895" cy="2098179"/>
          </a:xfrm>
          <a:prstGeom prst="leftCircularArrow">
            <a:avLst>
              <a:gd name="adj1" fmla="val 4456"/>
              <a:gd name="adj2" fmla="val 565841"/>
              <a:gd name="adj3" fmla="val 2341352"/>
              <a:gd name="adj4" fmla="val 9024489"/>
              <a:gd name="adj5" fmla="val 5199"/>
            </a:avLst>
          </a:prstGeom>
          <a:solidFill>
            <a:srgbClr val="EF4A6A"/>
          </a:solidFill>
          <a:ln>
            <a:noFill/>
          </a:ln>
          <a:effectLst/>
        </p:spPr>
      </p:sp>
      <p:sp>
        <p:nvSpPr>
          <p:cNvPr id="13" name="Shape 69">
            <a:extLst>
              <a:ext uri="{FF2B5EF4-FFF2-40B4-BE49-F238E27FC236}">
                <a16:creationId xmlns:a16="http://schemas.microsoft.com/office/drawing/2014/main" id="{4D6883B4-A602-4177-A6CC-DEEB5136C641}"/>
              </a:ext>
            </a:extLst>
          </p:cNvPr>
          <p:cNvSpPr/>
          <p:nvPr/>
        </p:nvSpPr>
        <p:spPr>
          <a:xfrm>
            <a:off x="2621469" y="2667035"/>
            <a:ext cx="2097895" cy="2098179"/>
          </a:xfrm>
          <a:prstGeom prst="leftCircularArrow">
            <a:avLst>
              <a:gd name="adj1" fmla="val 4456"/>
              <a:gd name="adj2" fmla="val 565841"/>
              <a:gd name="adj3" fmla="val 2341352"/>
              <a:gd name="adj4" fmla="val 9024489"/>
              <a:gd name="adj5" fmla="val 5199"/>
            </a:avLst>
          </a:prstGeom>
          <a:solidFill>
            <a:srgbClr val="EF4A6A"/>
          </a:solidFill>
          <a:ln>
            <a:noFill/>
          </a:ln>
          <a:effectLst/>
        </p:spPr>
      </p:sp>
      <p:sp>
        <p:nvSpPr>
          <p:cNvPr id="14" name="Freeform 68">
            <a:extLst>
              <a:ext uri="{FF2B5EF4-FFF2-40B4-BE49-F238E27FC236}">
                <a16:creationId xmlns:a16="http://schemas.microsoft.com/office/drawing/2014/main" id="{56867851-7A14-4FA1-9463-B06BF3165CD3}"/>
              </a:ext>
            </a:extLst>
          </p:cNvPr>
          <p:cNvSpPr/>
          <p:nvPr/>
        </p:nvSpPr>
        <p:spPr>
          <a:xfrm>
            <a:off x="1744403" y="2622569"/>
            <a:ext cx="1652923" cy="1363502"/>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w="12700" cap="flat" cmpd="sng" algn="ctr">
            <a:solidFill>
              <a:srgbClr val="EF4A6A"/>
            </a:solidFill>
            <a:prstDash val="solid"/>
            <a:miter lim="800000"/>
          </a:ln>
          <a:effectLst/>
        </p:spPr>
        <p:txBody>
          <a:bodyPr spcFirstLastPara="0" vert="horz" wrap="square" lIns="95594" tIns="95594" rIns="95594" bIns="418160" numCol="1" spcCol="1270" anchor="t" anchorCtr="0">
            <a:noAutofit/>
          </a:bodyPr>
          <a:lstStyle/>
          <a:p>
            <a:pPr marL="304762" marR="0" lvl="1" indent="-304762" defTabSz="1422222" eaLnBrk="1" fontAlgn="base" latinLnBrk="0" hangingPunct="1">
              <a:lnSpc>
                <a:spcPct val="90000"/>
              </a:lnSpc>
              <a:spcBef>
                <a:spcPct val="0"/>
              </a:spcBef>
              <a:spcAft>
                <a:spcPct val="15000"/>
              </a:spcAft>
              <a:buClrTx/>
              <a:buSzTx/>
              <a:buFontTx/>
              <a:buNone/>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5" name="Freeform 70">
            <a:extLst>
              <a:ext uri="{FF2B5EF4-FFF2-40B4-BE49-F238E27FC236}">
                <a16:creationId xmlns:a16="http://schemas.microsoft.com/office/drawing/2014/main" id="{39BCF9D4-4FB9-4C61-B666-695FE66B8841}"/>
              </a:ext>
            </a:extLst>
          </p:cNvPr>
          <p:cNvSpPr/>
          <p:nvPr/>
        </p:nvSpPr>
        <p:spPr>
          <a:xfrm>
            <a:off x="2111720" y="369389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EF4A6A"/>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68" tIns="64611" rIns="87468" bIns="64611" numCol="1" spcCol="1270" anchor="ctr" anchorCtr="0">
            <a:noAutofit/>
          </a:bodyPr>
          <a:lstStyle/>
          <a:p>
            <a:pPr marL="0" marR="0" lvl="0" indent="0" algn="ctr" defTabSz="1600000" eaLnBrk="1" fontAlgn="base" latinLnBrk="0" hangingPunct="1">
              <a:lnSpc>
                <a:spcPct val="90000"/>
              </a:lnSpc>
              <a:spcBef>
                <a:spcPct val="0"/>
              </a:spcBef>
              <a:spcAft>
                <a:spcPct val="35000"/>
              </a:spcAft>
              <a:buClrTx/>
              <a:buSzTx/>
              <a:buFontTx/>
              <a:buNone/>
              <a:tabLst/>
              <a:defRPr/>
            </a:pPr>
            <a:r>
              <a:rPr kumimoji="0" lang="en-US" sz="1866"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90%</a:t>
            </a:r>
          </a:p>
        </p:txBody>
      </p:sp>
      <p:sp>
        <p:nvSpPr>
          <p:cNvPr id="16" name="Circular Arrow 72">
            <a:extLst>
              <a:ext uri="{FF2B5EF4-FFF2-40B4-BE49-F238E27FC236}">
                <a16:creationId xmlns:a16="http://schemas.microsoft.com/office/drawing/2014/main" id="{1F315472-54A0-42D7-BCA8-CCA208D6AD74}"/>
              </a:ext>
            </a:extLst>
          </p:cNvPr>
          <p:cNvSpPr/>
          <p:nvPr/>
        </p:nvSpPr>
        <p:spPr>
          <a:xfrm>
            <a:off x="4889442" y="1829703"/>
            <a:ext cx="2309103" cy="2309415"/>
          </a:xfrm>
          <a:prstGeom prst="circularArrow">
            <a:avLst>
              <a:gd name="adj1" fmla="val 4049"/>
              <a:gd name="adj2" fmla="val 508999"/>
              <a:gd name="adj3" fmla="val 19315490"/>
              <a:gd name="adj4" fmla="val 12575511"/>
              <a:gd name="adj5" fmla="val 4723"/>
            </a:avLst>
          </a:prstGeom>
          <a:solidFill>
            <a:srgbClr val="00C1CA"/>
          </a:solidFill>
          <a:ln>
            <a:noFill/>
          </a:ln>
          <a:effectLst/>
        </p:spPr>
      </p:sp>
      <p:sp>
        <p:nvSpPr>
          <p:cNvPr id="17" name="Freeform 71">
            <a:extLst>
              <a:ext uri="{FF2B5EF4-FFF2-40B4-BE49-F238E27FC236}">
                <a16:creationId xmlns:a16="http://schemas.microsoft.com/office/drawing/2014/main" id="{47E52FE8-9E4A-40C6-B6F0-13BB3523BFAF}"/>
              </a:ext>
            </a:extLst>
          </p:cNvPr>
          <p:cNvSpPr/>
          <p:nvPr/>
        </p:nvSpPr>
        <p:spPr>
          <a:xfrm>
            <a:off x="4026152" y="2622569"/>
            <a:ext cx="1652923" cy="1363502"/>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w="12700" cap="flat" cmpd="sng" algn="ctr">
            <a:solidFill>
              <a:srgbClr val="00C1CA"/>
            </a:solidFill>
            <a:prstDash val="solid"/>
            <a:miter lim="800000"/>
          </a:ln>
          <a:effectLst/>
        </p:spPr>
        <p:txBody>
          <a:bodyPr spcFirstLastPara="0" vert="horz" wrap="square" lIns="95594" tIns="418159" rIns="95594" bIns="95596" numCol="1" spcCol="1270" anchor="t" anchorCtr="0">
            <a:noAutofit/>
          </a:bodyPr>
          <a:lstStyle/>
          <a:p>
            <a:pPr marL="304762" marR="0" lvl="1" indent="-304762" defTabSz="1422222" eaLnBrk="1" fontAlgn="base" latinLnBrk="0" hangingPunct="1">
              <a:lnSpc>
                <a:spcPct val="90000"/>
              </a:lnSpc>
              <a:spcBef>
                <a:spcPct val="0"/>
              </a:spcBef>
              <a:spcAft>
                <a:spcPct val="15000"/>
              </a:spcAft>
              <a:buClrTx/>
              <a:buSzTx/>
              <a:buFontTx/>
              <a:buChar char="••"/>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304762" marR="0" lvl="1" indent="-304762" defTabSz="1422222" eaLnBrk="1" fontAlgn="base" latinLnBrk="0" hangingPunct="1">
              <a:lnSpc>
                <a:spcPct val="90000"/>
              </a:lnSpc>
              <a:spcBef>
                <a:spcPct val="0"/>
              </a:spcBef>
              <a:spcAft>
                <a:spcPct val="15000"/>
              </a:spcAft>
              <a:buClrTx/>
              <a:buSzTx/>
              <a:buFontTx/>
              <a:buChar char="••"/>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8" name="Freeform 73">
            <a:extLst>
              <a:ext uri="{FF2B5EF4-FFF2-40B4-BE49-F238E27FC236}">
                <a16:creationId xmlns:a16="http://schemas.microsoft.com/office/drawing/2014/main" id="{E779A807-9A82-45AA-ACEC-88E1FC62EF66}"/>
              </a:ext>
            </a:extLst>
          </p:cNvPr>
          <p:cNvSpPr/>
          <p:nvPr/>
        </p:nvSpPr>
        <p:spPr>
          <a:xfrm>
            <a:off x="4393468" y="233039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00C1CA"/>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68" tIns="64611" rIns="87468" bIns="64611" numCol="1" spcCol="1270" anchor="ctr" anchorCtr="0">
            <a:noAutofit/>
          </a:bodyPr>
          <a:lstStyle/>
          <a:p>
            <a:pPr marL="0" marR="0" lvl="0" indent="0" algn="ctr" defTabSz="1600000" eaLnBrk="1" fontAlgn="base" latinLnBrk="0" hangingPunct="1">
              <a:lnSpc>
                <a:spcPct val="90000"/>
              </a:lnSpc>
              <a:spcBef>
                <a:spcPct val="0"/>
              </a:spcBef>
              <a:spcAft>
                <a:spcPct val="35000"/>
              </a:spcAft>
              <a:buClrTx/>
              <a:buSzTx/>
              <a:buFontTx/>
              <a:buNone/>
              <a:tabLst/>
              <a:defRPr/>
            </a:pPr>
            <a:r>
              <a:rPr kumimoji="0" lang="en-US" sz="1866"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80%</a:t>
            </a:r>
          </a:p>
        </p:txBody>
      </p:sp>
      <p:sp>
        <p:nvSpPr>
          <p:cNvPr id="19" name="Freeform 74">
            <a:extLst>
              <a:ext uri="{FF2B5EF4-FFF2-40B4-BE49-F238E27FC236}">
                <a16:creationId xmlns:a16="http://schemas.microsoft.com/office/drawing/2014/main" id="{E0A0B2D9-4A90-42C7-AE89-73966A78ED6B}"/>
              </a:ext>
            </a:extLst>
          </p:cNvPr>
          <p:cNvSpPr/>
          <p:nvPr/>
        </p:nvSpPr>
        <p:spPr>
          <a:xfrm>
            <a:off x="6307899" y="2622569"/>
            <a:ext cx="1652923" cy="1363502"/>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w="12700" cap="flat" cmpd="sng" algn="ctr">
            <a:solidFill>
              <a:srgbClr val="EF4A6A"/>
            </a:solidFill>
            <a:prstDash val="solid"/>
            <a:miter lim="800000"/>
          </a:ln>
          <a:effectLst/>
        </p:spPr>
        <p:txBody>
          <a:bodyPr spcFirstLastPara="0" vert="horz" wrap="square" lIns="95594" tIns="95594" rIns="95594" bIns="418160" numCol="1" spcCol="1270" anchor="t" anchorCtr="0">
            <a:noAutofit/>
          </a:bodyPr>
          <a:lstStyle/>
          <a:p>
            <a:pPr marL="304762" marR="0" lvl="1" indent="-304762" defTabSz="1422222" eaLnBrk="1" fontAlgn="base" latinLnBrk="0" hangingPunct="1">
              <a:lnSpc>
                <a:spcPct val="90000"/>
              </a:lnSpc>
              <a:spcBef>
                <a:spcPct val="0"/>
              </a:spcBef>
              <a:spcAft>
                <a:spcPct val="15000"/>
              </a:spcAft>
              <a:buClrTx/>
              <a:buSzTx/>
              <a:buFontTx/>
              <a:buChar char="••"/>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304762" marR="0" lvl="1" indent="-304762" defTabSz="1422222" eaLnBrk="1" fontAlgn="base" latinLnBrk="0" hangingPunct="1">
              <a:lnSpc>
                <a:spcPct val="90000"/>
              </a:lnSpc>
              <a:spcBef>
                <a:spcPct val="0"/>
              </a:spcBef>
              <a:spcAft>
                <a:spcPct val="15000"/>
              </a:spcAft>
              <a:buClrTx/>
              <a:buSzTx/>
              <a:buFontTx/>
              <a:buChar char="••"/>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0" name="Freeform 75">
            <a:extLst>
              <a:ext uri="{FF2B5EF4-FFF2-40B4-BE49-F238E27FC236}">
                <a16:creationId xmlns:a16="http://schemas.microsoft.com/office/drawing/2014/main" id="{7945A214-BC26-4843-8771-3BE2F0C43B98}"/>
              </a:ext>
            </a:extLst>
          </p:cNvPr>
          <p:cNvSpPr/>
          <p:nvPr/>
        </p:nvSpPr>
        <p:spPr>
          <a:xfrm>
            <a:off x="6675216" y="369389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EF4A6A"/>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68" tIns="64611" rIns="87468" bIns="64611" numCol="1" spcCol="1270" anchor="ctr" anchorCtr="0">
            <a:noAutofit/>
          </a:bodyPr>
          <a:lstStyle/>
          <a:p>
            <a:pPr marL="0" marR="0" lvl="0" indent="0" algn="ctr" defTabSz="1600000" eaLnBrk="1" fontAlgn="base" latinLnBrk="0" hangingPunct="1">
              <a:lnSpc>
                <a:spcPct val="90000"/>
              </a:lnSpc>
              <a:spcBef>
                <a:spcPct val="0"/>
              </a:spcBef>
              <a:spcAft>
                <a:spcPct val="35000"/>
              </a:spcAft>
              <a:buClrTx/>
              <a:buSzTx/>
              <a:buFontTx/>
              <a:buNone/>
              <a:tabLst/>
              <a:defRPr/>
            </a:pPr>
            <a:r>
              <a:rPr kumimoji="0" lang="en-US" sz="1866"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90%</a:t>
            </a:r>
          </a:p>
        </p:txBody>
      </p:sp>
      <p:sp>
        <p:nvSpPr>
          <p:cNvPr id="21" name="Freeform 76">
            <a:extLst>
              <a:ext uri="{FF2B5EF4-FFF2-40B4-BE49-F238E27FC236}">
                <a16:creationId xmlns:a16="http://schemas.microsoft.com/office/drawing/2014/main" id="{B30D66E9-DBA9-413C-A730-62E692323901}"/>
              </a:ext>
            </a:extLst>
          </p:cNvPr>
          <p:cNvSpPr/>
          <p:nvPr/>
        </p:nvSpPr>
        <p:spPr>
          <a:xfrm>
            <a:off x="8611017" y="2622569"/>
            <a:ext cx="1652923" cy="1363502"/>
          </a:xfrm>
          <a:custGeom>
            <a:avLst/>
            <a:gdLst>
              <a:gd name="connsiteX0" fmla="*/ 0 w 1368949"/>
              <a:gd name="connsiteY0" fmla="*/ 112910 h 1129097"/>
              <a:gd name="connsiteX1" fmla="*/ 33071 w 1368949"/>
              <a:gd name="connsiteY1" fmla="*/ 33071 h 1129097"/>
              <a:gd name="connsiteX2" fmla="*/ 112911 w 1368949"/>
              <a:gd name="connsiteY2" fmla="*/ 1 h 1129097"/>
              <a:gd name="connsiteX3" fmla="*/ 1256039 w 1368949"/>
              <a:gd name="connsiteY3" fmla="*/ 0 h 1129097"/>
              <a:gd name="connsiteX4" fmla="*/ 1335878 w 1368949"/>
              <a:gd name="connsiteY4" fmla="*/ 33071 h 1129097"/>
              <a:gd name="connsiteX5" fmla="*/ 1368948 w 1368949"/>
              <a:gd name="connsiteY5" fmla="*/ 112911 h 1129097"/>
              <a:gd name="connsiteX6" fmla="*/ 1368949 w 1368949"/>
              <a:gd name="connsiteY6" fmla="*/ 1016187 h 1129097"/>
              <a:gd name="connsiteX7" fmla="*/ 1335878 w 1368949"/>
              <a:gd name="connsiteY7" fmla="*/ 1096026 h 1129097"/>
              <a:gd name="connsiteX8" fmla="*/ 1256039 w 1368949"/>
              <a:gd name="connsiteY8" fmla="*/ 1129097 h 1129097"/>
              <a:gd name="connsiteX9" fmla="*/ 112910 w 1368949"/>
              <a:gd name="connsiteY9" fmla="*/ 1129097 h 1129097"/>
              <a:gd name="connsiteX10" fmla="*/ 33071 w 1368949"/>
              <a:gd name="connsiteY10" fmla="*/ 1096026 h 1129097"/>
              <a:gd name="connsiteX11" fmla="*/ 0 w 1368949"/>
              <a:gd name="connsiteY11" fmla="*/ 1016187 h 1129097"/>
              <a:gd name="connsiteX12" fmla="*/ 0 w 1368949"/>
              <a:gd name="connsiteY12" fmla="*/ 112910 h 112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68949" h="1129097">
                <a:moveTo>
                  <a:pt x="0" y="112910"/>
                </a:moveTo>
                <a:cubicBezTo>
                  <a:pt x="0" y="82964"/>
                  <a:pt x="11896" y="54245"/>
                  <a:pt x="33071" y="33071"/>
                </a:cubicBezTo>
                <a:cubicBezTo>
                  <a:pt x="54246" y="11896"/>
                  <a:pt x="82965" y="0"/>
                  <a:pt x="112911" y="1"/>
                </a:cubicBezTo>
                <a:lnTo>
                  <a:pt x="1256039" y="0"/>
                </a:lnTo>
                <a:cubicBezTo>
                  <a:pt x="1285985" y="0"/>
                  <a:pt x="1314704" y="11896"/>
                  <a:pt x="1335878" y="33071"/>
                </a:cubicBezTo>
                <a:cubicBezTo>
                  <a:pt x="1357053" y="54246"/>
                  <a:pt x="1368949" y="82965"/>
                  <a:pt x="1368948" y="112911"/>
                </a:cubicBezTo>
                <a:cubicBezTo>
                  <a:pt x="1368948" y="414003"/>
                  <a:pt x="1368949" y="715095"/>
                  <a:pt x="1368949" y="1016187"/>
                </a:cubicBezTo>
                <a:cubicBezTo>
                  <a:pt x="1368949" y="1046133"/>
                  <a:pt x="1357053" y="1074852"/>
                  <a:pt x="1335878" y="1096026"/>
                </a:cubicBezTo>
                <a:cubicBezTo>
                  <a:pt x="1314703" y="1117201"/>
                  <a:pt x="1285984" y="1129097"/>
                  <a:pt x="1256039" y="1129097"/>
                </a:cubicBezTo>
                <a:lnTo>
                  <a:pt x="112910" y="1129097"/>
                </a:lnTo>
                <a:cubicBezTo>
                  <a:pt x="82964" y="1129097"/>
                  <a:pt x="54245" y="1117201"/>
                  <a:pt x="33071" y="1096026"/>
                </a:cubicBezTo>
                <a:cubicBezTo>
                  <a:pt x="11896" y="1074851"/>
                  <a:pt x="0" y="1046132"/>
                  <a:pt x="0" y="1016187"/>
                </a:cubicBezTo>
                <a:lnTo>
                  <a:pt x="0" y="112910"/>
                </a:lnTo>
                <a:close/>
              </a:path>
            </a:pathLst>
          </a:custGeom>
          <a:noFill/>
          <a:ln w="12700" cap="flat" cmpd="sng" algn="ctr">
            <a:solidFill>
              <a:srgbClr val="00C1CA"/>
            </a:solidFill>
            <a:prstDash val="solid"/>
            <a:miter lim="800000"/>
          </a:ln>
          <a:effectLst/>
        </p:spPr>
        <p:txBody>
          <a:bodyPr spcFirstLastPara="0" vert="horz" wrap="square" lIns="95594" tIns="418159" rIns="95594" bIns="95596" numCol="1" spcCol="1270" anchor="t" anchorCtr="0">
            <a:noAutofit/>
          </a:bodyPr>
          <a:lstStyle/>
          <a:p>
            <a:pPr marL="304762" marR="0" lvl="1" indent="-304762" defTabSz="1422222" eaLnBrk="1" fontAlgn="base" latinLnBrk="0" hangingPunct="1">
              <a:lnSpc>
                <a:spcPct val="90000"/>
              </a:lnSpc>
              <a:spcBef>
                <a:spcPct val="0"/>
              </a:spcBef>
              <a:spcAft>
                <a:spcPct val="15000"/>
              </a:spcAft>
              <a:buClrTx/>
              <a:buSzTx/>
              <a:buFontTx/>
              <a:buChar char="••"/>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a:p>
            <a:pPr marL="304762" marR="0" lvl="1" indent="-304762" defTabSz="1422222" eaLnBrk="1" fontAlgn="base" latinLnBrk="0" hangingPunct="1">
              <a:lnSpc>
                <a:spcPct val="90000"/>
              </a:lnSpc>
              <a:spcBef>
                <a:spcPct val="0"/>
              </a:spcBef>
              <a:spcAft>
                <a:spcPct val="15000"/>
              </a:spcAft>
              <a:buClrTx/>
              <a:buSzTx/>
              <a:buFontTx/>
              <a:buChar char="••"/>
              <a:tabLst/>
              <a:defRPr/>
            </a:pPr>
            <a:endParaRPr kumimoji="0" lang="en-US" sz="3199"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Freeform 77">
            <a:extLst>
              <a:ext uri="{FF2B5EF4-FFF2-40B4-BE49-F238E27FC236}">
                <a16:creationId xmlns:a16="http://schemas.microsoft.com/office/drawing/2014/main" id="{AC50560E-B9DC-4837-BE20-7DE0B898BF53}"/>
              </a:ext>
            </a:extLst>
          </p:cNvPr>
          <p:cNvSpPr/>
          <p:nvPr/>
        </p:nvSpPr>
        <p:spPr>
          <a:xfrm>
            <a:off x="8978331" y="2330392"/>
            <a:ext cx="1469267" cy="584357"/>
          </a:xfrm>
          <a:custGeom>
            <a:avLst/>
            <a:gdLst>
              <a:gd name="connsiteX0" fmla="*/ 0 w 1216844"/>
              <a:gd name="connsiteY0" fmla="*/ 48390 h 483898"/>
              <a:gd name="connsiteX1" fmla="*/ 14173 w 1216844"/>
              <a:gd name="connsiteY1" fmla="*/ 14173 h 483898"/>
              <a:gd name="connsiteX2" fmla="*/ 48390 w 1216844"/>
              <a:gd name="connsiteY2" fmla="*/ 0 h 483898"/>
              <a:gd name="connsiteX3" fmla="*/ 1168454 w 1216844"/>
              <a:gd name="connsiteY3" fmla="*/ 0 h 483898"/>
              <a:gd name="connsiteX4" fmla="*/ 1202671 w 1216844"/>
              <a:gd name="connsiteY4" fmla="*/ 14173 h 483898"/>
              <a:gd name="connsiteX5" fmla="*/ 1216844 w 1216844"/>
              <a:gd name="connsiteY5" fmla="*/ 48390 h 483898"/>
              <a:gd name="connsiteX6" fmla="*/ 1216844 w 1216844"/>
              <a:gd name="connsiteY6" fmla="*/ 435508 h 483898"/>
              <a:gd name="connsiteX7" fmla="*/ 1202671 w 1216844"/>
              <a:gd name="connsiteY7" fmla="*/ 469725 h 483898"/>
              <a:gd name="connsiteX8" fmla="*/ 1168454 w 1216844"/>
              <a:gd name="connsiteY8" fmla="*/ 483898 h 483898"/>
              <a:gd name="connsiteX9" fmla="*/ 48390 w 1216844"/>
              <a:gd name="connsiteY9" fmla="*/ 483898 h 483898"/>
              <a:gd name="connsiteX10" fmla="*/ 14173 w 1216844"/>
              <a:gd name="connsiteY10" fmla="*/ 469725 h 483898"/>
              <a:gd name="connsiteX11" fmla="*/ 0 w 1216844"/>
              <a:gd name="connsiteY11" fmla="*/ 435508 h 483898"/>
              <a:gd name="connsiteX12" fmla="*/ 0 w 1216844"/>
              <a:gd name="connsiteY12" fmla="*/ 48390 h 483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6844" h="483898">
                <a:moveTo>
                  <a:pt x="0" y="48390"/>
                </a:moveTo>
                <a:cubicBezTo>
                  <a:pt x="0" y="35556"/>
                  <a:pt x="5098" y="23248"/>
                  <a:pt x="14173" y="14173"/>
                </a:cubicBezTo>
                <a:cubicBezTo>
                  <a:pt x="23248" y="5098"/>
                  <a:pt x="35556" y="0"/>
                  <a:pt x="48390" y="0"/>
                </a:cubicBezTo>
                <a:lnTo>
                  <a:pt x="1168454" y="0"/>
                </a:lnTo>
                <a:cubicBezTo>
                  <a:pt x="1181288" y="0"/>
                  <a:pt x="1193596" y="5098"/>
                  <a:pt x="1202671" y="14173"/>
                </a:cubicBezTo>
                <a:cubicBezTo>
                  <a:pt x="1211746" y="23248"/>
                  <a:pt x="1216844" y="35556"/>
                  <a:pt x="1216844" y="48390"/>
                </a:cubicBezTo>
                <a:lnTo>
                  <a:pt x="1216844" y="435508"/>
                </a:lnTo>
                <a:cubicBezTo>
                  <a:pt x="1216844" y="448342"/>
                  <a:pt x="1211746" y="460650"/>
                  <a:pt x="1202671" y="469725"/>
                </a:cubicBezTo>
                <a:cubicBezTo>
                  <a:pt x="1193596" y="478800"/>
                  <a:pt x="1181288" y="483898"/>
                  <a:pt x="1168454" y="483898"/>
                </a:cubicBezTo>
                <a:lnTo>
                  <a:pt x="48390" y="483898"/>
                </a:lnTo>
                <a:cubicBezTo>
                  <a:pt x="35556" y="483898"/>
                  <a:pt x="23248" y="478800"/>
                  <a:pt x="14173" y="469725"/>
                </a:cubicBezTo>
                <a:cubicBezTo>
                  <a:pt x="5098" y="460650"/>
                  <a:pt x="0" y="448342"/>
                  <a:pt x="0" y="435508"/>
                </a:cubicBezTo>
                <a:lnTo>
                  <a:pt x="0" y="48390"/>
                </a:lnTo>
                <a:close/>
              </a:path>
            </a:pathLst>
          </a:custGeom>
          <a:solidFill>
            <a:srgbClr val="00C1CA"/>
          </a:solidFill>
          <a:ln w="12700" cap="flat" cmpd="sng" algn="ctr">
            <a:solidFill>
              <a:sysClr val="window" lastClr="FFFFFF">
                <a:hueOff val="0"/>
                <a:satOff val="0"/>
                <a:lumOff val="0"/>
                <a:alphaOff val="0"/>
              </a:sysClr>
            </a:solidFill>
            <a:prstDash val="solid"/>
            <a:miter lim="800000"/>
          </a:ln>
          <a:effectLst/>
        </p:spPr>
        <p:txBody>
          <a:bodyPr spcFirstLastPara="0" vert="horz" wrap="square" lIns="87468" tIns="64611" rIns="87468" bIns="64611" numCol="1" spcCol="1270" anchor="ctr" anchorCtr="0">
            <a:noAutofit/>
          </a:bodyPr>
          <a:lstStyle/>
          <a:p>
            <a:pPr marL="0" marR="0" lvl="0" indent="0" algn="ctr" defTabSz="1600000" eaLnBrk="1" fontAlgn="base" latinLnBrk="0" hangingPunct="1">
              <a:lnSpc>
                <a:spcPct val="90000"/>
              </a:lnSpc>
              <a:spcBef>
                <a:spcPct val="0"/>
              </a:spcBef>
              <a:spcAft>
                <a:spcPct val="35000"/>
              </a:spcAft>
              <a:buClrTx/>
              <a:buSzTx/>
              <a:buFontTx/>
              <a:buNone/>
              <a:tabLst/>
              <a:defRPr/>
            </a:pPr>
            <a:r>
              <a:rPr kumimoji="0" lang="en-US" sz="1866" b="1"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50%</a:t>
            </a:r>
          </a:p>
        </p:txBody>
      </p:sp>
      <p:sp>
        <p:nvSpPr>
          <p:cNvPr id="23" name="Freeform 66">
            <a:extLst>
              <a:ext uri="{FF2B5EF4-FFF2-40B4-BE49-F238E27FC236}">
                <a16:creationId xmlns:a16="http://schemas.microsoft.com/office/drawing/2014/main" id="{358AC36C-4557-410B-A9F2-A3B55C02E928}"/>
              </a:ext>
            </a:extLst>
          </p:cNvPr>
          <p:cNvSpPr>
            <a:spLocks noEditPoints="1"/>
          </p:cNvSpPr>
          <p:nvPr/>
        </p:nvSpPr>
        <p:spPr bwMode="auto">
          <a:xfrm>
            <a:off x="2293321" y="2914748"/>
            <a:ext cx="555087" cy="648467"/>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rgbClr val="EF4A6A"/>
          </a:solidFill>
          <a:ln w="9525">
            <a:noFill/>
            <a:round/>
            <a:headEnd/>
            <a:tailEnd/>
          </a:ln>
        </p:spPr>
        <p:txBody>
          <a:bodyPr vert="horz" wrap="square" lIns="121906" tIns="60953" rIns="121906" bIns="60953"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4" name="Freeform 34">
            <a:extLst>
              <a:ext uri="{FF2B5EF4-FFF2-40B4-BE49-F238E27FC236}">
                <a16:creationId xmlns:a16="http://schemas.microsoft.com/office/drawing/2014/main" id="{A1B105E6-ADC9-4C2C-9F52-FFE67EC600A1}"/>
              </a:ext>
            </a:extLst>
          </p:cNvPr>
          <p:cNvSpPr>
            <a:spLocks noEditPoints="1"/>
          </p:cNvSpPr>
          <p:nvPr/>
        </p:nvSpPr>
        <p:spPr bwMode="auto">
          <a:xfrm rot="5400000">
            <a:off x="4552092" y="3156454"/>
            <a:ext cx="601042" cy="47383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rgbClr val="00C1CA"/>
          </a:solidFill>
          <a:ln w="9525">
            <a:noFill/>
            <a:round/>
            <a:headEnd/>
            <a:tailEnd/>
          </a:ln>
        </p:spPr>
        <p:txBody>
          <a:bodyPr vert="horz" wrap="square" lIns="121906" tIns="60953" rIns="121906" bIns="60953"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5" name="Freeform 62">
            <a:extLst>
              <a:ext uri="{FF2B5EF4-FFF2-40B4-BE49-F238E27FC236}">
                <a16:creationId xmlns:a16="http://schemas.microsoft.com/office/drawing/2014/main" id="{169BF35B-7DBE-44A3-89B3-6019EE21F21A}"/>
              </a:ext>
            </a:extLst>
          </p:cNvPr>
          <p:cNvSpPr>
            <a:spLocks noEditPoints="1"/>
          </p:cNvSpPr>
          <p:nvPr/>
        </p:nvSpPr>
        <p:spPr bwMode="auto">
          <a:xfrm>
            <a:off x="6836286" y="2891336"/>
            <a:ext cx="596147" cy="600995"/>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rgbClr val="EF4A6A"/>
          </a:solidFill>
          <a:ln w="9525">
            <a:noFill/>
            <a:round/>
            <a:headEnd/>
            <a:tailEnd/>
          </a:ln>
        </p:spPr>
        <p:txBody>
          <a:bodyPr vert="horz" wrap="square" lIns="121906" tIns="60953" rIns="121906" bIns="60953"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
        <p:nvSpPr>
          <p:cNvPr id="26" name="Freeform 155">
            <a:extLst>
              <a:ext uri="{FF2B5EF4-FFF2-40B4-BE49-F238E27FC236}">
                <a16:creationId xmlns:a16="http://schemas.microsoft.com/office/drawing/2014/main" id="{F8F2798E-59B4-412B-BA26-82899CFC4628}"/>
              </a:ext>
            </a:extLst>
          </p:cNvPr>
          <p:cNvSpPr>
            <a:spLocks/>
          </p:cNvSpPr>
          <p:nvPr/>
        </p:nvSpPr>
        <p:spPr bwMode="auto">
          <a:xfrm>
            <a:off x="9193483" y="3147645"/>
            <a:ext cx="487988" cy="488053"/>
          </a:xfrm>
          <a:custGeom>
            <a:avLst/>
            <a:gdLst/>
            <a:ahLst/>
            <a:cxnLst>
              <a:cxn ang="0">
                <a:pos x="31" y="62"/>
              </a:cxn>
              <a:cxn ang="0">
                <a:pos x="8" y="51"/>
              </a:cxn>
              <a:cxn ang="0">
                <a:pos x="8" y="49"/>
              </a:cxn>
              <a:cxn ang="0">
                <a:pos x="13" y="44"/>
              </a:cxn>
              <a:cxn ang="0">
                <a:pos x="14" y="43"/>
              </a:cxn>
              <a:cxn ang="0">
                <a:pos x="15" y="44"/>
              </a:cxn>
              <a:cxn ang="0">
                <a:pos x="31" y="52"/>
              </a:cxn>
              <a:cxn ang="0">
                <a:pos x="52" y="31"/>
              </a:cxn>
              <a:cxn ang="0">
                <a:pos x="31" y="11"/>
              </a:cxn>
              <a:cxn ang="0">
                <a:pos x="17" y="16"/>
              </a:cxn>
              <a:cxn ang="0">
                <a:pos x="23" y="22"/>
              </a:cxn>
              <a:cxn ang="0">
                <a:pos x="23" y="25"/>
              </a:cxn>
              <a:cxn ang="0">
                <a:pos x="21" y="26"/>
              </a:cxn>
              <a:cxn ang="0">
                <a:pos x="3" y="26"/>
              </a:cxn>
              <a:cxn ang="0">
                <a:pos x="0" y="24"/>
              </a:cxn>
              <a:cxn ang="0">
                <a:pos x="0" y="6"/>
              </a:cxn>
              <a:cxn ang="0">
                <a:pos x="2" y="3"/>
              </a:cxn>
              <a:cxn ang="0">
                <a:pos x="5" y="4"/>
              </a:cxn>
              <a:cxn ang="0">
                <a:pos x="10" y="9"/>
              </a:cxn>
              <a:cxn ang="0">
                <a:pos x="31" y="0"/>
              </a:cxn>
              <a:cxn ang="0">
                <a:pos x="62" y="31"/>
              </a:cxn>
              <a:cxn ang="0">
                <a:pos x="31" y="62"/>
              </a:cxn>
            </a:cxnLst>
            <a:rect l="0" t="0" r="r" b="b"/>
            <a:pathLst>
              <a:path w="62" h="62">
                <a:moveTo>
                  <a:pt x="31" y="62"/>
                </a:moveTo>
                <a:cubicBezTo>
                  <a:pt x="22" y="62"/>
                  <a:pt x="13" y="58"/>
                  <a:pt x="8" y="51"/>
                </a:cubicBezTo>
                <a:cubicBezTo>
                  <a:pt x="7" y="50"/>
                  <a:pt x="7" y="50"/>
                  <a:pt x="8" y="49"/>
                </a:cubicBezTo>
                <a:cubicBezTo>
                  <a:pt x="13" y="44"/>
                  <a:pt x="13" y="44"/>
                  <a:pt x="13" y="44"/>
                </a:cubicBezTo>
                <a:cubicBezTo>
                  <a:pt x="13" y="44"/>
                  <a:pt x="14" y="43"/>
                  <a:pt x="14" y="43"/>
                </a:cubicBezTo>
                <a:cubicBezTo>
                  <a:pt x="15" y="43"/>
                  <a:pt x="15" y="44"/>
                  <a:pt x="15" y="44"/>
                </a:cubicBezTo>
                <a:cubicBezTo>
                  <a:pt x="19" y="49"/>
                  <a:pt x="25" y="52"/>
                  <a:pt x="31" y="52"/>
                </a:cubicBezTo>
                <a:cubicBezTo>
                  <a:pt x="43" y="52"/>
                  <a:pt x="52" y="43"/>
                  <a:pt x="52" y="31"/>
                </a:cubicBezTo>
                <a:cubicBezTo>
                  <a:pt x="52" y="20"/>
                  <a:pt x="43" y="11"/>
                  <a:pt x="31" y="11"/>
                </a:cubicBezTo>
                <a:cubicBezTo>
                  <a:pt x="26" y="11"/>
                  <a:pt x="21" y="13"/>
                  <a:pt x="17" y="16"/>
                </a:cubicBezTo>
                <a:cubicBezTo>
                  <a:pt x="23" y="22"/>
                  <a:pt x="23" y="22"/>
                  <a:pt x="23" y="22"/>
                </a:cubicBezTo>
                <a:cubicBezTo>
                  <a:pt x="24" y="23"/>
                  <a:pt x="24" y="24"/>
                  <a:pt x="23" y="25"/>
                </a:cubicBezTo>
                <a:cubicBezTo>
                  <a:pt x="23" y="26"/>
                  <a:pt x="22" y="26"/>
                  <a:pt x="21" y="26"/>
                </a:cubicBezTo>
                <a:cubicBezTo>
                  <a:pt x="3" y="26"/>
                  <a:pt x="3" y="26"/>
                  <a:pt x="3" y="26"/>
                </a:cubicBezTo>
                <a:cubicBezTo>
                  <a:pt x="2" y="26"/>
                  <a:pt x="0" y="25"/>
                  <a:pt x="0" y="24"/>
                </a:cubicBezTo>
                <a:cubicBezTo>
                  <a:pt x="0" y="6"/>
                  <a:pt x="0" y="6"/>
                  <a:pt x="0" y="6"/>
                </a:cubicBezTo>
                <a:cubicBezTo>
                  <a:pt x="0" y="5"/>
                  <a:pt x="1" y="4"/>
                  <a:pt x="2" y="3"/>
                </a:cubicBezTo>
                <a:cubicBezTo>
                  <a:pt x="3" y="3"/>
                  <a:pt x="4" y="3"/>
                  <a:pt x="5" y="4"/>
                </a:cubicBezTo>
                <a:cubicBezTo>
                  <a:pt x="10" y="9"/>
                  <a:pt x="10" y="9"/>
                  <a:pt x="10" y="9"/>
                </a:cubicBezTo>
                <a:cubicBezTo>
                  <a:pt x="16" y="4"/>
                  <a:pt x="23" y="0"/>
                  <a:pt x="31" y="0"/>
                </a:cubicBezTo>
                <a:cubicBezTo>
                  <a:pt x="48" y="0"/>
                  <a:pt x="62" y="14"/>
                  <a:pt x="62" y="31"/>
                </a:cubicBezTo>
                <a:cubicBezTo>
                  <a:pt x="62" y="48"/>
                  <a:pt x="48" y="62"/>
                  <a:pt x="31" y="62"/>
                </a:cubicBezTo>
                <a:close/>
              </a:path>
            </a:pathLst>
          </a:custGeom>
          <a:solidFill>
            <a:srgbClr val="00C1CA"/>
          </a:solidFill>
          <a:ln w="9525">
            <a:noFill/>
            <a:round/>
            <a:headEnd/>
            <a:tailEnd/>
          </a:ln>
        </p:spPr>
        <p:txBody>
          <a:bodyPr vert="horz" wrap="square" lIns="121906" tIns="60953" rIns="121906" bIns="60953" numCol="1" anchor="t" anchorCtr="0" compatLnSpc="1">
            <a:prstTxWarp prst="textNoShape">
              <a:avLst/>
            </a:prstTxWarp>
          </a:bodyPr>
          <a:lstStyle/>
          <a:p>
            <a:pPr marL="0" marR="0" lvl="0" indent="0" defTabSz="914400" eaLnBrk="1" fontAlgn="base" latinLnBrk="0" hangingPunct="1">
              <a:lnSpc>
                <a:spcPct val="100000"/>
              </a:lnSpc>
              <a:spcBef>
                <a:spcPct val="0"/>
              </a:spcBef>
              <a:spcAft>
                <a:spcPct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360717094"/>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1+#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2" accel="50000" decel="50000" fill="hold" grpId="0"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1+#ppt_w/2"/>
                                          </p:val>
                                        </p:tav>
                                        <p:tav tm="100000">
                                          <p:val>
                                            <p:strVal val="#ppt_x"/>
                                          </p:val>
                                        </p:tav>
                                      </p:tavLst>
                                    </p:anim>
                                    <p:anim calcmode="lin" valueType="num">
                                      <p:cBhvr additive="base">
                                        <p:cTn id="17" dur="500" fill="hold"/>
                                        <p:tgtEl>
                                          <p:spTgt spid="14"/>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53" presetClass="entr" presetSubtype="0"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childTnLst>
                          </p:cTn>
                        </p:par>
                        <p:par>
                          <p:cTn id="24" fill="hold">
                            <p:stCondLst>
                              <p:cond delay="1500"/>
                            </p:stCondLst>
                            <p:childTnLst>
                              <p:par>
                                <p:cTn id="25" presetID="53" presetClass="entr" presetSubtype="0"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p:stCondLst>
                              <p:cond delay="2000"/>
                            </p:stCondLst>
                            <p:childTnLst>
                              <p:par>
                                <p:cTn id="31" presetID="18" presetClass="entr" presetSubtype="3" fill="hold"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strips(upRight)">
                                      <p:cBhvr>
                                        <p:cTn id="33" dur="500"/>
                                        <p:tgtEl>
                                          <p:spTgt spid="13"/>
                                        </p:tgtEl>
                                      </p:cBhvr>
                                    </p:animEffect>
                                  </p:childTnLst>
                                </p:cTn>
                              </p:par>
                            </p:childTnLst>
                          </p:cTn>
                        </p:par>
                        <p:par>
                          <p:cTn id="34" fill="hold">
                            <p:stCondLst>
                              <p:cond delay="2500"/>
                            </p:stCondLst>
                            <p:childTnLst>
                              <p:par>
                                <p:cTn id="35" presetID="2" presetClass="entr" presetSubtype="2" accel="50000" decel="50000"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1+#ppt_w/2"/>
                                          </p:val>
                                        </p:tav>
                                        <p:tav tm="100000">
                                          <p:val>
                                            <p:strVal val="#ppt_x"/>
                                          </p:val>
                                        </p:tav>
                                      </p:tavLst>
                                    </p:anim>
                                    <p:anim calcmode="lin" valueType="num">
                                      <p:cBhvr additive="base">
                                        <p:cTn id="38" dur="500" fill="hold"/>
                                        <p:tgtEl>
                                          <p:spTgt spid="17"/>
                                        </p:tgtEl>
                                        <p:attrNameLst>
                                          <p:attrName>ppt_y</p:attrName>
                                        </p:attrNameLst>
                                      </p:cBhvr>
                                      <p:tavLst>
                                        <p:tav tm="0">
                                          <p:val>
                                            <p:strVal val="#ppt_y"/>
                                          </p:val>
                                        </p:tav>
                                        <p:tav tm="100000">
                                          <p:val>
                                            <p:strVal val="#ppt_y"/>
                                          </p:val>
                                        </p:tav>
                                      </p:tavLst>
                                    </p:anim>
                                  </p:childTnLst>
                                </p:cTn>
                              </p:par>
                            </p:childTnLst>
                          </p:cTn>
                        </p:par>
                        <p:par>
                          <p:cTn id="39" fill="hold">
                            <p:stCondLst>
                              <p:cond delay="3000"/>
                            </p:stCondLst>
                            <p:childTnLst>
                              <p:par>
                                <p:cTn id="40" presetID="53" presetClass="entr" presetSubtype="0"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animEffect transition="in" filter="fade">
                                      <p:cBhvr>
                                        <p:cTn id="44" dur="500"/>
                                        <p:tgtEl>
                                          <p:spTgt spid="24"/>
                                        </p:tgtEl>
                                      </p:cBhvr>
                                    </p:animEffect>
                                  </p:childTnLst>
                                </p:cTn>
                              </p:par>
                            </p:childTnLst>
                          </p:cTn>
                        </p:par>
                        <p:par>
                          <p:cTn id="45" fill="hold">
                            <p:stCondLst>
                              <p:cond delay="3500"/>
                            </p:stCondLst>
                            <p:childTnLst>
                              <p:par>
                                <p:cTn id="46" presetID="53" presetClass="entr" presetSubtype="0"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p:cTn id="48" dur="500" fill="hold"/>
                                        <p:tgtEl>
                                          <p:spTgt spid="18"/>
                                        </p:tgtEl>
                                        <p:attrNameLst>
                                          <p:attrName>ppt_w</p:attrName>
                                        </p:attrNameLst>
                                      </p:cBhvr>
                                      <p:tavLst>
                                        <p:tav tm="0">
                                          <p:val>
                                            <p:fltVal val="0"/>
                                          </p:val>
                                        </p:tav>
                                        <p:tav tm="100000">
                                          <p:val>
                                            <p:strVal val="#ppt_w"/>
                                          </p:val>
                                        </p:tav>
                                      </p:tavLst>
                                    </p:anim>
                                    <p:anim calcmode="lin" valueType="num">
                                      <p:cBhvr>
                                        <p:cTn id="49" dur="500" fill="hold"/>
                                        <p:tgtEl>
                                          <p:spTgt spid="18"/>
                                        </p:tgtEl>
                                        <p:attrNameLst>
                                          <p:attrName>ppt_h</p:attrName>
                                        </p:attrNameLst>
                                      </p:cBhvr>
                                      <p:tavLst>
                                        <p:tav tm="0">
                                          <p:val>
                                            <p:fltVal val="0"/>
                                          </p:val>
                                        </p:tav>
                                        <p:tav tm="100000">
                                          <p:val>
                                            <p:strVal val="#ppt_h"/>
                                          </p:val>
                                        </p:tav>
                                      </p:tavLst>
                                    </p:anim>
                                    <p:animEffect transition="in" filter="fade">
                                      <p:cBhvr>
                                        <p:cTn id="50" dur="500"/>
                                        <p:tgtEl>
                                          <p:spTgt spid="18"/>
                                        </p:tgtEl>
                                      </p:cBhvr>
                                    </p:animEffect>
                                  </p:childTnLst>
                                </p:cTn>
                              </p:par>
                            </p:childTnLst>
                          </p:cTn>
                        </p:par>
                        <p:par>
                          <p:cTn id="51" fill="hold">
                            <p:stCondLst>
                              <p:cond delay="4000"/>
                            </p:stCondLst>
                            <p:childTnLst>
                              <p:par>
                                <p:cTn id="52" presetID="18" presetClass="entr" presetSubtype="6" fill="hold" nodeType="afterEffect">
                                  <p:stCondLst>
                                    <p:cond delay="0"/>
                                  </p:stCondLst>
                                  <p:childTnLst>
                                    <p:set>
                                      <p:cBhvr>
                                        <p:cTn id="53" dur="1" fill="hold">
                                          <p:stCondLst>
                                            <p:cond delay="0"/>
                                          </p:stCondLst>
                                        </p:cTn>
                                        <p:tgtEl>
                                          <p:spTgt spid="16"/>
                                        </p:tgtEl>
                                        <p:attrNameLst>
                                          <p:attrName>style.visibility</p:attrName>
                                        </p:attrNameLst>
                                      </p:cBhvr>
                                      <p:to>
                                        <p:strVal val="visible"/>
                                      </p:to>
                                    </p:set>
                                    <p:animEffect transition="in" filter="strips(downRight)">
                                      <p:cBhvr>
                                        <p:cTn id="54" dur="500"/>
                                        <p:tgtEl>
                                          <p:spTgt spid="16"/>
                                        </p:tgtEl>
                                      </p:cBhvr>
                                    </p:animEffect>
                                  </p:childTnLst>
                                </p:cTn>
                              </p:par>
                            </p:childTnLst>
                          </p:cTn>
                        </p:par>
                        <p:par>
                          <p:cTn id="55" fill="hold">
                            <p:stCondLst>
                              <p:cond delay="4500"/>
                            </p:stCondLst>
                            <p:childTnLst>
                              <p:par>
                                <p:cTn id="56" presetID="2" presetClass="entr" presetSubtype="2" accel="50000" decel="5000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 calcmode="lin" valueType="num">
                                      <p:cBhvr additive="base">
                                        <p:cTn id="58" dur="500" fill="hold"/>
                                        <p:tgtEl>
                                          <p:spTgt spid="19"/>
                                        </p:tgtEl>
                                        <p:attrNameLst>
                                          <p:attrName>ppt_x</p:attrName>
                                        </p:attrNameLst>
                                      </p:cBhvr>
                                      <p:tavLst>
                                        <p:tav tm="0">
                                          <p:val>
                                            <p:strVal val="1+#ppt_w/2"/>
                                          </p:val>
                                        </p:tav>
                                        <p:tav tm="100000">
                                          <p:val>
                                            <p:strVal val="#ppt_x"/>
                                          </p:val>
                                        </p:tav>
                                      </p:tavLst>
                                    </p:anim>
                                    <p:anim calcmode="lin" valueType="num">
                                      <p:cBhvr additive="base">
                                        <p:cTn id="59" dur="500" fill="hold"/>
                                        <p:tgtEl>
                                          <p:spTgt spid="19"/>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53"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p:cTn id="63" dur="500" fill="hold"/>
                                        <p:tgtEl>
                                          <p:spTgt spid="25"/>
                                        </p:tgtEl>
                                        <p:attrNameLst>
                                          <p:attrName>ppt_w</p:attrName>
                                        </p:attrNameLst>
                                      </p:cBhvr>
                                      <p:tavLst>
                                        <p:tav tm="0">
                                          <p:val>
                                            <p:fltVal val="0"/>
                                          </p:val>
                                        </p:tav>
                                        <p:tav tm="100000">
                                          <p:val>
                                            <p:strVal val="#ppt_w"/>
                                          </p:val>
                                        </p:tav>
                                      </p:tavLst>
                                    </p:anim>
                                    <p:anim calcmode="lin" valueType="num">
                                      <p:cBhvr>
                                        <p:cTn id="64" dur="500" fill="hold"/>
                                        <p:tgtEl>
                                          <p:spTgt spid="25"/>
                                        </p:tgtEl>
                                        <p:attrNameLst>
                                          <p:attrName>ppt_h</p:attrName>
                                        </p:attrNameLst>
                                      </p:cBhvr>
                                      <p:tavLst>
                                        <p:tav tm="0">
                                          <p:val>
                                            <p:fltVal val="0"/>
                                          </p:val>
                                        </p:tav>
                                        <p:tav tm="100000">
                                          <p:val>
                                            <p:strVal val="#ppt_h"/>
                                          </p:val>
                                        </p:tav>
                                      </p:tavLst>
                                    </p:anim>
                                    <p:animEffect transition="in" filter="fade">
                                      <p:cBhvr>
                                        <p:cTn id="65" dur="500"/>
                                        <p:tgtEl>
                                          <p:spTgt spid="25"/>
                                        </p:tgtEl>
                                      </p:cBhvr>
                                    </p:animEffect>
                                  </p:childTnLst>
                                </p:cTn>
                              </p:par>
                            </p:childTnLst>
                          </p:cTn>
                        </p:par>
                        <p:par>
                          <p:cTn id="66" fill="hold">
                            <p:stCondLst>
                              <p:cond delay="5500"/>
                            </p:stCondLst>
                            <p:childTnLst>
                              <p:par>
                                <p:cTn id="67" presetID="53" presetClass="entr" presetSubtype="0"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p:cTn id="69" dur="500" fill="hold"/>
                                        <p:tgtEl>
                                          <p:spTgt spid="20"/>
                                        </p:tgtEl>
                                        <p:attrNameLst>
                                          <p:attrName>ppt_w</p:attrName>
                                        </p:attrNameLst>
                                      </p:cBhvr>
                                      <p:tavLst>
                                        <p:tav tm="0">
                                          <p:val>
                                            <p:fltVal val="0"/>
                                          </p:val>
                                        </p:tav>
                                        <p:tav tm="100000">
                                          <p:val>
                                            <p:strVal val="#ppt_w"/>
                                          </p:val>
                                        </p:tav>
                                      </p:tavLst>
                                    </p:anim>
                                    <p:anim calcmode="lin" valueType="num">
                                      <p:cBhvr>
                                        <p:cTn id="70" dur="500" fill="hold"/>
                                        <p:tgtEl>
                                          <p:spTgt spid="20"/>
                                        </p:tgtEl>
                                        <p:attrNameLst>
                                          <p:attrName>ppt_h</p:attrName>
                                        </p:attrNameLst>
                                      </p:cBhvr>
                                      <p:tavLst>
                                        <p:tav tm="0">
                                          <p:val>
                                            <p:fltVal val="0"/>
                                          </p:val>
                                        </p:tav>
                                        <p:tav tm="100000">
                                          <p:val>
                                            <p:strVal val="#ppt_h"/>
                                          </p:val>
                                        </p:tav>
                                      </p:tavLst>
                                    </p:anim>
                                    <p:animEffect transition="in" filter="fade">
                                      <p:cBhvr>
                                        <p:cTn id="71" dur="500"/>
                                        <p:tgtEl>
                                          <p:spTgt spid="20"/>
                                        </p:tgtEl>
                                      </p:cBhvr>
                                    </p:animEffect>
                                  </p:childTnLst>
                                </p:cTn>
                              </p:par>
                            </p:childTnLst>
                          </p:cTn>
                        </p:par>
                        <p:par>
                          <p:cTn id="72" fill="hold">
                            <p:stCondLst>
                              <p:cond delay="6000"/>
                            </p:stCondLst>
                            <p:childTnLst>
                              <p:par>
                                <p:cTn id="73" presetID="18" presetClass="entr" presetSubtype="3" fill="hold" nodeType="after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strips(upRight)">
                                      <p:cBhvr>
                                        <p:cTn id="75" dur="500"/>
                                        <p:tgtEl>
                                          <p:spTgt spid="12"/>
                                        </p:tgtEl>
                                      </p:cBhvr>
                                    </p:animEffect>
                                  </p:childTnLst>
                                </p:cTn>
                              </p:par>
                            </p:childTnLst>
                          </p:cTn>
                        </p:par>
                        <p:par>
                          <p:cTn id="76" fill="hold">
                            <p:stCondLst>
                              <p:cond delay="6500"/>
                            </p:stCondLst>
                            <p:childTnLst>
                              <p:par>
                                <p:cTn id="77" presetID="2" presetClass="entr" presetSubtype="2" accel="50000" decel="50000" fill="hold" grpId="0" nodeType="afterEffect">
                                  <p:stCondLst>
                                    <p:cond delay="0"/>
                                  </p:stCondLst>
                                  <p:childTnLst>
                                    <p:set>
                                      <p:cBhvr>
                                        <p:cTn id="78" dur="1" fill="hold">
                                          <p:stCondLst>
                                            <p:cond delay="0"/>
                                          </p:stCondLst>
                                        </p:cTn>
                                        <p:tgtEl>
                                          <p:spTgt spid="21"/>
                                        </p:tgtEl>
                                        <p:attrNameLst>
                                          <p:attrName>style.visibility</p:attrName>
                                        </p:attrNameLst>
                                      </p:cBhvr>
                                      <p:to>
                                        <p:strVal val="visible"/>
                                      </p:to>
                                    </p:set>
                                    <p:anim calcmode="lin" valueType="num">
                                      <p:cBhvr additive="base">
                                        <p:cTn id="79" dur="500" fill="hold"/>
                                        <p:tgtEl>
                                          <p:spTgt spid="21"/>
                                        </p:tgtEl>
                                        <p:attrNameLst>
                                          <p:attrName>ppt_x</p:attrName>
                                        </p:attrNameLst>
                                      </p:cBhvr>
                                      <p:tavLst>
                                        <p:tav tm="0">
                                          <p:val>
                                            <p:strVal val="1+#ppt_w/2"/>
                                          </p:val>
                                        </p:tav>
                                        <p:tav tm="100000">
                                          <p:val>
                                            <p:strVal val="#ppt_x"/>
                                          </p:val>
                                        </p:tav>
                                      </p:tavLst>
                                    </p:anim>
                                    <p:anim calcmode="lin" valueType="num">
                                      <p:cBhvr additive="base">
                                        <p:cTn id="80" dur="500" fill="hold"/>
                                        <p:tgtEl>
                                          <p:spTgt spid="21"/>
                                        </p:tgtEl>
                                        <p:attrNameLst>
                                          <p:attrName>ppt_y</p:attrName>
                                        </p:attrNameLst>
                                      </p:cBhvr>
                                      <p:tavLst>
                                        <p:tav tm="0">
                                          <p:val>
                                            <p:strVal val="#ppt_y"/>
                                          </p:val>
                                        </p:tav>
                                        <p:tav tm="100000">
                                          <p:val>
                                            <p:strVal val="#ppt_y"/>
                                          </p:val>
                                        </p:tav>
                                      </p:tavLst>
                                    </p:anim>
                                  </p:childTnLst>
                                </p:cTn>
                              </p:par>
                            </p:childTnLst>
                          </p:cTn>
                        </p:par>
                        <p:par>
                          <p:cTn id="81" fill="hold">
                            <p:stCondLst>
                              <p:cond delay="7000"/>
                            </p:stCondLst>
                            <p:childTnLst>
                              <p:par>
                                <p:cTn id="82" presetID="53" presetClass="entr" presetSubtype="0" fill="hold" grpId="0" nodeType="afterEffect">
                                  <p:stCondLst>
                                    <p:cond delay="0"/>
                                  </p:stCondLst>
                                  <p:childTnLst>
                                    <p:set>
                                      <p:cBhvr>
                                        <p:cTn id="83" dur="1" fill="hold">
                                          <p:stCondLst>
                                            <p:cond delay="0"/>
                                          </p:stCondLst>
                                        </p:cTn>
                                        <p:tgtEl>
                                          <p:spTgt spid="26"/>
                                        </p:tgtEl>
                                        <p:attrNameLst>
                                          <p:attrName>style.visibility</p:attrName>
                                        </p:attrNameLst>
                                      </p:cBhvr>
                                      <p:to>
                                        <p:strVal val="visible"/>
                                      </p:to>
                                    </p:set>
                                    <p:anim calcmode="lin" valueType="num">
                                      <p:cBhvr>
                                        <p:cTn id="84" dur="500" fill="hold"/>
                                        <p:tgtEl>
                                          <p:spTgt spid="26"/>
                                        </p:tgtEl>
                                        <p:attrNameLst>
                                          <p:attrName>ppt_w</p:attrName>
                                        </p:attrNameLst>
                                      </p:cBhvr>
                                      <p:tavLst>
                                        <p:tav tm="0">
                                          <p:val>
                                            <p:fltVal val="0"/>
                                          </p:val>
                                        </p:tav>
                                        <p:tav tm="100000">
                                          <p:val>
                                            <p:strVal val="#ppt_w"/>
                                          </p:val>
                                        </p:tav>
                                      </p:tavLst>
                                    </p:anim>
                                    <p:anim calcmode="lin" valueType="num">
                                      <p:cBhvr>
                                        <p:cTn id="85" dur="500" fill="hold"/>
                                        <p:tgtEl>
                                          <p:spTgt spid="26"/>
                                        </p:tgtEl>
                                        <p:attrNameLst>
                                          <p:attrName>ppt_h</p:attrName>
                                        </p:attrNameLst>
                                      </p:cBhvr>
                                      <p:tavLst>
                                        <p:tav tm="0">
                                          <p:val>
                                            <p:fltVal val="0"/>
                                          </p:val>
                                        </p:tav>
                                        <p:tav tm="100000">
                                          <p:val>
                                            <p:strVal val="#ppt_h"/>
                                          </p:val>
                                        </p:tav>
                                      </p:tavLst>
                                    </p:anim>
                                    <p:animEffect transition="in" filter="fade">
                                      <p:cBhvr>
                                        <p:cTn id="86" dur="500"/>
                                        <p:tgtEl>
                                          <p:spTgt spid="26"/>
                                        </p:tgtEl>
                                      </p:cBhvr>
                                    </p:animEffect>
                                  </p:childTnLst>
                                </p:cTn>
                              </p:par>
                            </p:childTnLst>
                          </p:cTn>
                        </p:par>
                        <p:par>
                          <p:cTn id="87" fill="hold">
                            <p:stCondLst>
                              <p:cond delay="7500"/>
                            </p:stCondLst>
                            <p:childTnLst>
                              <p:par>
                                <p:cTn id="88" presetID="53" presetClass="entr" presetSubtype="0"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8000"/>
                            </p:stCondLst>
                            <p:childTnLst>
                              <p:par>
                                <p:cTn id="94" presetID="53" presetClass="entr" presetSubtype="0" fill="hold" grpId="0" nodeType="afterEffect">
                                  <p:stCondLst>
                                    <p:cond delay="0"/>
                                  </p:stCondLst>
                                  <p:childTnLst>
                                    <p:set>
                                      <p:cBhvr>
                                        <p:cTn id="95" dur="1" fill="hold">
                                          <p:stCondLst>
                                            <p:cond delay="0"/>
                                          </p:stCondLst>
                                        </p:cTn>
                                        <p:tgtEl>
                                          <p:spTgt spid="5"/>
                                        </p:tgtEl>
                                        <p:attrNameLst>
                                          <p:attrName>style.visibility</p:attrName>
                                        </p:attrNameLst>
                                      </p:cBhvr>
                                      <p:to>
                                        <p:strVal val="visible"/>
                                      </p:to>
                                    </p:set>
                                    <p:anim calcmode="lin" valueType="num">
                                      <p:cBhvr>
                                        <p:cTn id="96" dur="500" fill="hold"/>
                                        <p:tgtEl>
                                          <p:spTgt spid="5"/>
                                        </p:tgtEl>
                                        <p:attrNameLst>
                                          <p:attrName>ppt_w</p:attrName>
                                        </p:attrNameLst>
                                      </p:cBhvr>
                                      <p:tavLst>
                                        <p:tav tm="0">
                                          <p:val>
                                            <p:fltVal val="0"/>
                                          </p:val>
                                        </p:tav>
                                        <p:tav tm="100000">
                                          <p:val>
                                            <p:strVal val="#ppt_w"/>
                                          </p:val>
                                        </p:tav>
                                      </p:tavLst>
                                    </p:anim>
                                    <p:anim calcmode="lin" valueType="num">
                                      <p:cBhvr>
                                        <p:cTn id="97" dur="500" fill="hold"/>
                                        <p:tgtEl>
                                          <p:spTgt spid="5"/>
                                        </p:tgtEl>
                                        <p:attrNameLst>
                                          <p:attrName>ppt_h</p:attrName>
                                        </p:attrNameLst>
                                      </p:cBhvr>
                                      <p:tavLst>
                                        <p:tav tm="0">
                                          <p:val>
                                            <p:fltVal val="0"/>
                                          </p:val>
                                        </p:tav>
                                        <p:tav tm="100000">
                                          <p:val>
                                            <p:strVal val="#ppt_h"/>
                                          </p:val>
                                        </p:tav>
                                      </p:tavLst>
                                    </p:anim>
                                    <p:animEffect transition="in" filter="fade">
                                      <p:cBhvr>
                                        <p:cTn id="98" dur="500"/>
                                        <p:tgtEl>
                                          <p:spTgt spid="5"/>
                                        </p:tgtEl>
                                      </p:cBhvr>
                                    </p:animEffect>
                                  </p:childTnLst>
                                </p:cTn>
                              </p:par>
                              <p:par>
                                <p:cTn id="99" presetID="2" presetClass="entr" presetSubtype="4" accel="50000" decel="50000" fill="hold" grpId="0" nodeType="withEffect">
                                  <p:stCondLst>
                                    <p:cond delay="0"/>
                                  </p:stCondLst>
                                  <p:childTnLst>
                                    <p:set>
                                      <p:cBhvr>
                                        <p:cTn id="100" dur="1" fill="hold">
                                          <p:stCondLst>
                                            <p:cond delay="0"/>
                                          </p:stCondLst>
                                        </p:cTn>
                                        <p:tgtEl>
                                          <p:spTgt spid="4"/>
                                        </p:tgtEl>
                                        <p:attrNameLst>
                                          <p:attrName>style.visibility</p:attrName>
                                        </p:attrNameLst>
                                      </p:cBhvr>
                                      <p:to>
                                        <p:strVal val="visible"/>
                                      </p:to>
                                    </p:set>
                                    <p:anim calcmode="lin" valueType="num">
                                      <p:cBhvr additive="base">
                                        <p:cTn id="101" dur="500" fill="hold"/>
                                        <p:tgtEl>
                                          <p:spTgt spid="4"/>
                                        </p:tgtEl>
                                        <p:attrNameLst>
                                          <p:attrName>ppt_x</p:attrName>
                                        </p:attrNameLst>
                                      </p:cBhvr>
                                      <p:tavLst>
                                        <p:tav tm="0">
                                          <p:val>
                                            <p:strVal val="#ppt_x"/>
                                          </p:val>
                                        </p:tav>
                                        <p:tav tm="100000">
                                          <p:val>
                                            <p:strVal val="#ppt_x"/>
                                          </p:val>
                                        </p:tav>
                                      </p:tavLst>
                                    </p:anim>
                                    <p:anim calcmode="lin" valueType="num">
                                      <p:cBhvr additive="base">
                                        <p:cTn id="102" dur="500" fill="hold"/>
                                        <p:tgtEl>
                                          <p:spTgt spid="4"/>
                                        </p:tgtEl>
                                        <p:attrNameLst>
                                          <p:attrName>ppt_y</p:attrName>
                                        </p:attrNameLst>
                                      </p:cBhvr>
                                      <p:tavLst>
                                        <p:tav tm="0">
                                          <p:val>
                                            <p:strVal val="1+#ppt_h/2"/>
                                          </p:val>
                                        </p:tav>
                                        <p:tav tm="100000">
                                          <p:val>
                                            <p:strVal val="#ppt_y"/>
                                          </p:val>
                                        </p:tav>
                                      </p:tavLst>
                                    </p:anim>
                                  </p:childTnLst>
                                </p:cTn>
                              </p:par>
                            </p:childTnLst>
                          </p:cTn>
                        </p:par>
                        <p:par>
                          <p:cTn id="103" fill="hold">
                            <p:stCondLst>
                              <p:cond delay="8500"/>
                            </p:stCondLst>
                            <p:childTnLst>
                              <p:par>
                                <p:cTn id="104" presetID="53" presetClass="entr" presetSubtype="0"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 calcmode="lin" valueType="num">
                                      <p:cBhvr>
                                        <p:cTn id="106" dur="500" fill="hold"/>
                                        <p:tgtEl>
                                          <p:spTgt spid="7"/>
                                        </p:tgtEl>
                                        <p:attrNameLst>
                                          <p:attrName>ppt_w</p:attrName>
                                        </p:attrNameLst>
                                      </p:cBhvr>
                                      <p:tavLst>
                                        <p:tav tm="0">
                                          <p:val>
                                            <p:fltVal val="0"/>
                                          </p:val>
                                        </p:tav>
                                        <p:tav tm="100000">
                                          <p:val>
                                            <p:strVal val="#ppt_w"/>
                                          </p:val>
                                        </p:tav>
                                      </p:tavLst>
                                    </p:anim>
                                    <p:anim calcmode="lin" valueType="num">
                                      <p:cBhvr>
                                        <p:cTn id="107" dur="500" fill="hold"/>
                                        <p:tgtEl>
                                          <p:spTgt spid="7"/>
                                        </p:tgtEl>
                                        <p:attrNameLst>
                                          <p:attrName>ppt_h</p:attrName>
                                        </p:attrNameLst>
                                      </p:cBhvr>
                                      <p:tavLst>
                                        <p:tav tm="0">
                                          <p:val>
                                            <p:fltVal val="0"/>
                                          </p:val>
                                        </p:tav>
                                        <p:tav tm="100000">
                                          <p:val>
                                            <p:strVal val="#ppt_h"/>
                                          </p:val>
                                        </p:tav>
                                      </p:tavLst>
                                    </p:anim>
                                    <p:animEffect transition="in" filter="fade">
                                      <p:cBhvr>
                                        <p:cTn id="108" dur="500"/>
                                        <p:tgtEl>
                                          <p:spTgt spid="7"/>
                                        </p:tgtEl>
                                      </p:cBhvr>
                                    </p:animEffect>
                                  </p:childTnLst>
                                </p:cTn>
                              </p:par>
                              <p:par>
                                <p:cTn id="109" presetID="2" presetClass="entr" presetSubtype="4" accel="50000" decel="50000" fill="hold" grpId="0" nodeType="withEffect">
                                  <p:stCondLst>
                                    <p:cond delay="0"/>
                                  </p:stCondLst>
                                  <p:childTnLst>
                                    <p:set>
                                      <p:cBhvr>
                                        <p:cTn id="110" dur="1" fill="hold">
                                          <p:stCondLst>
                                            <p:cond delay="0"/>
                                          </p:stCondLst>
                                        </p:cTn>
                                        <p:tgtEl>
                                          <p:spTgt spid="6"/>
                                        </p:tgtEl>
                                        <p:attrNameLst>
                                          <p:attrName>style.visibility</p:attrName>
                                        </p:attrNameLst>
                                      </p:cBhvr>
                                      <p:to>
                                        <p:strVal val="visible"/>
                                      </p:to>
                                    </p:set>
                                    <p:anim calcmode="lin" valueType="num">
                                      <p:cBhvr additive="base">
                                        <p:cTn id="111" dur="500" fill="hold"/>
                                        <p:tgtEl>
                                          <p:spTgt spid="6"/>
                                        </p:tgtEl>
                                        <p:attrNameLst>
                                          <p:attrName>ppt_x</p:attrName>
                                        </p:attrNameLst>
                                      </p:cBhvr>
                                      <p:tavLst>
                                        <p:tav tm="0">
                                          <p:val>
                                            <p:strVal val="#ppt_x"/>
                                          </p:val>
                                        </p:tav>
                                        <p:tav tm="100000">
                                          <p:val>
                                            <p:strVal val="#ppt_x"/>
                                          </p:val>
                                        </p:tav>
                                      </p:tavLst>
                                    </p:anim>
                                    <p:anim calcmode="lin" valueType="num">
                                      <p:cBhvr additive="base">
                                        <p:cTn id="112" dur="500" fill="hold"/>
                                        <p:tgtEl>
                                          <p:spTgt spid="6"/>
                                        </p:tgtEl>
                                        <p:attrNameLst>
                                          <p:attrName>ppt_y</p:attrName>
                                        </p:attrNameLst>
                                      </p:cBhvr>
                                      <p:tavLst>
                                        <p:tav tm="0">
                                          <p:val>
                                            <p:strVal val="1+#ppt_h/2"/>
                                          </p:val>
                                        </p:tav>
                                        <p:tav tm="100000">
                                          <p:val>
                                            <p:strVal val="#ppt_y"/>
                                          </p:val>
                                        </p:tav>
                                      </p:tavLst>
                                    </p:anim>
                                  </p:childTnLst>
                                </p:cTn>
                              </p:par>
                            </p:childTnLst>
                          </p:cTn>
                        </p:par>
                        <p:par>
                          <p:cTn id="113" fill="hold">
                            <p:stCondLst>
                              <p:cond delay="9000"/>
                            </p:stCondLst>
                            <p:childTnLst>
                              <p:par>
                                <p:cTn id="114" presetID="53" presetClass="entr" presetSubtype="0" fill="hold" grpId="0" nodeType="afterEffect">
                                  <p:stCondLst>
                                    <p:cond delay="0"/>
                                  </p:stCondLst>
                                  <p:childTnLst>
                                    <p:set>
                                      <p:cBhvr>
                                        <p:cTn id="115" dur="1" fill="hold">
                                          <p:stCondLst>
                                            <p:cond delay="0"/>
                                          </p:stCondLst>
                                        </p:cTn>
                                        <p:tgtEl>
                                          <p:spTgt spid="9"/>
                                        </p:tgtEl>
                                        <p:attrNameLst>
                                          <p:attrName>style.visibility</p:attrName>
                                        </p:attrNameLst>
                                      </p:cBhvr>
                                      <p:to>
                                        <p:strVal val="visible"/>
                                      </p:to>
                                    </p:set>
                                    <p:anim calcmode="lin" valueType="num">
                                      <p:cBhvr>
                                        <p:cTn id="116" dur="500" fill="hold"/>
                                        <p:tgtEl>
                                          <p:spTgt spid="9"/>
                                        </p:tgtEl>
                                        <p:attrNameLst>
                                          <p:attrName>ppt_w</p:attrName>
                                        </p:attrNameLst>
                                      </p:cBhvr>
                                      <p:tavLst>
                                        <p:tav tm="0">
                                          <p:val>
                                            <p:fltVal val="0"/>
                                          </p:val>
                                        </p:tav>
                                        <p:tav tm="100000">
                                          <p:val>
                                            <p:strVal val="#ppt_w"/>
                                          </p:val>
                                        </p:tav>
                                      </p:tavLst>
                                    </p:anim>
                                    <p:anim calcmode="lin" valueType="num">
                                      <p:cBhvr>
                                        <p:cTn id="117" dur="500" fill="hold"/>
                                        <p:tgtEl>
                                          <p:spTgt spid="9"/>
                                        </p:tgtEl>
                                        <p:attrNameLst>
                                          <p:attrName>ppt_h</p:attrName>
                                        </p:attrNameLst>
                                      </p:cBhvr>
                                      <p:tavLst>
                                        <p:tav tm="0">
                                          <p:val>
                                            <p:fltVal val="0"/>
                                          </p:val>
                                        </p:tav>
                                        <p:tav tm="100000">
                                          <p:val>
                                            <p:strVal val="#ppt_h"/>
                                          </p:val>
                                        </p:tav>
                                      </p:tavLst>
                                    </p:anim>
                                    <p:animEffect transition="in" filter="fade">
                                      <p:cBhvr>
                                        <p:cTn id="118" dur="500"/>
                                        <p:tgtEl>
                                          <p:spTgt spid="9"/>
                                        </p:tgtEl>
                                      </p:cBhvr>
                                    </p:animEffect>
                                  </p:childTnLst>
                                </p:cTn>
                              </p:par>
                              <p:par>
                                <p:cTn id="119" presetID="2" presetClass="entr" presetSubtype="4" accel="50000" decel="50000" fill="hold" grpId="0" nodeType="withEffect">
                                  <p:stCondLst>
                                    <p:cond delay="0"/>
                                  </p:stCondLst>
                                  <p:childTnLst>
                                    <p:set>
                                      <p:cBhvr>
                                        <p:cTn id="120" dur="1" fill="hold">
                                          <p:stCondLst>
                                            <p:cond delay="0"/>
                                          </p:stCondLst>
                                        </p:cTn>
                                        <p:tgtEl>
                                          <p:spTgt spid="8"/>
                                        </p:tgtEl>
                                        <p:attrNameLst>
                                          <p:attrName>style.visibility</p:attrName>
                                        </p:attrNameLst>
                                      </p:cBhvr>
                                      <p:to>
                                        <p:strVal val="visible"/>
                                      </p:to>
                                    </p:set>
                                    <p:anim calcmode="lin" valueType="num">
                                      <p:cBhvr additive="base">
                                        <p:cTn id="121" dur="500" fill="hold"/>
                                        <p:tgtEl>
                                          <p:spTgt spid="8"/>
                                        </p:tgtEl>
                                        <p:attrNameLst>
                                          <p:attrName>ppt_x</p:attrName>
                                        </p:attrNameLst>
                                      </p:cBhvr>
                                      <p:tavLst>
                                        <p:tav tm="0">
                                          <p:val>
                                            <p:strVal val="#ppt_x"/>
                                          </p:val>
                                        </p:tav>
                                        <p:tav tm="100000">
                                          <p:val>
                                            <p:strVal val="#ppt_x"/>
                                          </p:val>
                                        </p:tav>
                                      </p:tavLst>
                                    </p:anim>
                                    <p:anim calcmode="lin" valueType="num">
                                      <p:cBhvr additive="base">
                                        <p:cTn id="122" dur="500" fill="hold"/>
                                        <p:tgtEl>
                                          <p:spTgt spid="8"/>
                                        </p:tgtEl>
                                        <p:attrNameLst>
                                          <p:attrName>ppt_y</p:attrName>
                                        </p:attrNameLst>
                                      </p:cBhvr>
                                      <p:tavLst>
                                        <p:tav tm="0">
                                          <p:val>
                                            <p:strVal val="1+#ppt_h/2"/>
                                          </p:val>
                                        </p:tav>
                                        <p:tav tm="100000">
                                          <p:val>
                                            <p:strVal val="#ppt_y"/>
                                          </p:val>
                                        </p:tav>
                                      </p:tavLst>
                                    </p:anim>
                                  </p:childTnLst>
                                </p:cTn>
                              </p:par>
                            </p:childTnLst>
                          </p:cTn>
                        </p:par>
                        <p:par>
                          <p:cTn id="123" fill="hold">
                            <p:stCondLst>
                              <p:cond delay="9500"/>
                            </p:stCondLst>
                            <p:childTnLst>
                              <p:par>
                                <p:cTn id="124" presetID="53" presetClass="entr" presetSubtype="0" fill="hold" grpId="0" nodeType="afterEffect">
                                  <p:stCondLst>
                                    <p:cond delay="0"/>
                                  </p:stCondLst>
                                  <p:childTnLst>
                                    <p:set>
                                      <p:cBhvr>
                                        <p:cTn id="125" dur="1" fill="hold">
                                          <p:stCondLst>
                                            <p:cond delay="0"/>
                                          </p:stCondLst>
                                        </p:cTn>
                                        <p:tgtEl>
                                          <p:spTgt spid="11"/>
                                        </p:tgtEl>
                                        <p:attrNameLst>
                                          <p:attrName>style.visibility</p:attrName>
                                        </p:attrNameLst>
                                      </p:cBhvr>
                                      <p:to>
                                        <p:strVal val="visible"/>
                                      </p:to>
                                    </p:set>
                                    <p:anim calcmode="lin" valueType="num">
                                      <p:cBhvr>
                                        <p:cTn id="126" dur="500" fill="hold"/>
                                        <p:tgtEl>
                                          <p:spTgt spid="11"/>
                                        </p:tgtEl>
                                        <p:attrNameLst>
                                          <p:attrName>ppt_w</p:attrName>
                                        </p:attrNameLst>
                                      </p:cBhvr>
                                      <p:tavLst>
                                        <p:tav tm="0">
                                          <p:val>
                                            <p:fltVal val="0"/>
                                          </p:val>
                                        </p:tav>
                                        <p:tav tm="100000">
                                          <p:val>
                                            <p:strVal val="#ppt_w"/>
                                          </p:val>
                                        </p:tav>
                                      </p:tavLst>
                                    </p:anim>
                                    <p:anim calcmode="lin" valueType="num">
                                      <p:cBhvr>
                                        <p:cTn id="127" dur="500" fill="hold"/>
                                        <p:tgtEl>
                                          <p:spTgt spid="11"/>
                                        </p:tgtEl>
                                        <p:attrNameLst>
                                          <p:attrName>ppt_h</p:attrName>
                                        </p:attrNameLst>
                                      </p:cBhvr>
                                      <p:tavLst>
                                        <p:tav tm="0">
                                          <p:val>
                                            <p:fltVal val="0"/>
                                          </p:val>
                                        </p:tav>
                                        <p:tav tm="100000">
                                          <p:val>
                                            <p:strVal val="#ppt_h"/>
                                          </p:val>
                                        </p:tav>
                                      </p:tavLst>
                                    </p:anim>
                                    <p:animEffect transition="in" filter="fade">
                                      <p:cBhvr>
                                        <p:cTn id="128" dur="500"/>
                                        <p:tgtEl>
                                          <p:spTgt spid="11"/>
                                        </p:tgtEl>
                                      </p:cBhvr>
                                    </p:animEffect>
                                  </p:childTnLst>
                                </p:cTn>
                              </p:par>
                              <p:par>
                                <p:cTn id="129" presetID="2" presetClass="entr" presetSubtype="4" accel="50000" decel="50000" fill="hold" grpId="0" nodeType="withEffect">
                                  <p:stCondLst>
                                    <p:cond delay="0"/>
                                  </p:stCondLst>
                                  <p:childTnLst>
                                    <p:set>
                                      <p:cBhvr>
                                        <p:cTn id="130" dur="1" fill="hold">
                                          <p:stCondLst>
                                            <p:cond delay="0"/>
                                          </p:stCondLst>
                                        </p:cTn>
                                        <p:tgtEl>
                                          <p:spTgt spid="10"/>
                                        </p:tgtEl>
                                        <p:attrNameLst>
                                          <p:attrName>style.visibility</p:attrName>
                                        </p:attrNameLst>
                                      </p:cBhvr>
                                      <p:to>
                                        <p:strVal val="visible"/>
                                      </p:to>
                                    </p:set>
                                    <p:anim calcmode="lin" valueType="num">
                                      <p:cBhvr additive="base">
                                        <p:cTn id="131" dur="500" fill="hold"/>
                                        <p:tgtEl>
                                          <p:spTgt spid="10"/>
                                        </p:tgtEl>
                                        <p:attrNameLst>
                                          <p:attrName>ppt_x</p:attrName>
                                        </p:attrNameLst>
                                      </p:cBhvr>
                                      <p:tavLst>
                                        <p:tav tm="0">
                                          <p:val>
                                            <p:strVal val="#ppt_x"/>
                                          </p:val>
                                        </p:tav>
                                        <p:tav tm="100000">
                                          <p:val>
                                            <p:strVal val="#ppt_x"/>
                                          </p:val>
                                        </p:tav>
                                      </p:tavLst>
                                    </p:anim>
                                    <p:anim calcmode="lin" valueType="num">
                                      <p:cBhvr additive="base">
                                        <p:cTn id="1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4" grpId="0"/>
      <p:bldP spid="5" grpId="0" animBg="1"/>
      <p:bldP spid="6" grpId="0"/>
      <p:bldP spid="7" grpId="0" animBg="1"/>
      <p:bldP spid="8" grpId="0"/>
      <p:bldP spid="9" grpId="0" animBg="1"/>
      <p:bldP spid="10" grpId="0"/>
      <p:bldP spid="11"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Lst>
  </p:timing>
</p:sld>
</file>

<file path=ppt/slides/slide25.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D28790BE-DED1-4AE3-B85C-732D9E808E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5103" y="1240587"/>
            <a:ext cx="4498767" cy="5148228"/>
          </a:xfrm>
          <a:prstGeom prst="rect">
            <a:avLst/>
          </a:prstGeom>
        </p:spPr>
      </p:pic>
      <p:sp>
        <p:nvSpPr>
          <p:cNvPr id="3" name="文本框 2">
            <a:extLst>
              <a:ext uri="{FF2B5EF4-FFF2-40B4-BE49-F238E27FC236}">
                <a16:creationId xmlns:a16="http://schemas.microsoft.com/office/drawing/2014/main" id="{C34939C5-BE2C-48CB-A37F-B81C1A01B9EE}"/>
              </a:ext>
            </a:extLst>
          </p:cNvPr>
          <p:cNvSpPr txBox="1"/>
          <p:nvPr/>
        </p:nvSpPr>
        <p:spPr>
          <a:xfrm>
            <a:off x="5814204" y="1785667"/>
            <a:ext cx="6124755" cy="1065933"/>
          </a:xfrm>
          <a:prstGeom prst="rect">
            <a:avLst/>
          </a:prstGeom>
          <a:noFill/>
        </p:spPr>
        <p:txBody>
          <a:bodyPr wrap="square" rtlCol="0">
            <a:spAutoFit/>
          </a:bodyPr>
          <a:lstStyle/>
          <a:p>
            <a:pPr algn="ctr">
              <a:lnSpc>
                <a:spcPct val="130000"/>
              </a:lnSpc>
            </a:pPr>
            <a:r>
              <a:rPr lang="zh-CN" altLang="en-US" sz="5400" b="1" dirty="0">
                <a:latin typeface="Arial" panose="020B0604020202020204" pitchFamily="34" charset="0"/>
                <a:ea typeface="微软雅黑" panose="020B0503020204020204" pitchFamily="34" charset="-122"/>
              </a:rPr>
              <a:t>感谢观看</a:t>
            </a:r>
          </a:p>
        </p:txBody>
      </p:sp>
      <p:grpSp>
        <p:nvGrpSpPr>
          <p:cNvPr id="7" name="组合 6">
            <a:extLst>
              <a:ext uri="{FF2B5EF4-FFF2-40B4-BE49-F238E27FC236}">
                <a16:creationId xmlns:a16="http://schemas.microsoft.com/office/drawing/2014/main" id="{9E853BEB-8F44-4AB7-A87C-F97748471B5A}"/>
              </a:ext>
            </a:extLst>
          </p:cNvPr>
          <p:cNvGrpSpPr/>
          <p:nvPr/>
        </p:nvGrpSpPr>
        <p:grpSpPr>
          <a:xfrm>
            <a:off x="6202393" y="2958860"/>
            <a:ext cx="5348376" cy="0"/>
            <a:chOff x="5788325" y="2958860"/>
            <a:chExt cx="5348376" cy="0"/>
          </a:xfrm>
        </p:grpSpPr>
        <p:cxnSp>
          <p:nvCxnSpPr>
            <p:cNvPr id="8" name="直接连接符 7">
              <a:extLst>
                <a:ext uri="{FF2B5EF4-FFF2-40B4-BE49-F238E27FC236}">
                  <a16:creationId xmlns:a16="http://schemas.microsoft.com/office/drawing/2014/main" id="{5FAE7E67-DCED-41EE-8D50-4015EA51A428}"/>
                </a:ext>
              </a:extLst>
            </p:cNvPr>
            <p:cNvCxnSpPr/>
            <p:nvPr/>
          </p:nvCxnSpPr>
          <p:spPr>
            <a:xfrm>
              <a:off x="5788325" y="2958860"/>
              <a:ext cx="2674188" cy="0"/>
            </a:xfrm>
            <a:prstGeom prst="line">
              <a:avLst/>
            </a:prstGeom>
            <a:ln w="25400"/>
          </p:spPr>
          <p:style>
            <a:lnRef idx="1">
              <a:schemeClr val="accent1"/>
            </a:lnRef>
            <a:fillRef idx="0">
              <a:schemeClr val="accent1"/>
            </a:fillRef>
            <a:effectRef idx="0">
              <a:schemeClr val="accent1"/>
            </a:effectRef>
            <a:fontRef idx="minor">
              <a:schemeClr val="tx1"/>
            </a:fontRef>
          </p:style>
        </p:cxnSp>
        <p:cxnSp>
          <p:nvCxnSpPr>
            <p:cNvPr id="9" name="直接连接符 8">
              <a:extLst>
                <a:ext uri="{FF2B5EF4-FFF2-40B4-BE49-F238E27FC236}">
                  <a16:creationId xmlns:a16="http://schemas.microsoft.com/office/drawing/2014/main" id="{22009C0F-DE04-4778-B4DB-641941292FD1}"/>
                </a:ext>
              </a:extLst>
            </p:cNvPr>
            <p:cNvCxnSpPr/>
            <p:nvPr/>
          </p:nvCxnSpPr>
          <p:spPr>
            <a:xfrm>
              <a:off x="8462513" y="2958860"/>
              <a:ext cx="2674188" cy="0"/>
            </a:xfrm>
            <a:prstGeom prst="line">
              <a:avLst/>
            </a:prstGeom>
            <a:ln w="25400">
              <a:solidFill>
                <a:srgbClr val="EF4A6A"/>
              </a:solidFill>
            </a:ln>
          </p:spPr>
          <p:style>
            <a:lnRef idx="1">
              <a:schemeClr val="accent1"/>
            </a:lnRef>
            <a:fillRef idx="0">
              <a:schemeClr val="accent1"/>
            </a:fillRef>
            <a:effectRef idx="0">
              <a:schemeClr val="accent1"/>
            </a:effectRef>
            <a:fontRef idx="minor">
              <a:schemeClr val="tx1"/>
            </a:fontRef>
          </p:style>
        </p:cxnSp>
      </p:grpSp>
      <p:sp>
        <p:nvSpPr>
          <p:cNvPr id="10" name="文本框 9">
            <a:extLst>
              <a:ext uri="{FF2B5EF4-FFF2-40B4-BE49-F238E27FC236}">
                <a16:creationId xmlns:a16="http://schemas.microsoft.com/office/drawing/2014/main" id="{7253775D-88B8-45C8-9084-BAD1BFB15DE4}"/>
              </a:ext>
            </a:extLst>
          </p:cNvPr>
          <p:cNvSpPr txBox="1"/>
          <p:nvPr/>
        </p:nvSpPr>
        <p:spPr>
          <a:xfrm>
            <a:off x="6818050" y="3066121"/>
            <a:ext cx="3932808" cy="308674"/>
          </a:xfrm>
          <a:prstGeom prst="rect">
            <a:avLst/>
          </a:prstGeom>
          <a:noFill/>
        </p:spPr>
        <p:txBody>
          <a:bodyPr wrap="square" rtlCol="0">
            <a:spAutoFit/>
          </a:bodyPr>
          <a:lstStyle/>
          <a:p>
            <a:pPr algn="dist">
              <a:lnSpc>
                <a:spcPct val="130000"/>
              </a:lnSpc>
            </a:pPr>
            <a:r>
              <a:rPr lang="zh-CN" altLang="en-US" sz="1200" dirty="0">
                <a:latin typeface="Arial" panose="020B0604020202020204" pitchFamily="34" charset="0"/>
                <a:ea typeface="微软雅黑" panose="020B0503020204020204" pitchFamily="34" charset="-122"/>
              </a:rPr>
              <a:t>在此添加的您的小标题</a:t>
            </a:r>
          </a:p>
        </p:txBody>
      </p:sp>
    </p:spTree>
    <p:extLst>
      <p:ext uri="{BB962C8B-B14F-4D97-AF65-F5344CB8AC3E}">
        <p14:creationId xmlns:p14="http://schemas.microsoft.com/office/powerpoint/2010/main" val="2307378196"/>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37"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out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p:bldLst>
  </p:timing>
</p:sld>
</file>

<file path=ppt/slides/slide3.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MH_Number_1">
            <a:extLst>
              <a:ext uri="{FF2B5EF4-FFF2-40B4-BE49-F238E27FC236}">
                <a16:creationId xmlns:a16="http://schemas.microsoft.com/office/drawing/2014/main" id="{907EC7A6-B269-477C-86EA-0643B2F13C00}"/>
              </a:ext>
            </a:extLst>
          </p:cNvPr>
          <p:cNvSpPr/>
          <p:nvPr>
            <p:custDataLst>
              <p:tags r:id="rId1"/>
            </p:custDataLst>
          </p:nvPr>
        </p:nvSpPr>
        <p:spPr>
          <a:xfrm rot="16200000">
            <a:off x="1253948" y="1839897"/>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13" name="MH_Number_1">
            <a:extLst>
              <a:ext uri="{FF2B5EF4-FFF2-40B4-BE49-F238E27FC236}">
                <a16:creationId xmlns:a16="http://schemas.microsoft.com/office/drawing/2014/main" id="{02B4E140-9ECF-4F16-950A-E31565DBF376}"/>
              </a:ext>
            </a:extLst>
          </p:cNvPr>
          <p:cNvSpPr/>
          <p:nvPr>
            <p:custDataLst>
              <p:tags r:id="rId2"/>
            </p:custDataLst>
          </p:nvPr>
        </p:nvSpPr>
        <p:spPr>
          <a:xfrm>
            <a:off x="1278873" y="1580763"/>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14" name="MH_Number_1">
            <a:extLst>
              <a:ext uri="{FF2B5EF4-FFF2-40B4-BE49-F238E27FC236}">
                <a16:creationId xmlns:a16="http://schemas.microsoft.com/office/drawing/2014/main" id="{6690B000-3788-46CA-83B0-DC7C6AEC9CAA}"/>
              </a:ext>
            </a:extLst>
          </p:cNvPr>
          <p:cNvSpPr/>
          <p:nvPr>
            <p:custDataLst>
              <p:tags r:id="rId3"/>
            </p:custDataLst>
          </p:nvPr>
        </p:nvSpPr>
        <p:spPr>
          <a:xfrm>
            <a:off x="1276924" y="2065762"/>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sp>
        <p:nvSpPr>
          <p:cNvPr id="15" name="MH_Number_1">
            <a:extLst>
              <a:ext uri="{FF2B5EF4-FFF2-40B4-BE49-F238E27FC236}">
                <a16:creationId xmlns:a16="http://schemas.microsoft.com/office/drawing/2014/main" id="{EB7D57DF-4375-408B-8853-B20E10BE3C4A}"/>
              </a:ext>
            </a:extLst>
          </p:cNvPr>
          <p:cNvSpPr/>
          <p:nvPr>
            <p:custDataLst>
              <p:tags r:id="rId4"/>
            </p:custDataLst>
          </p:nvPr>
        </p:nvSpPr>
        <p:spPr>
          <a:xfrm>
            <a:off x="1276924" y="1803281"/>
            <a:ext cx="2577579" cy="2986483"/>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00C1CA"/>
          </a:solidFill>
          <a:ln w="12700" cap="flat" cmpd="sng" algn="ctr">
            <a:noFill/>
            <a:prstDash val="solid"/>
            <a:miter lim="800000"/>
          </a:ln>
          <a:effectLst/>
        </p:spPr>
        <p:txBody>
          <a:bodyPr anchor="ctr">
            <a:noAutofit/>
          </a:bodyPr>
          <a:lstStyle/>
          <a:p>
            <a:pPr algn="ctr">
              <a:defRPr/>
            </a:pPr>
            <a:endParaRPr lang="zh-CN" altLang="en-US" sz="2400" kern="0" dirty="0">
              <a:solidFill>
                <a:srgbClr val="FFFFFF"/>
              </a:solidFill>
              <a:ea typeface="幼圆"/>
            </a:endParaRPr>
          </a:p>
        </p:txBody>
      </p:sp>
      <p:cxnSp>
        <p:nvCxnSpPr>
          <p:cNvPr id="16" name="MH_Others_1">
            <a:extLst>
              <a:ext uri="{FF2B5EF4-FFF2-40B4-BE49-F238E27FC236}">
                <a16:creationId xmlns:a16="http://schemas.microsoft.com/office/drawing/2014/main" id="{1AA3700C-88DC-47FA-9327-43ADB42403FC}"/>
              </a:ext>
            </a:extLst>
          </p:cNvPr>
          <p:cNvCxnSpPr>
            <a:cxnSpLocks noChangeShapeType="1"/>
          </p:cNvCxnSpPr>
          <p:nvPr>
            <p:custDataLst>
              <p:tags r:id="rId5"/>
            </p:custDataLst>
          </p:nvPr>
        </p:nvCxnSpPr>
        <p:spPr bwMode="auto">
          <a:xfrm>
            <a:off x="5627688" y="1296334"/>
            <a:ext cx="0" cy="4493984"/>
          </a:xfrm>
          <a:prstGeom prst="line">
            <a:avLst/>
          </a:prstGeom>
          <a:noFill/>
          <a:ln w="25400" algn="ctr">
            <a:solidFill>
              <a:srgbClr val="EF4A6A"/>
            </a:solidFill>
            <a:miter lim="800000"/>
            <a:headEnd/>
            <a:tailEnd/>
          </a:ln>
          <a:extLst>
            <a:ext uri="{909E8E84-426E-40DD-AFC4-6F175D3DCCD1}">
              <a14:hiddenFill xmlns:a14="http://schemas.microsoft.com/office/drawing/2010/main">
                <a:noFill/>
              </a14:hiddenFill>
            </a:ext>
          </a:extLst>
        </p:spPr>
      </p:cxnSp>
      <p:sp>
        <p:nvSpPr>
          <p:cNvPr id="17" name="MH_Entry_1">
            <a:extLst>
              <a:ext uri="{FF2B5EF4-FFF2-40B4-BE49-F238E27FC236}">
                <a16:creationId xmlns:a16="http://schemas.microsoft.com/office/drawing/2014/main" id="{871D3EB1-618D-4E5D-93A0-08756A6E23D8}"/>
              </a:ext>
            </a:extLst>
          </p:cNvPr>
          <p:cNvSpPr txBox="1"/>
          <p:nvPr>
            <p:custDataLst>
              <p:tags r:id="rId6"/>
            </p:custDataLst>
          </p:nvPr>
        </p:nvSpPr>
        <p:spPr>
          <a:xfrm>
            <a:off x="5979921" y="195320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18" name="MH_Number_1">
            <a:extLst>
              <a:ext uri="{FF2B5EF4-FFF2-40B4-BE49-F238E27FC236}">
                <a16:creationId xmlns:a16="http://schemas.microsoft.com/office/drawing/2014/main" id="{6B9D2C75-3C7B-4C04-A346-FD51B13F7643}"/>
              </a:ext>
            </a:extLst>
          </p:cNvPr>
          <p:cNvSpPr/>
          <p:nvPr>
            <p:custDataLst>
              <p:tags r:id="rId7"/>
            </p:custDataLst>
          </p:nvPr>
        </p:nvSpPr>
        <p:spPr>
          <a:xfrm>
            <a:off x="5430752" y="200058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19" name="MH_Entry_2">
            <a:extLst>
              <a:ext uri="{FF2B5EF4-FFF2-40B4-BE49-F238E27FC236}">
                <a16:creationId xmlns:a16="http://schemas.microsoft.com/office/drawing/2014/main" id="{2C27A578-8857-4C95-9A6B-54608885494D}"/>
              </a:ext>
            </a:extLst>
          </p:cNvPr>
          <p:cNvSpPr txBox="1"/>
          <p:nvPr>
            <p:custDataLst>
              <p:tags r:id="rId8"/>
            </p:custDataLst>
          </p:nvPr>
        </p:nvSpPr>
        <p:spPr>
          <a:xfrm>
            <a:off x="5979921" y="2806217"/>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20" name="MH_Number_2">
            <a:extLst>
              <a:ext uri="{FF2B5EF4-FFF2-40B4-BE49-F238E27FC236}">
                <a16:creationId xmlns:a16="http://schemas.microsoft.com/office/drawing/2014/main" id="{BC8C6368-B905-4EF6-AA74-EF6B31A669EB}"/>
              </a:ext>
            </a:extLst>
          </p:cNvPr>
          <p:cNvSpPr/>
          <p:nvPr>
            <p:custDataLst>
              <p:tags r:id="rId9"/>
            </p:custDataLst>
          </p:nvPr>
        </p:nvSpPr>
        <p:spPr>
          <a:xfrm>
            <a:off x="5430752" y="2853603"/>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a:solidFill>
                  <a:srgbClr val="FFFFFF"/>
                </a:solidFill>
                <a:ea typeface="幼圆"/>
              </a:rPr>
              <a:t>2</a:t>
            </a:r>
            <a:endParaRPr lang="zh-CN" altLang="en-US" sz="2400" kern="0" dirty="0">
              <a:solidFill>
                <a:srgbClr val="FFFFFF"/>
              </a:solidFill>
              <a:ea typeface="幼圆"/>
            </a:endParaRPr>
          </a:p>
        </p:txBody>
      </p:sp>
      <p:sp>
        <p:nvSpPr>
          <p:cNvPr id="21" name="MH_Others_2">
            <a:extLst>
              <a:ext uri="{FF2B5EF4-FFF2-40B4-BE49-F238E27FC236}">
                <a16:creationId xmlns:a16="http://schemas.microsoft.com/office/drawing/2014/main" id="{237D5FF2-743C-4C5E-AE3E-8185366F4EBE}"/>
              </a:ext>
            </a:extLst>
          </p:cNvPr>
          <p:cNvSpPr txBox="1"/>
          <p:nvPr>
            <p:custDataLst>
              <p:tags r:id="rId10"/>
            </p:custDataLst>
          </p:nvPr>
        </p:nvSpPr>
        <p:spPr>
          <a:xfrm>
            <a:off x="1682384" y="2612043"/>
            <a:ext cx="1766661" cy="785812"/>
          </a:xfrm>
          <a:prstGeom prst="rect">
            <a:avLst/>
          </a:prstGeom>
          <a:noFill/>
        </p:spPr>
        <p:txBody>
          <a:bodyPr wrap="none" anchor="ctr" anchorCtr="0">
            <a:noAutofit/>
          </a:bodyPr>
          <a:lstStyle/>
          <a:p>
            <a:pPr algn="ctr">
              <a:defRPr/>
            </a:pPr>
            <a:r>
              <a:rPr lang="zh-CN" altLang="en-US" sz="5400" b="1" kern="0" dirty="0">
                <a:solidFill>
                  <a:schemeClr val="bg1"/>
                </a:solidFill>
                <a:latin typeface="华文中宋"/>
                <a:ea typeface="华文中宋"/>
              </a:rPr>
              <a:t>目录</a:t>
            </a:r>
          </a:p>
        </p:txBody>
      </p:sp>
      <p:sp>
        <p:nvSpPr>
          <p:cNvPr id="22" name="MH_Others_3">
            <a:extLst>
              <a:ext uri="{FF2B5EF4-FFF2-40B4-BE49-F238E27FC236}">
                <a16:creationId xmlns:a16="http://schemas.microsoft.com/office/drawing/2014/main" id="{F419CC7D-E448-4F93-9487-FC040514028C}"/>
              </a:ext>
            </a:extLst>
          </p:cNvPr>
          <p:cNvSpPr txBox="1"/>
          <p:nvPr>
            <p:custDataLst>
              <p:tags r:id="rId11"/>
            </p:custDataLst>
          </p:nvPr>
        </p:nvSpPr>
        <p:spPr>
          <a:xfrm>
            <a:off x="1682384" y="3346217"/>
            <a:ext cx="1766661" cy="785812"/>
          </a:xfrm>
          <a:prstGeom prst="rect">
            <a:avLst/>
          </a:prstGeom>
          <a:noFill/>
        </p:spPr>
        <p:txBody>
          <a:bodyPr wrap="none" anchor="ctr" anchorCtr="0">
            <a:noAutofit/>
          </a:bodyPr>
          <a:lstStyle/>
          <a:p>
            <a:pPr algn="ctr">
              <a:defRPr/>
            </a:pPr>
            <a:r>
              <a:rPr lang="en-US" altLang="zh-CN" sz="2800" kern="0" spc="300" dirty="0">
                <a:solidFill>
                  <a:schemeClr val="bg1"/>
                </a:solidFill>
                <a:latin typeface="华文细黑" panose="02010600040101010101" pitchFamily="2" charset="-122"/>
                <a:ea typeface="华文细黑" panose="02010600040101010101" pitchFamily="2" charset="-122"/>
              </a:rPr>
              <a:t>CONTENTS</a:t>
            </a:r>
            <a:endParaRPr lang="zh-CN" altLang="en-US" sz="2800" kern="0" spc="300" dirty="0">
              <a:solidFill>
                <a:schemeClr val="bg1"/>
              </a:solidFill>
              <a:latin typeface="华文细黑" panose="02010600040101010101" pitchFamily="2" charset="-122"/>
              <a:ea typeface="华文细黑" panose="02010600040101010101" pitchFamily="2" charset="-122"/>
            </a:endParaRPr>
          </a:p>
        </p:txBody>
      </p:sp>
      <p:sp>
        <p:nvSpPr>
          <p:cNvPr id="23" name="MH_Entry_1">
            <a:extLst>
              <a:ext uri="{FF2B5EF4-FFF2-40B4-BE49-F238E27FC236}">
                <a16:creationId xmlns:a16="http://schemas.microsoft.com/office/drawing/2014/main" id="{54B597ED-CC01-44BC-9E6E-56D5EA4F201B}"/>
              </a:ext>
            </a:extLst>
          </p:cNvPr>
          <p:cNvSpPr txBox="1"/>
          <p:nvPr>
            <p:custDataLst>
              <p:tags r:id="rId12"/>
            </p:custDataLst>
          </p:nvPr>
        </p:nvSpPr>
        <p:spPr>
          <a:xfrm>
            <a:off x="5979921" y="3659231"/>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24" name="MH_Number_1">
            <a:extLst>
              <a:ext uri="{FF2B5EF4-FFF2-40B4-BE49-F238E27FC236}">
                <a16:creationId xmlns:a16="http://schemas.microsoft.com/office/drawing/2014/main" id="{05B920C1-4EE0-494E-A31D-F848F2641366}"/>
              </a:ext>
            </a:extLst>
          </p:cNvPr>
          <p:cNvSpPr/>
          <p:nvPr>
            <p:custDataLst>
              <p:tags r:id="rId13"/>
            </p:custDataLst>
          </p:nvPr>
        </p:nvSpPr>
        <p:spPr>
          <a:xfrm>
            <a:off x="5430752" y="3706617"/>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3</a:t>
            </a:r>
            <a:endParaRPr lang="zh-CN" altLang="en-US" sz="2400" kern="0" dirty="0">
              <a:solidFill>
                <a:srgbClr val="FFFFFF"/>
              </a:solidFill>
              <a:ea typeface="幼圆"/>
            </a:endParaRPr>
          </a:p>
        </p:txBody>
      </p:sp>
      <p:sp>
        <p:nvSpPr>
          <p:cNvPr id="25" name="MH_Entry_2">
            <a:extLst>
              <a:ext uri="{FF2B5EF4-FFF2-40B4-BE49-F238E27FC236}">
                <a16:creationId xmlns:a16="http://schemas.microsoft.com/office/drawing/2014/main" id="{DDA8A9C4-71A2-4642-96E8-E55FD6346AE0}"/>
              </a:ext>
            </a:extLst>
          </p:cNvPr>
          <p:cNvSpPr txBox="1"/>
          <p:nvPr>
            <p:custDataLst>
              <p:tags r:id="rId14"/>
            </p:custDataLst>
          </p:nvPr>
        </p:nvSpPr>
        <p:spPr>
          <a:xfrm>
            <a:off x="5979921" y="4512245"/>
            <a:ext cx="4657122" cy="540000"/>
          </a:xfrm>
          <a:prstGeom prst="rect">
            <a:avLst/>
          </a:prstGeom>
          <a:noFill/>
        </p:spPr>
        <p:txBody>
          <a:bodyPr wrap="square" lIns="180000" anchor="ctr" anchorCtr="0">
            <a:normAutofit/>
          </a:bodyPr>
          <a:lstStyle/>
          <a:p>
            <a:pPr>
              <a:defRPr/>
            </a:pPr>
            <a:r>
              <a:rPr lang="zh-CN" altLang="en-US" sz="2400" kern="0" spc="100">
                <a:latin typeface="+mn-ea"/>
              </a:rPr>
              <a:t>此处输入标题此处输入标题</a:t>
            </a:r>
            <a:endParaRPr lang="zh-CN" altLang="en-US" sz="2400" kern="0" spc="100" dirty="0">
              <a:latin typeface="+mn-ea"/>
            </a:endParaRPr>
          </a:p>
        </p:txBody>
      </p:sp>
      <p:sp>
        <p:nvSpPr>
          <p:cNvPr id="26" name="MH_Number_2">
            <a:extLst>
              <a:ext uri="{FF2B5EF4-FFF2-40B4-BE49-F238E27FC236}">
                <a16:creationId xmlns:a16="http://schemas.microsoft.com/office/drawing/2014/main" id="{BC61A07C-4494-47EB-85A1-41214AF6E8AE}"/>
              </a:ext>
            </a:extLst>
          </p:cNvPr>
          <p:cNvSpPr/>
          <p:nvPr>
            <p:custDataLst>
              <p:tags r:id="rId15"/>
            </p:custDataLst>
          </p:nvPr>
        </p:nvSpPr>
        <p:spPr>
          <a:xfrm>
            <a:off x="5430752" y="4559631"/>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4</a:t>
            </a:r>
            <a:endParaRPr lang="zh-CN" altLang="en-US" sz="2400" kern="0" dirty="0">
              <a:solidFill>
                <a:srgbClr val="FFFFFF"/>
              </a:solidFill>
              <a:ea typeface="幼圆"/>
            </a:endParaRPr>
          </a:p>
        </p:txBody>
      </p:sp>
    </p:spTree>
    <p:extLst>
      <p:ext uri="{BB962C8B-B14F-4D97-AF65-F5344CB8AC3E}">
        <p14:creationId xmlns:p14="http://schemas.microsoft.com/office/powerpoint/2010/main" val="2446591743"/>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fltVal val="0"/>
                                          </p:val>
                                        </p:tav>
                                        <p:tav tm="100000">
                                          <p:val>
                                            <p:strVal val="#ppt_h"/>
                                          </p:val>
                                        </p:tav>
                                      </p:tavLst>
                                    </p:anim>
                                    <p:animEffect transition="in" filter="fade">
                                      <p:cBhvr>
                                        <p:cTn id="9" dur="500"/>
                                        <p:tgtEl>
                                          <p:spTgt spid="1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fltVal val="0"/>
                                          </p:val>
                                        </p:tav>
                                        <p:tav tm="100000">
                                          <p:val>
                                            <p:strVal val="#ppt_h"/>
                                          </p:val>
                                        </p:tav>
                                      </p:tavLst>
                                    </p:anim>
                                    <p:animEffect transition="in" filter="fade">
                                      <p:cBhvr>
                                        <p:cTn id="19" dur="500"/>
                                        <p:tgtEl>
                                          <p:spTgt spid="14"/>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fltVal val="0"/>
                                          </p:val>
                                        </p:tav>
                                        <p:tav tm="100000">
                                          <p:val>
                                            <p:strVal val="#ppt_h"/>
                                          </p:val>
                                        </p:tav>
                                      </p:tavLst>
                                    </p:anim>
                                    <p:animEffect transition="in" filter="fade">
                                      <p:cBhvr>
                                        <p:cTn id="24" dur="500"/>
                                        <p:tgtEl>
                                          <p:spTgt spid="15"/>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p:cTn id="32" dur="500" fill="hold"/>
                                        <p:tgtEl>
                                          <p:spTgt spid="22"/>
                                        </p:tgtEl>
                                        <p:attrNameLst>
                                          <p:attrName>ppt_w</p:attrName>
                                        </p:attrNameLst>
                                      </p:cBhvr>
                                      <p:tavLst>
                                        <p:tav tm="0">
                                          <p:val>
                                            <p:fltVal val="0"/>
                                          </p:val>
                                        </p:tav>
                                        <p:tav tm="100000">
                                          <p:val>
                                            <p:strVal val="#ppt_w"/>
                                          </p:val>
                                        </p:tav>
                                      </p:tavLst>
                                    </p:anim>
                                    <p:anim calcmode="lin" valueType="num">
                                      <p:cBhvr>
                                        <p:cTn id="33" dur="500" fill="hold"/>
                                        <p:tgtEl>
                                          <p:spTgt spid="22"/>
                                        </p:tgtEl>
                                        <p:attrNameLst>
                                          <p:attrName>ppt_h</p:attrName>
                                        </p:attrNameLst>
                                      </p:cBhvr>
                                      <p:tavLst>
                                        <p:tav tm="0">
                                          <p:val>
                                            <p:fltVal val="0"/>
                                          </p:val>
                                        </p:tav>
                                        <p:tav tm="100000">
                                          <p:val>
                                            <p:strVal val="#ppt_h"/>
                                          </p:val>
                                        </p:tav>
                                      </p:tavLst>
                                    </p:anim>
                                    <p:animEffect transition="in" filter="fade">
                                      <p:cBhvr>
                                        <p:cTn id="34" dur="5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 calcmode="lin" valueType="num">
                                      <p:cBhvr additive="base">
                                        <p:cTn id="39" dur="500" fill="hold"/>
                                        <p:tgtEl>
                                          <p:spTgt spid="16"/>
                                        </p:tgtEl>
                                        <p:attrNameLst>
                                          <p:attrName>ppt_x</p:attrName>
                                        </p:attrNameLst>
                                      </p:cBhvr>
                                      <p:tavLst>
                                        <p:tav tm="0">
                                          <p:val>
                                            <p:strVal val="#ppt_x"/>
                                          </p:val>
                                        </p:tav>
                                        <p:tav tm="100000">
                                          <p:val>
                                            <p:strVal val="#ppt_x"/>
                                          </p:val>
                                        </p:tav>
                                      </p:tavLst>
                                    </p:anim>
                                    <p:anim calcmode="lin" valueType="num">
                                      <p:cBhvr additive="base">
                                        <p:cTn id="4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2" fill="hold" grpId="0" nodeType="click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500" fill="hold"/>
                                        <p:tgtEl>
                                          <p:spTgt spid="17"/>
                                        </p:tgtEl>
                                        <p:attrNameLst>
                                          <p:attrName>ppt_x</p:attrName>
                                        </p:attrNameLst>
                                      </p:cBhvr>
                                      <p:tavLst>
                                        <p:tav tm="0">
                                          <p:val>
                                            <p:strVal val="1+#ppt_w/2"/>
                                          </p:val>
                                        </p:tav>
                                        <p:tav tm="100000">
                                          <p:val>
                                            <p:strVal val="#ppt_x"/>
                                          </p:val>
                                        </p:tav>
                                      </p:tavLst>
                                    </p:anim>
                                    <p:anim calcmode="lin" valueType="num">
                                      <p:cBhvr additive="base">
                                        <p:cTn id="46" dur="500" fill="hold"/>
                                        <p:tgtEl>
                                          <p:spTgt spid="17"/>
                                        </p:tgtEl>
                                        <p:attrNameLst>
                                          <p:attrName>ppt_y</p:attrName>
                                        </p:attrNameLst>
                                      </p:cBhvr>
                                      <p:tavLst>
                                        <p:tav tm="0">
                                          <p:val>
                                            <p:strVal val="#ppt_y"/>
                                          </p:val>
                                        </p:tav>
                                        <p:tav tm="100000">
                                          <p:val>
                                            <p:strVal val="#ppt_y"/>
                                          </p:val>
                                        </p:tav>
                                      </p:tavLst>
                                    </p:anim>
                                  </p:childTnLst>
                                </p:cTn>
                              </p:par>
                              <p:par>
                                <p:cTn id="47" presetID="2" presetClass="entr" presetSubtype="2" fill="hold" grpId="0" nodeType="with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1+#ppt_w/2"/>
                                          </p:val>
                                        </p:tav>
                                        <p:tav tm="100000">
                                          <p:val>
                                            <p:strVal val="#ppt_x"/>
                                          </p:val>
                                        </p:tav>
                                      </p:tavLst>
                                    </p:anim>
                                    <p:anim calcmode="lin" valueType="num">
                                      <p:cBhvr additive="base">
                                        <p:cTn id="50"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9"/>
                                        </p:tgtEl>
                                        <p:attrNameLst>
                                          <p:attrName>style.visibility</p:attrName>
                                        </p:attrNameLst>
                                      </p:cBhvr>
                                      <p:to>
                                        <p:strVal val="visible"/>
                                      </p:to>
                                    </p:set>
                                    <p:anim calcmode="lin" valueType="num">
                                      <p:cBhvr additive="base">
                                        <p:cTn id="55" dur="500" fill="hold"/>
                                        <p:tgtEl>
                                          <p:spTgt spid="19"/>
                                        </p:tgtEl>
                                        <p:attrNameLst>
                                          <p:attrName>ppt_x</p:attrName>
                                        </p:attrNameLst>
                                      </p:cBhvr>
                                      <p:tavLst>
                                        <p:tav tm="0">
                                          <p:val>
                                            <p:strVal val="1+#ppt_w/2"/>
                                          </p:val>
                                        </p:tav>
                                        <p:tav tm="100000">
                                          <p:val>
                                            <p:strVal val="#ppt_x"/>
                                          </p:val>
                                        </p:tav>
                                      </p:tavLst>
                                    </p:anim>
                                    <p:anim calcmode="lin" valueType="num">
                                      <p:cBhvr additive="base">
                                        <p:cTn id="56" dur="500" fill="hold"/>
                                        <p:tgtEl>
                                          <p:spTgt spid="19"/>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additive="base">
                                        <p:cTn id="59" dur="500" fill="hold"/>
                                        <p:tgtEl>
                                          <p:spTgt spid="20"/>
                                        </p:tgtEl>
                                        <p:attrNameLst>
                                          <p:attrName>ppt_x</p:attrName>
                                        </p:attrNameLst>
                                      </p:cBhvr>
                                      <p:tavLst>
                                        <p:tav tm="0">
                                          <p:val>
                                            <p:strVal val="1+#ppt_w/2"/>
                                          </p:val>
                                        </p:tav>
                                        <p:tav tm="100000">
                                          <p:val>
                                            <p:strVal val="#ppt_x"/>
                                          </p:val>
                                        </p:tav>
                                      </p:tavLst>
                                    </p:anim>
                                    <p:anim calcmode="lin" valueType="num">
                                      <p:cBhvr additive="base">
                                        <p:cTn id="60"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1+#ppt_w/2"/>
                                          </p:val>
                                        </p:tav>
                                        <p:tav tm="100000">
                                          <p:val>
                                            <p:strVal val="#ppt_x"/>
                                          </p:val>
                                        </p:tav>
                                      </p:tavLst>
                                    </p:anim>
                                    <p:anim calcmode="lin" valueType="num">
                                      <p:cBhvr additive="base">
                                        <p:cTn id="66" dur="500" fill="hold"/>
                                        <p:tgtEl>
                                          <p:spTgt spid="23"/>
                                        </p:tgtEl>
                                        <p:attrNameLst>
                                          <p:attrName>ppt_y</p:attrName>
                                        </p:attrNameLst>
                                      </p:cBhvr>
                                      <p:tavLst>
                                        <p:tav tm="0">
                                          <p:val>
                                            <p:strVal val="#ppt_y"/>
                                          </p:val>
                                        </p:tav>
                                        <p:tav tm="100000">
                                          <p:val>
                                            <p:strVal val="#ppt_y"/>
                                          </p:val>
                                        </p:tav>
                                      </p:tavLst>
                                    </p:anim>
                                  </p:childTnLst>
                                </p:cTn>
                              </p:par>
                              <p:par>
                                <p:cTn id="67" presetID="2" presetClass="entr" presetSubtype="2" fill="hold" grpId="0" nodeType="with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additive="base">
                                        <p:cTn id="69" dur="500" fill="hold"/>
                                        <p:tgtEl>
                                          <p:spTgt spid="24"/>
                                        </p:tgtEl>
                                        <p:attrNameLst>
                                          <p:attrName>ppt_x</p:attrName>
                                        </p:attrNameLst>
                                      </p:cBhvr>
                                      <p:tavLst>
                                        <p:tav tm="0">
                                          <p:val>
                                            <p:strVal val="1+#ppt_w/2"/>
                                          </p:val>
                                        </p:tav>
                                        <p:tav tm="100000">
                                          <p:val>
                                            <p:strVal val="#ppt_x"/>
                                          </p:val>
                                        </p:tav>
                                      </p:tavLst>
                                    </p:anim>
                                    <p:anim calcmode="lin" valueType="num">
                                      <p:cBhvr additive="base">
                                        <p:cTn id="70" dur="500" fill="hold"/>
                                        <p:tgtEl>
                                          <p:spTgt spid="24"/>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2" fill="hold" grpId="0" nodeType="click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additive="base">
                                        <p:cTn id="75" dur="500" fill="hold"/>
                                        <p:tgtEl>
                                          <p:spTgt spid="25"/>
                                        </p:tgtEl>
                                        <p:attrNameLst>
                                          <p:attrName>ppt_x</p:attrName>
                                        </p:attrNameLst>
                                      </p:cBhvr>
                                      <p:tavLst>
                                        <p:tav tm="0">
                                          <p:val>
                                            <p:strVal val="1+#ppt_w/2"/>
                                          </p:val>
                                        </p:tav>
                                        <p:tav tm="100000">
                                          <p:val>
                                            <p:strVal val="#ppt_x"/>
                                          </p:val>
                                        </p:tav>
                                      </p:tavLst>
                                    </p:anim>
                                    <p:anim calcmode="lin" valueType="num">
                                      <p:cBhvr additive="base">
                                        <p:cTn id="76" dur="500" fill="hold"/>
                                        <p:tgtEl>
                                          <p:spTgt spid="25"/>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6"/>
                                        </p:tgtEl>
                                        <p:attrNameLst>
                                          <p:attrName>style.visibility</p:attrName>
                                        </p:attrNameLst>
                                      </p:cBhvr>
                                      <p:to>
                                        <p:strVal val="visible"/>
                                      </p:to>
                                    </p:set>
                                    <p:anim calcmode="lin" valueType="num">
                                      <p:cBhvr additive="base">
                                        <p:cTn id="79" dur="500" fill="hold"/>
                                        <p:tgtEl>
                                          <p:spTgt spid="26"/>
                                        </p:tgtEl>
                                        <p:attrNameLst>
                                          <p:attrName>ppt_x</p:attrName>
                                        </p:attrNameLst>
                                      </p:cBhvr>
                                      <p:tavLst>
                                        <p:tav tm="0">
                                          <p:val>
                                            <p:strVal val="1+#ppt_w/2"/>
                                          </p:val>
                                        </p:tav>
                                        <p:tav tm="100000">
                                          <p:val>
                                            <p:strVal val="#ppt_x"/>
                                          </p:val>
                                        </p:tav>
                                      </p:tavLst>
                                    </p:anim>
                                    <p:anim calcmode="lin" valueType="num">
                                      <p:cBhvr additive="base">
                                        <p:cTn id="80"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p:bldP spid="18" grpId="0" animBg="1"/>
      <p:bldP spid="19" grpId="0"/>
      <p:bldP spid="20" grpId="0" animBg="1"/>
      <p:bldP spid="21" grpId="0"/>
      <p:bldP spid="22" grpId="0"/>
      <p:bldP spid="23" grpId="0"/>
      <p:bldP spid="24" grpId="0" animBg="1"/>
      <p:bldP spid="25" grpId="0"/>
      <p:bldP spid="26" grpId="0" animBg="1"/>
    </p:bldLst>
  </p:timing>
</p:sld>
</file>

<file path=ppt/slides/slide4.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5">
            <a:extLst>
              <a:ext uri="{FF2B5EF4-FFF2-40B4-BE49-F238E27FC236}">
                <a16:creationId xmlns:a16="http://schemas.microsoft.com/office/drawing/2014/main" id="{8E7566BC-11C6-4E5F-ACA7-67F0370F3537}"/>
              </a:ext>
            </a:extLst>
          </p:cNvPr>
          <p:cNvSpPr>
            <a:spLocks/>
          </p:cNvSpPr>
          <p:nvPr/>
        </p:nvSpPr>
        <p:spPr bwMode="auto">
          <a:xfrm>
            <a:off x="2084537" y="2543847"/>
            <a:ext cx="6313930" cy="750896"/>
          </a:xfrm>
          <a:custGeom>
            <a:avLst/>
            <a:gdLst>
              <a:gd name="T0" fmla="*/ 0 w 1420"/>
              <a:gd name="T1" fmla="*/ 112 h 169"/>
              <a:gd name="T2" fmla="*/ 558 w 1420"/>
              <a:gd name="T3" fmla="*/ 112 h 169"/>
              <a:gd name="T4" fmla="*/ 802 w 1420"/>
              <a:gd name="T5" fmla="*/ 58 h 169"/>
              <a:gd name="T6" fmla="*/ 1062 w 1420"/>
              <a:gd name="T7" fmla="*/ 0 h 169"/>
              <a:gd name="T8" fmla="*/ 1420 w 1420"/>
              <a:gd name="T9" fmla="*/ 0 h 169"/>
              <a:gd name="T10" fmla="*/ 1420 w 1420"/>
              <a:gd name="T11" fmla="*/ 58 h 169"/>
              <a:gd name="T12" fmla="*/ 1062 w 1420"/>
              <a:gd name="T13" fmla="*/ 58 h 169"/>
              <a:gd name="T14" fmla="*/ 824 w 1420"/>
              <a:gd name="T15" fmla="*/ 110 h 169"/>
              <a:gd name="T16" fmla="*/ 558 w 1420"/>
              <a:gd name="T17" fmla="*/ 169 h 169"/>
              <a:gd name="T18" fmla="*/ 0 w 1420"/>
              <a:gd name="T19" fmla="*/ 169 h 169"/>
              <a:gd name="T20" fmla="*/ 0 w 1420"/>
              <a:gd name="T21" fmla="*/ 112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0" h="169">
                <a:moveTo>
                  <a:pt x="0" y="112"/>
                </a:moveTo>
                <a:cubicBezTo>
                  <a:pt x="558" y="112"/>
                  <a:pt x="558" y="112"/>
                  <a:pt x="558" y="112"/>
                </a:cubicBezTo>
                <a:cubicBezTo>
                  <a:pt x="676" y="112"/>
                  <a:pt x="739" y="85"/>
                  <a:pt x="802" y="58"/>
                </a:cubicBezTo>
                <a:cubicBezTo>
                  <a:pt x="869" y="29"/>
                  <a:pt x="936" y="0"/>
                  <a:pt x="1062" y="0"/>
                </a:cubicBezTo>
                <a:cubicBezTo>
                  <a:pt x="1420" y="0"/>
                  <a:pt x="1420" y="0"/>
                  <a:pt x="1420" y="0"/>
                </a:cubicBezTo>
                <a:cubicBezTo>
                  <a:pt x="1420" y="58"/>
                  <a:pt x="1420" y="58"/>
                  <a:pt x="1420" y="58"/>
                </a:cubicBezTo>
                <a:cubicBezTo>
                  <a:pt x="1062" y="58"/>
                  <a:pt x="1062" y="58"/>
                  <a:pt x="1062" y="58"/>
                </a:cubicBezTo>
                <a:cubicBezTo>
                  <a:pt x="947" y="58"/>
                  <a:pt x="886" y="84"/>
                  <a:pt x="824" y="110"/>
                </a:cubicBezTo>
                <a:cubicBezTo>
                  <a:pt x="756" y="140"/>
                  <a:pt x="688" y="169"/>
                  <a:pt x="558" y="169"/>
                </a:cubicBezTo>
                <a:cubicBezTo>
                  <a:pt x="0" y="169"/>
                  <a:pt x="0" y="169"/>
                  <a:pt x="0" y="169"/>
                </a:cubicBezTo>
                <a:cubicBezTo>
                  <a:pt x="0" y="112"/>
                  <a:pt x="0" y="112"/>
                  <a:pt x="0" y="112"/>
                </a:cubicBezTo>
                <a:close/>
              </a:path>
            </a:pathLst>
          </a:custGeom>
          <a:solidFill>
            <a:srgbClr val="00C1C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4" name="Freeform 6">
            <a:extLst>
              <a:ext uri="{FF2B5EF4-FFF2-40B4-BE49-F238E27FC236}">
                <a16:creationId xmlns:a16="http://schemas.microsoft.com/office/drawing/2014/main" id="{041465B8-99E0-4AFA-A919-98158BC42F48}"/>
              </a:ext>
            </a:extLst>
          </p:cNvPr>
          <p:cNvSpPr>
            <a:spLocks/>
          </p:cNvSpPr>
          <p:nvPr/>
        </p:nvSpPr>
        <p:spPr bwMode="auto">
          <a:xfrm>
            <a:off x="2084537" y="1715791"/>
            <a:ext cx="5220519" cy="1174334"/>
          </a:xfrm>
          <a:custGeom>
            <a:avLst/>
            <a:gdLst>
              <a:gd name="T0" fmla="*/ 0 w 1174"/>
              <a:gd name="T1" fmla="*/ 207 h 264"/>
              <a:gd name="T2" fmla="*/ 427 w 1174"/>
              <a:gd name="T3" fmla="*/ 207 h 264"/>
              <a:gd name="T4" fmla="*/ 725 w 1174"/>
              <a:gd name="T5" fmla="*/ 113 h 264"/>
              <a:gd name="T6" fmla="*/ 1104 w 1174"/>
              <a:gd name="T7" fmla="*/ 0 h 264"/>
              <a:gd name="T8" fmla="*/ 1174 w 1174"/>
              <a:gd name="T9" fmla="*/ 0 h 264"/>
              <a:gd name="T10" fmla="*/ 1174 w 1174"/>
              <a:gd name="T11" fmla="*/ 58 h 264"/>
              <a:gd name="T12" fmla="*/ 1104 w 1174"/>
              <a:gd name="T13" fmla="*/ 58 h 264"/>
              <a:gd name="T14" fmla="*/ 754 w 1174"/>
              <a:gd name="T15" fmla="*/ 163 h 264"/>
              <a:gd name="T16" fmla="*/ 427 w 1174"/>
              <a:gd name="T17" fmla="*/ 264 h 264"/>
              <a:gd name="T18" fmla="*/ 0 w 1174"/>
              <a:gd name="T19" fmla="*/ 264 h 264"/>
              <a:gd name="T20" fmla="*/ 0 w 1174"/>
              <a:gd name="T21" fmla="*/ 207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4" h="264">
                <a:moveTo>
                  <a:pt x="0" y="207"/>
                </a:moveTo>
                <a:cubicBezTo>
                  <a:pt x="427" y="207"/>
                  <a:pt x="427" y="207"/>
                  <a:pt x="427" y="207"/>
                </a:cubicBezTo>
                <a:cubicBezTo>
                  <a:pt x="562" y="207"/>
                  <a:pt x="642" y="161"/>
                  <a:pt x="725" y="113"/>
                </a:cubicBezTo>
                <a:cubicBezTo>
                  <a:pt x="821" y="58"/>
                  <a:pt x="921" y="0"/>
                  <a:pt x="1104" y="0"/>
                </a:cubicBezTo>
                <a:cubicBezTo>
                  <a:pt x="1174" y="0"/>
                  <a:pt x="1174" y="0"/>
                  <a:pt x="1174" y="0"/>
                </a:cubicBezTo>
                <a:cubicBezTo>
                  <a:pt x="1174" y="58"/>
                  <a:pt x="1174" y="58"/>
                  <a:pt x="1174" y="58"/>
                </a:cubicBezTo>
                <a:cubicBezTo>
                  <a:pt x="1104" y="58"/>
                  <a:pt x="1104" y="58"/>
                  <a:pt x="1104" y="58"/>
                </a:cubicBezTo>
                <a:cubicBezTo>
                  <a:pt x="936" y="58"/>
                  <a:pt x="843" y="111"/>
                  <a:pt x="754" y="163"/>
                </a:cubicBezTo>
                <a:cubicBezTo>
                  <a:pt x="664" y="214"/>
                  <a:pt x="578" y="264"/>
                  <a:pt x="427" y="264"/>
                </a:cubicBezTo>
                <a:cubicBezTo>
                  <a:pt x="0" y="264"/>
                  <a:pt x="0" y="264"/>
                  <a:pt x="0" y="264"/>
                </a:cubicBezTo>
                <a:cubicBezTo>
                  <a:pt x="0" y="207"/>
                  <a:pt x="0" y="207"/>
                  <a:pt x="0" y="207"/>
                </a:cubicBezTo>
                <a:close/>
              </a:path>
            </a:pathLst>
          </a:custGeom>
          <a:solidFill>
            <a:srgbClr val="00C1C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5" name="Freeform 7">
            <a:extLst>
              <a:ext uri="{FF2B5EF4-FFF2-40B4-BE49-F238E27FC236}">
                <a16:creationId xmlns:a16="http://schemas.microsoft.com/office/drawing/2014/main" id="{490AC503-40BC-4E50-AAB1-6EF2E84BE0E3}"/>
              </a:ext>
            </a:extLst>
          </p:cNvPr>
          <p:cNvSpPr>
            <a:spLocks/>
          </p:cNvSpPr>
          <p:nvPr/>
        </p:nvSpPr>
        <p:spPr bwMode="auto">
          <a:xfrm>
            <a:off x="2084537" y="3471646"/>
            <a:ext cx="6313930" cy="752778"/>
          </a:xfrm>
          <a:custGeom>
            <a:avLst/>
            <a:gdLst>
              <a:gd name="T0" fmla="*/ 0 w 1420"/>
              <a:gd name="T1" fmla="*/ 0 h 169"/>
              <a:gd name="T2" fmla="*/ 558 w 1420"/>
              <a:gd name="T3" fmla="*/ 0 h 169"/>
              <a:gd name="T4" fmla="*/ 824 w 1420"/>
              <a:gd name="T5" fmla="*/ 59 h 169"/>
              <a:gd name="T6" fmla="*/ 1062 w 1420"/>
              <a:gd name="T7" fmla="*/ 111 h 169"/>
              <a:gd name="T8" fmla="*/ 1420 w 1420"/>
              <a:gd name="T9" fmla="*/ 111 h 169"/>
              <a:gd name="T10" fmla="*/ 1420 w 1420"/>
              <a:gd name="T11" fmla="*/ 169 h 169"/>
              <a:gd name="T12" fmla="*/ 1062 w 1420"/>
              <a:gd name="T13" fmla="*/ 169 h 169"/>
              <a:gd name="T14" fmla="*/ 802 w 1420"/>
              <a:gd name="T15" fmla="*/ 111 h 169"/>
              <a:gd name="T16" fmla="*/ 558 w 1420"/>
              <a:gd name="T17" fmla="*/ 57 h 169"/>
              <a:gd name="T18" fmla="*/ 0 w 1420"/>
              <a:gd name="T19" fmla="*/ 57 h 169"/>
              <a:gd name="T20" fmla="*/ 0 w 1420"/>
              <a:gd name="T21" fmla="*/ 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20" h="169">
                <a:moveTo>
                  <a:pt x="0" y="0"/>
                </a:moveTo>
                <a:cubicBezTo>
                  <a:pt x="558" y="0"/>
                  <a:pt x="558" y="0"/>
                  <a:pt x="558" y="0"/>
                </a:cubicBezTo>
                <a:cubicBezTo>
                  <a:pt x="688" y="0"/>
                  <a:pt x="756" y="29"/>
                  <a:pt x="824" y="59"/>
                </a:cubicBezTo>
                <a:cubicBezTo>
                  <a:pt x="886" y="85"/>
                  <a:pt x="947" y="111"/>
                  <a:pt x="1062" y="111"/>
                </a:cubicBezTo>
                <a:cubicBezTo>
                  <a:pt x="1420" y="111"/>
                  <a:pt x="1420" y="111"/>
                  <a:pt x="1420" y="111"/>
                </a:cubicBezTo>
                <a:cubicBezTo>
                  <a:pt x="1420" y="169"/>
                  <a:pt x="1420" y="169"/>
                  <a:pt x="1420" y="169"/>
                </a:cubicBezTo>
                <a:cubicBezTo>
                  <a:pt x="1062" y="169"/>
                  <a:pt x="1062" y="169"/>
                  <a:pt x="1062" y="169"/>
                </a:cubicBezTo>
                <a:cubicBezTo>
                  <a:pt x="936" y="169"/>
                  <a:pt x="869" y="140"/>
                  <a:pt x="802" y="111"/>
                </a:cubicBezTo>
                <a:cubicBezTo>
                  <a:pt x="739" y="84"/>
                  <a:pt x="676" y="57"/>
                  <a:pt x="558" y="57"/>
                </a:cubicBezTo>
                <a:cubicBezTo>
                  <a:pt x="0" y="57"/>
                  <a:pt x="0" y="57"/>
                  <a:pt x="0" y="57"/>
                </a:cubicBezTo>
                <a:cubicBezTo>
                  <a:pt x="0" y="0"/>
                  <a:pt x="0" y="0"/>
                  <a:pt x="0" y="0"/>
                </a:cubicBezTo>
                <a:close/>
              </a:path>
            </a:pathLst>
          </a:custGeom>
          <a:solidFill>
            <a:srgbClr val="00C1C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6" name="Freeform 8">
            <a:extLst>
              <a:ext uri="{FF2B5EF4-FFF2-40B4-BE49-F238E27FC236}">
                <a16:creationId xmlns:a16="http://schemas.microsoft.com/office/drawing/2014/main" id="{BFBDDF22-1971-40B9-A2A8-3ED9D1F624F3}"/>
              </a:ext>
            </a:extLst>
          </p:cNvPr>
          <p:cNvSpPr>
            <a:spLocks/>
          </p:cNvSpPr>
          <p:nvPr/>
        </p:nvSpPr>
        <p:spPr bwMode="auto">
          <a:xfrm>
            <a:off x="2084537" y="3876264"/>
            <a:ext cx="5220519" cy="1174334"/>
          </a:xfrm>
          <a:custGeom>
            <a:avLst/>
            <a:gdLst>
              <a:gd name="T0" fmla="*/ 0 w 1174"/>
              <a:gd name="T1" fmla="*/ 0 h 264"/>
              <a:gd name="T2" fmla="*/ 427 w 1174"/>
              <a:gd name="T3" fmla="*/ 0 h 264"/>
              <a:gd name="T4" fmla="*/ 754 w 1174"/>
              <a:gd name="T5" fmla="*/ 102 h 264"/>
              <a:gd name="T6" fmla="*/ 1104 w 1174"/>
              <a:gd name="T7" fmla="*/ 206 h 264"/>
              <a:gd name="T8" fmla="*/ 1174 w 1174"/>
              <a:gd name="T9" fmla="*/ 206 h 264"/>
              <a:gd name="T10" fmla="*/ 1174 w 1174"/>
              <a:gd name="T11" fmla="*/ 264 h 264"/>
              <a:gd name="T12" fmla="*/ 1104 w 1174"/>
              <a:gd name="T13" fmla="*/ 264 h 264"/>
              <a:gd name="T14" fmla="*/ 725 w 1174"/>
              <a:gd name="T15" fmla="*/ 151 h 264"/>
              <a:gd name="T16" fmla="*/ 427 w 1174"/>
              <a:gd name="T17" fmla="*/ 57 h 264"/>
              <a:gd name="T18" fmla="*/ 0 w 1174"/>
              <a:gd name="T19" fmla="*/ 57 h 264"/>
              <a:gd name="T20" fmla="*/ 0 w 1174"/>
              <a:gd name="T21" fmla="*/ 0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74" h="264">
                <a:moveTo>
                  <a:pt x="0" y="0"/>
                </a:moveTo>
                <a:cubicBezTo>
                  <a:pt x="427" y="0"/>
                  <a:pt x="427" y="0"/>
                  <a:pt x="427" y="0"/>
                </a:cubicBezTo>
                <a:cubicBezTo>
                  <a:pt x="578" y="0"/>
                  <a:pt x="664" y="50"/>
                  <a:pt x="754" y="102"/>
                </a:cubicBezTo>
                <a:cubicBezTo>
                  <a:pt x="843" y="153"/>
                  <a:pt x="936" y="206"/>
                  <a:pt x="1104" y="206"/>
                </a:cubicBezTo>
                <a:cubicBezTo>
                  <a:pt x="1174" y="206"/>
                  <a:pt x="1174" y="206"/>
                  <a:pt x="1174" y="206"/>
                </a:cubicBezTo>
                <a:cubicBezTo>
                  <a:pt x="1174" y="264"/>
                  <a:pt x="1174" y="264"/>
                  <a:pt x="1174" y="264"/>
                </a:cubicBezTo>
                <a:cubicBezTo>
                  <a:pt x="1104" y="264"/>
                  <a:pt x="1104" y="264"/>
                  <a:pt x="1104" y="264"/>
                </a:cubicBezTo>
                <a:cubicBezTo>
                  <a:pt x="921" y="264"/>
                  <a:pt x="821" y="206"/>
                  <a:pt x="725" y="151"/>
                </a:cubicBezTo>
                <a:cubicBezTo>
                  <a:pt x="642" y="103"/>
                  <a:pt x="562" y="57"/>
                  <a:pt x="427" y="57"/>
                </a:cubicBezTo>
                <a:cubicBezTo>
                  <a:pt x="0" y="57"/>
                  <a:pt x="0" y="57"/>
                  <a:pt x="0" y="57"/>
                </a:cubicBezTo>
                <a:cubicBezTo>
                  <a:pt x="0" y="0"/>
                  <a:pt x="0" y="0"/>
                  <a:pt x="0" y="0"/>
                </a:cubicBezTo>
                <a:close/>
              </a:path>
            </a:pathLst>
          </a:custGeom>
          <a:solidFill>
            <a:srgbClr val="00C1C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7" name="Oval 9">
            <a:extLst>
              <a:ext uri="{FF2B5EF4-FFF2-40B4-BE49-F238E27FC236}">
                <a16:creationId xmlns:a16="http://schemas.microsoft.com/office/drawing/2014/main" id="{A84B65BA-4D4F-42E4-BC1F-452957A252FE}"/>
              </a:ext>
            </a:extLst>
          </p:cNvPr>
          <p:cNvSpPr>
            <a:spLocks noChangeArrowheads="1"/>
          </p:cNvSpPr>
          <p:nvPr/>
        </p:nvSpPr>
        <p:spPr bwMode="auto">
          <a:xfrm>
            <a:off x="1414564" y="2107236"/>
            <a:ext cx="2550038" cy="2551917"/>
          </a:xfrm>
          <a:prstGeom prst="ellipse">
            <a:avLst/>
          </a:prstGeom>
          <a:solidFill>
            <a:srgbClr val="EF4A6A"/>
          </a:solidFill>
          <a:ln>
            <a:noFill/>
          </a:ln>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en-US" altLang="zh-CN" dirty="0"/>
              <a:t> </a:t>
            </a:r>
            <a:endParaRPr lang="zh-CN" altLang="en-US" dirty="0"/>
          </a:p>
        </p:txBody>
      </p:sp>
      <p:sp>
        <p:nvSpPr>
          <p:cNvPr id="8" name="Oval 10">
            <a:extLst>
              <a:ext uri="{FF2B5EF4-FFF2-40B4-BE49-F238E27FC236}">
                <a16:creationId xmlns:a16="http://schemas.microsoft.com/office/drawing/2014/main" id="{5CEA177A-01D0-43AD-8A92-E32BE0E641BD}"/>
              </a:ext>
            </a:extLst>
          </p:cNvPr>
          <p:cNvSpPr>
            <a:spLocks noChangeArrowheads="1"/>
          </p:cNvSpPr>
          <p:nvPr/>
        </p:nvSpPr>
        <p:spPr bwMode="auto">
          <a:xfrm>
            <a:off x="1533127" y="2231444"/>
            <a:ext cx="2307266" cy="2303502"/>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9" name="Oval 11">
            <a:extLst>
              <a:ext uri="{FF2B5EF4-FFF2-40B4-BE49-F238E27FC236}">
                <a16:creationId xmlns:a16="http://schemas.microsoft.com/office/drawing/2014/main" id="{80A6BFC3-7A6D-47DF-900F-07E9261B62C0}"/>
              </a:ext>
            </a:extLst>
          </p:cNvPr>
          <p:cNvSpPr>
            <a:spLocks noChangeArrowheads="1"/>
          </p:cNvSpPr>
          <p:nvPr/>
        </p:nvSpPr>
        <p:spPr bwMode="auto">
          <a:xfrm>
            <a:off x="1787190" y="2479861"/>
            <a:ext cx="1801023" cy="1806668"/>
          </a:xfrm>
          <a:prstGeom prst="ellipse">
            <a:avLst/>
          </a:prstGeom>
          <a:solidFill>
            <a:srgbClr val="EF4A6A"/>
          </a:solidFill>
          <a:ln>
            <a:noFill/>
          </a:ln>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0" name="Oval 12">
            <a:extLst>
              <a:ext uri="{FF2B5EF4-FFF2-40B4-BE49-F238E27FC236}">
                <a16:creationId xmlns:a16="http://schemas.microsoft.com/office/drawing/2014/main" id="{47FF84DB-1659-4109-A47D-4F3CD5733D91}"/>
              </a:ext>
            </a:extLst>
          </p:cNvPr>
          <p:cNvSpPr>
            <a:spLocks noChangeArrowheads="1"/>
          </p:cNvSpPr>
          <p:nvPr/>
        </p:nvSpPr>
        <p:spPr bwMode="auto">
          <a:xfrm>
            <a:off x="6601208" y="1232131"/>
            <a:ext cx="1204446" cy="1198800"/>
          </a:xfrm>
          <a:prstGeom prst="ellipse">
            <a:avLst/>
          </a:prstGeom>
          <a:solidFill>
            <a:srgbClr val="EF4A6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11" name="Oval 13">
            <a:extLst>
              <a:ext uri="{FF2B5EF4-FFF2-40B4-BE49-F238E27FC236}">
                <a16:creationId xmlns:a16="http://schemas.microsoft.com/office/drawing/2014/main" id="{89E247D9-DD80-4536-B8AC-F5A4AE0E3E03}"/>
              </a:ext>
            </a:extLst>
          </p:cNvPr>
          <p:cNvSpPr>
            <a:spLocks noChangeArrowheads="1"/>
          </p:cNvSpPr>
          <p:nvPr/>
        </p:nvSpPr>
        <p:spPr bwMode="auto">
          <a:xfrm>
            <a:off x="6779993" y="1405270"/>
            <a:ext cx="848758" cy="84875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2" name="Oval 14">
            <a:extLst>
              <a:ext uri="{FF2B5EF4-FFF2-40B4-BE49-F238E27FC236}">
                <a16:creationId xmlns:a16="http://schemas.microsoft.com/office/drawing/2014/main" id="{6B314A1F-0E0C-45C4-BF76-01D514A538A6}"/>
              </a:ext>
            </a:extLst>
          </p:cNvPr>
          <p:cNvSpPr>
            <a:spLocks noChangeArrowheads="1"/>
          </p:cNvSpPr>
          <p:nvPr/>
        </p:nvSpPr>
        <p:spPr bwMode="auto">
          <a:xfrm>
            <a:off x="6601208" y="4329813"/>
            <a:ext cx="1204446" cy="1204445"/>
          </a:xfrm>
          <a:prstGeom prst="ellipse">
            <a:avLst/>
          </a:prstGeom>
          <a:solidFill>
            <a:srgbClr val="EF4A6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13" name="Oval 15">
            <a:extLst>
              <a:ext uri="{FF2B5EF4-FFF2-40B4-BE49-F238E27FC236}">
                <a16:creationId xmlns:a16="http://schemas.microsoft.com/office/drawing/2014/main" id="{7D54F252-E683-45E6-A800-E943A2B27AD4}"/>
              </a:ext>
            </a:extLst>
          </p:cNvPr>
          <p:cNvSpPr>
            <a:spLocks noChangeArrowheads="1"/>
          </p:cNvSpPr>
          <p:nvPr/>
        </p:nvSpPr>
        <p:spPr bwMode="auto">
          <a:xfrm>
            <a:off x="6779993" y="4508598"/>
            <a:ext cx="848758" cy="84875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4" name="Oval 16">
            <a:extLst>
              <a:ext uri="{FF2B5EF4-FFF2-40B4-BE49-F238E27FC236}">
                <a16:creationId xmlns:a16="http://schemas.microsoft.com/office/drawing/2014/main" id="{338AF5BC-0E5C-4096-8905-D67D480CFC64}"/>
              </a:ext>
            </a:extLst>
          </p:cNvPr>
          <p:cNvSpPr>
            <a:spLocks noChangeArrowheads="1"/>
          </p:cNvSpPr>
          <p:nvPr/>
        </p:nvSpPr>
        <p:spPr bwMode="auto">
          <a:xfrm>
            <a:off x="7766132" y="2075243"/>
            <a:ext cx="1204446" cy="1200681"/>
          </a:xfrm>
          <a:prstGeom prst="ellipse">
            <a:avLst/>
          </a:prstGeom>
          <a:solidFill>
            <a:srgbClr val="EF4A6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15" name="Oval 17">
            <a:extLst>
              <a:ext uri="{FF2B5EF4-FFF2-40B4-BE49-F238E27FC236}">
                <a16:creationId xmlns:a16="http://schemas.microsoft.com/office/drawing/2014/main" id="{04C410CA-3AFF-42E0-A3FD-1DE3CB8CFF18}"/>
              </a:ext>
            </a:extLst>
          </p:cNvPr>
          <p:cNvSpPr>
            <a:spLocks noChangeArrowheads="1"/>
          </p:cNvSpPr>
          <p:nvPr/>
        </p:nvSpPr>
        <p:spPr bwMode="auto">
          <a:xfrm>
            <a:off x="7944917" y="2254028"/>
            <a:ext cx="848758" cy="84875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6" name="Oval 18">
            <a:extLst>
              <a:ext uri="{FF2B5EF4-FFF2-40B4-BE49-F238E27FC236}">
                <a16:creationId xmlns:a16="http://schemas.microsoft.com/office/drawing/2014/main" id="{D53A174F-D580-4678-A567-248C5C3B6286}"/>
              </a:ext>
            </a:extLst>
          </p:cNvPr>
          <p:cNvSpPr>
            <a:spLocks noChangeArrowheads="1"/>
          </p:cNvSpPr>
          <p:nvPr/>
        </p:nvSpPr>
        <p:spPr bwMode="auto">
          <a:xfrm>
            <a:off x="7766132" y="3484820"/>
            <a:ext cx="1204446" cy="1200681"/>
          </a:xfrm>
          <a:prstGeom prst="ellipse">
            <a:avLst/>
          </a:prstGeom>
          <a:solidFill>
            <a:srgbClr val="EF4A6A"/>
          </a:solidFill>
          <a:ln>
            <a:noFill/>
          </a:ln>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17" name="Oval 19">
            <a:extLst>
              <a:ext uri="{FF2B5EF4-FFF2-40B4-BE49-F238E27FC236}">
                <a16:creationId xmlns:a16="http://schemas.microsoft.com/office/drawing/2014/main" id="{9A7634C4-5CBE-46AE-A19E-7CEB391B8930}"/>
              </a:ext>
            </a:extLst>
          </p:cNvPr>
          <p:cNvSpPr>
            <a:spLocks noChangeArrowheads="1"/>
          </p:cNvSpPr>
          <p:nvPr/>
        </p:nvSpPr>
        <p:spPr bwMode="auto">
          <a:xfrm>
            <a:off x="7944917" y="3663605"/>
            <a:ext cx="848758" cy="84875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TextBox 54">
            <a:extLst>
              <a:ext uri="{FF2B5EF4-FFF2-40B4-BE49-F238E27FC236}">
                <a16:creationId xmlns:a16="http://schemas.microsoft.com/office/drawing/2014/main" id="{37632344-8428-492E-B437-1C7A59C6C7D8}"/>
              </a:ext>
            </a:extLst>
          </p:cNvPr>
          <p:cNvSpPr txBox="1"/>
          <p:nvPr/>
        </p:nvSpPr>
        <p:spPr bwMode="auto">
          <a:xfrm>
            <a:off x="1888687" y="4913318"/>
            <a:ext cx="1415771" cy="4616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dirty="0">
                <a:solidFill>
                  <a:schemeClr val="tx2">
                    <a:lumMod val="75000"/>
                  </a:schemeClr>
                </a:solidFill>
              </a:rPr>
              <a:t>添加标题</a:t>
            </a:r>
          </a:p>
        </p:txBody>
      </p:sp>
      <p:sp>
        <p:nvSpPr>
          <p:cNvPr id="19" name="TextBox 55">
            <a:extLst>
              <a:ext uri="{FF2B5EF4-FFF2-40B4-BE49-F238E27FC236}">
                <a16:creationId xmlns:a16="http://schemas.microsoft.com/office/drawing/2014/main" id="{A05CC2FD-C422-48D4-8836-529F70C3686F}"/>
              </a:ext>
            </a:extLst>
          </p:cNvPr>
          <p:cNvSpPr txBox="1"/>
          <p:nvPr/>
        </p:nvSpPr>
        <p:spPr bwMode="auto">
          <a:xfrm>
            <a:off x="7810564" y="1589016"/>
            <a:ext cx="1415771" cy="4616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dirty="0">
                <a:solidFill>
                  <a:schemeClr val="tx2">
                    <a:lumMod val="75000"/>
                  </a:schemeClr>
                </a:solidFill>
              </a:rPr>
              <a:t>添加标题</a:t>
            </a:r>
          </a:p>
        </p:txBody>
      </p:sp>
      <p:sp>
        <p:nvSpPr>
          <p:cNvPr id="20" name="TextBox 56">
            <a:extLst>
              <a:ext uri="{FF2B5EF4-FFF2-40B4-BE49-F238E27FC236}">
                <a16:creationId xmlns:a16="http://schemas.microsoft.com/office/drawing/2014/main" id="{931AEAEE-FE4E-4E29-9D76-B16214D446D8}"/>
              </a:ext>
            </a:extLst>
          </p:cNvPr>
          <p:cNvSpPr txBox="1"/>
          <p:nvPr/>
        </p:nvSpPr>
        <p:spPr bwMode="auto">
          <a:xfrm>
            <a:off x="8985023" y="2446504"/>
            <a:ext cx="1415771" cy="4616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dirty="0">
                <a:solidFill>
                  <a:schemeClr val="tx2">
                    <a:lumMod val="75000"/>
                  </a:schemeClr>
                </a:solidFill>
              </a:rPr>
              <a:t>添加标题</a:t>
            </a:r>
          </a:p>
        </p:txBody>
      </p:sp>
      <p:sp>
        <p:nvSpPr>
          <p:cNvPr id="21" name="TextBox 57">
            <a:extLst>
              <a:ext uri="{FF2B5EF4-FFF2-40B4-BE49-F238E27FC236}">
                <a16:creationId xmlns:a16="http://schemas.microsoft.com/office/drawing/2014/main" id="{109BC5E7-0FDB-4C69-A739-F4E1C011B4D9}"/>
              </a:ext>
            </a:extLst>
          </p:cNvPr>
          <p:cNvSpPr txBox="1"/>
          <p:nvPr/>
        </p:nvSpPr>
        <p:spPr bwMode="auto">
          <a:xfrm>
            <a:off x="8970578" y="3820398"/>
            <a:ext cx="1415771" cy="4616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dirty="0">
                <a:solidFill>
                  <a:schemeClr val="tx2">
                    <a:lumMod val="75000"/>
                  </a:schemeClr>
                </a:solidFill>
              </a:rPr>
              <a:t>添加标题</a:t>
            </a:r>
          </a:p>
        </p:txBody>
      </p:sp>
      <p:sp>
        <p:nvSpPr>
          <p:cNvPr id="22" name="TextBox 58">
            <a:extLst>
              <a:ext uri="{FF2B5EF4-FFF2-40B4-BE49-F238E27FC236}">
                <a16:creationId xmlns:a16="http://schemas.microsoft.com/office/drawing/2014/main" id="{43779C63-3181-4677-ACC5-7E7C2B28AD4D}"/>
              </a:ext>
            </a:extLst>
          </p:cNvPr>
          <p:cNvSpPr txBox="1"/>
          <p:nvPr/>
        </p:nvSpPr>
        <p:spPr bwMode="auto">
          <a:xfrm>
            <a:off x="7858221" y="4714427"/>
            <a:ext cx="1415771" cy="461666"/>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r>
              <a:rPr lang="zh-CN" altLang="en-US" dirty="0">
                <a:solidFill>
                  <a:schemeClr val="tx2">
                    <a:lumMod val="75000"/>
                  </a:schemeClr>
                </a:solidFill>
              </a:rPr>
              <a:t>添加标题</a:t>
            </a:r>
          </a:p>
        </p:txBody>
      </p:sp>
      <p:sp>
        <p:nvSpPr>
          <p:cNvPr id="23" name="TextBox 682">
            <a:extLst>
              <a:ext uri="{FF2B5EF4-FFF2-40B4-BE49-F238E27FC236}">
                <a16:creationId xmlns:a16="http://schemas.microsoft.com/office/drawing/2014/main" id="{34814856-16C7-4476-A717-798C8E0FD3A6}"/>
              </a:ext>
            </a:extLst>
          </p:cNvPr>
          <p:cNvSpPr txBox="1"/>
          <p:nvPr/>
        </p:nvSpPr>
        <p:spPr>
          <a:xfrm>
            <a:off x="6900124" y="1518385"/>
            <a:ext cx="60144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dirty="0">
                <a:solidFill>
                  <a:srgbClr val="EF4A6A"/>
                </a:solidFill>
              </a:rPr>
              <a:t>36</a:t>
            </a:r>
            <a:endParaRPr lang="zh-CN" altLang="en-US" sz="3200" dirty="0">
              <a:solidFill>
                <a:srgbClr val="EF4A6A"/>
              </a:solidFill>
            </a:endParaRPr>
          </a:p>
        </p:txBody>
      </p:sp>
      <p:sp>
        <p:nvSpPr>
          <p:cNvPr id="24" name="TextBox 682">
            <a:extLst>
              <a:ext uri="{FF2B5EF4-FFF2-40B4-BE49-F238E27FC236}">
                <a16:creationId xmlns:a16="http://schemas.microsoft.com/office/drawing/2014/main" id="{68B07211-2566-48B5-8953-26804859903C}"/>
              </a:ext>
            </a:extLst>
          </p:cNvPr>
          <p:cNvSpPr txBox="1"/>
          <p:nvPr/>
        </p:nvSpPr>
        <p:spPr>
          <a:xfrm>
            <a:off x="8078309" y="2359417"/>
            <a:ext cx="60144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dirty="0">
                <a:solidFill>
                  <a:srgbClr val="EF4A6A"/>
                </a:solidFill>
              </a:rPr>
              <a:t>48</a:t>
            </a:r>
            <a:endParaRPr lang="zh-CN" altLang="en-US" sz="3200" dirty="0">
              <a:solidFill>
                <a:srgbClr val="EF4A6A"/>
              </a:solidFill>
            </a:endParaRPr>
          </a:p>
        </p:txBody>
      </p:sp>
      <p:sp>
        <p:nvSpPr>
          <p:cNvPr id="25" name="TextBox 682">
            <a:extLst>
              <a:ext uri="{FF2B5EF4-FFF2-40B4-BE49-F238E27FC236}">
                <a16:creationId xmlns:a16="http://schemas.microsoft.com/office/drawing/2014/main" id="{0C236F68-4E23-41DC-A43D-6D40B1728A2C}"/>
              </a:ext>
            </a:extLst>
          </p:cNvPr>
          <p:cNvSpPr txBox="1"/>
          <p:nvPr/>
        </p:nvSpPr>
        <p:spPr>
          <a:xfrm>
            <a:off x="8065288" y="3778580"/>
            <a:ext cx="60144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dirty="0">
                <a:solidFill>
                  <a:srgbClr val="EF4A6A"/>
                </a:solidFill>
              </a:rPr>
              <a:t>56</a:t>
            </a:r>
            <a:endParaRPr lang="zh-CN" altLang="en-US" sz="3200" dirty="0">
              <a:solidFill>
                <a:srgbClr val="EF4A6A"/>
              </a:solidFill>
            </a:endParaRPr>
          </a:p>
        </p:txBody>
      </p:sp>
      <p:sp>
        <p:nvSpPr>
          <p:cNvPr id="26" name="TextBox 682">
            <a:extLst>
              <a:ext uri="{FF2B5EF4-FFF2-40B4-BE49-F238E27FC236}">
                <a16:creationId xmlns:a16="http://schemas.microsoft.com/office/drawing/2014/main" id="{D3685783-AAA0-4A42-888A-9FEEADED2A6D}"/>
              </a:ext>
            </a:extLst>
          </p:cNvPr>
          <p:cNvSpPr txBox="1"/>
          <p:nvPr/>
        </p:nvSpPr>
        <p:spPr>
          <a:xfrm>
            <a:off x="6900364" y="4601129"/>
            <a:ext cx="601447" cy="584775"/>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3200" dirty="0">
                <a:solidFill>
                  <a:srgbClr val="EF4A6A"/>
                </a:solidFill>
              </a:rPr>
              <a:t>29</a:t>
            </a:r>
            <a:endParaRPr lang="zh-CN" altLang="en-US" sz="3200" dirty="0">
              <a:solidFill>
                <a:srgbClr val="EF4A6A"/>
              </a:solidFill>
            </a:endParaRPr>
          </a:p>
        </p:txBody>
      </p:sp>
      <p:sp>
        <p:nvSpPr>
          <p:cNvPr id="27" name="TextBox 682">
            <a:extLst>
              <a:ext uri="{FF2B5EF4-FFF2-40B4-BE49-F238E27FC236}">
                <a16:creationId xmlns:a16="http://schemas.microsoft.com/office/drawing/2014/main" id="{39FE76E2-4918-4AAE-9320-9C99831E14EB}"/>
              </a:ext>
            </a:extLst>
          </p:cNvPr>
          <p:cNvSpPr txBox="1"/>
          <p:nvPr/>
        </p:nvSpPr>
        <p:spPr>
          <a:xfrm>
            <a:off x="2167367" y="3074448"/>
            <a:ext cx="1040670" cy="769442"/>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4400" dirty="0">
                <a:solidFill>
                  <a:schemeClr val="bg1"/>
                </a:solidFill>
              </a:rPr>
              <a:t>169</a:t>
            </a:r>
            <a:endParaRPr lang="zh-CN" altLang="en-US" sz="4400" dirty="0">
              <a:solidFill>
                <a:schemeClr val="bg1"/>
              </a:solidFill>
            </a:endParaRPr>
          </a:p>
        </p:txBody>
      </p:sp>
      <p:sp>
        <p:nvSpPr>
          <p:cNvPr id="944" name="MH_Entry_1">
            <a:extLst>
              <a:ext uri="{FF2B5EF4-FFF2-40B4-BE49-F238E27FC236}">
                <a16:creationId xmlns:a16="http://schemas.microsoft.com/office/drawing/2014/main" id="{7D6B3328-CF2A-425B-8DF5-3E9BD1D7E97D}"/>
              </a:ext>
            </a:extLst>
          </p:cNvPr>
          <p:cNvSpPr txBox="1"/>
          <p:nvPr>
            <p:custDataLst>
              <p:tags r:id="rId1"/>
            </p:custDataLst>
          </p:nvPr>
        </p:nvSpPr>
        <p:spPr>
          <a:xfrm>
            <a:off x="802031" y="18155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945" name="MH_Number_1">
            <a:extLst>
              <a:ext uri="{FF2B5EF4-FFF2-40B4-BE49-F238E27FC236}">
                <a16:creationId xmlns:a16="http://schemas.microsoft.com/office/drawing/2014/main" id="{B92C4E2D-D28B-4DB9-B429-3DE2D50794C6}"/>
              </a:ext>
            </a:extLst>
          </p:cNvPr>
          <p:cNvSpPr/>
          <p:nvPr>
            <p:custDataLst>
              <p:tags r:id="rId2"/>
            </p:custDataLst>
          </p:nvPr>
        </p:nvSpPr>
        <p:spPr>
          <a:xfrm>
            <a:off x="252862" y="22893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Tree>
    <p:extLst>
      <p:ext uri="{BB962C8B-B14F-4D97-AF65-F5344CB8AC3E}">
        <p14:creationId xmlns:p14="http://schemas.microsoft.com/office/powerpoint/2010/main" val="2412791901"/>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944"/>
                                        </p:tgtEl>
                                        <p:attrNameLst>
                                          <p:attrName>style.visibility</p:attrName>
                                        </p:attrNameLst>
                                      </p:cBhvr>
                                      <p:to>
                                        <p:strVal val="visible"/>
                                      </p:to>
                                    </p:set>
                                    <p:anim calcmode="lin" valueType="num">
                                      <p:cBhvr additive="base">
                                        <p:cTn id="7" dur="500" fill="hold"/>
                                        <p:tgtEl>
                                          <p:spTgt spid="944"/>
                                        </p:tgtEl>
                                        <p:attrNameLst>
                                          <p:attrName>ppt_x</p:attrName>
                                        </p:attrNameLst>
                                      </p:cBhvr>
                                      <p:tavLst>
                                        <p:tav tm="0">
                                          <p:val>
                                            <p:strVal val="1+#ppt_w/2"/>
                                          </p:val>
                                        </p:tav>
                                        <p:tav tm="100000">
                                          <p:val>
                                            <p:strVal val="#ppt_x"/>
                                          </p:val>
                                        </p:tav>
                                      </p:tavLst>
                                    </p:anim>
                                    <p:anim calcmode="lin" valueType="num">
                                      <p:cBhvr additive="base">
                                        <p:cTn id="8" dur="500" fill="hold"/>
                                        <p:tgtEl>
                                          <p:spTgt spid="944"/>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945"/>
                                        </p:tgtEl>
                                        <p:attrNameLst>
                                          <p:attrName>style.visibility</p:attrName>
                                        </p:attrNameLst>
                                      </p:cBhvr>
                                      <p:to>
                                        <p:strVal val="visible"/>
                                      </p:to>
                                    </p:set>
                                    <p:anim calcmode="lin" valueType="num">
                                      <p:cBhvr additive="base">
                                        <p:cTn id="11" dur="500" fill="hold"/>
                                        <p:tgtEl>
                                          <p:spTgt spid="945"/>
                                        </p:tgtEl>
                                        <p:attrNameLst>
                                          <p:attrName>ppt_x</p:attrName>
                                        </p:attrNameLst>
                                      </p:cBhvr>
                                      <p:tavLst>
                                        <p:tav tm="0">
                                          <p:val>
                                            <p:strVal val="1+#ppt_w/2"/>
                                          </p:val>
                                        </p:tav>
                                        <p:tav tm="100000">
                                          <p:val>
                                            <p:strVal val="#ppt_x"/>
                                          </p:val>
                                        </p:tav>
                                      </p:tavLst>
                                    </p:anim>
                                    <p:anim calcmode="lin" valueType="num">
                                      <p:cBhvr additive="base">
                                        <p:cTn id="12" dur="500" fill="hold"/>
                                        <p:tgtEl>
                                          <p:spTgt spid="945"/>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 calcmode="lin" valueType="num">
                                      <p:cBhvr>
                                        <p:cTn id="37" dur="500" fill="hold"/>
                                        <p:tgtEl>
                                          <p:spTgt spid="27"/>
                                        </p:tgtEl>
                                        <p:attrNameLst>
                                          <p:attrName>ppt_w</p:attrName>
                                        </p:attrNameLst>
                                      </p:cBhvr>
                                      <p:tavLst>
                                        <p:tav tm="0">
                                          <p:val>
                                            <p:fltVal val="0"/>
                                          </p:val>
                                        </p:tav>
                                        <p:tav tm="100000">
                                          <p:val>
                                            <p:strVal val="#ppt_w"/>
                                          </p:val>
                                        </p:tav>
                                      </p:tavLst>
                                    </p:anim>
                                    <p:anim calcmode="lin" valueType="num">
                                      <p:cBhvr>
                                        <p:cTn id="38" dur="500" fill="hold"/>
                                        <p:tgtEl>
                                          <p:spTgt spid="27"/>
                                        </p:tgtEl>
                                        <p:attrNameLst>
                                          <p:attrName>ppt_h</p:attrName>
                                        </p:attrNameLst>
                                      </p:cBhvr>
                                      <p:tavLst>
                                        <p:tav tm="0">
                                          <p:val>
                                            <p:fltVal val="0"/>
                                          </p:val>
                                        </p:tav>
                                        <p:tav tm="100000">
                                          <p:val>
                                            <p:strVal val="#ppt_h"/>
                                          </p:val>
                                        </p:tav>
                                      </p:tavLst>
                                    </p:anim>
                                    <p:animEffect transition="in" filter="fade">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additive="base">
                                        <p:cTn id="44" dur="500" fill="hold"/>
                                        <p:tgtEl>
                                          <p:spTgt spid="4"/>
                                        </p:tgtEl>
                                        <p:attrNameLst>
                                          <p:attrName>ppt_x</p:attrName>
                                        </p:attrNameLst>
                                      </p:cBhvr>
                                      <p:tavLst>
                                        <p:tav tm="0">
                                          <p:val>
                                            <p:strVal val="0-#ppt_w/2"/>
                                          </p:val>
                                        </p:tav>
                                        <p:tav tm="100000">
                                          <p:val>
                                            <p:strVal val="#ppt_x"/>
                                          </p:val>
                                        </p:tav>
                                      </p:tavLst>
                                    </p:anim>
                                    <p:anim calcmode="lin" valueType="num">
                                      <p:cBhvr additive="base">
                                        <p:cTn id="45" dur="500" fill="hold"/>
                                        <p:tgtEl>
                                          <p:spTgt spid="4"/>
                                        </p:tgtEl>
                                        <p:attrNameLst>
                                          <p:attrName>ppt_y</p:attrName>
                                        </p:attrNameLst>
                                      </p:cBhvr>
                                      <p:tavLst>
                                        <p:tav tm="0">
                                          <p:val>
                                            <p:strVal val="#ppt_y"/>
                                          </p:val>
                                        </p:tav>
                                        <p:tav tm="100000">
                                          <p:val>
                                            <p:strVal val="#ppt_y"/>
                                          </p:val>
                                        </p:tav>
                                      </p:tavLst>
                                    </p:anim>
                                  </p:childTnLst>
                                </p:cTn>
                              </p:par>
                              <p:par>
                                <p:cTn id="46" presetID="2" presetClass="entr" presetSubtype="8" fill="hold" grpId="0" nodeType="with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0-#ppt_w/2"/>
                                          </p:val>
                                        </p:tav>
                                        <p:tav tm="100000">
                                          <p:val>
                                            <p:strVal val="#ppt_x"/>
                                          </p:val>
                                        </p:tav>
                                      </p:tavLst>
                                    </p:anim>
                                    <p:anim calcmode="lin" valueType="num">
                                      <p:cBhvr additive="base">
                                        <p:cTn id="49" dur="500" fill="hold"/>
                                        <p:tgtEl>
                                          <p:spTgt spid="3"/>
                                        </p:tgtEl>
                                        <p:attrNameLst>
                                          <p:attrName>ppt_y</p:attrName>
                                        </p:attrNameLst>
                                      </p:cBhvr>
                                      <p:tavLst>
                                        <p:tav tm="0">
                                          <p:val>
                                            <p:strVal val="#ppt_y"/>
                                          </p:val>
                                        </p:tav>
                                        <p:tav tm="100000">
                                          <p:val>
                                            <p:strVal val="#ppt_y"/>
                                          </p:val>
                                        </p:tav>
                                      </p:tavLst>
                                    </p:anim>
                                  </p:childTnLst>
                                </p:cTn>
                              </p:par>
                              <p:par>
                                <p:cTn id="50" presetID="2" presetClass="entr" presetSubtype="8" fill="hold" grpId="0" nodeType="withEffect">
                                  <p:stCondLst>
                                    <p:cond delay="0"/>
                                  </p:stCondLst>
                                  <p:childTnLst>
                                    <p:set>
                                      <p:cBhvr>
                                        <p:cTn id="51" dur="1" fill="hold">
                                          <p:stCondLst>
                                            <p:cond delay="0"/>
                                          </p:stCondLst>
                                        </p:cTn>
                                        <p:tgtEl>
                                          <p:spTgt spid="5"/>
                                        </p:tgtEl>
                                        <p:attrNameLst>
                                          <p:attrName>style.visibility</p:attrName>
                                        </p:attrNameLst>
                                      </p:cBhvr>
                                      <p:to>
                                        <p:strVal val="visible"/>
                                      </p:to>
                                    </p:set>
                                    <p:anim calcmode="lin" valueType="num">
                                      <p:cBhvr additive="base">
                                        <p:cTn id="52" dur="500" fill="hold"/>
                                        <p:tgtEl>
                                          <p:spTgt spid="5"/>
                                        </p:tgtEl>
                                        <p:attrNameLst>
                                          <p:attrName>ppt_x</p:attrName>
                                        </p:attrNameLst>
                                      </p:cBhvr>
                                      <p:tavLst>
                                        <p:tav tm="0">
                                          <p:val>
                                            <p:strVal val="0-#ppt_w/2"/>
                                          </p:val>
                                        </p:tav>
                                        <p:tav tm="100000">
                                          <p:val>
                                            <p:strVal val="#ppt_x"/>
                                          </p:val>
                                        </p:tav>
                                      </p:tavLst>
                                    </p:anim>
                                    <p:anim calcmode="lin" valueType="num">
                                      <p:cBhvr additive="base">
                                        <p:cTn id="53" dur="500" fill="hold"/>
                                        <p:tgtEl>
                                          <p:spTgt spid="5"/>
                                        </p:tgtEl>
                                        <p:attrNameLst>
                                          <p:attrName>ppt_y</p:attrName>
                                        </p:attrNameLst>
                                      </p:cBhvr>
                                      <p:tavLst>
                                        <p:tav tm="0">
                                          <p:val>
                                            <p:strVal val="#ppt_y"/>
                                          </p:val>
                                        </p:tav>
                                        <p:tav tm="100000">
                                          <p:val>
                                            <p:strVal val="#ppt_y"/>
                                          </p:val>
                                        </p:tav>
                                      </p:tavLst>
                                    </p:anim>
                                  </p:childTnLst>
                                </p:cTn>
                              </p:par>
                              <p:par>
                                <p:cTn id="54" presetID="2" presetClass="entr" presetSubtype="8" fill="hold" grpId="0" nodeType="withEffect">
                                  <p:stCondLst>
                                    <p:cond delay="0"/>
                                  </p:stCondLst>
                                  <p:childTnLst>
                                    <p:set>
                                      <p:cBhvr>
                                        <p:cTn id="55" dur="1" fill="hold">
                                          <p:stCondLst>
                                            <p:cond delay="0"/>
                                          </p:stCondLst>
                                        </p:cTn>
                                        <p:tgtEl>
                                          <p:spTgt spid="6"/>
                                        </p:tgtEl>
                                        <p:attrNameLst>
                                          <p:attrName>style.visibility</p:attrName>
                                        </p:attrNameLst>
                                      </p:cBhvr>
                                      <p:to>
                                        <p:strVal val="visible"/>
                                      </p:to>
                                    </p:set>
                                    <p:anim calcmode="lin" valueType="num">
                                      <p:cBhvr additive="base">
                                        <p:cTn id="56" dur="500" fill="hold"/>
                                        <p:tgtEl>
                                          <p:spTgt spid="6"/>
                                        </p:tgtEl>
                                        <p:attrNameLst>
                                          <p:attrName>ppt_x</p:attrName>
                                        </p:attrNameLst>
                                      </p:cBhvr>
                                      <p:tavLst>
                                        <p:tav tm="0">
                                          <p:val>
                                            <p:strVal val="0-#ppt_w/2"/>
                                          </p:val>
                                        </p:tav>
                                        <p:tav tm="100000">
                                          <p:val>
                                            <p:strVal val="#ppt_x"/>
                                          </p:val>
                                        </p:tav>
                                      </p:tavLst>
                                    </p:anim>
                                    <p:anim calcmode="lin" valueType="num">
                                      <p:cBhvr additive="base">
                                        <p:cTn id="57"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53" presetClass="entr" presetSubtype="16" fill="hold" grpId="0" nodeType="clickEffect">
                                  <p:stCondLst>
                                    <p:cond delay="0"/>
                                  </p:stCondLst>
                                  <p:childTnLst>
                                    <p:set>
                                      <p:cBhvr>
                                        <p:cTn id="61" dur="1" fill="hold">
                                          <p:stCondLst>
                                            <p:cond delay="0"/>
                                          </p:stCondLst>
                                        </p:cTn>
                                        <p:tgtEl>
                                          <p:spTgt spid="10"/>
                                        </p:tgtEl>
                                        <p:attrNameLst>
                                          <p:attrName>style.visibility</p:attrName>
                                        </p:attrNameLst>
                                      </p:cBhvr>
                                      <p:to>
                                        <p:strVal val="visible"/>
                                      </p:to>
                                    </p:set>
                                    <p:anim calcmode="lin" valueType="num">
                                      <p:cBhvr>
                                        <p:cTn id="62" dur="500" fill="hold"/>
                                        <p:tgtEl>
                                          <p:spTgt spid="10"/>
                                        </p:tgtEl>
                                        <p:attrNameLst>
                                          <p:attrName>ppt_w</p:attrName>
                                        </p:attrNameLst>
                                      </p:cBhvr>
                                      <p:tavLst>
                                        <p:tav tm="0">
                                          <p:val>
                                            <p:fltVal val="0"/>
                                          </p:val>
                                        </p:tav>
                                        <p:tav tm="100000">
                                          <p:val>
                                            <p:strVal val="#ppt_w"/>
                                          </p:val>
                                        </p:tav>
                                      </p:tavLst>
                                    </p:anim>
                                    <p:anim calcmode="lin" valueType="num">
                                      <p:cBhvr>
                                        <p:cTn id="63" dur="500" fill="hold"/>
                                        <p:tgtEl>
                                          <p:spTgt spid="10"/>
                                        </p:tgtEl>
                                        <p:attrNameLst>
                                          <p:attrName>ppt_h</p:attrName>
                                        </p:attrNameLst>
                                      </p:cBhvr>
                                      <p:tavLst>
                                        <p:tav tm="0">
                                          <p:val>
                                            <p:fltVal val="0"/>
                                          </p:val>
                                        </p:tav>
                                        <p:tav tm="100000">
                                          <p:val>
                                            <p:strVal val="#ppt_h"/>
                                          </p:val>
                                        </p:tav>
                                      </p:tavLst>
                                    </p:anim>
                                    <p:animEffect transition="in" filter="fade">
                                      <p:cBhvr>
                                        <p:cTn id="64" dur="500"/>
                                        <p:tgtEl>
                                          <p:spTgt spid="10"/>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11"/>
                                        </p:tgtEl>
                                        <p:attrNameLst>
                                          <p:attrName>style.visibility</p:attrName>
                                        </p:attrNameLst>
                                      </p:cBhvr>
                                      <p:to>
                                        <p:strVal val="visible"/>
                                      </p:to>
                                    </p:set>
                                    <p:anim calcmode="lin" valueType="num">
                                      <p:cBhvr>
                                        <p:cTn id="67" dur="500" fill="hold"/>
                                        <p:tgtEl>
                                          <p:spTgt spid="11"/>
                                        </p:tgtEl>
                                        <p:attrNameLst>
                                          <p:attrName>ppt_w</p:attrName>
                                        </p:attrNameLst>
                                      </p:cBhvr>
                                      <p:tavLst>
                                        <p:tav tm="0">
                                          <p:val>
                                            <p:fltVal val="0"/>
                                          </p:val>
                                        </p:tav>
                                        <p:tav tm="100000">
                                          <p:val>
                                            <p:strVal val="#ppt_w"/>
                                          </p:val>
                                        </p:tav>
                                      </p:tavLst>
                                    </p:anim>
                                    <p:anim calcmode="lin" valueType="num">
                                      <p:cBhvr>
                                        <p:cTn id="68" dur="500" fill="hold"/>
                                        <p:tgtEl>
                                          <p:spTgt spid="11"/>
                                        </p:tgtEl>
                                        <p:attrNameLst>
                                          <p:attrName>ppt_h</p:attrName>
                                        </p:attrNameLst>
                                      </p:cBhvr>
                                      <p:tavLst>
                                        <p:tav tm="0">
                                          <p:val>
                                            <p:fltVal val="0"/>
                                          </p:val>
                                        </p:tav>
                                        <p:tav tm="100000">
                                          <p:val>
                                            <p:strVal val="#ppt_h"/>
                                          </p:val>
                                        </p:tav>
                                      </p:tavLst>
                                    </p:anim>
                                    <p:animEffect transition="in" filter="fade">
                                      <p:cBhvr>
                                        <p:cTn id="69" dur="500"/>
                                        <p:tgtEl>
                                          <p:spTgt spid="11"/>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2"/>
                                        </p:tgtEl>
                                        <p:attrNameLst>
                                          <p:attrName>style.visibility</p:attrName>
                                        </p:attrNameLst>
                                      </p:cBhvr>
                                      <p:to>
                                        <p:strVal val="visible"/>
                                      </p:to>
                                    </p:set>
                                    <p:anim calcmode="lin" valueType="num">
                                      <p:cBhvr>
                                        <p:cTn id="72" dur="500" fill="hold"/>
                                        <p:tgtEl>
                                          <p:spTgt spid="12"/>
                                        </p:tgtEl>
                                        <p:attrNameLst>
                                          <p:attrName>ppt_w</p:attrName>
                                        </p:attrNameLst>
                                      </p:cBhvr>
                                      <p:tavLst>
                                        <p:tav tm="0">
                                          <p:val>
                                            <p:fltVal val="0"/>
                                          </p:val>
                                        </p:tav>
                                        <p:tav tm="100000">
                                          <p:val>
                                            <p:strVal val="#ppt_w"/>
                                          </p:val>
                                        </p:tav>
                                      </p:tavLst>
                                    </p:anim>
                                    <p:anim calcmode="lin" valueType="num">
                                      <p:cBhvr>
                                        <p:cTn id="73" dur="500" fill="hold"/>
                                        <p:tgtEl>
                                          <p:spTgt spid="12"/>
                                        </p:tgtEl>
                                        <p:attrNameLst>
                                          <p:attrName>ppt_h</p:attrName>
                                        </p:attrNameLst>
                                      </p:cBhvr>
                                      <p:tavLst>
                                        <p:tav tm="0">
                                          <p:val>
                                            <p:fltVal val="0"/>
                                          </p:val>
                                        </p:tav>
                                        <p:tav tm="100000">
                                          <p:val>
                                            <p:strVal val="#ppt_h"/>
                                          </p:val>
                                        </p:tav>
                                      </p:tavLst>
                                    </p:anim>
                                    <p:animEffect transition="in" filter="fade">
                                      <p:cBhvr>
                                        <p:cTn id="74" dur="500"/>
                                        <p:tgtEl>
                                          <p:spTgt spid="12"/>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p:cTn id="77" dur="500" fill="hold"/>
                                        <p:tgtEl>
                                          <p:spTgt spid="13"/>
                                        </p:tgtEl>
                                        <p:attrNameLst>
                                          <p:attrName>ppt_w</p:attrName>
                                        </p:attrNameLst>
                                      </p:cBhvr>
                                      <p:tavLst>
                                        <p:tav tm="0">
                                          <p:val>
                                            <p:fltVal val="0"/>
                                          </p:val>
                                        </p:tav>
                                        <p:tav tm="100000">
                                          <p:val>
                                            <p:strVal val="#ppt_w"/>
                                          </p:val>
                                        </p:tav>
                                      </p:tavLst>
                                    </p:anim>
                                    <p:anim calcmode="lin" valueType="num">
                                      <p:cBhvr>
                                        <p:cTn id="78" dur="500" fill="hold"/>
                                        <p:tgtEl>
                                          <p:spTgt spid="13"/>
                                        </p:tgtEl>
                                        <p:attrNameLst>
                                          <p:attrName>ppt_h</p:attrName>
                                        </p:attrNameLst>
                                      </p:cBhvr>
                                      <p:tavLst>
                                        <p:tav tm="0">
                                          <p:val>
                                            <p:fltVal val="0"/>
                                          </p:val>
                                        </p:tav>
                                        <p:tav tm="100000">
                                          <p:val>
                                            <p:strVal val="#ppt_h"/>
                                          </p:val>
                                        </p:tav>
                                      </p:tavLst>
                                    </p:anim>
                                    <p:animEffect transition="in" filter="fade">
                                      <p:cBhvr>
                                        <p:cTn id="79" dur="500"/>
                                        <p:tgtEl>
                                          <p:spTgt spid="13"/>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4"/>
                                        </p:tgtEl>
                                        <p:attrNameLst>
                                          <p:attrName>style.visibility</p:attrName>
                                        </p:attrNameLst>
                                      </p:cBhvr>
                                      <p:to>
                                        <p:strVal val="visible"/>
                                      </p:to>
                                    </p:set>
                                    <p:anim calcmode="lin" valueType="num">
                                      <p:cBhvr>
                                        <p:cTn id="82" dur="500" fill="hold"/>
                                        <p:tgtEl>
                                          <p:spTgt spid="14"/>
                                        </p:tgtEl>
                                        <p:attrNameLst>
                                          <p:attrName>ppt_w</p:attrName>
                                        </p:attrNameLst>
                                      </p:cBhvr>
                                      <p:tavLst>
                                        <p:tav tm="0">
                                          <p:val>
                                            <p:fltVal val="0"/>
                                          </p:val>
                                        </p:tav>
                                        <p:tav tm="100000">
                                          <p:val>
                                            <p:strVal val="#ppt_w"/>
                                          </p:val>
                                        </p:tav>
                                      </p:tavLst>
                                    </p:anim>
                                    <p:anim calcmode="lin" valueType="num">
                                      <p:cBhvr>
                                        <p:cTn id="83" dur="500" fill="hold"/>
                                        <p:tgtEl>
                                          <p:spTgt spid="14"/>
                                        </p:tgtEl>
                                        <p:attrNameLst>
                                          <p:attrName>ppt_h</p:attrName>
                                        </p:attrNameLst>
                                      </p:cBhvr>
                                      <p:tavLst>
                                        <p:tav tm="0">
                                          <p:val>
                                            <p:fltVal val="0"/>
                                          </p:val>
                                        </p:tav>
                                        <p:tav tm="100000">
                                          <p:val>
                                            <p:strVal val="#ppt_h"/>
                                          </p:val>
                                        </p:tav>
                                      </p:tavLst>
                                    </p:anim>
                                    <p:animEffect transition="in" filter="fade">
                                      <p:cBhvr>
                                        <p:cTn id="84" dur="500"/>
                                        <p:tgtEl>
                                          <p:spTgt spid="14"/>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15"/>
                                        </p:tgtEl>
                                        <p:attrNameLst>
                                          <p:attrName>style.visibility</p:attrName>
                                        </p:attrNameLst>
                                      </p:cBhvr>
                                      <p:to>
                                        <p:strVal val="visible"/>
                                      </p:to>
                                    </p:set>
                                    <p:anim calcmode="lin" valueType="num">
                                      <p:cBhvr>
                                        <p:cTn id="87" dur="500" fill="hold"/>
                                        <p:tgtEl>
                                          <p:spTgt spid="15"/>
                                        </p:tgtEl>
                                        <p:attrNameLst>
                                          <p:attrName>ppt_w</p:attrName>
                                        </p:attrNameLst>
                                      </p:cBhvr>
                                      <p:tavLst>
                                        <p:tav tm="0">
                                          <p:val>
                                            <p:fltVal val="0"/>
                                          </p:val>
                                        </p:tav>
                                        <p:tav tm="100000">
                                          <p:val>
                                            <p:strVal val="#ppt_w"/>
                                          </p:val>
                                        </p:tav>
                                      </p:tavLst>
                                    </p:anim>
                                    <p:anim calcmode="lin" valueType="num">
                                      <p:cBhvr>
                                        <p:cTn id="88" dur="500" fill="hold"/>
                                        <p:tgtEl>
                                          <p:spTgt spid="15"/>
                                        </p:tgtEl>
                                        <p:attrNameLst>
                                          <p:attrName>ppt_h</p:attrName>
                                        </p:attrNameLst>
                                      </p:cBhvr>
                                      <p:tavLst>
                                        <p:tav tm="0">
                                          <p:val>
                                            <p:fltVal val="0"/>
                                          </p:val>
                                        </p:tav>
                                        <p:tav tm="100000">
                                          <p:val>
                                            <p:strVal val="#ppt_h"/>
                                          </p:val>
                                        </p:tav>
                                      </p:tavLst>
                                    </p:anim>
                                    <p:animEffect transition="in" filter="fade">
                                      <p:cBhvr>
                                        <p:cTn id="89" dur="50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p:cTn id="92" dur="500" fill="hold"/>
                                        <p:tgtEl>
                                          <p:spTgt spid="16"/>
                                        </p:tgtEl>
                                        <p:attrNameLst>
                                          <p:attrName>ppt_w</p:attrName>
                                        </p:attrNameLst>
                                      </p:cBhvr>
                                      <p:tavLst>
                                        <p:tav tm="0">
                                          <p:val>
                                            <p:fltVal val="0"/>
                                          </p:val>
                                        </p:tav>
                                        <p:tav tm="100000">
                                          <p:val>
                                            <p:strVal val="#ppt_w"/>
                                          </p:val>
                                        </p:tav>
                                      </p:tavLst>
                                    </p:anim>
                                    <p:anim calcmode="lin" valueType="num">
                                      <p:cBhvr>
                                        <p:cTn id="93" dur="500" fill="hold"/>
                                        <p:tgtEl>
                                          <p:spTgt spid="16"/>
                                        </p:tgtEl>
                                        <p:attrNameLst>
                                          <p:attrName>ppt_h</p:attrName>
                                        </p:attrNameLst>
                                      </p:cBhvr>
                                      <p:tavLst>
                                        <p:tav tm="0">
                                          <p:val>
                                            <p:fltVal val="0"/>
                                          </p:val>
                                        </p:tav>
                                        <p:tav tm="100000">
                                          <p:val>
                                            <p:strVal val="#ppt_h"/>
                                          </p:val>
                                        </p:tav>
                                      </p:tavLst>
                                    </p:anim>
                                    <p:animEffect transition="in" filter="fade">
                                      <p:cBhvr>
                                        <p:cTn id="94" dur="500"/>
                                        <p:tgtEl>
                                          <p:spTgt spid="16"/>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17"/>
                                        </p:tgtEl>
                                        <p:attrNameLst>
                                          <p:attrName>style.visibility</p:attrName>
                                        </p:attrNameLst>
                                      </p:cBhvr>
                                      <p:to>
                                        <p:strVal val="visible"/>
                                      </p:to>
                                    </p:set>
                                    <p:anim calcmode="lin" valueType="num">
                                      <p:cBhvr>
                                        <p:cTn id="97" dur="500" fill="hold"/>
                                        <p:tgtEl>
                                          <p:spTgt spid="17"/>
                                        </p:tgtEl>
                                        <p:attrNameLst>
                                          <p:attrName>ppt_w</p:attrName>
                                        </p:attrNameLst>
                                      </p:cBhvr>
                                      <p:tavLst>
                                        <p:tav tm="0">
                                          <p:val>
                                            <p:fltVal val="0"/>
                                          </p:val>
                                        </p:tav>
                                        <p:tav tm="100000">
                                          <p:val>
                                            <p:strVal val="#ppt_w"/>
                                          </p:val>
                                        </p:tav>
                                      </p:tavLst>
                                    </p:anim>
                                    <p:anim calcmode="lin" valueType="num">
                                      <p:cBhvr>
                                        <p:cTn id="98" dur="500" fill="hold"/>
                                        <p:tgtEl>
                                          <p:spTgt spid="17"/>
                                        </p:tgtEl>
                                        <p:attrNameLst>
                                          <p:attrName>ppt_h</p:attrName>
                                        </p:attrNameLst>
                                      </p:cBhvr>
                                      <p:tavLst>
                                        <p:tav tm="0">
                                          <p:val>
                                            <p:fltVal val="0"/>
                                          </p:val>
                                        </p:tav>
                                        <p:tav tm="100000">
                                          <p:val>
                                            <p:strVal val="#ppt_h"/>
                                          </p:val>
                                        </p:tav>
                                      </p:tavLst>
                                    </p:anim>
                                    <p:animEffect transition="in" filter="fade">
                                      <p:cBhvr>
                                        <p:cTn id="99" dur="500"/>
                                        <p:tgtEl>
                                          <p:spTgt spid="17"/>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9"/>
                                        </p:tgtEl>
                                        <p:attrNameLst>
                                          <p:attrName>style.visibility</p:attrName>
                                        </p:attrNameLst>
                                      </p:cBhvr>
                                      <p:to>
                                        <p:strVal val="visible"/>
                                      </p:to>
                                    </p:set>
                                    <p:anim calcmode="lin" valueType="num">
                                      <p:cBhvr>
                                        <p:cTn id="102" dur="500" fill="hold"/>
                                        <p:tgtEl>
                                          <p:spTgt spid="19"/>
                                        </p:tgtEl>
                                        <p:attrNameLst>
                                          <p:attrName>ppt_w</p:attrName>
                                        </p:attrNameLst>
                                      </p:cBhvr>
                                      <p:tavLst>
                                        <p:tav tm="0">
                                          <p:val>
                                            <p:fltVal val="0"/>
                                          </p:val>
                                        </p:tav>
                                        <p:tav tm="100000">
                                          <p:val>
                                            <p:strVal val="#ppt_w"/>
                                          </p:val>
                                        </p:tav>
                                      </p:tavLst>
                                    </p:anim>
                                    <p:anim calcmode="lin" valueType="num">
                                      <p:cBhvr>
                                        <p:cTn id="103" dur="500" fill="hold"/>
                                        <p:tgtEl>
                                          <p:spTgt spid="19"/>
                                        </p:tgtEl>
                                        <p:attrNameLst>
                                          <p:attrName>ppt_h</p:attrName>
                                        </p:attrNameLst>
                                      </p:cBhvr>
                                      <p:tavLst>
                                        <p:tav tm="0">
                                          <p:val>
                                            <p:fltVal val="0"/>
                                          </p:val>
                                        </p:tav>
                                        <p:tav tm="100000">
                                          <p:val>
                                            <p:strVal val="#ppt_h"/>
                                          </p:val>
                                        </p:tav>
                                      </p:tavLst>
                                    </p:anim>
                                    <p:animEffect transition="in" filter="fade">
                                      <p:cBhvr>
                                        <p:cTn id="104" dur="500"/>
                                        <p:tgtEl>
                                          <p:spTgt spid="19"/>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20"/>
                                        </p:tgtEl>
                                        <p:attrNameLst>
                                          <p:attrName>style.visibility</p:attrName>
                                        </p:attrNameLst>
                                      </p:cBhvr>
                                      <p:to>
                                        <p:strVal val="visible"/>
                                      </p:to>
                                    </p:set>
                                    <p:anim calcmode="lin" valueType="num">
                                      <p:cBhvr>
                                        <p:cTn id="107" dur="500" fill="hold"/>
                                        <p:tgtEl>
                                          <p:spTgt spid="20"/>
                                        </p:tgtEl>
                                        <p:attrNameLst>
                                          <p:attrName>ppt_w</p:attrName>
                                        </p:attrNameLst>
                                      </p:cBhvr>
                                      <p:tavLst>
                                        <p:tav tm="0">
                                          <p:val>
                                            <p:fltVal val="0"/>
                                          </p:val>
                                        </p:tav>
                                        <p:tav tm="100000">
                                          <p:val>
                                            <p:strVal val="#ppt_w"/>
                                          </p:val>
                                        </p:tav>
                                      </p:tavLst>
                                    </p:anim>
                                    <p:anim calcmode="lin" valueType="num">
                                      <p:cBhvr>
                                        <p:cTn id="108" dur="500" fill="hold"/>
                                        <p:tgtEl>
                                          <p:spTgt spid="20"/>
                                        </p:tgtEl>
                                        <p:attrNameLst>
                                          <p:attrName>ppt_h</p:attrName>
                                        </p:attrNameLst>
                                      </p:cBhvr>
                                      <p:tavLst>
                                        <p:tav tm="0">
                                          <p:val>
                                            <p:fltVal val="0"/>
                                          </p:val>
                                        </p:tav>
                                        <p:tav tm="100000">
                                          <p:val>
                                            <p:strVal val="#ppt_h"/>
                                          </p:val>
                                        </p:tav>
                                      </p:tavLst>
                                    </p:anim>
                                    <p:animEffect transition="in" filter="fade">
                                      <p:cBhvr>
                                        <p:cTn id="109" dur="500"/>
                                        <p:tgtEl>
                                          <p:spTgt spid="20"/>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p:cTn id="112" dur="500" fill="hold"/>
                                        <p:tgtEl>
                                          <p:spTgt spid="21"/>
                                        </p:tgtEl>
                                        <p:attrNameLst>
                                          <p:attrName>ppt_w</p:attrName>
                                        </p:attrNameLst>
                                      </p:cBhvr>
                                      <p:tavLst>
                                        <p:tav tm="0">
                                          <p:val>
                                            <p:fltVal val="0"/>
                                          </p:val>
                                        </p:tav>
                                        <p:tav tm="100000">
                                          <p:val>
                                            <p:strVal val="#ppt_w"/>
                                          </p:val>
                                        </p:tav>
                                      </p:tavLst>
                                    </p:anim>
                                    <p:anim calcmode="lin" valueType="num">
                                      <p:cBhvr>
                                        <p:cTn id="113" dur="500" fill="hold"/>
                                        <p:tgtEl>
                                          <p:spTgt spid="21"/>
                                        </p:tgtEl>
                                        <p:attrNameLst>
                                          <p:attrName>ppt_h</p:attrName>
                                        </p:attrNameLst>
                                      </p:cBhvr>
                                      <p:tavLst>
                                        <p:tav tm="0">
                                          <p:val>
                                            <p:fltVal val="0"/>
                                          </p:val>
                                        </p:tav>
                                        <p:tav tm="100000">
                                          <p:val>
                                            <p:strVal val="#ppt_h"/>
                                          </p:val>
                                        </p:tav>
                                      </p:tavLst>
                                    </p:anim>
                                    <p:animEffect transition="in" filter="fade">
                                      <p:cBhvr>
                                        <p:cTn id="114" dur="500"/>
                                        <p:tgtEl>
                                          <p:spTgt spid="21"/>
                                        </p:tgtEl>
                                      </p:cBhvr>
                                    </p:animEffect>
                                  </p:childTnLst>
                                </p:cTn>
                              </p:par>
                              <p:par>
                                <p:cTn id="115" presetID="53" presetClass="entr" presetSubtype="16" fill="hold" grpId="0" nodeType="with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500" fill="hold"/>
                                        <p:tgtEl>
                                          <p:spTgt spid="22"/>
                                        </p:tgtEl>
                                        <p:attrNameLst>
                                          <p:attrName>ppt_w</p:attrName>
                                        </p:attrNameLst>
                                      </p:cBhvr>
                                      <p:tavLst>
                                        <p:tav tm="0">
                                          <p:val>
                                            <p:fltVal val="0"/>
                                          </p:val>
                                        </p:tav>
                                        <p:tav tm="100000">
                                          <p:val>
                                            <p:strVal val="#ppt_w"/>
                                          </p:val>
                                        </p:tav>
                                      </p:tavLst>
                                    </p:anim>
                                    <p:anim calcmode="lin" valueType="num">
                                      <p:cBhvr>
                                        <p:cTn id="118" dur="500" fill="hold"/>
                                        <p:tgtEl>
                                          <p:spTgt spid="22"/>
                                        </p:tgtEl>
                                        <p:attrNameLst>
                                          <p:attrName>ppt_h</p:attrName>
                                        </p:attrNameLst>
                                      </p:cBhvr>
                                      <p:tavLst>
                                        <p:tav tm="0">
                                          <p:val>
                                            <p:fltVal val="0"/>
                                          </p:val>
                                        </p:tav>
                                        <p:tav tm="100000">
                                          <p:val>
                                            <p:strVal val="#ppt_h"/>
                                          </p:val>
                                        </p:tav>
                                      </p:tavLst>
                                    </p:anim>
                                    <p:animEffect transition="in" filter="fade">
                                      <p:cBhvr>
                                        <p:cTn id="119" dur="500"/>
                                        <p:tgtEl>
                                          <p:spTgt spid="2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23"/>
                                        </p:tgtEl>
                                        <p:attrNameLst>
                                          <p:attrName>style.visibility</p:attrName>
                                        </p:attrNameLst>
                                      </p:cBhvr>
                                      <p:to>
                                        <p:strVal val="visible"/>
                                      </p:to>
                                    </p:set>
                                    <p:anim calcmode="lin" valueType="num">
                                      <p:cBhvr>
                                        <p:cTn id="122" dur="500" fill="hold"/>
                                        <p:tgtEl>
                                          <p:spTgt spid="23"/>
                                        </p:tgtEl>
                                        <p:attrNameLst>
                                          <p:attrName>ppt_w</p:attrName>
                                        </p:attrNameLst>
                                      </p:cBhvr>
                                      <p:tavLst>
                                        <p:tav tm="0">
                                          <p:val>
                                            <p:fltVal val="0"/>
                                          </p:val>
                                        </p:tav>
                                        <p:tav tm="100000">
                                          <p:val>
                                            <p:strVal val="#ppt_w"/>
                                          </p:val>
                                        </p:tav>
                                      </p:tavLst>
                                    </p:anim>
                                    <p:anim calcmode="lin" valueType="num">
                                      <p:cBhvr>
                                        <p:cTn id="123" dur="500" fill="hold"/>
                                        <p:tgtEl>
                                          <p:spTgt spid="23"/>
                                        </p:tgtEl>
                                        <p:attrNameLst>
                                          <p:attrName>ppt_h</p:attrName>
                                        </p:attrNameLst>
                                      </p:cBhvr>
                                      <p:tavLst>
                                        <p:tav tm="0">
                                          <p:val>
                                            <p:fltVal val="0"/>
                                          </p:val>
                                        </p:tav>
                                        <p:tav tm="100000">
                                          <p:val>
                                            <p:strVal val="#ppt_h"/>
                                          </p:val>
                                        </p:tav>
                                      </p:tavLst>
                                    </p:anim>
                                    <p:animEffect transition="in" filter="fade">
                                      <p:cBhvr>
                                        <p:cTn id="124" dur="500"/>
                                        <p:tgtEl>
                                          <p:spTgt spid="2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24"/>
                                        </p:tgtEl>
                                        <p:attrNameLst>
                                          <p:attrName>style.visibility</p:attrName>
                                        </p:attrNameLst>
                                      </p:cBhvr>
                                      <p:to>
                                        <p:strVal val="visible"/>
                                      </p:to>
                                    </p:set>
                                    <p:anim calcmode="lin" valueType="num">
                                      <p:cBhvr>
                                        <p:cTn id="127" dur="500" fill="hold"/>
                                        <p:tgtEl>
                                          <p:spTgt spid="24"/>
                                        </p:tgtEl>
                                        <p:attrNameLst>
                                          <p:attrName>ppt_w</p:attrName>
                                        </p:attrNameLst>
                                      </p:cBhvr>
                                      <p:tavLst>
                                        <p:tav tm="0">
                                          <p:val>
                                            <p:fltVal val="0"/>
                                          </p:val>
                                        </p:tav>
                                        <p:tav tm="100000">
                                          <p:val>
                                            <p:strVal val="#ppt_w"/>
                                          </p:val>
                                        </p:tav>
                                      </p:tavLst>
                                    </p:anim>
                                    <p:anim calcmode="lin" valueType="num">
                                      <p:cBhvr>
                                        <p:cTn id="128" dur="500" fill="hold"/>
                                        <p:tgtEl>
                                          <p:spTgt spid="24"/>
                                        </p:tgtEl>
                                        <p:attrNameLst>
                                          <p:attrName>ppt_h</p:attrName>
                                        </p:attrNameLst>
                                      </p:cBhvr>
                                      <p:tavLst>
                                        <p:tav tm="0">
                                          <p:val>
                                            <p:fltVal val="0"/>
                                          </p:val>
                                        </p:tav>
                                        <p:tav tm="100000">
                                          <p:val>
                                            <p:strVal val="#ppt_h"/>
                                          </p:val>
                                        </p:tav>
                                      </p:tavLst>
                                    </p:anim>
                                    <p:animEffect transition="in" filter="fade">
                                      <p:cBhvr>
                                        <p:cTn id="129" dur="500"/>
                                        <p:tgtEl>
                                          <p:spTgt spid="24"/>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25"/>
                                        </p:tgtEl>
                                        <p:attrNameLst>
                                          <p:attrName>style.visibility</p:attrName>
                                        </p:attrNameLst>
                                      </p:cBhvr>
                                      <p:to>
                                        <p:strVal val="visible"/>
                                      </p:to>
                                    </p:set>
                                    <p:anim calcmode="lin" valueType="num">
                                      <p:cBhvr>
                                        <p:cTn id="132" dur="500" fill="hold"/>
                                        <p:tgtEl>
                                          <p:spTgt spid="25"/>
                                        </p:tgtEl>
                                        <p:attrNameLst>
                                          <p:attrName>ppt_w</p:attrName>
                                        </p:attrNameLst>
                                      </p:cBhvr>
                                      <p:tavLst>
                                        <p:tav tm="0">
                                          <p:val>
                                            <p:fltVal val="0"/>
                                          </p:val>
                                        </p:tav>
                                        <p:tav tm="100000">
                                          <p:val>
                                            <p:strVal val="#ppt_w"/>
                                          </p:val>
                                        </p:tav>
                                      </p:tavLst>
                                    </p:anim>
                                    <p:anim calcmode="lin" valueType="num">
                                      <p:cBhvr>
                                        <p:cTn id="133" dur="500" fill="hold"/>
                                        <p:tgtEl>
                                          <p:spTgt spid="25"/>
                                        </p:tgtEl>
                                        <p:attrNameLst>
                                          <p:attrName>ppt_h</p:attrName>
                                        </p:attrNameLst>
                                      </p:cBhvr>
                                      <p:tavLst>
                                        <p:tav tm="0">
                                          <p:val>
                                            <p:fltVal val="0"/>
                                          </p:val>
                                        </p:tav>
                                        <p:tav tm="100000">
                                          <p:val>
                                            <p:strVal val="#ppt_h"/>
                                          </p:val>
                                        </p:tav>
                                      </p:tavLst>
                                    </p:anim>
                                    <p:animEffect transition="in" filter="fade">
                                      <p:cBhvr>
                                        <p:cTn id="134" dur="500"/>
                                        <p:tgtEl>
                                          <p:spTgt spid="25"/>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26"/>
                                        </p:tgtEl>
                                        <p:attrNameLst>
                                          <p:attrName>style.visibility</p:attrName>
                                        </p:attrNameLst>
                                      </p:cBhvr>
                                      <p:to>
                                        <p:strVal val="visible"/>
                                      </p:to>
                                    </p:set>
                                    <p:anim calcmode="lin" valueType="num">
                                      <p:cBhvr>
                                        <p:cTn id="137" dur="500" fill="hold"/>
                                        <p:tgtEl>
                                          <p:spTgt spid="26"/>
                                        </p:tgtEl>
                                        <p:attrNameLst>
                                          <p:attrName>ppt_w</p:attrName>
                                        </p:attrNameLst>
                                      </p:cBhvr>
                                      <p:tavLst>
                                        <p:tav tm="0">
                                          <p:val>
                                            <p:fltVal val="0"/>
                                          </p:val>
                                        </p:tav>
                                        <p:tav tm="100000">
                                          <p:val>
                                            <p:strVal val="#ppt_w"/>
                                          </p:val>
                                        </p:tav>
                                      </p:tavLst>
                                    </p:anim>
                                    <p:anim calcmode="lin" valueType="num">
                                      <p:cBhvr>
                                        <p:cTn id="138" dur="500" fill="hold"/>
                                        <p:tgtEl>
                                          <p:spTgt spid="26"/>
                                        </p:tgtEl>
                                        <p:attrNameLst>
                                          <p:attrName>ppt_h</p:attrName>
                                        </p:attrNameLst>
                                      </p:cBhvr>
                                      <p:tavLst>
                                        <p:tav tm="0">
                                          <p:val>
                                            <p:fltVal val="0"/>
                                          </p:val>
                                        </p:tav>
                                        <p:tav tm="100000">
                                          <p:val>
                                            <p:strVal val="#ppt_h"/>
                                          </p:val>
                                        </p:tav>
                                      </p:tavLst>
                                    </p:anim>
                                    <p:animEffect transition="in" filter="fade">
                                      <p:cBhvr>
                                        <p:cTn id="139"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p:bldP spid="19" grpId="0"/>
      <p:bldP spid="20" grpId="0"/>
      <p:bldP spid="21" grpId="0"/>
      <p:bldP spid="22" grpId="0"/>
      <p:bldP spid="23" grpId="0"/>
      <p:bldP spid="24" grpId="0"/>
      <p:bldP spid="25" grpId="0"/>
      <p:bldP spid="26" grpId="0"/>
      <p:bldP spid="27" grpId="0"/>
      <p:bldP spid="944" grpId="0"/>
      <p:bldP spid="945" grpId="0" animBg="1"/>
    </p:bldLst>
  </p:timing>
</p:sld>
</file>

<file path=ppt/slides/slide5.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a:extLst>
              <a:ext uri="{FF2B5EF4-FFF2-40B4-BE49-F238E27FC236}">
                <a16:creationId xmlns:a16="http://schemas.microsoft.com/office/drawing/2014/main" id="{7BF8C9FC-1C57-4242-BEFA-A462B8296835}"/>
              </a:ext>
            </a:extLst>
          </p:cNvPr>
          <p:cNvSpPr/>
          <p:nvPr/>
        </p:nvSpPr>
        <p:spPr>
          <a:xfrm>
            <a:off x="1019381" y="5281476"/>
            <a:ext cx="10180141" cy="1015663"/>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200" dirty="0">
                <a:latin typeface="Arial" panose="020B0604020202020204" pitchFamily="34" charset="0"/>
                <a:cs typeface="Arial" panose="020B0604020202020204" pitchFamily="34" charset="0"/>
              </a:rPr>
              <a:t>在这边添加您需要输入的文字哦在这边添加您需要输入的文字哦</a:t>
            </a:r>
            <a:endParaRPr lang="en-GB" altLang="zh-CN" sz="1200" dirty="0">
              <a:latin typeface="Arial" panose="020B0604020202020204" pitchFamily="34" charset="0"/>
              <a:cs typeface="Arial" panose="020B0604020202020204" pitchFamily="34" charset="0"/>
            </a:endParaRPr>
          </a:p>
          <a:p>
            <a:pPr algn="ctr"/>
            <a:r>
              <a:rPr lang="zh-CN" altLang="en-US" sz="1200" dirty="0">
                <a:latin typeface="Arial" panose="020B0604020202020204" pitchFamily="34" charset="0"/>
                <a:cs typeface="Arial" panose="020B0604020202020204" pitchFamily="34" charset="0"/>
              </a:rPr>
              <a:t>在这边添加您需要输入的文字哦</a:t>
            </a:r>
            <a:endParaRPr lang="en-GB" altLang="zh-CN" sz="1200" dirty="0">
              <a:latin typeface="Arial" panose="020B0604020202020204" pitchFamily="34" charset="0"/>
              <a:cs typeface="Arial" panose="020B0604020202020204" pitchFamily="34" charset="0"/>
            </a:endParaRPr>
          </a:p>
          <a:p>
            <a:pPr algn="ctr"/>
            <a:r>
              <a:rPr lang="zh-CN" altLang="en-US" sz="1200" dirty="0">
                <a:latin typeface="Arial" panose="020B0604020202020204" pitchFamily="34" charset="0"/>
                <a:cs typeface="Arial" panose="020B0604020202020204" pitchFamily="34" charset="0"/>
              </a:rPr>
              <a:t>在这边添加您需要输入的文字哦</a:t>
            </a:r>
            <a:endParaRPr lang="en-GB" altLang="zh-CN" sz="1200" dirty="0">
              <a:latin typeface="Arial" panose="020B0604020202020204" pitchFamily="34" charset="0"/>
              <a:cs typeface="Arial" panose="020B0604020202020204" pitchFamily="34" charset="0"/>
            </a:endParaRPr>
          </a:p>
          <a:p>
            <a:pPr algn="ctr"/>
            <a:r>
              <a:rPr lang="zh-CN" altLang="en-US" sz="1200" dirty="0">
                <a:latin typeface="Arial" panose="020B0604020202020204" pitchFamily="34" charset="0"/>
                <a:cs typeface="Arial" panose="020B0604020202020204" pitchFamily="34" charset="0"/>
              </a:rPr>
              <a:t>在这边添加您需要输入的文字哦</a:t>
            </a:r>
            <a:endParaRPr lang="en-GB" altLang="zh-CN" sz="1200" dirty="0">
              <a:latin typeface="Arial" panose="020B0604020202020204" pitchFamily="34" charset="0"/>
              <a:cs typeface="Arial" panose="020B0604020202020204" pitchFamily="34" charset="0"/>
            </a:endParaRPr>
          </a:p>
          <a:p>
            <a:pPr algn="ctr"/>
            <a:endParaRPr lang="en-GB" sz="1200" dirty="0">
              <a:latin typeface="Arial" panose="020B0604020202020204" pitchFamily="34" charset="0"/>
              <a:cs typeface="Arial" panose="020B0604020202020204" pitchFamily="34" charset="0"/>
            </a:endParaRPr>
          </a:p>
        </p:txBody>
      </p:sp>
      <p:grpSp>
        <p:nvGrpSpPr>
          <p:cNvPr id="4" name="Group 4">
            <a:extLst>
              <a:ext uri="{FF2B5EF4-FFF2-40B4-BE49-F238E27FC236}">
                <a16:creationId xmlns:a16="http://schemas.microsoft.com/office/drawing/2014/main" id="{E24AE5D8-BD1E-4EC2-AD17-0F8030E59D8A}"/>
              </a:ext>
            </a:extLst>
          </p:cNvPr>
          <p:cNvGrpSpPr/>
          <p:nvPr/>
        </p:nvGrpSpPr>
        <p:grpSpPr>
          <a:xfrm>
            <a:off x="636247" y="1206417"/>
            <a:ext cx="2457525" cy="3566428"/>
            <a:chOff x="450052" y="1645786"/>
            <a:chExt cx="2457525" cy="3566428"/>
          </a:xfrm>
        </p:grpSpPr>
        <p:sp>
          <p:nvSpPr>
            <p:cNvPr id="38" name="Rounded Rectangle 5">
              <a:extLst>
                <a:ext uri="{FF2B5EF4-FFF2-40B4-BE49-F238E27FC236}">
                  <a16:creationId xmlns:a16="http://schemas.microsoft.com/office/drawing/2014/main" id="{50A11D55-CA2E-4FB3-80F9-9CA9E6AC8A36}"/>
                </a:ext>
              </a:extLst>
            </p:cNvPr>
            <p:cNvSpPr/>
            <p:nvPr/>
          </p:nvSpPr>
          <p:spPr>
            <a:xfrm>
              <a:off x="459887" y="1645786"/>
              <a:ext cx="2447690" cy="3566428"/>
            </a:xfrm>
            <a:prstGeom prst="roundRect">
              <a:avLst>
                <a:gd name="adj" fmla="val 5164"/>
              </a:avLst>
            </a:prstGeom>
            <a:solidFill>
              <a:srgbClr val="EF4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cxnSp>
          <p:nvCxnSpPr>
            <p:cNvPr id="39" name="Straight Connector 6">
              <a:extLst>
                <a:ext uri="{FF2B5EF4-FFF2-40B4-BE49-F238E27FC236}">
                  <a16:creationId xmlns:a16="http://schemas.microsoft.com/office/drawing/2014/main" id="{9BBC61E9-D88A-4E29-96DD-407A27506948}"/>
                </a:ext>
              </a:extLst>
            </p:cNvPr>
            <p:cNvCxnSpPr/>
            <p:nvPr/>
          </p:nvCxnSpPr>
          <p:spPr>
            <a:xfrm>
              <a:off x="459887" y="235974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40" name="Straight Connector 7">
              <a:extLst>
                <a:ext uri="{FF2B5EF4-FFF2-40B4-BE49-F238E27FC236}">
                  <a16:creationId xmlns:a16="http://schemas.microsoft.com/office/drawing/2014/main" id="{45103500-6C6F-4D74-A434-2569F88AFE73}"/>
                </a:ext>
              </a:extLst>
            </p:cNvPr>
            <p:cNvCxnSpPr/>
            <p:nvPr/>
          </p:nvCxnSpPr>
          <p:spPr>
            <a:xfrm>
              <a:off x="450052" y="2438402"/>
              <a:ext cx="2447690" cy="0"/>
            </a:xfrm>
            <a:prstGeom prst="line">
              <a:avLst/>
            </a:prstGeom>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42" name="TextBox 9">
              <a:extLst>
                <a:ext uri="{FF2B5EF4-FFF2-40B4-BE49-F238E27FC236}">
                  <a16:creationId xmlns:a16="http://schemas.microsoft.com/office/drawing/2014/main" id="{4BA13A0B-F72E-4F21-BCA8-5B35E3423092}"/>
                </a:ext>
              </a:extLst>
            </p:cNvPr>
            <p:cNvSpPr txBox="1"/>
            <p:nvPr/>
          </p:nvSpPr>
          <p:spPr>
            <a:xfrm>
              <a:off x="873253" y="1760090"/>
              <a:ext cx="1620958" cy="523220"/>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sz="2800" dirty="0">
                <a:solidFill>
                  <a:schemeClr val="bg1"/>
                </a:solidFill>
                <a:latin typeface="Arial" panose="020B0604020202020204" pitchFamily="34" charset="0"/>
                <a:cs typeface="Arial" panose="020B0604020202020204" pitchFamily="34" charset="0"/>
              </a:endParaRPr>
            </a:p>
          </p:txBody>
        </p:sp>
        <p:sp>
          <p:nvSpPr>
            <p:cNvPr id="43" name="TextBox 10">
              <a:extLst>
                <a:ext uri="{FF2B5EF4-FFF2-40B4-BE49-F238E27FC236}">
                  <a16:creationId xmlns:a16="http://schemas.microsoft.com/office/drawing/2014/main" id="{5CBF1C91-723B-4318-93D6-A9CB361734AC}"/>
                </a:ext>
              </a:extLst>
            </p:cNvPr>
            <p:cNvSpPr txBox="1"/>
            <p:nvPr/>
          </p:nvSpPr>
          <p:spPr>
            <a:xfrm>
              <a:off x="1380380" y="4510015"/>
              <a:ext cx="64953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Arial" panose="020B0604020202020204" pitchFamily="34" charset="0"/>
                  <a:cs typeface="Arial" panose="020B0604020202020204" pitchFamily="34" charset="0"/>
                </a:rPr>
                <a:t>标题</a:t>
              </a:r>
              <a:endParaRPr lang="en-GB" b="1" dirty="0">
                <a:solidFill>
                  <a:schemeClr val="bg1"/>
                </a:solidFill>
                <a:latin typeface="Arial" panose="020B0604020202020204" pitchFamily="34" charset="0"/>
                <a:cs typeface="Arial" panose="020B0604020202020204" pitchFamily="34" charset="0"/>
              </a:endParaRPr>
            </a:p>
          </p:txBody>
        </p:sp>
        <p:sp>
          <p:nvSpPr>
            <p:cNvPr id="44" name="TextBox 11">
              <a:extLst>
                <a:ext uri="{FF2B5EF4-FFF2-40B4-BE49-F238E27FC236}">
                  <a16:creationId xmlns:a16="http://schemas.microsoft.com/office/drawing/2014/main" id="{0D90A78D-BB3C-4444-B25C-3E1DDD691686}"/>
                </a:ext>
              </a:extLst>
            </p:cNvPr>
            <p:cNvSpPr txBox="1"/>
            <p:nvPr/>
          </p:nvSpPr>
          <p:spPr>
            <a:xfrm>
              <a:off x="1014318" y="2709530"/>
              <a:ext cx="13388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dirty="0">
                <a:solidFill>
                  <a:schemeClr val="bg1"/>
                </a:solidFill>
                <a:latin typeface="Arial" panose="020B0604020202020204" pitchFamily="34" charset="0"/>
                <a:cs typeface="Arial" panose="020B0604020202020204" pitchFamily="34" charset="0"/>
              </a:endParaRPr>
            </a:p>
          </p:txBody>
        </p:sp>
        <p:sp>
          <p:nvSpPr>
            <p:cNvPr id="45" name="TextBox 12">
              <a:extLst>
                <a:ext uri="{FF2B5EF4-FFF2-40B4-BE49-F238E27FC236}">
                  <a16:creationId xmlns:a16="http://schemas.microsoft.com/office/drawing/2014/main" id="{F91DEE0F-5954-4977-987A-2080AF7AF39E}"/>
                </a:ext>
              </a:extLst>
            </p:cNvPr>
            <p:cNvSpPr txBox="1"/>
            <p:nvPr/>
          </p:nvSpPr>
          <p:spPr>
            <a:xfrm>
              <a:off x="1004483" y="3134813"/>
              <a:ext cx="13388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46" name="TextBox 13">
              <a:extLst>
                <a:ext uri="{FF2B5EF4-FFF2-40B4-BE49-F238E27FC236}">
                  <a16:creationId xmlns:a16="http://schemas.microsoft.com/office/drawing/2014/main" id="{F66EF641-F74B-431F-9C81-4EE1D5EECA4C}"/>
                </a:ext>
              </a:extLst>
            </p:cNvPr>
            <p:cNvSpPr txBox="1"/>
            <p:nvPr/>
          </p:nvSpPr>
          <p:spPr>
            <a:xfrm>
              <a:off x="1014317" y="3504145"/>
              <a:ext cx="13388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47" name="TextBox 14">
              <a:extLst>
                <a:ext uri="{FF2B5EF4-FFF2-40B4-BE49-F238E27FC236}">
                  <a16:creationId xmlns:a16="http://schemas.microsoft.com/office/drawing/2014/main" id="{0ABE11A8-1CC7-4C10-9799-136B802A7EC8}"/>
                </a:ext>
              </a:extLst>
            </p:cNvPr>
            <p:cNvSpPr txBox="1"/>
            <p:nvPr/>
          </p:nvSpPr>
          <p:spPr>
            <a:xfrm>
              <a:off x="1004482" y="3929429"/>
              <a:ext cx="1338828"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grpSp>
      <p:grpSp>
        <p:nvGrpSpPr>
          <p:cNvPr id="5" name="Group 15">
            <a:extLst>
              <a:ext uri="{FF2B5EF4-FFF2-40B4-BE49-F238E27FC236}">
                <a16:creationId xmlns:a16="http://schemas.microsoft.com/office/drawing/2014/main" id="{B308DEAE-EFAD-4007-8DD3-ABF5899B1DD7}"/>
              </a:ext>
            </a:extLst>
          </p:cNvPr>
          <p:cNvGrpSpPr/>
          <p:nvPr/>
        </p:nvGrpSpPr>
        <p:grpSpPr>
          <a:xfrm>
            <a:off x="3447389" y="1206417"/>
            <a:ext cx="2457525" cy="3566428"/>
            <a:chOff x="3375149" y="1645786"/>
            <a:chExt cx="2457525" cy="3566428"/>
          </a:xfrm>
          <a:solidFill>
            <a:srgbClr val="00C1CA"/>
          </a:solidFill>
        </p:grpSpPr>
        <p:sp>
          <p:nvSpPr>
            <p:cNvPr id="28" name="Rounded Rectangle 16">
              <a:extLst>
                <a:ext uri="{FF2B5EF4-FFF2-40B4-BE49-F238E27FC236}">
                  <a16:creationId xmlns:a16="http://schemas.microsoft.com/office/drawing/2014/main" id="{C75AA39E-F2A1-4E28-9BA9-36C40CA5D0BD}"/>
                </a:ext>
              </a:extLst>
            </p:cNvPr>
            <p:cNvSpPr/>
            <p:nvPr/>
          </p:nvSpPr>
          <p:spPr>
            <a:xfrm>
              <a:off x="338498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cxnSp>
          <p:nvCxnSpPr>
            <p:cNvPr id="29" name="Straight Connector 17">
              <a:extLst>
                <a:ext uri="{FF2B5EF4-FFF2-40B4-BE49-F238E27FC236}">
                  <a16:creationId xmlns:a16="http://schemas.microsoft.com/office/drawing/2014/main" id="{ADA31FFE-2C09-4085-960A-30E4316019D9}"/>
                </a:ext>
              </a:extLst>
            </p:cNvPr>
            <p:cNvCxnSpPr/>
            <p:nvPr/>
          </p:nvCxnSpPr>
          <p:spPr>
            <a:xfrm>
              <a:off x="3384984" y="2359742"/>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30" name="Straight Connector 18">
              <a:extLst>
                <a:ext uri="{FF2B5EF4-FFF2-40B4-BE49-F238E27FC236}">
                  <a16:creationId xmlns:a16="http://schemas.microsoft.com/office/drawing/2014/main" id="{E1B71F29-4AB5-429E-BC7E-99E816C4D8BA}"/>
                </a:ext>
              </a:extLst>
            </p:cNvPr>
            <p:cNvCxnSpPr/>
            <p:nvPr/>
          </p:nvCxnSpPr>
          <p:spPr>
            <a:xfrm>
              <a:off x="3375149" y="2438402"/>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31" name="Rounded Rectangle 19">
              <a:extLst>
                <a:ext uri="{FF2B5EF4-FFF2-40B4-BE49-F238E27FC236}">
                  <a16:creationId xmlns:a16="http://schemas.microsoft.com/office/drawing/2014/main" id="{3242FBED-1CDD-4439-9BF9-ADF26A294A79}"/>
                </a:ext>
              </a:extLst>
            </p:cNvPr>
            <p:cNvSpPr/>
            <p:nvPr/>
          </p:nvSpPr>
          <p:spPr>
            <a:xfrm>
              <a:off x="3636643" y="4469879"/>
              <a:ext cx="1944372" cy="4424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32" name="TextBox 20">
              <a:extLst>
                <a:ext uri="{FF2B5EF4-FFF2-40B4-BE49-F238E27FC236}">
                  <a16:creationId xmlns:a16="http://schemas.microsoft.com/office/drawing/2014/main" id="{18C77D29-F956-4A36-9B07-AB37F05251BB}"/>
                </a:ext>
              </a:extLst>
            </p:cNvPr>
            <p:cNvSpPr txBox="1"/>
            <p:nvPr/>
          </p:nvSpPr>
          <p:spPr>
            <a:xfrm>
              <a:off x="3798350" y="1765996"/>
              <a:ext cx="1620957" cy="523220"/>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altLang="zh-CN" sz="2800" dirty="0">
                <a:solidFill>
                  <a:schemeClr val="bg1"/>
                </a:solidFill>
                <a:latin typeface="Arial" panose="020B0604020202020204" pitchFamily="34" charset="0"/>
                <a:cs typeface="Arial" panose="020B0604020202020204" pitchFamily="34" charset="0"/>
              </a:endParaRPr>
            </a:p>
          </p:txBody>
        </p:sp>
        <p:sp>
          <p:nvSpPr>
            <p:cNvPr id="33" name="TextBox 21">
              <a:extLst>
                <a:ext uri="{FF2B5EF4-FFF2-40B4-BE49-F238E27FC236}">
                  <a16:creationId xmlns:a16="http://schemas.microsoft.com/office/drawing/2014/main" id="{CA0EB470-CAB4-4BCA-9984-555B78A6289A}"/>
                </a:ext>
              </a:extLst>
            </p:cNvPr>
            <p:cNvSpPr txBox="1"/>
            <p:nvPr/>
          </p:nvSpPr>
          <p:spPr>
            <a:xfrm>
              <a:off x="4305476" y="4510015"/>
              <a:ext cx="649537"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Arial" panose="020B0604020202020204" pitchFamily="34" charset="0"/>
                  <a:cs typeface="Arial" panose="020B0604020202020204" pitchFamily="34" charset="0"/>
                </a:rPr>
                <a:t>标题</a:t>
              </a:r>
              <a:endParaRPr lang="en-GB" altLang="zh-CN" b="1" dirty="0">
                <a:solidFill>
                  <a:schemeClr val="bg1"/>
                </a:solidFill>
                <a:latin typeface="Arial" panose="020B0604020202020204" pitchFamily="34" charset="0"/>
                <a:cs typeface="Arial" panose="020B0604020202020204" pitchFamily="34" charset="0"/>
              </a:endParaRPr>
            </a:p>
          </p:txBody>
        </p:sp>
        <p:sp>
          <p:nvSpPr>
            <p:cNvPr id="34" name="TextBox 22">
              <a:extLst>
                <a:ext uri="{FF2B5EF4-FFF2-40B4-BE49-F238E27FC236}">
                  <a16:creationId xmlns:a16="http://schemas.microsoft.com/office/drawing/2014/main" id="{DB190E91-3975-44ED-A32E-472C0669C82C}"/>
                </a:ext>
              </a:extLst>
            </p:cNvPr>
            <p:cNvSpPr txBox="1"/>
            <p:nvPr/>
          </p:nvSpPr>
          <p:spPr>
            <a:xfrm>
              <a:off x="3922877" y="2709530"/>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35" name="TextBox 23">
              <a:extLst>
                <a:ext uri="{FF2B5EF4-FFF2-40B4-BE49-F238E27FC236}">
                  <a16:creationId xmlns:a16="http://schemas.microsoft.com/office/drawing/2014/main" id="{FFFA5E6F-4C4B-4BED-8625-A9823473F88E}"/>
                </a:ext>
              </a:extLst>
            </p:cNvPr>
            <p:cNvSpPr txBox="1"/>
            <p:nvPr/>
          </p:nvSpPr>
          <p:spPr>
            <a:xfrm>
              <a:off x="3913042" y="3134813"/>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36" name="TextBox 24">
              <a:extLst>
                <a:ext uri="{FF2B5EF4-FFF2-40B4-BE49-F238E27FC236}">
                  <a16:creationId xmlns:a16="http://schemas.microsoft.com/office/drawing/2014/main" id="{345EE519-75B8-48D1-B155-A51067CFF62D}"/>
                </a:ext>
              </a:extLst>
            </p:cNvPr>
            <p:cNvSpPr txBox="1"/>
            <p:nvPr/>
          </p:nvSpPr>
          <p:spPr>
            <a:xfrm>
              <a:off x="3922876" y="3504145"/>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37" name="TextBox 25">
              <a:extLst>
                <a:ext uri="{FF2B5EF4-FFF2-40B4-BE49-F238E27FC236}">
                  <a16:creationId xmlns:a16="http://schemas.microsoft.com/office/drawing/2014/main" id="{3D144493-1993-4F7F-BD86-269F4602AF5F}"/>
                </a:ext>
              </a:extLst>
            </p:cNvPr>
            <p:cNvSpPr txBox="1"/>
            <p:nvPr/>
          </p:nvSpPr>
          <p:spPr>
            <a:xfrm>
              <a:off x="3913041" y="3929429"/>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grpSp>
      <p:grpSp>
        <p:nvGrpSpPr>
          <p:cNvPr id="6" name="Group 26">
            <a:extLst>
              <a:ext uri="{FF2B5EF4-FFF2-40B4-BE49-F238E27FC236}">
                <a16:creationId xmlns:a16="http://schemas.microsoft.com/office/drawing/2014/main" id="{3E9F7B57-97D3-4F6E-B039-77E9486AC7AA}"/>
              </a:ext>
            </a:extLst>
          </p:cNvPr>
          <p:cNvGrpSpPr/>
          <p:nvPr/>
        </p:nvGrpSpPr>
        <p:grpSpPr>
          <a:xfrm>
            <a:off x="6256808" y="1206417"/>
            <a:ext cx="2457525" cy="3566428"/>
            <a:chOff x="6300669" y="1645786"/>
            <a:chExt cx="2457525" cy="3566428"/>
          </a:xfrm>
          <a:solidFill>
            <a:srgbClr val="EF4A6A"/>
          </a:solidFill>
        </p:grpSpPr>
        <p:sp>
          <p:nvSpPr>
            <p:cNvPr id="18" name="Rounded Rectangle 27">
              <a:extLst>
                <a:ext uri="{FF2B5EF4-FFF2-40B4-BE49-F238E27FC236}">
                  <a16:creationId xmlns:a16="http://schemas.microsoft.com/office/drawing/2014/main" id="{3A7F5AE0-8953-4BA0-B553-296A05C70974}"/>
                </a:ext>
              </a:extLst>
            </p:cNvPr>
            <p:cNvSpPr/>
            <p:nvPr/>
          </p:nvSpPr>
          <p:spPr>
            <a:xfrm>
              <a:off x="631050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cxnSp>
          <p:nvCxnSpPr>
            <p:cNvPr id="19" name="Straight Connector 28">
              <a:extLst>
                <a:ext uri="{FF2B5EF4-FFF2-40B4-BE49-F238E27FC236}">
                  <a16:creationId xmlns:a16="http://schemas.microsoft.com/office/drawing/2014/main" id="{24E8B307-78E4-420C-8A0C-8C935E6258E2}"/>
                </a:ext>
              </a:extLst>
            </p:cNvPr>
            <p:cNvCxnSpPr/>
            <p:nvPr/>
          </p:nvCxnSpPr>
          <p:spPr>
            <a:xfrm>
              <a:off x="6310504" y="2359742"/>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20" name="Straight Connector 29">
              <a:extLst>
                <a:ext uri="{FF2B5EF4-FFF2-40B4-BE49-F238E27FC236}">
                  <a16:creationId xmlns:a16="http://schemas.microsoft.com/office/drawing/2014/main" id="{963C1195-54E3-403F-9042-CCD45AD924C0}"/>
                </a:ext>
              </a:extLst>
            </p:cNvPr>
            <p:cNvCxnSpPr/>
            <p:nvPr/>
          </p:nvCxnSpPr>
          <p:spPr>
            <a:xfrm>
              <a:off x="6300669" y="2438402"/>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21" name="Rounded Rectangle 30">
              <a:extLst>
                <a:ext uri="{FF2B5EF4-FFF2-40B4-BE49-F238E27FC236}">
                  <a16:creationId xmlns:a16="http://schemas.microsoft.com/office/drawing/2014/main" id="{74370769-505D-4CB4-BDC7-E714391234BD}"/>
                </a:ext>
              </a:extLst>
            </p:cNvPr>
            <p:cNvSpPr/>
            <p:nvPr/>
          </p:nvSpPr>
          <p:spPr>
            <a:xfrm>
              <a:off x="6562163" y="4469879"/>
              <a:ext cx="1944372" cy="4424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22" name="TextBox 31">
              <a:extLst>
                <a:ext uri="{FF2B5EF4-FFF2-40B4-BE49-F238E27FC236}">
                  <a16:creationId xmlns:a16="http://schemas.microsoft.com/office/drawing/2014/main" id="{8DA0FD84-59F0-4BF9-BC20-49B2CEEE6FAE}"/>
                </a:ext>
              </a:extLst>
            </p:cNvPr>
            <p:cNvSpPr txBox="1"/>
            <p:nvPr/>
          </p:nvSpPr>
          <p:spPr>
            <a:xfrm>
              <a:off x="6723870" y="1765996"/>
              <a:ext cx="1620957" cy="523220"/>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altLang="zh-CN" sz="2800" dirty="0">
                <a:solidFill>
                  <a:schemeClr val="bg1"/>
                </a:solidFill>
                <a:latin typeface="Arial" panose="020B0604020202020204" pitchFamily="34" charset="0"/>
                <a:cs typeface="Arial" panose="020B0604020202020204" pitchFamily="34" charset="0"/>
              </a:endParaRPr>
            </a:p>
          </p:txBody>
        </p:sp>
        <p:sp>
          <p:nvSpPr>
            <p:cNvPr id="23" name="TextBox 32">
              <a:extLst>
                <a:ext uri="{FF2B5EF4-FFF2-40B4-BE49-F238E27FC236}">
                  <a16:creationId xmlns:a16="http://schemas.microsoft.com/office/drawing/2014/main" id="{715AAC6D-A8DF-4C04-9EF4-6886B7069377}"/>
                </a:ext>
              </a:extLst>
            </p:cNvPr>
            <p:cNvSpPr txBox="1"/>
            <p:nvPr/>
          </p:nvSpPr>
          <p:spPr>
            <a:xfrm>
              <a:off x="7230997" y="4510015"/>
              <a:ext cx="649537"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Arial" panose="020B0604020202020204" pitchFamily="34" charset="0"/>
                  <a:cs typeface="Arial" panose="020B0604020202020204" pitchFamily="34" charset="0"/>
                </a:rPr>
                <a:t>标题</a:t>
              </a:r>
              <a:endParaRPr lang="en-GB" altLang="zh-CN" b="1" dirty="0">
                <a:solidFill>
                  <a:schemeClr val="bg1"/>
                </a:solidFill>
                <a:latin typeface="Arial" panose="020B0604020202020204" pitchFamily="34" charset="0"/>
                <a:cs typeface="Arial" panose="020B0604020202020204" pitchFamily="34" charset="0"/>
              </a:endParaRPr>
            </a:p>
          </p:txBody>
        </p:sp>
        <p:sp>
          <p:nvSpPr>
            <p:cNvPr id="24" name="TextBox 33">
              <a:extLst>
                <a:ext uri="{FF2B5EF4-FFF2-40B4-BE49-F238E27FC236}">
                  <a16:creationId xmlns:a16="http://schemas.microsoft.com/office/drawing/2014/main" id="{7139B19D-8598-4115-A97D-0556D4E7F512}"/>
                </a:ext>
              </a:extLst>
            </p:cNvPr>
            <p:cNvSpPr txBox="1"/>
            <p:nvPr/>
          </p:nvSpPr>
          <p:spPr>
            <a:xfrm>
              <a:off x="6923413" y="2709530"/>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25" name="TextBox 34">
              <a:extLst>
                <a:ext uri="{FF2B5EF4-FFF2-40B4-BE49-F238E27FC236}">
                  <a16:creationId xmlns:a16="http://schemas.microsoft.com/office/drawing/2014/main" id="{655302E4-AD4B-46FD-B513-061D5E5CB25B}"/>
                </a:ext>
              </a:extLst>
            </p:cNvPr>
            <p:cNvSpPr txBox="1"/>
            <p:nvPr/>
          </p:nvSpPr>
          <p:spPr>
            <a:xfrm>
              <a:off x="6913578" y="3134813"/>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26" name="TextBox 35">
              <a:extLst>
                <a:ext uri="{FF2B5EF4-FFF2-40B4-BE49-F238E27FC236}">
                  <a16:creationId xmlns:a16="http://schemas.microsoft.com/office/drawing/2014/main" id="{EF12779F-9FD8-498A-98C8-EB4C9EBA103A}"/>
                </a:ext>
              </a:extLst>
            </p:cNvPr>
            <p:cNvSpPr txBox="1"/>
            <p:nvPr/>
          </p:nvSpPr>
          <p:spPr>
            <a:xfrm>
              <a:off x="6923412" y="3504145"/>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27" name="TextBox 36">
              <a:extLst>
                <a:ext uri="{FF2B5EF4-FFF2-40B4-BE49-F238E27FC236}">
                  <a16:creationId xmlns:a16="http://schemas.microsoft.com/office/drawing/2014/main" id="{E4193129-3E43-426A-924A-B0FB6B352265}"/>
                </a:ext>
              </a:extLst>
            </p:cNvPr>
            <p:cNvSpPr txBox="1"/>
            <p:nvPr/>
          </p:nvSpPr>
          <p:spPr>
            <a:xfrm>
              <a:off x="6913577" y="3929429"/>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grpSp>
      <p:grpSp>
        <p:nvGrpSpPr>
          <p:cNvPr id="7" name="Group 37">
            <a:extLst>
              <a:ext uri="{FF2B5EF4-FFF2-40B4-BE49-F238E27FC236}">
                <a16:creationId xmlns:a16="http://schemas.microsoft.com/office/drawing/2014/main" id="{28021AE0-4368-4BBF-AADC-8F807E490204}"/>
              </a:ext>
            </a:extLst>
          </p:cNvPr>
          <p:cNvGrpSpPr/>
          <p:nvPr/>
        </p:nvGrpSpPr>
        <p:grpSpPr>
          <a:xfrm>
            <a:off x="9066227" y="1206417"/>
            <a:ext cx="2457525" cy="3566428"/>
            <a:chOff x="9226189" y="1645786"/>
            <a:chExt cx="2457525" cy="3566428"/>
          </a:xfrm>
          <a:solidFill>
            <a:srgbClr val="00C1CA"/>
          </a:solidFill>
        </p:grpSpPr>
        <p:sp>
          <p:nvSpPr>
            <p:cNvPr id="8" name="Rounded Rectangle 38">
              <a:extLst>
                <a:ext uri="{FF2B5EF4-FFF2-40B4-BE49-F238E27FC236}">
                  <a16:creationId xmlns:a16="http://schemas.microsoft.com/office/drawing/2014/main" id="{5C5EC68E-1853-4505-A90E-18BCAC5EBAFB}"/>
                </a:ext>
              </a:extLst>
            </p:cNvPr>
            <p:cNvSpPr/>
            <p:nvPr/>
          </p:nvSpPr>
          <p:spPr>
            <a:xfrm>
              <a:off x="9236024" y="1645786"/>
              <a:ext cx="2447690" cy="3566428"/>
            </a:xfrm>
            <a:prstGeom prst="roundRect">
              <a:avLst>
                <a:gd name="adj" fmla="val 516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cxnSp>
          <p:nvCxnSpPr>
            <p:cNvPr id="9" name="Straight Connector 39">
              <a:extLst>
                <a:ext uri="{FF2B5EF4-FFF2-40B4-BE49-F238E27FC236}">
                  <a16:creationId xmlns:a16="http://schemas.microsoft.com/office/drawing/2014/main" id="{CBCB755C-6FB3-4374-A9E5-1320188FF948}"/>
                </a:ext>
              </a:extLst>
            </p:cNvPr>
            <p:cNvCxnSpPr/>
            <p:nvPr/>
          </p:nvCxnSpPr>
          <p:spPr>
            <a:xfrm>
              <a:off x="9236024" y="2359742"/>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0" name="Straight Connector 40">
              <a:extLst>
                <a:ext uri="{FF2B5EF4-FFF2-40B4-BE49-F238E27FC236}">
                  <a16:creationId xmlns:a16="http://schemas.microsoft.com/office/drawing/2014/main" id="{71F50E14-E473-435D-8312-AFD254A98C80}"/>
                </a:ext>
              </a:extLst>
            </p:cNvPr>
            <p:cNvCxnSpPr/>
            <p:nvPr/>
          </p:nvCxnSpPr>
          <p:spPr>
            <a:xfrm>
              <a:off x="9226189" y="2438402"/>
              <a:ext cx="2447690" cy="0"/>
            </a:xfrm>
            <a:prstGeom prst="line">
              <a:avLst/>
            </a:prstGeom>
            <a:grpFill/>
            <a:ln w="22225">
              <a:solidFill>
                <a:schemeClr val="bg2"/>
              </a:solidFill>
            </a:ln>
          </p:spPr>
          <p:style>
            <a:lnRef idx="1">
              <a:schemeClr val="accent1"/>
            </a:lnRef>
            <a:fillRef idx="0">
              <a:schemeClr val="accent1"/>
            </a:fillRef>
            <a:effectRef idx="0">
              <a:schemeClr val="accent1"/>
            </a:effectRef>
            <a:fontRef idx="minor">
              <a:schemeClr val="tx1"/>
            </a:fontRef>
          </p:style>
        </p:cxnSp>
        <p:sp>
          <p:nvSpPr>
            <p:cNvPr id="11" name="Rounded Rectangle 41">
              <a:extLst>
                <a:ext uri="{FF2B5EF4-FFF2-40B4-BE49-F238E27FC236}">
                  <a16:creationId xmlns:a16="http://schemas.microsoft.com/office/drawing/2014/main" id="{01CFA16E-9314-4004-9CFE-543EF75A678F}"/>
                </a:ext>
              </a:extLst>
            </p:cNvPr>
            <p:cNvSpPr/>
            <p:nvPr/>
          </p:nvSpPr>
          <p:spPr>
            <a:xfrm>
              <a:off x="9487683" y="4469879"/>
              <a:ext cx="1944372" cy="442452"/>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solidFill>
                  <a:schemeClr val="bg1"/>
                </a:solidFill>
                <a:latin typeface="Arial" panose="020B0604020202020204" pitchFamily="34" charset="0"/>
                <a:cs typeface="Arial" panose="020B0604020202020204" pitchFamily="34" charset="0"/>
              </a:endParaRPr>
            </a:p>
          </p:txBody>
        </p:sp>
        <p:sp>
          <p:nvSpPr>
            <p:cNvPr id="12" name="TextBox 42">
              <a:extLst>
                <a:ext uri="{FF2B5EF4-FFF2-40B4-BE49-F238E27FC236}">
                  <a16:creationId xmlns:a16="http://schemas.microsoft.com/office/drawing/2014/main" id="{6ABE1BFE-1040-460F-AE4E-DCC6B9E1A25B}"/>
                </a:ext>
              </a:extLst>
            </p:cNvPr>
            <p:cNvSpPr txBox="1"/>
            <p:nvPr/>
          </p:nvSpPr>
          <p:spPr>
            <a:xfrm>
              <a:off x="9655001" y="1760090"/>
              <a:ext cx="1609736" cy="523220"/>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800" dirty="0">
                  <a:solidFill>
                    <a:schemeClr val="bg1"/>
                  </a:solidFill>
                  <a:latin typeface="Arial" panose="020B0604020202020204" pitchFamily="34" charset="0"/>
                  <a:cs typeface="Arial" panose="020B0604020202020204" pitchFamily="34" charset="0"/>
                </a:rPr>
                <a:t>添加标题</a:t>
              </a:r>
              <a:endParaRPr lang="en-GB" altLang="zh-CN" sz="2800" dirty="0">
                <a:solidFill>
                  <a:schemeClr val="bg1"/>
                </a:solidFill>
                <a:latin typeface="Arial" panose="020B0604020202020204" pitchFamily="34" charset="0"/>
                <a:cs typeface="Arial" panose="020B0604020202020204" pitchFamily="34" charset="0"/>
              </a:endParaRPr>
            </a:p>
          </p:txBody>
        </p:sp>
        <p:sp>
          <p:nvSpPr>
            <p:cNvPr id="13" name="TextBox 43">
              <a:extLst>
                <a:ext uri="{FF2B5EF4-FFF2-40B4-BE49-F238E27FC236}">
                  <a16:creationId xmlns:a16="http://schemas.microsoft.com/office/drawing/2014/main" id="{E0A1CBD9-B767-40A2-9D57-F6AF5D460F0C}"/>
                </a:ext>
              </a:extLst>
            </p:cNvPr>
            <p:cNvSpPr txBox="1"/>
            <p:nvPr/>
          </p:nvSpPr>
          <p:spPr>
            <a:xfrm>
              <a:off x="10156517" y="4510015"/>
              <a:ext cx="649537"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b="1" dirty="0">
                  <a:solidFill>
                    <a:schemeClr val="bg1"/>
                  </a:solidFill>
                  <a:latin typeface="Arial" panose="020B0604020202020204" pitchFamily="34" charset="0"/>
                  <a:cs typeface="Arial" panose="020B0604020202020204" pitchFamily="34" charset="0"/>
                </a:rPr>
                <a:t>标题</a:t>
              </a:r>
              <a:endParaRPr lang="en-GB" altLang="zh-CN" b="1" dirty="0">
                <a:solidFill>
                  <a:schemeClr val="bg1"/>
                </a:solidFill>
                <a:latin typeface="Arial" panose="020B0604020202020204" pitchFamily="34" charset="0"/>
                <a:cs typeface="Arial" panose="020B0604020202020204" pitchFamily="34" charset="0"/>
              </a:endParaRPr>
            </a:p>
          </p:txBody>
        </p:sp>
        <p:sp>
          <p:nvSpPr>
            <p:cNvPr id="14" name="TextBox 44">
              <a:extLst>
                <a:ext uri="{FF2B5EF4-FFF2-40B4-BE49-F238E27FC236}">
                  <a16:creationId xmlns:a16="http://schemas.microsoft.com/office/drawing/2014/main" id="{7612395B-4A99-457A-B53C-F13B3E76914D}"/>
                </a:ext>
              </a:extLst>
            </p:cNvPr>
            <p:cNvSpPr txBox="1"/>
            <p:nvPr/>
          </p:nvSpPr>
          <p:spPr>
            <a:xfrm>
              <a:off x="9778941" y="2709530"/>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15" name="TextBox 45">
              <a:extLst>
                <a:ext uri="{FF2B5EF4-FFF2-40B4-BE49-F238E27FC236}">
                  <a16:creationId xmlns:a16="http://schemas.microsoft.com/office/drawing/2014/main" id="{1F1E9F29-ECD4-4D4D-9128-9D964D065E46}"/>
                </a:ext>
              </a:extLst>
            </p:cNvPr>
            <p:cNvSpPr txBox="1"/>
            <p:nvPr/>
          </p:nvSpPr>
          <p:spPr>
            <a:xfrm>
              <a:off x="9769106" y="3134813"/>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16" name="TextBox 46">
              <a:extLst>
                <a:ext uri="{FF2B5EF4-FFF2-40B4-BE49-F238E27FC236}">
                  <a16:creationId xmlns:a16="http://schemas.microsoft.com/office/drawing/2014/main" id="{811BE90B-6605-4015-A63E-D2D3E7F02F45}"/>
                </a:ext>
              </a:extLst>
            </p:cNvPr>
            <p:cNvSpPr txBox="1"/>
            <p:nvPr/>
          </p:nvSpPr>
          <p:spPr>
            <a:xfrm>
              <a:off x="9778940" y="3504145"/>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sp>
          <p:nvSpPr>
            <p:cNvPr id="17" name="TextBox 47">
              <a:extLst>
                <a:ext uri="{FF2B5EF4-FFF2-40B4-BE49-F238E27FC236}">
                  <a16:creationId xmlns:a16="http://schemas.microsoft.com/office/drawing/2014/main" id="{F263433D-59C4-4EF7-A872-2CCFD4BCF541}"/>
                </a:ext>
              </a:extLst>
            </p:cNvPr>
            <p:cNvSpPr txBox="1"/>
            <p:nvPr/>
          </p:nvSpPr>
          <p:spPr>
            <a:xfrm>
              <a:off x="9769105" y="3929429"/>
              <a:ext cx="1338828" cy="369332"/>
            </a:xfrm>
            <a:prstGeom prst="rect">
              <a:avLst/>
            </a:prstGeom>
            <a:grp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Arial" panose="020B0604020202020204" pitchFamily="34" charset="0"/>
                  <a:cs typeface="Arial" panose="020B0604020202020204" pitchFamily="34" charset="0"/>
                </a:rPr>
                <a:t>添加小标题</a:t>
              </a:r>
              <a:endParaRPr lang="en-GB" altLang="zh-CN" dirty="0">
                <a:solidFill>
                  <a:schemeClr val="bg1"/>
                </a:solidFill>
                <a:latin typeface="Arial" panose="020B0604020202020204" pitchFamily="34" charset="0"/>
                <a:cs typeface="Arial" panose="020B0604020202020204" pitchFamily="34" charset="0"/>
              </a:endParaRPr>
            </a:p>
          </p:txBody>
        </p:sp>
      </p:grpSp>
      <p:sp>
        <p:nvSpPr>
          <p:cNvPr id="48" name="MH_Entry_1">
            <a:extLst>
              <a:ext uri="{FF2B5EF4-FFF2-40B4-BE49-F238E27FC236}">
                <a16:creationId xmlns:a16="http://schemas.microsoft.com/office/drawing/2014/main" id="{86B5A32B-6362-466C-817D-AAC04A25CCBF}"/>
              </a:ext>
            </a:extLst>
          </p:cNvPr>
          <p:cNvSpPr txBox="1"/>
          <p:nvPr>
            <p:custDataLst>
              <p:tags r:id="rId1"/>
            </p:custDataLst>
          </p:nvPr>
        </p:nvSpPr>
        <p:spPr>
          <a:xfrm>
            <a:off x="802031" y="18155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49" name="MH_Number_1">
            <a:extLst>
              <a:ext uri="{FF2B5EF4-FFF2-40B4-BE49-F238E27FC236}">
                <a16:creationId xmlns:a16="http://schemas.microsoft.com/office/drawing/2014/main" id="{11D27D57-DC1D-4046-A46C-8CF4F0049C9B}"/>
              </a:ext>
            </a:extLst>
          </p:cNvPr>
          <p:cNvSpPr/>
          <p:nvPr>
            <p:custDataLst>
              <p:tags r:id="rId2"/>
            </p:custDataLst>
          </p:nvPr>
        </p:nvSpPr>
        <p:spPr>
          <a:xfrm>
            <a:off x="252862" y="22893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Tree>
    <p:extLst>
      <p:ext uri="{BB962C8B-B14F-4D97-AF65-F5344CB8AC3E}">
        <p14:creationId xmlns:p14="http://schemas.microsoft.com/office/powerpoint/2010/main" val="3712141933"/>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1+#ppt_w/2"/>
                                          </p:val>
                                        </p:tav>
                                        <p:tav tm="100000">
                                          <p:val>
                                            <p:strVal val="#ppt_x"/>
                                          </p:val>
                                        </p:tav>
                                      </p:tavLst>
                                    </p:anim>
                                    <p:anim calcmode="lin" valueType="num">
                                      <p:cBhvr additive="base">
                                        <p:cTn id="8" dur="500" fill="hold"/>
                                        <p:tgtEl>
                                          <p:spTgt spid="48"/>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1+#ppt_w/2"/>
                                          </p:val>
                                        </p:tav>
                                        <p:tav tm="100000">
                                          <p:val>
                                            <p:strVal val="#ppt_x"/>
                                          </p:val>
                                        </p:tav>
                                      </p:tavLst>
                                    </p:anim>
                                    <p:anim calcmode="lin" valueType="num">
                                      <p:cBhvr additive="base">
                                        <p:cTn id="12" dur="50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animBg="1"/>
    </p:bldLst>
  </p:timing>
</p:sld>
</file>

<file path=ppt/slides/slide6.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MH_Entry_1">
            <a:extLst>
              <a:ext uri="{FF2B5EF4-FFF2-40B4-BE49-F238E27FC236}">
                <a16:creationId xmlns:a16="http://schemas.microsoft.com/office/drawing/2014/main" id="{52734B47-F609-46FE-8154-96DDB910B908}"/>
              </a:ext>
            </a:extLst>
          </p:cNvPr>
          <p:cNvSpPr txBox="1"/>
          <p:nvPr>
            <p:custDataLst>
              <p:tags r:id="rId1"/>
            </p:custDataLst>
          </p:nvPr>
        </p:nvSpPr>
        <p:spPr>
          <a:xfrm>
            <a:off x="802031" y="18155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30" name="MH_Number_1">
            <a:extLst>
              <a:ext uri="{FF2B5EF4-FFF2-40B4-BE49-F238E27FC236}">
                <a16:creationId xmlns:a16="http://schemas.microsoft.com/office/drawing/2014/main" id="{02EF063B-E1C2-46C3-9C9A-2D518B5184DE}"/>
              </a:ext>
            </a:extLst>
          </p:cNvPr>
          <p:cNvSpPr/>
          <p:nvPr>
            <p:custDataLst>
              <p:tags r:id="rId2"/>
            </p:custDataLst>
          </p:nvPr>
        </p:nvSpPr>
        <p:spPr>
          <a:xfrm>
            <a:off x="252862" y="22893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grpSp>
        <p:nvGrpSpPr>
          <p:cNvPr id="31" name="Group 5">
            <a:extLst>
              <a:ext uri="{FF2B5EF4-FFF2-40B4-BE49-F238E27FC236}">
                <a16:creationId xmlns:a16="http://schemas.microsoft.com/office/drawing/2014/main" id="{2C9E3554-DEC2-4EDA-A528-651DF08A70A6}"/>
              </a:ext>
            </a:extLst>
          </p:cNvPr>
          <p:cNvGrpSpPr>
            <a:grpSpLocks/>
          </p:cNvGrpSpPr>
          <p:nvPr/>
        </p:nvGrpSpPr>
        <p:grpSpPr bwMode="auto">
          <a:xfrm>
            <a:off x="4393661" y="1923545"/>
            <a:ext cx="3283261" cy="3201035"/>
            <a:chOff x="0" y="0"/>
            <a:chExt cx="7716441" cy="7523163"/>
          </a:xfrm>
        </p:grpSpPr>
        <p:sp>
          <p:nvSpPr>
            <p:cNvPr id="32" name="AutoShape 6">
              <a:extLst>
                <a:ext uri="{FF2B5EF4-FFF2-40B4-BE49-F238E27FC236}">
                  <a16:creationId xmlns:a16="http://schemas.microsoft.com/office/drawing/2014/main" id="{86596CBB-BA36-4AF0-B4C1-A6F2C5B21F04}"/>
                </a:ext>
              </a:extLst>
            </p:cNvPr>
            <p:cNvSpPr>
              <a:spLocks/>
            </p:cNvSpPr>
            <p:nvPr/>
          </p:nvSpPr>
          <p:spPr bwMode="auto">
            <a:xfrm>
              <a:off x="3855839" y="0"/>
              <a:ext cx="3117690" cy="2341563"/>
            </a:xfrm>
            <a:custGeom>
              <a:avLst/>
              <a:gdLst>
                <a:gd name="T0" fmla="*/ 1558845 w 21600"/>
                <a:gd name="T1" fmla="*/ 1170782 h 21600"/>
                <a:gd name="T2" fmla="*/ 1558845 w 21600"/>
                <a:gd name="T3" fmla="*/ 1170782 h 21600"/>
                <a:gd name="T4" fmla="*/ 1558845 w 21600"/>
                <a:gd name="T5" fmla="*/ 1170782 h 21600"/>
                <a:gd name="T6" fmla="*/ 1558845 w 21600"/>
                <a:gd name="T7" fmla="*/ 1170782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6" y="0"/>
                  </a:moveTo>
                  <a:lnTo>
                    <a:pt x="0" y="10"/>
                  </a:lnTo>
                  <a:lnTo>
                    <a:pt x="181" y="11854"/>
                  </a:lnTo>
                  <a:lnTo>
                    <a:pt x="14811" y="21599"/>
                  </a:lnTo>
                  <a:lnTo>
                    <a:pt x="21599" y="13892"/>
                  </a:lnTo>
                  <a:lnTo>
                    <a:pt x="16" y="0"/>
                  </a:lnTo>
                  <a:close/>
                </a:path>
              </a:pathLst>
            </a:custGeom>
            <a:solidFill>
              <a:srgbClr val="EF4A6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3" name="AutoShape 7">
              <a:extLst>
                <a:ext uri="{FF2B5EF4-FFF2-40B4-BE49-F238E27FC236}">
                  <a16:creationId xmlns:a16="http://schemas.microsoft.com/office/drawing/2014/main" id="{92D83874-13BC-4919-94A3-480D793759DA}"/>
                </a:ext>
              </a:extLst>
            </p:cNvPr>
            <p:cNvSpPr>
              <a:spLocks/>
            </p:cNvSpPr>
            <p:nvPr/>
          </p:nvSpPr>
          <p:spPr bwMode="auto">
            <a:xfrm>
              <a:off x="5994092" y="1504950"/>
              <a:ext cx="1719174" cy="3317875"/>
            </a:xfrm>
            <a:custGeom>
              <a:avLst/>
              <a:gdLst>
                <a:gd name="T0" fmla="*/ 859587 w 21600"/>
                <a:gd name="T1" fmla="*/ 1658938 h 21600"/>
                <a:gd name="T2" fmla="*/ 859587 w 21600"/>
                <a:gd name="T3" fmla="*/ 1658938 h 21600"/>
                <a:gd name="T4" fmla="*/ 859587 w 21600"/>
                <a:gd name="T5" fmla="*/ 1658938 h 21600"/>
                <a:gd name="T6" fmla="*/ 859587 w 21600"/>
                <a:gd name="T7" fmla="*/ 16589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2159" y="0"/>
                  </a:moveTo>
                  <a:lnTo>
                    <a:pt x="0" y="5438"/>
                  </a:lnTo>
                  <a:lnTo>
                    <a:pt x="6423" y="20020"/>
                  </a:lnTo>
                  <a:lnTo>
                    <a:pt x="6234" y="20144"/>
                  </a:lnTo>
                  <a:lnTo>
                    <a:pt x="21600" y="21599"/>
                  </a:lnTo>
                  <a:lnTo>
                    <a:pt x="12159" y="0"/>
                  </a:lnTo>
                  <a:close/>
                </a:path>
              </a:pathLst>
            </a:custGeom>
            <a:solidFill>
              <a:srgbClr val="00C1C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4" name="AutoShape 8">
              <a:extLst>
                <a:ext uri="{FF2B5EF4-FFF2-40B4-BE49-F238E27FC236}">
                  <a16:creationId xmlns:a16="http://schemas.microsoft.com/office/drawing/2014/main" id="{42237D24-F405-4E36-B7B2-8AA2CB4B6C59}"/>
                </a:ext>
              </a:extLst>
            </p:cNvPr>
            <p:cNvSpPr>
              <a:spLocks/>
            </p:cNvSpPr>
            <p:nvPr/>
          </p:nvSpPr>
          <p:spPr bwMode="auto">
            <a:xfrm>
              <a:off x="5049578" y="4598988"/>
              <a:ext cx="2666863" cy="2924175"/>
            </a:xfrm>
            <a:custGeom>
              <a:avLst/>
              <a:gdLst>
                <a:gd name="T0" fmla="*/ 1333432 w 21600"/>
                <a:gd name="T1" fmla="*/ 1462088 h 21600"/>
                <a:gd name="T2" fmla="*/ 1333432 w 21600"/>
                <a:gd name="T3" fmla="*/ 1462088 h 21600"/>
                <a:gd name="T4" fmla="*/ 1333432 w 21600"/>
                <a:gd name="T5" fmla="*/ 1462088 h 21600"/>
                <a:gd name="T6" fmla="*/ 1333432 w 21600"/>
                <a:gd name="T7" fmla="*/ 146208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1664" y="0"/>
                  </a:moveTo>
                  <a:lnTo>
                    <a:pt x="0" y="13332"/>
                  </a:lnTo>
                  <a:lnTo>
                    <a:pt x="4256" y="21599"/>
                  </a:lnTo>
                  <a:lnTo>
                    <a:pt x="21599" y="1770"/>
                  </a:lnTo>
                  <a:lnTo>
                    <a:pt x="21571" y="1650"/>
                  </a:lnTo>
                  <a:lnTo>
                    <a:pt x="11664" y="0"/>
                  </a:lnTo>
                  <a:close/>
                </a:path>
              </a:pathLst>
            </a:custGeom>
            <a:solidFill>
              <a:srgbClr val="EF4A6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5" name="AutoShape 9">
              <a:extLst>
                <a:ext uri="{FF2B5EF4-FFF2-40B4-BE49-F238E27FC236}">
                  <a16:creationId xmlns:a16="http://schemas.microsoft.com/office/drawing/2014/main" id="{7B6BF388-DC2E-4754-8022-FCC4852FDF3C}"/>
                </a:ext>
              </a:extLst>
            </p:cNvPr>
            <p:cNvSpPr>
              <a:spLocks/>
            </p:cNvSpPr>
            <p:nvPr/>
          </p:nvSpPr>
          <p:spPr bwMode="auto">
            <a:xfrm>
              <a:off x="2128728" y="6403975"/>
              <a:ext cx="3446286" cy="1119188"/>
            </a:xfrm>
            <a:custGeom>
              <a:avLst/>
              <a:gdLst>
                <a:gd name="T0" fmla="*/ 1723143 w 21600"/>
                <a:gd name="T1" fmla="*/ 559594 h 21600"/>
                <a:gd name="T2" fmla="*/ 1723143 w 21600"/>
                <a:gd name="T3" fmla="*/ 559594 h 21600"/>
                <a:gd name="T4" fmla="*/ 1723143 w 21600"/>
                <a:gd name="T5" fmla="*/ 559594 h 21600"/>
                <a:gd name="T6" fmla="*/ 1723143 w 21600"/>
                <a:gd name="T7" fmla="*/ 559594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18306" y="0"/>
                  </a:moveTo>
                  <a:lnTo>
                    <a:pt x="18276" y="122"/>
                  </a:lnTo>
                  <a:lnTo>
                    <a:pt x="3798" y="122"/>
                  </a:lnTo>
                  <a:lnTo>
                    <a:pt x="0" y="21316"/>
                  </a:lnTo>
                  <a:lnTo>
                    <a:pt x="74" y="21600"/>
                  </a:lnTo>
                  <a:lnTo>
                    <a:pt x="21597" y="21600"/>
                  </a:lnTo>
                  <a:lnTo>
                    <a:pt x="21600" y="21592"/>
                  </a:lnTo>
                  <a:lnTo>
                    <a:pt x="18306" y="0"/>
                  </a:lnTo>
                  <a:close/>
                </a:path>
              </a:pathLst>
            </a:custGeom>
            <a:solidFill>
              <a:srgbClr val="00C1C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6" name="AutoShape 10">
              <a:extLst>
                <a:ext uri="{FF2B5EF4-FFF2-40B4-BE49-F238E27FC236}">
                  <a16:creationId xmlns:a16="http://schemas.microsoft.com/office/drawing/2014/main" id="{7AD3DF8D-34BA-4FEB-B2FA-EEAA0C90F26E}"/>
                </a:ext>
              </a:extLst>
            </p:cNvPr>
            <p:cNvSpPr>
              <a:spLocks/>
            </p:cNvSpPr>
            <p:nvPr/>
          </p:nvSpPr>
          <p:spPr bwMode="auto">
            <a:xfrm>
              <a:off x="0" y="4597400"/>
              <a:ext cx="2735122" cy="2911475"/>
            </a:xfrm>
            <a:custGeom>
              <a:avLst/>
              <a:gdLst>
                <a:gd name="T0" fmla="*/ 1367561 w 21600"/>
                <a:gd name="T1" fmla="*/ 1455738 h 21600"/>
                <a:gd name="T2" fmla="*/ 1367561 w 21600"/>
                <a:gd name="T3" fmla="*/ 1455738 h 21600"/>
                <a:gd name="T4" fmla="*/ 1367561 w 21600"/>
                <a:gd name="T5" fmla="*/ 1455738 h 21600"/>
                <a:gd name="T6" fmla="*/ 1367561 w 21600"/>
                <a:gd name="T7" fmla="*/ 1455738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941" y="0"/>
                  </a:moveTo>
                  <a:lnTo>
                    <a:pt x="3" y="1781"/>
                  </a:lnTo>
                  <a:lnTo>
                    <a:pt x="0" y="1790"/>
                  </a:lnTo>
                  <a:lnTo>
                    <a:pt x="16814" y="21599"/>
                  </a:lnTo>
                  <a:lnTo>
                    <a:pt x="21600" y="13449"/>
                  </a:lnTo>
                  <a:lnTo>
                    <a:pt x="21358" y="13449"/>
                  </a:lnTo>
                  <a:lnTo>
                    <a:pt x="9941" y="0"/>
                  </a:lnTo>
                  <a:close/>
                </a:path>
              </a:pathLst>
            </a:custGeom>
            <a:solidFill>
              <a:srgbClr val="EF4A6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7" name="AutoShape 11">
              <a:extLst>
                <a:ext uri="{FF2B5EF4-FFF2-40B4-BE49-F238E27FC236}">
                  <a16:creationId xmlns:a16="http://schemas.microsoft.com/office/drawing/2014/main" id="{1F9EF8A1-D0E8-488D-978E-AE89382D5866}"/>
                </a:ext>
              </a:extLst>
            </p:cNvPr>
            <p:cNvSpPr>
              <a:spLocks/>
            </p:cNvSpPr>
            <p:nvPr/>
          </p:nvSpPr>
          <p:spPr bwMode="auto">
            <a:xfrm>
              <a:off x="0" y="1477963"/>
              <a:ext cx="1776321" cy="3359150"/>
            </a:xfrm>
            <a:custGeom>
              <a:avLst/>
              <a:gdLst>
                <a:gd name="T0" fmla="*/ 888161 w 21600"/>
                <a:gd name="T1" fmla="*/ 1679575 h 21600"/>
                <a:gd name="T2" fmla="*/ 888161 w 21600"/>
                <a:gd name="T3" fmla="*/ 1679575 h 21600"/>
                <a:gd name="T4" fmla="*/ 888161 w 21600"/>
                <a:gd name="T5" fmla="*/ 1679575 h 21600"/>
                <a:gd name="T6" fmla="*/ 888161 w 21600"/>
                <a:gd name="T7" fmla="*/ 16795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9445" y="0"/>
                  </a:moveTo>
                  <a:lnTo>
                    <a:pt x="0" y="21600"/>
                  </a:lnTo>
                  <a:lnTo>
                    <a:pt x="15312" y="20056"/>
                  </a:lnTo>
                  <a:lnTo>
                    <a:pt x="15143" y="19943"/>
                  </a:lnTo>
                  <a:lnTo>
                    <a:pt x="21484" y="5269"/>
                  </a:lnTo>
                  <a:lnTo>
                    <a:pt x="21599" y="5238"/>
                  </a:lnTo>
                  <a:lnTo>
                    <a:pt x="9445" y="0"/>
                  </a:lnTo>
                  <a:close/>
                </a:path>
              </a:pathLst>
            </a:custGeom>
            <a:solidFill>
              <a:srgbClr val="EF4A6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sp>
          <p:nvSpPr>
            <p:cNvPr id="38" name="AutoShape 12">
              <a:extLst>
                <a:ext uri="{FF2B5EF4-FFF2-40B4-BE49-F238E27FC236}">
                  <a16:creationId xmlns:a16="http://schemas.microsoft.com/office/drawing/2014/main" id="{DFAC9358-2DD6-40BA-8952-466FA64A46CB}"/>
                </a:ext>
              </a:extLst>
            </p:cNvPr>
            <p:cNvSpPr>
              <a:spLocks/>
            </p:cNvSpPr>
            <p:nvPr/>
          </p:nvSpPr>
          <p:spPr bwMode="auto">
            <a:xfrm>
              <a:off x="769897" y="1588"/>
              <a:ext cx="3122453" cy="2292350"/>
            </a:xfrm>
            <a:custGeom>
              <a:avLst/>
              <a:gdLst>
                <a:gd name="T0" fmla="*/ 1561227 w 21600"/>
                <a:gd name="T1" fmla="*/ 1146175 h 21600"/>
                <a:gd name="T2" fmla="*/ 1561227 w 21600"/>
                <a:gd name="T3" fmla="*/ 1146175 h 21600"/>
                <a:gd name="T4" fmla="*/ 1561227 w 21600"/>
                <a:gd name="T5" fmla="*/ 1146175 h 21600"/>
                <a:gd name="T6" fmla="*/ 1561227 w 21600"/>
                <a:gd name="T7" fmla="*/ 1146175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21341" y="0"/>
                  </a:moveTo>
                  <a:lnTo>
                    <a:pt x="0" y="13938"/>
                  </a:lnTo>
                  <a:lnTo>
                    <a:pt x="6966" y="21599"/>
                  </a:lnTo>
                  <a:lnTo>
                    <a:pt x="21599" y="12067"/>
                  </a:lnTo>
                  <a:lnTo>
                    <a:pt x="21523" y="12033"/>
                  </a:lnTo>
                  <a:lnTo>
                    <a:pt x="21341" y="0"/>
                  </a:lnTo>
                  <a:close/>
                </a:path>
              </a:pathLst>
            </a:custGeom>
            <a:solidFill>
              <a:srgbClr val="00C1CA"/>
            </a:solidFill>
            <a:ln>
              <a:noFill/>
            </a:ln>
            <a:effectLst/>
            <a:extLs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lIns="0" tIns="0" rIns="0" bIns="0" anchor="ctr"/>
            <a:lstStyle/>
            <a:p>
              <a:pPr marL="0" marR="0" lvl="0" indent="0" algn="ctr" defTabSz="1219012" eaLnBrk="1" fontAlgn="auto" latinLnBrk="0" hangingPunct="1">
                <a:lnSpc>
                  <a:spcPct val="100000"/>
                </a:lnSpc>
                <a:spcBef>
                  <a:spcPts val="0"/>
                </a:spcBef>
                <a:spcAft>
                  <a:spcPts val="0"/>
                </a:spcAft>
                <a:buClrTx/>
                <a:buSzTx/>
                <a:buFontTx/>
                <a:buNone/>
                <a:tabLst/>
                <a:defRPr/>
              </a:pPr>
              <a:endParaRPr kumimoji="0" lang="zh-CN" altLang="en-US" sz="1333" b="0" i="0" u="none" strike="noStrike" kern="0" cap="none" spc="0" normalizeH="0" baseline="0" noProof="0" dirty="0">
                <a:ln>
                  <a:noFill/>
                </a:ln>
                <a:solidFill>
                  <a:prstClr val="white"/>
                </a:solidFill>
                <a:effectLst/>
                <a:uLnTx/>
                <a:uFillTx/>
                <a:latin typeface="Arial" panose="020B0604020202020204" pitchFamily="34" charset="0"/>
                <a:ea typeface="微软雅黑" panose="020B0503020204020204" pitchFamily="34" charset="-122"/>
                <a:sym typeface="Arial" panose="020B0604020202020204" pitchFamily="34" charset="0"/>
              </a:endParaRPr>
            </a:p>
          </p:txBody>
        </p:sp>
      </p:grpSp>
      <p:sp>
        <p:nvSpPr>
          <p:cNvPr id="39" name="AutoShape 29">
            <a:extLst>
              <a:ext uri="{FF2B5EF4-FFF2-40B4-BE49-F238E27FC236}">
                <a16:creationId xmlns:a16="http://schemas.microsoft.com/office/drawing/2014/main" id="{93F964C8-0262-495E-A640-DA07E472AD6C}"/>
              </a:ext>
            </a:extLst>
          </p:cNvPr>
          <p:cNvSpPr>
            <a:spLocks/>
          </p:cNvSpPr>
          <p:nvPr/>
        </p:nvSpPr>
        <p:spPr bwMode="auto">
          <a:xfrm>
            <a:off x="6831848" y="4349959"/>
            <a:ext cx="331769"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04</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AutoShape 30">
            <a:extLst>
              <a:ext uri="{FF2B5EF4-FFF2-40B4-BE49-F238E27FC236}">
                <a16:creationId xmlns:a16="http://schemas.microsoft.com/office/drawing/2014/main" id="{6E4D6629-88A8-45D0-A445-EE11556B8CC0}"/>
              </a:ext>
            </a:extLst>
          </p:cNvPr>
          <p:cNvSpPr>
            <a:spLocks/>
          </p:cNvSpPr>
          <p:nvPr/>
        </p:nvSpPr>
        <p:spPr bwMode="auto">
          <a:xfrm>
            <a:off x="5284118" y="2294725"/>
            <a:ext cx="295259"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01</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AutoShape 31">
            <a:extLst>
              <a:ext uri="{FF2B5EF4-FFF2-40B4-BE49-F238E27FC236}">
                <a16:creationId xmlns:a16="http://schemas.microsoft.com/office/drawing/2014/main" id="{7C43F011-955C-4D89-B976-A9FB1C0BD160}"/>
              </a:ext>
            </a:extLst>
          </p:cNvPr>
          <p:cNvSpPr>
            <a:spLocks/>
          </p:cNvSpPr>
          <p:nvPr/>
        </p:nvSpPr>
        <p:spPr bwMode="auto">
          <a:xfrm>
            <a:off x="6519778" y="2294457"/>
            <a:ext cx="313513"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02</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AutoShape 32">
            <a:extLst>
              <a:ext uri="{FF2B5EF4-FFF2-40B4-BE49-F238E27FC236}">
                <a16:creationId xmlns:a16="http://schemas.microsoft.com/office/drawing/2014/main" id="{CBCB767D-662C-4652-95A0-39CDFEDE7F2F}"/>
              </a:ext>
            </a:extLst>
          </p:cNvPr>
          <p:cNvSpPr>
            <a:spLocks/>
          </p:cNvSpPr>
          <p:nvPr/>
        </p:nvSpPr>
        <p:spPr bwMode="auto">
          <a:xfrm>
            <a:off x="4926831" y="4281696"/>
            <a:ext cx="295259"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06</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AutoShape 33">
            <a:extLst>
              <a:ext uri="{FF2B5EF4-FFF2-40B4-BE49-F238E27FC236}">
                <a16:creationId xmlns:a16="http://schemas.microsoft.com/office/drawing/2014/main" id="{4A9BAF7B-00FC-4984-8890-D09697CBEC39}"/>
              </a:ext>
            </a:extLst>
          </p:cNvPr>
          <p:cNvSpPr>
            <a:spLocks/>
          </p:cNvSpPr>
          <p:nvPr/>
        </p:nvSpPr>
        <p:spPr bwMode="auto">
          <a:xfrm>
            <a:off x="5829325" y="4772235"/>
            <a:ext cx="451619"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05</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AutoShape 34">
            <a:extLst>
              <a:ext uri="{FF2B5EF4-FFF2-40B4-BE49-F238E27FC236}">
                <a16:creationId xmlns:a16="http://schemas.microsoft.com/office/drawing/2014/main" id="{9F70DDA9-7216-4434-ADBC-1B730244BF37}"/>
              </a:ext>
            </a:extLst>
          </p:cNvPr>
          <p:cNvSpPr>
            <a:spLocks/>
          </p:cNvSpPr>
          <p:nvPr/>
        </p:nvSpPr>
        <p:spPr bwMode="auto">
          <a:xfrm>
            <a:off x="7111234" y="3129965"/>
            <a:ext cx="331769"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03</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AutoShape 35">
            <a:extLst>
              <a:ext uri="{FF2B5EF4-FFF2-40B4-BE49-F238E27FC236}">
                <a16:creationId xmlns:a16="http://schemas.microsoft.com/office/drawing/2014/main" id="{AA9CD7FA-BF14-4A39-9BBF-424CA6B6C2AD}"/>
              </a:ext>
            </a:extLst>
          </p:cNvPr>
          <p:cNvSpPr>
            <a:spLocks/>
          </p:cNvSpPr>
          <p:nvPr/>
        </p:nvSpPr>
        <p:spPr bwMode="auto">
          <a:xfrm>
            <a:off x="4595063" y="3110915"/>
            <a:ext cx="331769" cy="3254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599" y="0"/>
                </a:lnTo>
                <a:lnTo>
                  <a:pt x="21599" y="21599"/>
                </a:lnTo>
                <a:lnTo>
                  <a:pt x="0" y="21599"/>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5716" tIns="35716" rIns="35716" bIns="35716" anchor="ctr"/>
          <a:lstStyle>
            <a:lvl1pPr defTabSz="584200" eaLnBrk="0">
              <a:defRPr sz="2500" b="1">
                <a:solidFill>
                  <a:srgbClr val="FFFFFF"/>
                </a:solidFill>
                <a:latin typeface="Lato" charset="0"/>
                <a:ea typeface="MS PGothic" panose="020B0600070205080204" pitchFamily="34" charset="-128"/>
                <a:sym typeface="Lato" charset="0"/>
              </a:defRPr>
            </a:lvl1pPr>
            <a:lvl2pPr marL="742950" indent="-285750" defTabSz="584200" eaLnBrk="0">
              <a:defRPr sz="2500" b="1">
                <a:solidFill>
                  <a:srgbClr val="FFFFFF"/>
                </a:solidFill>
                <a:latin typeface="Lato" charset="0"/>
                <a:ea typeface="MS PGothic" panose="020B0600070205080204" pitchFamily="34" charset="-128"/>
                <a:sym typeface="Lato" charset="0"/>
              </a:defRPr>
            </a:lvl2pPr>
            <a:lvl3pPr marL="1143000" indent="-228600" defTabSz="584200" eaLnBrk="0">
              <a:defRPr sz="2500" b="1">
                <a:solidFill>
                  <a:srgbClr val="FFFFFF"/>
                </a:solidFill>
                <a:latin typeface="Lato" charset="0"/>
                <a:ea typeface="MS PGothic" panose="020B0600070205080204" pitchFamily="34" charset="-128"/>
                <a:sym typeface="Lato" charset="0"/>
              </a:defRPr>
            </a:lvl3pPr>
            <a:lvl4pPr marL="1600200" indent="-228600" defTabSz="584200" eaLnBrk="0">
              <a:defRPr sz="2500" b="1">
                <a:solidFill>
                  <a:srgbClr val="FFFFFF"/>
                </a:solidFill>
                <a:latin typeface="Lato" charset="0"/>
                <a:ea typeface="MS PGothic" panose="020B0600070205080204" pitchFamily="34" charset="-128"/>
                <a:sym typeface="Lato" charset="0"/>
              </a:defRPr>
            </a:lvl4pPr>
            <a:lvl5pPr marL="2057400" indent="-228600" defTabSz="584200" eaLnBrk="0">
              <a:defRPr sz="2500" b="1">
                <a:solidFill>
                  <a:srgbClr val="FFFFFF"/>
                </a:solidFill>
                <a:latin typeface="Lato" charset="0"/>
                <a:ea typeface="MS PGothic" panose="020B0600070205080204" pitchFamily="34" charset="-128"/>
                <a:sym typeface="Lato" charset="0"/>
              </a:defRPr>
            </a:lvl5pPr>
            <a:lvl6pPr marL="25146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5842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eaLnBrk="1"/>
            <a:r>
              <a:rPr lang="es-ES" altLang="zh-CN" sz="1333" b="0" dirty="0">
                <a:solidFill>
                  <a:prstClr val="white"/>
                </a:solidFill>
                <a:latin typeface="Arial" panose="020B0604020202020204" pitchFamily="34" charset="0"/>
                <a:ea typeface="微软雅黑" panose="020B0503020204020204" pitchFamily="34" charset="-122"/>
                <a:sym typeface="Arial" panose="020B0604020202020204" pitchFamily="34" charset="0"/>
              </a:rPr>
              <a:t>07</a:t>
            </a:r>
            <a:endParaRPr lang="es-ES" altLang="zh-CN" sz="1333" dirty="0">
              <a:solidFill>
                <a:prstClr val="white"/>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AutoShape 36">
            <a:extLst>
              <a:ext uri="{FF2B5EF4-FFF2-40B4-BE49-F238E27FC236}">
                <a16:creationId xmlns:a16="http://schemas.microsoft.com/office/drawing/2014/main" id="{B3A562EF-EDC2-4629-BEFE-387F93F6D2DF}"/>
              </a:ext>
            </a:extLst>
          </p:cNvPr>
          <p:cNvSpPr>
            <a:spLocks/>
          </p:cNvSpPr>
          <p:nvPr/>
        </p:nvSpPr>
        <p:spPr bwMode="auto">
          <a:xfrm>
            <a:off x="2077357" y="2343359"/>
            <a:ext cx="1743664"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p:txBody>
      </p:sp>
      <p:sp>
        <p:nvSpPr>
          <p:cNvPr id="47" name="AutoShape 37">
            <a:extLst>
              <a:ext uri="{FF2B5EF4-FFF2-40B4-BE49-F238E27FC236}">
                <a16:creationId xmlns:a16="http://schemas.microsoft.com/office/drawing/2014/main" id="{AB97E734-D442-4ED5-A87B-4483DCABDF43}"/>
              </a:ext>
            </a:extLst>
          </p:cNvPr>
          <p:cNvSpPr>
            <a:spLocks/>
          </p:cNvSpPr>
          <p:nvPr/>
        </p:nvSpPr>
        <p:spPr bwMode="auto">
          <a:xfrm>
            <a:off x="2503545" y="2059196"/>
            <a:ext cx="1319061"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defTabSz="1219012" eaLnBrk="1">
              <a:lnSpc>
                <a:spcPct val="120000"/>
              </a:lnSpc>
            </a:pPr>
            <a:r>
              <a:rPr lang="zh-CN" altLang="en-US"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AutoShape 38">
            <a:extLst>
              <a:ext uri="{FF2B5EF4-FFF2-40B4-BE49-F238E27FC236}">
                <a16:creationId xmlns:a16="http://schemas.microsoft.com/office/drawing/2014/main" id="{BD7A9F66-A083-4ADA-9556-26D998A6DD84}"/>
              </a:ext>
            </a:extLst>
          </p:cNvPr>
          <p:cNvSpPr>
            <a:spLocks/>
          </p:cNvSpPr>
          <p:nvPr/>
        </p:nvSpPr>
        <p:spPr bwMode="auto">
          <a:xfrm>
            <a:off x="3927377" y="2099679"/>
            <a:ext cx="215888" cy="215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F4A6A"/>
          </a:solidFill>
          <a:ln w="25400" cap="flat" cmpd="sng">
            <a:solidFill>
              <a:srgbClr val="000000">
                <a:alpha val="0"/>
              </a:srgbClr>
            </a:solidFill>
            <a:prstDash val="solid"/>
            <a:miter lim="0"/>
            <a:headEnd/>
            <a:tailEnd/>
          </a:ln>
          <a:effectLst/>
          <a:extLst/>
        </p:spPr>
        <p:txBody>
          <a:bodyPr lIns="0" tIns="0" rIns="0" bIns="0" anchor="ctr"/>
          <a:lstStyle/>
          <a:p>
            <a:pPr marL="0" marR="0" lvl="0" indent="0" algn="r" defTabSz="292065" eaLnBrk="1" fontAlgn="auto" latinLnBrk="0" hangingPunct="1">
              <a:lnSpc>
                <a:spcPct val="12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lumMod val="65000"/>
                </a:prstClr>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49" name="AutoShape 39">
            <a:extLst>
              <a:ext uri="{FF2B5EF4-FFF2-40B4-BE49-F238E27FC236}">
                <a16:creationId xmlns:a16="http://schemas.microsoft.com/office/drawing/2014/main" id="{696D1841-B6F2-4C6B-BD07-8E3CF0AA0072}"/>
              </a:ext>
            </a:extLst>
          </p:cNvPr>
          <p:cNvSpPr>
            <a:spLocks/>
          </p:cNvSpPr>
          <p:nvPr/>
        </p:nvSpPr>
        <p:spPr bwMode="auto">
          <a:xfrm>
            <a:off x="8261439" y="2343359"/>
            <a:ext cx="1696729"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p:txBody>
      </p:sp>
      <p:sp>
        <p:nvSpPr>
          <p:cNvPr id="50" name="AutoShape 40">
            <a:extLst>
              <a:ext uri="{FF2B5EF4-FFF2-40B4-BE49-F238E27FC236}">
                <a16:creationId xmlns:a16="http://schemas.microsoft.com/office/drawing/2014/main" id="{CDF78A5E-6B54-4A8D-A057-C72AAD831839}"/>
              </a:ext>
            </a:extLst>
          </p:cNvPr>
          <p:cNvSpPr>
            <a:spLocks/>
          </p:cNvSpPr>
          <p:nvPr/>
        </p:nvSpPr>
        <p:spPr bwMode="auto">
          <a:xfrm>
            <a:off x="8255089" y="2059196"/>
            <a:ext cx="1355724"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defTabSz="1219012" eaLnBrk="1">
              <a:lnSpc>
                <a:spcPct val="120000"/>
              </a:lnSpc>
            </a:pPr>
            <a:r>
              <a:rPr lang="zh-CN" altLang="en-US"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AutoShape 41">
            <a:extLst>
              <a:ext uri="{FF2B5EF4-FFF2-40B4-BE49-F238E27FC236}">
                <a16:creationId xmlns:a16="http://schemas.microsoft.com/office/drawing/2014/main" id="{D95FF949-8F24-45CE-AABD-85E413A6AEB6}"/>
              </a:ext>
            </a:extLst>
          </p:cNvPr>
          <p:cNvSpPr>
            <a:spLocks/>
          </p:cNvSpPr>
          <p:nvPr/>
        </p:nvSpPr>
        <p:spPr bwMode="auto">
          <a:xfrm>
            <a:off x="7983641" y="2099679"/>
            <a:ext cx="215888" cy="215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C1CA"/>
          </a:solidFill>
          <a:ln w="25400" cap="flat" cmpd="sng">
            <a:solidFill>
              <a:srgbClr val="000000">
                <a:alpha val="0"/>
              </a:srgbClr>
            </a:solidFill>
            <a:prstDash val="solid"/>
            <a:miter lim="0"/>
            <a:headEnd/>
            <a:tailEnd/>
          </a:ln>
          <a:effectLst/>
          <a:extLst/>
        </p:spPr>
        <p:txBody>
          <a:bodyPr lIns="0" tIns="0" rIns="0" bIns="0" anchor="ctr"/>
          <a:lstStyle/>
          <a:p>
            <a:pPr marL="0" marR="0" lvl="0" indent="0" defTabSz="292065" eaLnBrk="1" fontAlgn="auto" latinLnBrk="0" hangingPunct="1">
              <a:lnSpc>
                <a:spcPct val="12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lumMod val="65000"/>
                </a:prstClr>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2" name="AutoShape 42">
            <a:extLst>
              <a:ext uri="{FF2B5EF4-FFF2-40B4-BE49-F238E27FC236}">
                <a16:creationId xmlns:a16="http://schemas.microsoft.com/office/drawing/2014/main" id="{B5A9784B-5514-4D44-85A0-25AACA6795BC}"/>
              </a:ext>
            </a:extLst>
          </p:cNvPr>
          <p:cNvSpPr>
            <a:spLocks/>
          </p:cNvSpPr>
          <p:nvPr/>
        </p:nvSpPr>
        <p:spPr bwMode="auto">
          <a:xfrm>
            <a:off x="2078945" y="3520491"/>
            <a:ext cx="1743664"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p:txBody>
      </p:sp>
      <p:sp>
        <p:nvSpPr>
          <p:cNvPr id="53" name="AutoShape 43">
            <a:extLst>
              <a:ext uri="{FF2B5EF4-FFF2-40B4-BE49-F238E27FC236}">
                <a16:creationId xmlns:a16="http://schemas.microsoft.com/office/drawing/2014/main" id="{27B9EBD0-3593-4C63-8C58-BEA564EF68F7}"/>
              </a:ext>
            </a:extLst>
          </p:cNvPr>
          <p:cNvSpPr>
            <a:spLocks/>
          </p:cNvSpPr>
          <p:nvPr/>
        </p:nvSpPr>
        <p:spPr bwMode="auto">
          <a:xfrm>
            <a:off x="2507190" y="3236328"/>
            <a:ext cx="1321765"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defTabSz="1219012" eaLnBrk="1">
              <a:lnSpc>
                <a:spcPct val="120000"/>
              </a:lnSpc>
            </a:pPr>
            <a:r>
              <a:rPr lang="zh-CN" altLang="en-US"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AutoShape 44">
            <a:extLst>
              <a:ext uri="{FF2B5EF4-FFF2-40B4-BE49-F238E27FC236}">
                <a16:creationId xmlns:a16="http://schemas.microsoft.com/office/drawing/2014/main" id="{6C7A6C81-04C5-4BDB-9076-270146C0DF99}"/>
              </a:ext>
            </a:extLst>
          </p:cNvPr>
          <p:cNvSpPr>
            <a:spLocks/>
          </p:cNvSpPr>
          <p:nvPr/>
        </p:nvSpPr>
        <p:spPr bwMode="auto">
          <a:xfrm>
            <a:off x="3928963" y="3276810"/>
            <a:ext cx="215888" cy="215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F4A6A"/>
          </a:solidFill>
          <a:ln w="25400" cap="flat" cmpd="sng">
            <a:solidFill>
              <a:srgbClr val="000000">
                <a:alpha val="0"/>
              </a:srgbClr>
            </a:solidFill>
            <a:prstDash val="solid"/>
            <a:miter lim="0"/>
            <a:headEnd/>
            <a:tailEnd/>
          </a:ln>
          <a:effectLst/>
          <a:extLst/>
        </p:spPr>
        <p:txBody>
          <a:bodyPr lIns="0" tIns="0" rIns="0" bIns="0" anchor="ctr"/>
          <a:lstStyle/>
          <a:p>
            <a:pPr marL="0" marR="0" lvl="0" indent="0" algn="r" defTabSz="292065" eaLnBrk="1" fontAlgn="auto" latinLnBrk="0" hangingPunct="1">
              <a:lnSpc>
                <a:spcPct val="12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lumMod val="65000"/>
                </a:prstClr>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5" name="AutoShape 45">
            <a:extLst>
              <a:ext uri="{FF2B5EF4-FFF2-40B4-BE49-F238E27FC236}">
                <a16:creationId xmlns:a16="http://schemas.microsoft.com/office/drawing/2014/main" id="{091AB950-98B2-4F5E-AED6-BCBC23452EDD}"/>
              </a:ext>
            </a:extLst>
          </p:cNvPr>
          <p:cNvSpPr>
            <a:spLocks/>
          </p:cNvSpPr>
          <p:nvPr/>
        </p:nvSpPr>
        <p:spPr bwMode="auto">
          <a:xfrm>
            <a:off x="8234452" y="3520491"/>
            <a:ext cx="1696031"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p:txBody>
      </p:sp>
      <p:sp>
        <p:nvSpPr>
          <p:cNvPr id="56" name="AutoShape 46">
            <a:extLst>
              <a:ext uri="{FF2B5EF4-FFF2-40B4-BE49-F238E27FC236}">
                <a16:creationId xmlns:a16="http://schemas.microsoft.com/office/drawing/2014/main" id="{E7845643-1818-4411-8C88-09937F30BB86}"/>
              </a:ext>
            </a:extLst>
          </p:cNvPr>
          <p:cNvSpPr>
            <a:spLocks/>
          </p:cNvSpPr>
          <p:nvPr/>
        </p:nvSpPr>
        <p:spPr bwMode="auto">
          <a:xfrm>
            <a:off x="8227309" y="3236328"/>
            <a:ext cx="1355723"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defTabSz="1219012" eaLnBrk="1">
              <a:lnSpc>
                <a:spcPct val="120000"/>
              </a:lnSpc>
            </a:pPr>
            <a:r>
              <a:rPr lang="zh-CN" altLang="en-US"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AutoShape 47">
            <a:extLst>
              <a:ext uri="{FF2B5EF4-FFF2-40B4-BE49-F238E27FC236}">
                <a16:creationId xmlns:a16="http://schemas.microsoft.com/office/drawing/2014/main" id="{2201AF14-43AF-469F-8082-BC20AD5D1519}"/>
              </a:ext>
            </a:extLst>
          </p:cNvPr>
          <p:cNvSpPr>
            <a:spLocks/>
          </p:cNvSpPr>
          <p:nvPr/>
        </p:nvSpPr>
        <p:spPr bwMode="auto">
          <a:xfrm>
            <a:off x="7955861" y="3276810"/>
            <a:ext cx="215888" cy="215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C1CA"/>
          </a:solidFill>
          <a:ln w="25400" cap="flat" cmpd="sng">
            <a:solidFill>
              <a:srgbClr val="000000">
                <a:alpha val="0"/>
              </a:srgbClr>
            </a:solidFill>
            <a:prstDash val="solid"/>
            <a:miter lim="0"/>
            <a:headEnd/>
            <a:tailEnd/>
          </a:ln>
          <a:effectLst/>
          <a:extLst/>
        </p:spPr>
        <p:txBody>
          <a:bodyPr lIns="0" tIns="0" rIns="0" bIns="0" anchor="ctr"/>
          <a:lstStyle/>
          <a:p>
            <a:pPr marL="0" marR="0" lvl="0" indent="0" defTabSz="292065" eaLnBrk="1" fontAlgn="auto" latinLnBrk="0" hangingPunct="1">
              <a:lnSpc>
                <a:spcPct val="12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lumMod val="65000"/>
                </a:prstClr>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58" name="AutoShape 48">
            <a:extLst>
              <a:ext uri="{FF2B5EF4-FFF2-40B4-BE49-F238E27FC236}">
                <a16:creationId xmlns:a16="http://schemas.microsoft.com/office/drawing/2014/main" id="{1CA01FE5-A7A0-4498-9DED-02C937C9E515}"/>
              </a:ext>
            </a:extLst>
          </p:cNvPr>
          <p:cNvSpPr>
            <a:spLocks/>
          </p:cNvSpPr>
          <p:nvPr/>
        </p:nvSpPr>
        <p:spPr bwMode="auto">
          <a:xfrm>
            <a:off x="2078945" y="4688096"/>
            <a:ext cx="1743664"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p:txBody>
      </p:sp>
      <p:sp>
        <p:nvSpPr>
          <p:cNvPr id="59" name="AutoShape 49">
            <a:extLst>
              <a:ext uri="{FF2B5EF4-FFF2-40B4-BE49-F238E27FC236}">
                <a16:creationId xmlns:a16="http://schemas.microsoft.com/office/drawing/2014/main" id="{5C02466B-AF9A-4060-A44C-F039F3CA042C}"/>
              </a:ext>
            </a:extLst>
          </p:cNvPr>
          <p:cNvSpPr>
            <a:spLocks/>
          </p:cNvSpPr>
          <p:nvPr/>
        </p:nvSpPr>
        <p:spPr bwMode="auto">
          <a:xfrm>
            <a:off x="2505168" y="4404728"/>
            <a:ext cx="1317439" cy="2286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r" defTabSz="1219012" eaLnBrk="1">
              <a:lnSpc>
                <a:spcPct val="120000"/>
              </a:lnSpc>
            </a:pPr>
            <a:r>
              <a:rPr lang="zh-CN" altLang="en-US"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AutoShape 50">
            <a:extLst>
              <a:ext uri="{FF2B5EF4-FFF2-40B4-BE49-F238E27FC236}">
                <a16:creationId xmlns:a16="http://schemas.microsoft.com/office/drawing/2014/main" id="{CDC05733-BFF6-4AD6-BE86-B442174E8781}"/>
              </a:ext>
            </a:extLst>
          </p:cNvPr>
          <p:cNvSpPr>
            <a:spLocks/>
          </p:cNvSpPr>
          <p:nvPr/>
        </p:nvSpPr>
        <p:spPr bwMode="auto">
          <a:xfrm>
            <a:off x="3928963" y="4444416"/>
            <a:ext cx="215888" cy="215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EF4A6A"/>
          </a:solidFill>
          <a:ln w="25400" cap="flat" cmpd="sng">
            <a:solidFill>
              <a:srgbClr val="000000">
                <a:alpha val="0"/>
              </a:srgbClr>
            </a:solidFill>
            <a:prstDash val="solid"/>
            <a:miter lim="0"/>
            <a:headEnd/>
            <a:tailEnd/>
          </a:ln>
          <a:effectLst/>
          <a:extLst/>
        </p:spPr>
        <p:txBody>
          <a:bodyPr lIns="0" tIns="0" rIns="0" bIns="0" anchor="ctr"/>
          <a:lstStyle/>
          <a:p>
            <a:pPr marL="0" marR="0" lvl="0" indent="0" algn="r" defTabSz="292065" eaLnBrk="1" fontAlgn="auto" latinLnBrk="0" hangingPunct="1">
              <a:lnSpc>
                <a:spcPct val="12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lumMod val="65000"/>
                </a:prstClr>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
        <p:nvSpPr>
          <p:cNvPr id="61" name="AutoShape 51">
            <a:extLst>
              <a:ext uri="{FF2B5EF4-FFF2-40B4-BE49-F238E27FC236}">
                <a16:creationId xmlns:a16="http://schemas.microsoft.com/office/drawing/2014/main" id="{F96A08B1-FE61-4524-91EC-97A8B0F65EBA}"/>
              </a:ext>
            </a:extLst>
          </p:cNvPr>
          <p:cNvSpPr>
            <a:spLocks/>
          </p:cNvSpPr>
          <p:nvPr/>
        </p:nvSpPr>
        <p:spPr bwMode="auto">
          <a:xfrm>
            <a:off x="8234452" y="4688096"/>
            <a:ext cx="1696031" cy="5207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647700" eaLnBrk="0">
              <a:defRPr sz="2500" b="1">
                <a:solidFill>
                  <a:srgbClr val="FFFFFF"/>
                </a:solidFill>
                <a:latin typeface="Lato" charset="0"/>
                <a:ea typeface="MS PGothic" panose="020B0600070205080204" pitchFamily="34" charset="-128"/>
                <a:sym typeface="Lato" charset="0"/>
              </a:defRPr>
            </a:lvl1pPr>
            <a:lvl2pPr marL="742950" indent="-285750" defTabSz="647700" eaLnBrk="0">
              <a:defRPr sz="2500" b="1">
                <a:solidFill>
                  <a:srgbClr val="FFFFFF"/>
                </a:solidFill>
                <a:latin typeface="Lato" charset="0"/>
                <a:ea typeface="MS PGothic" panose="020B0600070205080204" pitchFamily="34" charset="-128"/>
                <a:sym typeface="Lato" charset="0"/>
              </a:defRPr>
            </a:lvl2pPr>
            <a:lvl3pPr marL="1143000" indent="-228600" defTabSz="647700" eaLnBrk="0">
              <a:defRPr sz="2500" b="1">
                <a:solidFill>
                  <a:srgbClr val="FFFFFF"/>
                </a:solidFill>
                <a:latin typeface="Lato" charset="0"/>
                <a:ea typeface="MS PGothic" panose="020B0600070205080204" pitchFamily="34" charset="-128"/>
                <a:sym typeface="Lato" charset="0"/>
              </a:defRPr>
            </a:lvl3pPr>
            <a:lvl4pPr marL="1600200" indent="-228600" defTabSz="647700" eaLnBrk="0">
              <a:defRPr sz="2500" b="1">
                <a:solidFill>
                  <a:srgbClr val="FFFFFF"/>
                </a:solidFill>
                <a:latin typeface="Lato" charset="0"/>
                <a:ea typeface="MS PGothic" panose="020B0600070205080204" pitchFamily="34" charset="-128"/>
                <a:sym typeface="Lato" charset="0"/>
              </a:defRPr>
            </a:lvl4pPr>
            <a:lvl5pPr marL="2057400" indent="-228600" defTabSz="647700" eaLnBrk="0">
              <a:defRPr sz="2500" b="1">
                <a:solidFill>
                  <a:srgbClr val="FFFFFF"/>
                </a:solidFill>
                <a:latin typeface="Lato" charset="0"/>
                <a:ea typeface="MS PGothic" panose="020B0600070205080204" pitchFamily="34" charset="-128"/>
                <a:sym typeface="Lato" charset="0"/>
              </a:defRPr>
            </a:lvl5pPr>
            <a:lvl6pPr marL="25146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6477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a:p>
            <a:pPr algn="ctr">
              <a:lnSpc>
                <a:spcPct val="150000"/>
              </a:lnSpc>
            </a:pPr>
            <a:r>
              <a:rPr lang="zh-CN" altLang="en-US" sz="800" b="0" dirty="0">
                <a:solidFill>
                  <a:schemeClr val="bg1">
                    <a:lumMod val="50000"/>
                  </a:schemeClr>
                </a:solidFill>
                <a:latin typeface="Arial" panose="020B0604020202020204" pitchFamily="34" charset="0"/>
                <a:cs typeface="Arial" panose="020B0604020202020204" pitchFamily="34" charset="0"/>
              </a:rPr>
              <a:t>在这边添加您需要输入的文字哦</a:t>
            </a:r>
            <a:endParaRPr lang="en-GB" altLang="zh-CN" sz="800" b="0" dirty="0">
              <a:solidFill>
                <a:schemeClr val="bg1">
                  <a:lumMod val="50000"/>
                </a:schemeClr>
              </a:solidFill>
              <a:latin typeface="Arial" panose="020B0604020202020204" pitchFamily="34" charset="0"/>
              <a:cs typeface="Arial" panose="020B0604020202020204" pitchFamily="34" charset="0"/>
            </a:endParaRPr>
          </a:p>
        </p:txBody>
      </p:sp>
      <p:sp>
        <p:nvSpPr>
          <p:cNvPr id="62" name="AutoShape 52">
            <a:extLst>
              <a:ext uri="{FF2B5EF4-FFF2-40B4-BE49-F238E27FC236}">
                <a16:creationId xmlns:a16="http://schemas.microsoft.com/office/drawing/2014/main" id="{6119533D-1929-4D72-932B-AA806DFDFA09}"/>
              </a:ext>
            </a:extLst>
          </p:cNvPr>
          <p:cNvSpPr>
            <a:spLocks/>
          </p:cNvSpPr>
          <p:nvPr/>
        </p:nvSpPr>
        <p:spPr bwMode="auto">
          <a:xfrm>
            <a:off x="8227309" y="4404728"/>
            <a:ext cx="1355723" cy="2555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19049" tIns="19049" rIns="19049" bIns="19049" anchor="ctr"/>
          <a:lstStyle>
            <a:lvl1pPr eaLnBrk="0">
              <a:defRPr sz="2500" b="1">
                <a:solidFill>
                  <a:srgbClr val="FFFFFF"/>
                </a:solidFill>
                <a:latin typeface="Lato" charset="0"/>
                <a:ea typeface="MS PGothic" panose="020B0600070205080204" pitchFamily="34" charset="-128"/>
                <a:sym typeface="Lato" charset="0"/>
              </a:defRPr>
            </a:lvl1pPr>
            <a:lvl2pPr marL="742950" indent="-285750" eaLnBrk="0">
              <a:defRPr sz="2500" b="1">
                <a:solidFill>
                  <a:srgbClr val="FFFFFF"/>
                </a:solidFill>
                <a:latin typeface="Lato" charset="0"/>
                <a:ea typeface="MS PGothic" panose="020B0600070205080204" pitchFamily="34" charset="-128"/>
                <a:sym typeface="Lato" charset="0"/>
              </a:defRPr>
            </a:lvl2pPr>
            <a:lvl3pPr marL="1143000" indent="-228600" eaLnBrk="0">
              <a:defRPr sz="2500" b="1">
                <a:solidFill>
                  <a:srgbClr val="FFFFFF"/>
                </a:solidFill>
                <a:latin typeface="Lato" charset="0"/>
                <a:ea typeface="MS PGothic" panose="020B0600070205080204" pitchFamily="34" charset="-128"/>
                <a:sym typeface="Lato" charset="0"/>
              </a:defRPr>
            </a:lvl3pPr>
            <a:lvl4pPr marL="1600200" indent="-228600" eaLnBrk="0">
              <a:defRPr sz="2500" b="1">
                <a:solidFill>
                  <a:srgbClr val="FFFFFF"/>
                </a:solidFill>
                <a:latin typeface="Lato" charset="0"/>
                <a:ea typeface="MS PGothic" panose="020B0600070205080204" pitchFamily="34" charset="-128"/>
                <a:sym typeface="Lato" charset="0"/>
              </a:defRPr>
            </a:lvl4pPr>
            <a:lvl5pPr marL="2057400" indent="-228600" eaLnBrk="0">
              <a:defRPr sz="2500" b="1">
                <a:solidFill>
                  <a:srgbClr val="FFFFFF"/>
                </a:solidFill>
                <a:latin typeface="Lato" charset="0"/>
                <a:ea typeface="MS PGothic" panose="020B0600070205080204" pitchFamily="34" charset="-128"/>
                <a:sym typeface="Lato" charset="0"/>
              </a:defRPr>
            </a:lvl5pPr>
            <a:lvl6pPr marL="25146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6pPr>
            <a:lvl7pPr marL="29718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7pPr>
            <a:lvl8pPr marL="34290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8pPr>
            <a:lvl9pPr marL="3886200" indent="-228600" algn="ctr" defTabSz="825500" eaLnBrk="0" fontAlgn="base" hangingPunct="0">
              <a:lnSpc>
                <a:spcPct val="130000"/>
              </a:lnSpc>
              <a:spcBef>
                <a:spcPct val="0"/>
              </a:spcBef>
              <a:spcAft>
                <a:spcPct val="0"/>
              </a:spcAft>
              <a:defRPr sz="2500" b="1">
                <a:solidFill>
                  <a:srgbClr val="FFFFFF"/>
                </a:solidFill>
                <a:latin typeface="Lato" charset="0"/>
                <a:ea typeface="MS PGothic" panose="020B0600070205080204" pitchFamily="34" charset="-128"/>
                <a:sym typeface="Lato" charset="0"/>
              </a:defRPr>
            </a:lvl9pPr>
          </a:lstStyle>
          <a:p>
            <a:pPr defTabSz="1219012" eaLnBrk="1">
              <a:lnSpc>
                <a:spcPct val="120000"/>
              </a:lnSpc>
            </a:pPr>
            <a:r>
              <a:rPr lang="zh-CN" altLang="en-US"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rPr>
              <a:t>请替换文字内容</a:t>
            </a:r>
            <a:endParaRPr lang="es-ES" altLang="zh-CN" sz="1333" b="0" dirty="0">
              <a:solidFill>
                <a:prstClr val="white">
                  <a:lumMod val="65000"/>
                </a:prst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AutoShape 53">
            <a:extLst>
              <a:ext uri="{FF2B5EF4-FFF2-40B4-BE49-F238E27FC236}">
                <a16:creationId xmlns:a16="http://schemas.microsoft.com/office/drawing/2014/main" id="{272EC227-AB0C-4A51-8160-F62D0555D84B}"/>
              </a:ext>
            </a:extLst>
          </p:cNvPr>
          <p:cNvSpPr>
            <a:spLocks/>
          </p:cNvSpPr>
          <p:nvPr/>
        </p:nvSpPr>
        <p:spPr bwMode="auto">
          <a:xfrm>
            <a:off x="7955861" y="4444416"/>
            <a:ext cx="215888" cy="215900"/>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1"/>
                </a:moveTo>
                <a:cubicBezTo>
                  <a:pt x="20638" y="6724"/>
                  <a:pt x="20638" y="12953"/>
                  <a:pt x="16796" y="16796"/>
                </a:cubicBezTo>
                <a:cubicBezTo>
                  <a:pt x="12953" y="20639"/>
                  <a:pt x="6723" y="20639"/>
                  <a:pt x="2881" y="16796"/>
                </a:cubicBezTo>
                <a:cubicBezTo>
                  <a:pt x="-961" y="12953"/>
                  <a:pt x="-961" y="6724"/>
                  <a:pt x="2881" y="2881"/>
                </a:cubicBezTo>
                <a:cubicBezTo>
                  <a:pt x="6723" y="-961"/>
                  <a:pt x="12953" y="-961"/>
                  <a:pt x="16796" y="2881"/>
                </a:cubicBezTo>
              </a:path>
            </a:pathLst>
          </a:custGeom>
          <a:solidFill>
            <a:srgbClr val="00C1CA"/>
          </a:solidFill>
          <a:ln w="25400" cap="flat" cmpd="sng">
            <a:solidFill>
              <a:srgbClr val="000000">
                <a:alpha val="0"/>
              </a:srgbClr>
            </a:solidFill>
            <a:prstDash val="solid"/>
            <a:miter lim="0"/>
            <a:headEnd/>
            <a:tailEnd/>
          </a:ln>
          <a:effectLst/>
          <a:extLst/>
        </p:spPr>
        <p:txBody>
          <a:bodyPr lIns="0" tIns="0" rIns="0" bIns="0" anchor="ctr"/>
          <a:lstStyle/>
          <a:p>
            <a:pPr marL="0" marR="0" lvl="0" indent="0" defTabSz="292065" eaLnBrk="1" fontAlgn="auto" latinLnBrk="0" hangingPunct="1">
              <a:lnSpc>
                <a:spcPct val="120000"/>
              </a:lnSpc>
              <a:spcBef>
                <a:spcPts val="0"/>
              </a:spcBef>
              <a:spcAft>
                <a:spcPts val="0"/>
              </a:spcAft>
              <a:buClrTx/>
              <a:buSzTx/>
              <a:buFontTx/>
              <a:buNone/>
              <a:tabLst/>
              <a:defRPr/>
            </a:pPr>
            <a:endParaRPr kumimoji="0" lang="es-ES" sz="2000" b="0" i="0" u="none" strike="noStrike" kern="0" cap="none" spc="0" normalizeH="0" baseline="0" noProof="0" dirty="0">
              <a:ln>
                <a:noFill/>
              </a:ln>
              <a:solidFill>
                <a:prstClr val="white">
                  <a:lumMod val="65000"/>
                </a:prstClr>
              </a:solidFill>
              <a:effectLst>
                <a:outerShdw blurRad="38100" dist="38100" dir="2700000" algn="tl">
                  <a:srgbClr val="000000"/>
                </a:outerShdw>
              </a:effectLst>
              <a:uLnTx/>
              <a:uFillTx/>
              <a:latin typeface="Arial" panose="020B0604020202020204" pitchFamily="34" charset="0"/>
              <a:ea typeface="微软雅黑" panose="020B0503020204020204" pitchFamily="34" charset="-122"/>
              <a:cs typeface="Gill Sans" charset="0"/>
              <a:sym typeface="Arial" panose="020B0604020202020204" pitchFamily="34" charset="0"/>
            </a:endParaRPr>
          </a:p>
        </p:txBody>
      </p:sp>
    </p:spTree>
    <p:extLst>
      <p:ext uri="{BB962C8B-B14F-4D97-AF65-F5344CB8AC3E}">
        <p14:creationId xmlns:p14="http://schemas.microsoft.com/office/powerpoint/2010/main" val="2070065892"/>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1+#ppt_w/2"/>
                                          </p:val>
                                        </p:tav>
                                        <p:tav tm="100000">
                                          <p:val>
                                            <p:strVal val="#ppt_x"/>
                                          </p:val>
                                        </p:tav>
                                      </p:tavLst>
                                    </p:anim>
                                    <p:anim calcmode="lin" valueType="num">
                                      <p:cBhvr additive="base">
                                        <p:cTn id="12" dur="500" fill="hold"/>
                                        <p:tgtEl>
                                          <p:spTgt spid="30"/>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3" presetClass="entr" presetSubtype="16" fill="hold" nodeType="after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9" presetClass="entr" presetSubtype="0" fill="hold" grpId="0" nodeType="afterEffect">
                                  <p:stCondLst>
                                    <p:cond delay="100"/>
                                  </p:stCondLst>
                                  <p:childTnLst>
                                    <p:set>
                                      <p:cBhvr>
                                        <p:cTn id="20" dur="1" fill="hold">
                                          <p:stCondLst>
                                            <p:cond delay="0"/>
                                          </p:stCondLst>
                                        </p:cTn>
                                        <p:tgtEl>
                                          <p:spTgt spid="40"/>
                                        </p:tgtEl>
                                        <p:attrNameLst>
                                          <p:attrName>style.visibility</p:attrName>
                                        </p:attrNameLst>
                                      </p:cBhvr>
                                      <p:to>
                                        <p:strVal val="visible"/>
                                      </p:to>
                                    </p:set>
                                    <p:animEffect transition="in" filter="dissolve">
                                      <p:cBhvr>
                                        <p:cTn id="21" dur="500"/>
                                        <p:tgtEl>
                                          <p:spTgt spid="40"/>
                                        </p:tgtEl>
                                      </p:cBhvr>
                                    </p:animEffect>
                                  </p:childTnLst>
                                </p:cTn>
                              </p:par>
                            </p:childTnLst>
                          </p:cTn>
                        </p:par>
                        <p:par>
                          <p:cTn id="22" fill="hold">
                            <p:stCondLst>
                              <p:cond delay="1600"/>
                            </p:stCondLst>
                            <p:childTnLst>
                              <p:par>
                                <p:cTn id="23" presetID="9" presetClass="entr" presetSubtype="0" fill="hold" grpId="0" nodeType="afterEffect">
                                  <p:stCondLst>
                                    <p:cond delay="100"/>
                                  </p:stCondLst>
                                  <p:childTnLst>
                                    <p:set>
                                      <p:cBhvr>
                                        <p:cTn id="24" dur="1" fill="hold">
                                          <p:stCondLst>
                                            <p:cond delay="0"/>
                                          </p:stCondLst>
                                        </p:cTn>
                                        <p:tgtEl>
                                          <p:spTgt spid="41"/>
                                        </p:tgtEl>
                                        <p:attrNameLst>
                                          <p:attrName>style.visibility</p:attrName>
                                        </p:attrNameLst>
                                      </p:cBhvr>
                                      <p:to>
                                        <p:strVal val="visible"/>
                                      </p:to>
                                    </p:set>
                                    <p:animEffect transition="in" filter="dissolve">
                                      <p:cBhvr>
                                        <p:cTn id="25" dur="500"/>
                                        <p:tgtEl>
                                          <p:spTgt spid="41"/>
                                        </p:tgtEl>
                                      </p:cBhvr>
                                    </p:animEffect>
                                  </p:childTnLst>
                                </p:cTn>
                              </p:par>
                            </p:childTnLst>
                          </p:cTn>
                        </p:par>
                        <p:par>
                          <p:cTn id="26" fill="hold">
                            <p:stCondLst>
                              <p:cond delay="2200"/>
                            </p:stCondLst>
                            <p:childTnLst>
                              <p:par>
                                <p:cTn id="27" presetID="9" presetClass="entr" presetSubtype="0" fill="hold" grpId="0" nodeType="after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dissolve">
                                      <p:cBhvr>
                                        <p:cTn id="29" dur="500"/>
                                        <p:tgtEl>
                                          <p:spTgt spid="44"/>
                                        </p:tgtEl>
                                      </p:cBhvr>
                                    </p:animEffect>
                                  </p:childTnLst>
                                </p:cTn>
                              </p:par>
                            </p:childTnLst>
                          </p:cTn>
                        </p:par>
                        <p:par>
                          <p:cTn id="30" fill="hold">
                            <p:stCondLst>
                              <p:cond delay="2700"/>
                            </p:stCondLst>
                            <p:childTnLst>
                              <p:par>
                                <p:cTn id="31" presetID="9" presetClass="entr" presetSubtype="0" fill="hold" grpId="0" nodeType="afterEffect">
                                  <p:stCondLst>
                                    <p:cond delay="0"/>
                                  </p:stCondLst>
                                  <p:childTnLst>
                                    <p:set>
                                      <p:cBhvr>
                                        <p:cTn id="32" dur="1" fill="hold">
                                          <p:stCondLst>
                                            <p:cond delay="0"/>
                                          </p:stCondLst>
                                        </p:cTn>
                                        <p:tgtEl>
                                          <p:spTgt spid="39"/>
                                        </p:tgtEl>
                                        <p:attrNameLst>
                                          <p:attrName>style.visibility</p:attrName>
                                        </p:attrNameLst>
                                      </p:cBhvr>
                                      <p:to>
                                        <p:strVal val="visible"/>
                                      </p:to>
                                    </p:set>
                                    <p:animEffect transition="in" filter="dissolve">
                                      <p:cBhvr>
                                        <p:cTn id="33" dur="500"/>
                                        <p:tgtEl>
                                          <p:spTgt spid="39"/>
                                        </p:tgtEl>
                                      </p:cBhvr>
                                    </p:animEffect>
                                  </p:childTnLst>
                                </p:cTn>
                              </p:par>
                            </p:childTnLst>
                          </p:cTn>
                        </p:par>
                        <p:par>
                          <p:cTn id="34" fill="hold">
                            <p:stCondLst>
                              <p:cond delay="3200"/>
                            </p:stCondLst>
                            <p:childTnLst>
                              <p:par>
                                <p:cTn id="35" presetID="9" presetClass="entr" presetSubtype="0"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dissolve">
                                      <p:cBhvr>
                                        <p:cTn id="37" dur="500"/>
                                        <p:tgtEl>
                                          <p:spTgt spid="43"/>
                                        </p:tgtEl>
                                      </p:cBhvr>
                                    </p:animEffect>
                                  </p:childTnLst>
                                </p:cTn>
                              </p:par>
                            </p:childTnLst>
                          </p:cTn>
                        </p:par>
                        <p:par>
                          <p:cTn id="38" fill="hold">
                            <p:stCondLst>
                              <p:cond delay="3700"/>
                            </p:stCondLst>
                            <p:childTnLst>
                              <p:par>
                                <p:cTn id="39" presetID="9" presetClass="entr" presetSubtype="0" fill="hold" grpId="0" nodeType="afterEffect">
                                  <p:stCondLst>
                                    <p:cond delay="100"/>
                                  </p:stCondLst>
                                  <p:childTnLst>
                                    <p:set>
                                      <p:cBhvr>
                                        <p:cTn id="40" dur="1" fill="hold">
                                          <p:stCondLst>
                                            <p:cond delay="0"/>
                                          </p:stCondLst>
                                        </p:cTn>
                                        <p:tgtEl>
                                          <p:spTgt spid="42"/>
                                        </p:tgtEl>
                                        <p:attrNameLst>
                                          <p:attrName>style.visibility</p:attrName>
                                        </p:attrNameLst>
                                      </p:cBhvr>
                                      <p:to>
                                        <p:strVal val="visible"/>
                                      </p:to>
                                    </p:set>
                                    <p:animEffect transition="in" filter="dissolve">
                                      <p:cBhvr>
                                        <p:cTn id="41" dur="500"/>
                                        <p:tgtEl>
                                          <p:spTgt spid="42"/>
                                        </p:tgtEl>
                                      </p:cBhvr>
                                    </p:animEffect>
                                  </p:childTnLst>
                                </p:cTn>
                              </p:par>
                            </p:childTnLst>
                          </p:cTn>
                        </p:par>
                        <p:par>
                          <p:cTn id="42" fill="hold">
                            <p:stCondLst>
                              <p:cond delay="4300"/>
                            </p:stCondLst>
                            <p:childTnLst>
                              <p:par>
                                <p:cTn id="43" presetID="9" presetClass="entr" presetSubtype="0" fill="hold" grpId="0" nodeType="afterEffect">
                                  <p:stCondLst>
                                    <p:cond delay="100"/>
                                  </p:stCondLst>
                                  <p:childTnLst>
                                    <p:set>
                                      <p:cBhvr>
                                        <p:cTn id="44" dur="1" fill="hold">
                                          <p:stCondLst>
                                            <p:cond delay="0"/>
                                          </p:stCondLst>
                                        </p:cTn>
                                        <p:tgtEl>
                                          <p:spTgt spid="45"/>
                                        </p:tgtEl>
                                        <p:attrNameLst>
                                          <p:attrName>style.visibility</p:attrName>
                                        </p:attrNameLst>
                                      </p:cBhvr>
                                      <p:to>
                                        <p:strVal val="visible"/>
                                      </p:to>
                                    </p:set>
                                    <p:animEffect transition="in" filter="dissolve">
                                      <p:cBhvr>
                                        <p:cTn id="45" dur="500"/>
                                        <p:tgtEl>
                                          <p:spTgt spid="45"/>
                                        </p:tgtEl>
                                      </p:cBhvr>
                                    </p:animEffect>
                                  </p:childTnLst>
                                </p:cTn>
                              </p:par>
                            </p:childTnLst>
                          </p:cTn>
                        </p:par>
                        <p:par>
                          <p:cTn id="46" fill="hold">
                            <p:stCondLst>
                              <p:cond delay="4900"/>
                            </p:stCondLst>
                            <p:childTnLst>
                              <p:par>
                                <p:cTn id="47" presetID="2" presetClass="entr" presetSubtype="8" fill="hold" grpId="0" nodeType="afterEffect">
                                  <p:stCondLst>
                                    <p:cond delay="100"/>
                                  </p:stCondLst>
                                  <p:childTnLst>
                                    <p:set>
                                      <p:cBhvr>
                                        <p:cTn id="48" dur="1" fill="hold">
                                          <p:stCondLst>
                                            <p:cond delay="0"/>
                                          </p:stCondLst>
                                        </p:cTn>
                                        <p:tgtEl>
                                          <p:spTgt spid="47"/>
                                        </p:tgtEl>
                                        <p:attrNameLst>
                                          <p:attrName>style.visibility</p:attrName>
                                        </p:attrNameLst>
                                      </p:cBhvr>
                                      <p:to>
                                        <p:strVal val="visible"/>
                                      </p:to>
                                    </p:set>
                                    <p:anim calcmode="lin" valueType="num">
                                      <p:cBhvr additive="base">
                                        <p:cTn id="49" dur="500" fill="hold"/>
                                        <p:tgtEl>
                                          <p:spTgt spid="47"/>
                                        </p:tgtEl>
                                        <p:attrNameLst>
                                          <p:attrName>ppt_x</p:attrName>
                                        </p:attrNameLst>
                                      </p:cBhvr>
                                      <p:tavLst>
                                        <p:tav tm="0">
                                          <p:val>
                                            <p:strVal val="0-#ppt_w/2"/>
                                          </p:val>
                                        </p:tav>
                                        <p:tav tm="100000">
                                          <p:val>
                                            <p:strVal val="#ppt_x"/>
                                          </p:val>
                                        </p:tav>
                                      </p:tavLst>
                                    </p:anim>
                                    <p:anim calcmode="lin" valueType="num">
                                      <p:cBhvr additive="base">
                                        <p:cTn id="50" dur="500" fill="hold"/>
                                        <p:tgtEl>
                                          <p:spTgt spid="47"/>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2" presetClass="entr" presetSubtype="8" fill="hold" grpId="0" nodeType="afterEffect">
                                  <p:stCondLst>
                                    <p:cond delay="100"/>
                                  </p:stCondLst>
                                  <p:childTnLst>
                                    <p:set>
                                      <p:cBhvr>
                                        <p:cTn id="53" dur="1" fill="hold">
                                          <p:stCondLst>
                                            <p:cond delay="0"/>
                                          </p:stCondLst>
                                        </p:cTn>
                                        <p:tgtEl>
                                          <p:spTgt spid="46"/>
                                        </p:tgtEl>
                                        <p:attrNameLst>
                                          <p:attrName>style.visibility</p:attrName>
                                        </p:attrNameLst>
                                      </p:cBhvr>
                                      <p:to>
                                        <p:strVal val="visible"/>
                                      </p:to>
                                    </p:set>
                                    <p:anim calcmode="lin" valueType="num">
                                      <p:cBhvr additive="base">
                                        <p:cTn id="54" dur="500" fill="hold"/>
                                        <p:tgtEl>
                                          <p:spTgt spid="46"/>
                                        </p:tgtEl>
                                        <p:attrNameLst>
                                          <p:attrName>ppt_x</p:attrName>
                                        </p:attrNameLst>
                                      </p:cBhvr>
                                      <p:tavLst>
                                        <p:tav tm="0">
                                          <p:val>
                                            <p:strVal val="0-#ppt_w/2"/>
                                          </p:val>
                                        </p:tav>
                                        <p:tav tm="100000">
                                          <p:val>
                                            <p:strVal val="#ppt_x"/>
                                          </p:val>
                                        </p:tav>
                                      </p:tavLst>
                                    </p:anim>
                                    <p:anim calcmode="lin" valueType="num">
                                      <p:cBhvr additive="base">
                                        <p:cTn id="55" dur="500" fill="hold"/>
                                        <p:tgtEl>
                                          <p:spTgt spid="46"/>
                                        </p:tgtEl>
                                        <p:attrNameLst>
                                          <p:attrName>ppt_y</p:attrName>
                                        </p:attrNameLst>
                                      </p:cBhvr>
                                      <p:tavLst>
                                        <p:tav tm="0">
                                          <p:val>
                                            <p:strVal val="#ppt_y"/>
                                          </p:val>
                                        </p:tav>
                                        <p:tav tm="100000">
                                          <p:val>
                                            <p:strVal val="#ppt_y"/>
                                          </p:val>
                                        </p:tav>
                                      </p:tavLst>
                                    </p:anim>
                                  </p:childTnLst>
                                </p:cTn>
                              </p:par>
                            </p:childTnLst>
                          </p:cTn>
                        </p:par>
                        <p:par>
                          <p:cTn id="56" fill="hold">
                            <p:stCondLst>
                              <p:cond delay="6100"/>
                            </p:stCondLst>
                            <p:childTnLst>
                              <p:par>
                                <p:cTn id="57" presetID="9" presetClass="entr" presetSubtype="0" fill="hold" nodeType="afterEffect">
                                  <p:stCondLst>
                                    <p:cond delay="100"/>
                                  </p:stCondLst>
                                  <p:childTnLst>
                                    <p:set>
                                      <p:cBhvr>
                                        <p:cTn id="58" dur="1" fill="hold">
                                          <p:stCondLst>
                                            <p:cond delay="0"/>
                                          </p:stCondLst>
                                        </p:cTn>
                                        <p:tgtEl>
                                          <p:spTgt spid="48"/>
                                        </p:tgtEl>
                                        <p:attrNameLst>
                                          <p:attrName>style.visibility</p:attrName>
                                        </p:attrNameLst>
                                      </p:cBhvr>
                                      <p:to>
                                        <p:strVal val="visible"/>
                                      </p:to>
                                    </p:set>
                                    <p:animEffect transition="in" filter="dissolve">
                                      <p:cBhvr>
                                        <p:cTn id="59" dur="500"/>
                                        <p:tgtEl>
                                          <p:spTgt spid="48"/>
                                        </p:tgtEl>
                                      </p:cBhvr>
                                    </p:animEffect>
                                  </p:childTnLst>
                                </p:cTn>
                              </p:par>
                            </p:childTnLst>
                          </p:cTn>
                        </p:par>
                        <p:par>
                          <p:cTn id="60" fill="hold">
                            <p:stCondLst>
                              <p:cond delay="6700"/>
                            </p:stCondLst>
                            <p:childTnLst>
                              <p:par>
                                <p:cTn id="61" presetID="2" presetClass="entr" presetSubtype="2" fill="hold" grpId="0" nodeType="afterEffect">
                                  <p:stCondLst>
                                    <p:cond delay="100"/>
                                  </p:stCondLst>
                                  <p:childTnLst>
                                    <p:set>
                                      <p:cBhvr>
                                        <p:cTn id="62" dur="1" fill="hold">
                                          <p:stCondLst>
                                            <p:cond delay="0"/>
                                          </p:stCondLst>
                                        </p:cTn>
                                        <p:tgtEl>
                                          <p:spTgt spid="50"/>
                                        </p:tgtEl>
                                        <p:attrNameLst>
                                          <p:attrName>style.visibility</p:attrName>
                                        </p:attrNameLst>
                                      </p:cBhvr>
                                      <p:to>
                                        <p:strVal val="visible"/>
                                      </p:to>
                                    </p:set>
                                    <p:anim calcmode="lin" valueType="num">
                                      <p:cBhvr additive="base">
                                        <p:cTn id="63" dur="500" fill="hold"/>
                                        <p:tgtEl>
                                          <p:spTgt spid="50"/>
                                        </p:tgtEl>
                                        <p:attrNameLst>
                                          <p:attrName>ppt_x</p:attrName>
                                        </p:attrNameLst>
                                      </p:cBhvr>
                                      <p:tavLst>
                                        <p:tav tm="0">
                                          <p:val>
                                            <p:strVal val="1+#ppt_w/2"/>
                                          </p:val>
                                        </p:tav>
                                        <p:tav tm="100000">
                                          <p:val>
                                            <p:strVal val="#ppt_x"/>
                                          </p:val>
                                        </p:tav>
                                      </p:tavLst>
                                    </p:anim>
                                    <p:anim calcmode="lin" valueType="num">
                                      <p:cBhvr additive="base">
                                        <p:cTn id="64" dur="500" fill="hold"/>
                                        <p:tgtEl>
                                          <p:spTgt spid="50"/>
                                        </p:tgtEl>
                                        <p:attrNameLst>
                                          <p:attrName>ppt_y</p:attrName>
                                        </p:attrNameLst>
                                      </p:cBhvr>
                                      <p:tavLst>
                                        <p:tav tm="0">
                                          <p:val>
                                            <p:strVal val="#ppt_y"/>
                                          </p:val>
                                        </p:tav>
                                        <p:tav tm="100000">
                                          <p:val>
                                            <p:strVal val="#ppt_y"/>
                                          </p:val>
                                        </p:tav>
                                      </p:tavLst>
                                    </p:anim>
                                  </p:childTnLst>
                                </p:cTn>
                              </p:par>
                            </p:childTnLst>
                          </p:cTn>
                        </p:par>
                        <p:par>
                          <p:cTn id="65" fill="hold">
                            <p:stCondLst>
                              <p:cond delay="7300"/>
                            </p:stCondLst>
                            <p:childTnLst>
                              <p:par>
                                <p:cTn id="66" presetID="2" presetClass="entr" presetSubtype="2" fill="hold" grpId="0" nodeType="afterEffect">
                                  <p:stCondLst>
                                    <p:cond delay="100"/>
                                  </p:stCondLst>
                                  <p:childTnLst>
                                    <p:set>
                                      <p:cBhvr>
                                        <p:cTn id="67" dur="1" fill="hold">
                                          <p:stCondLst>
                                            <p:cond delay="0"/>
                                          </p:stCondLst>
                                        </p:cTn>
                                        <p:tgtEl>
                                          <p:spTgt spid="49"/>
                                        </p:tgtEl>
                                        <p:attrNameLst>
                                          <p:attrName>style.visibility</p:attrName>
                                        </p:attrNameLst>
                                      </p:cBhvr>
                                      <p:to>
                                        <p:strVal val="visible"/>
                                      </p:to>
                                    </p:set>
                                    <p:anim calcmode="lin" valueType="num">
                                      <p:cBhvr additive="base">
                                        <p:cTn id="68" dur="500" fill="hold"/>
                                        <p:tgtEl>
                                          <p:spTgt spid="49"/>
                                        </p:tgtEl>
                                        <p:attrNameLst>
                                          <p:attrName>ppt_x</p:attrName>
                                        </p:attrNameLst>
                                      </p:cBhvr>
                                      <p:tavLst>
                                        <p:tav tm="0">
                                          <p:val>
                                            <p:strVal val="1+#ppt_w/2"/>
                                          </p:val>
                                        </p:tav>
                                        <p:tav tm="100000">
                                          <p:val>
                                            <p:strVal val="#ppt_x"/>
                                          </p:val>
                                        </p:tav>
                                      </p:tavLst>
                                    </p:anim>
                                    <p:anim calcmode="lin" valueType="num">
                                      <p:cBhvr additive="base">
                                        <p:cTn id="69" dur="500" fill="hold"/>
                                        <p:tgtEl>
                                          <p:spTgt spid="49"/>
                                        </p:tgtEl>
                                        <p:attrNameLst>
                                          <p:attrName>ppt_y</p:attrName>
                                        </p:attrNameLst>
                                      </p:cBhvr>
                                      <p:tavLst>
                                        <p:tav tm="0">
                                          <p:val>
                                            <p:strVal val="#ppt_y"/>
                                          </p:val>
                                        </p:tav>
                                        <p:tav tm="100000">
                                          <p:val>
                                            <p:strVal val="#ppt_y"/>
                                          </p:val>
                                        </p:tav>
                                      </p:tavLst>
                                    </p:anim>
                                  </p:childTnLst>
                                </p:cTn>
                              </p:par>
                            </p:childTnLst>
                          </p:cTn>
                        </p:par>
                        <p:par>
                          <p:cTn id="70" fill="hold">
                            <p:stCondLst>
                              <p:cond delay="7900"/>
                            </p:stCondLst>
                            <p:childTnLst>
                              <p:par>
                                <p:cTn id="71" presetID="9" presetClass="entr" presetSubtype="0" fill="hold" nodeType="afterEffect">
                                  <p:stCondLst>
                                    <p:cond delay="100"/>
                                  </p:stCondLst>
                                  <p:childTnLst>
                                    <p:set>
                                      <p:cBhvr>
                                        <p:cTn id="72" dur="1" fill="hold">
                                          <p:stCondLst>
                                            <p:cond delay="0"/>
                                          </p:stCondLst>
                                        </p:cTn>
                                        <p:tgtEl>
                                          <p:spTgt spid="51"/>
                                        </p:tgtEl>
                                        <p:attrNameLst>
                                          <p:attrName>style.visibility</p:attrName>
                                        </p:attrNameLst>
                                      </p:cBhvr>
                                      <p:to>
                                        <p:strVal val="visible"/>
                                      </p:to>
                                    </p:set>
                                    <p:animEffect transition="in" filter="dissolve">
                                      <p:cBhvr>
                                        <p:cTn id="73" dur="500"/>
                                        <p:tgtEl>
                                          <p:spTgt spid="51"/>
                                        </p:tgtEl>
                                      </p:cBhvr>
                                    </p:animEffect>
                                  </p:childTnLst>
                                </p:cTn>
                              </p:par>
                            </p:childTnLst>
                          </p:cTn>
                        </p:par>
                        <p:par>
                          <p:cTn id="74" fill="hold">
                            <p:stCondLst>
                              <p:cond delay="8500"/>
                            </p:stCondLst>
                            <p:childTnLst>
                              <p:par>
                                <p:cTn id="75" presetID="2" presetClass="entr" presetSubtype="8" fill="hold" grpId="0" nodeType="afterEffect">
                                  <p:stCondLst>
                                    <p:cond delay="1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500" fill="hold"/>
                                        <p:tgtEl>
                                          <p:spTgt spid="53"/>
                                        </p:tgtEl>
                                        <p:attrNameLst>
                                          <p:attrName>ppt_x</p:attrName>
                                        </p:attrNameLst>
                                      </p:cBhvr>
                                      <p:tavLst>
                                        <p:tav tm="0">
                                          <p:val>
                                            <p:strVal val="0-#ppt_w/2"/>
                                          </p:val>
                                        </p:tav>
                                        <p:tav tm="100000">
                                          <p:val>
                                            <p:strVal val="#ppt_x"/>
                                          </p:val>
                                        </p:tav>
                                      </p:tavLst>
                                    </p:anim>
                                    <p:anim calcmode="lin" valueType="num">
                                      <p:cBhvr additive="base">
                                        <p:cTn id="78" dur="500" fill="hold"/>
                                        <p:tgtEl>
                                          <p:spTgt spid="53"/>
                                        </p:tgtEl>
                                        <p:attrNameLst>
                                          <p:attrName>ppt_y</p:attrName>
                                        </p:attrNameLst>
                                      </p:cBhvr>
                                      <p:tavLst>
                                        <p:tav tm="0">
                                          <p:val>
                                            <p:strVal val="#ppt_y"/>
                                          </p:val>
                                        </p:tav>
                                        <p:tav tm="100000">
                                          <p:val>
                                            <p:strVal val="#ppt_y"/>
                                          </p:val>
                                        </p:tav>
                                      </p:tavLst>
                                    </p:anim>
                                  </p:childTnLst>
                                </p:cTn>
                              </p:par>
                            </p:childTnLst>
                          </p:cTn>
                        </p:par>
                        <p:par>
                          <p:cTn id="79" fill="hold">
                            <p:stCondLst>
                              <p:cond delay="9100"/>
                            </p:stCondLst>
                            <p:childTnLst>
                              <p:par>
                                <p:cTn id="80" presetID="2" presetClass="entr" presetSubtype="8" fill="hold" grpId="0" nodeType="afterEffect">
                                  <p:stCondLst>
                                    <p:cond delay="100"/>
                                  </p:stCondLst>
                                  <p:childTnLst>
                                    <p:set>
                                      <p:cBhvr>
                                        <p:cTn id="81" dur="1" fill="hold">
                                          <p:stCondLst>
                                            <p:cond delay="0"/>
                                          </p:stCondLst>
                                        </p:cTn>
                                        <p:tgtEl>
                                          <p:spTgt spid="52"/>
                                        </p:tgtEl>
                                        <p:attrNameLst>
                                          <p:attrName>style.visibility</p:attrName>
                                        </p:attrNameLst>
                                      </p:cBhvr>
                                      <p:to>
                                        <p:strVal val="visible"/>
                                      </p:to>
                                    </p:set>
                                    <p:anim calcmode="lin" valueType="num">
                                      <p:cBhvr additive="base">
                                        <p:cTn id="82" dur="500" fill="hold"/>
                                        <p:tgtEl>
                                          <p:spTgt spid="52"/>
                                        </p:tgtEl>
                                        <p:attrNameLst>
                                          <p:attrName>ppt_x</p:attrName>
                                        </p:attrNameLst>
                                      </p:cBhvr>
                                      <p:tavLst>
                                        <p:tav tm="0">
                                          <p:val>
                                            <p:strVal val="0-#ppt_w/2"/>
                                          </p:val>
                                        </p:tav>
                                        <p:tav tm="100000">
                                          <p:val>
                                            <p:strVal val="#ppt_x"/>
                                          </p:val>
                                        </p:tav>
                                      </p:tavLst>
                                    </p:anim>
                                    <p:anim calcmode="lin" valueType="num">
                                      <p:cBhvr additive="base">
                                        <p:cTn id="83" dur="500" fill="hold"/>
                                        <p:tgtEl>
                                          <p:spTgt spid="52"/>
                                        </p:tgtEl>
                                        <p:attrNameLst>
                                          <p:attrName>ppt_y</p:attrName>
                                        </p:attrNameLst>
                                      </p:cBhvr>
                                      <p:tavLst>
                                        <p:tav tm="0">
                                          <p:val>
                                            <p:strVal val="#ppt_y"/>
                                          </p:val>
                                        </p:tav>
                                        <p:tav tm="100000">
                                          <p:val>
                                            <p:strVal val="#ppt_y"/>
                                          </p:val>
                                        </p:tav>
                                      </p:tavLst>
                                    </p:anim>
                                  </p:childTnLst>
                                </p:cTn>
                              </p:par>
                            </p:childTnLst>
                          </p:cTn>
                        </p:par>
                        <p:par>
                          <p:cTn id="84" fill="hold">
                            <p:stCondLst>
                              <p:cond delay="9700"/>
                            </p:stCondLst>
                            <p:childTnLst>
                              <p:par>
                                <p:cTn id="85" presetID="9" presetClass="entr" presetSubtype="0" fill="hold" nodeType="afterEffect">
                                  <p:stCondLst>
                                    <p:cond delay="100"/>
                                  </p:stCondLst>
                                  <p:childTnLst>
                                    <p:set>
                                      <p:cBhvr>
                                        <p:cTn id="86" dur="1" fill="hold">
                                          <p:stCondLst>
                                            <p:cond delay="0"/>
                                          </p:stCondLst>
                                        </p:cTn>
                                        <p:tgtEl>
                                          <p:spTgt spid="54"/>
                                        </p:tgtEl>
                                        <p:attrNameLst>
                                          <p:attrName>style.visibility</p:attrName>
                                        </p:attrNameLst>
                                      </p:cBhvr>
                                      <p:to>
                                        <p:strVal val="visible"/>
                                      </p:to>
                                    </p:set>
                                    <p:animEffect transition="in" filter="dissolve">
                                      <p:cBhvr>
                                        <p:cTn id="87" dur="500"/>
                                        <p:tgtEl>
                                          <p:spTgt spid="54"/>
                                        </p:tgtEl>
                                      </p:cBhvr>
                                    </p:animEffect>
                                  </p:childTnLst>
                                </p:cTn>
                              </p:par>
                            </p:childTnLst>
                          </p:cTn>
                        </p:par>
                        <p:par>
                          <p:cTn id="88" fill="hold">
                            <p:stCondLst>
                              <p:cond delay="10300"/>
                            </p:stCondLst>
                            <p:childTnLst>
                              <p:par>
                                <p:cTn id="89" presetID="2" presetClass="entr" presetSubtype="2" fill="hold" grpId="0" nodeType="afterEffect">
                                  <p:stCondLst>
                                    <p:cond delay="100"/>
                                  </p:stCondLst>
                                  <p:childTnLst>
                                    <p:set>
                                      <p:cBhvr>
                                        <p:cTn id="90" dur="1" fill="hold">
                                          <p:stCondLst>
                                            <p:cond delay="0"/>
                                          </p:stCondLst>
                                        </p:cTn>
                                        <p:tgtEl>
                                          <p:spTgt spid="56"/>
                                        </p:tgtEl>
                                        <p:attrNameLst>
                                          <p:attrName>style.visibility</p:attrName>
                                        </p:attrNameLst>
                                      </p:cBhvr>
                                      <p:to>
                                        <p:strVal val="visible"/>
                                      </p:to>
                                    </p:set>
                                    <p:anim calcmode="lin" valueType="num">
                                      <p:cBhvr additive="base">
                                        <p:cTn id="91" dur="500" fill="hold"/>
                                        <p:tgtEl>
                                          <p:spTgt spid="56"/>
                                        </p:tgtEl>
                                        <p:attrNameLst>
                                          <p:attrName>ppt_x</p:attrName>
                                        </p:attrNameLst>
                                      </p:cBhvr>
                                      <p:tavLst>
                                        <p:tav tm="0">
                                          <p:val>
                                            <p:strVal val="1+#ppt_w/2"/>
                                          </p:val>
                                        </p:tav>
                                        <p:tav tm="100000">
                                          <p:val>
                                            <p:strVal val="#ppt_x"/>
                                          </p:val>
                                        </p:tav>
                                      </p:tavLst>
                                    </p:anim>
                                    <p:anim calcmode="lin" valueType="num">
                                      <p:cBhvr additive="base">
                                        <p:cTn id="92" dur="500" fill="hold"/>
                                        <p:tgtEl>
                                          <p:spTgt spid="56"/>
                                        </p:tgtEl>
                                        <p:attrNameLst>
                                          <p:attrName>ppt_y</p:attrName>
                                        </p:attrNameLst>
                                      </p:cBhvr>
                                      <p:tavLst>
                                        <p:tav tm="0">
                                          <p:val>
                                            <p:strVal val="#ppt_y"/>
                                          </p:val>
                                        </p:tav>
                                        <p:tav tm="100000">
                                          <p:val>
                                            <p:strVal val="#ppt_y"/>
                                          </p:val>
                                        </p:tav>
                                      </p:tavLst>
                                    </p:anim>
                                  </p:childTnLst>
                                </p:cTn>
                              </p:par>
                            </p:childTnLst>
                          </p:cTn>
                        </p:par>
                        <p:par>
                          <p:cTn id="93" fill="hold">
                            <p:stCondLst>
                              <p:cond delay="10900"/>
                            </p:stCondLst>
                            <p:childTnLst>
                              <p:par>
                                <p:cTn id="94" presetID="2" presetClass="entr" presetSubtype="2" fill="hold" grpId="0" nodeType="afterEffect">
                                  <p:stCondLst>
                                    <p:cond delay="100"/>
                                  </p:stCondLst>
                                  <p:childTnLst>
                                    <p:set>
                                      <p:cBhvr>
                                        <p:cTn id="95" dur="1" fill="hold">
                                          <p:stCondLst>
                                            <p:cond delay="0"/>
                                          </p:stCondLst>
                                        </p:cTn>
                                        <p:tgtEl>
                                          <p:spTgt spid="55"/>
                                        </p:tgtEl>
                                        <p:attrNameLst>
                                          <p:attrName>style.visibility</p:attrName>
                                        </p:attrNameLst>
                                      </p:cBhvr>
                                      <p:to>
                                        <p:strVal val="visible"/>
                                      </p:to>
                                    </p:set>
                                    <p:anim calcmode="lin" valueType="num">
                                      <p:cBhvr additive="base">
                                        <p:cTn id="96" dur="500" fill="hold"/>
                                        <p:tgtEl>
                                          <p:spTgt spid="55"/>
                                        </p:tgtEl>
                                        <p:attrNameLst>
                                          <p:attrName>ppt_x</p:attrName>
                                        </p:attrNameLst>
                                      </p:cBhvr>
                                      <p:tavLst>
                                        <p:tav tm="0">
                                          <p:val>
                                            <p:strVal val="1+#ppt_w/2"/>
                                          </p:val>
                                        </p:tav>
                                        <p:tav tm="100000">
                                          <p:val>
                                            <p:strVal val="#ppt_x"/>
                                          </p:val>
                                        </p:tav>
                                      </p:tavLst>
                                    </p:anim>
                                    <p:anim calcmode="lin" valueType="num">
                                      <p:cBhvr additive="base">
                                        <p:cTn id="97" dur="500" fill="hold"/>
                                        <p:tgtEl>
                                          <p:spTgt spid="55"/>
                                        </p:tgtEl>
                                        <p:attrNameLst>
                                          <p:attrName>ppt_y</p:attrName>
                                        </p:attrNameLst>
                                      </p:cBhvr>
                                      <p:tavLst>
                                        <p:tav tm="0">
                                          <p:val>
                                            <p:strVal val="#ppt_y"/>
                                          </p:val>
                                        </p:tav>
                                        <p:tav tm="100000">
                                          <p:val>
                                            <p:strVal val="#ppt_y"/>
                                          </p:val>
                                        </p:tav>
                                      </p:tavLst>
                                    </p:anim>
                                  </p:childTnLst>
                                </p:cTn>
                              </p:par>
                            </p:childTnLst>
                          </p:cTn>
                        </p:par>
                        <p:par>
                          <p:cTn id="98" fill="hold">
                            <p:stCondLst>
                              <p:cond delay="11500"/>
                            </p:stCondLst>
                            <p:childTnLst>
                              <p:par>
                                <p:cTn id="99" presetID="9" presetClass="entr" presetSubtype="0" fill="hold" nodeType="afterEffect">
                                  <p:stCondLst>
                                    <p:cond delay="100"/>
                                  </p:stCondLst>
                                  <p:childTnLst>
                                    <p:set>
                                      <p:cBhvr>
                                        <p:cTn id="100" dur="1" fill="hold">
                                          <p:stCondLst>
                                            <p:cond delay="0"/>
                                          </p:stCondLst>
                                        </p:cTn>
                                        <p:tgtEl>
                                          <p:spTgt spid="57"/>
                                        </p:tgtEl>
                                        <p:attrNameLst>
                                          <p:attrName>style.visibility</p:attrName>
                                        </p:attrNameLst>
                                      </p:cBhvr>
                                      <p:to>
                                        <p:strVal val="visible"/>
                                      </p:to>
                                    </p:set>
                                    <p:animEffect transition="in" filter="dissolve">
                                      <p:cBhvr>
                                        <p:cTn id="101" dur="500"/>
                                        <p:tgtEl>
                                          <p:spTgt spid="57"/>
                                        </p:tgtEl>
                                      </p:cBhvr>
                                    </p:animEffect>
                                  </p:childTnLst>
                                </p:cTn>
                              </p:par>
                            </p:childTnLst>
                          </p:cTn>
                        </p:par>
                        <p:par>
                          <p:cTn id="102" fill="hold">
                            <p:stCondLst>
                              <p:cond delay="12100"/>
                            </p:stCondLst>
                            <p:childTnLst>
                              <p:par>
                                <p:cTn id="103" presetID="2" presetClass="entr" presetSubtype="8" fill="hold" grpId="0" nodeType="afterEffect">
                                  <p:stCondLst>
                                    <p:cond delay="100"/>
                                  </p:stCondLst>
                                  <p:childTnLst>
                                    <p:set>
                                      <p:cBhvr>
                                        <p:cTn id="104" dur="1" fill="hold">
                                          <p:stCondLst>
                                            <p:cond delay="0"/>
                                          </p:stCondLst>
                                        </p:cTn>
                                        <p:tgtEl>
                                          <p:spTgt spid="59"/>
                                        </p:tgtEl>
                                        <p:attrNameLst>
                                          <p:attrName>style.visibility</p:attrName>
                                        </p:attrNameLst>
                                      </p:cBhvr>
                                      <p:to>
                                        <p:strVal val="visible"/>
                                      </p:to>
                                    </p:set>
                                    <p:anim calcmode="lin" valueType="num">
                                      <p:cBhvr additive="base">
                                        <p:cTn id="105" dur="500" fill="hold"/>
                                        <p:tgtEl>
                                          <p:spTgt spid="59"/>
                                        </p:tgtEl>
                                        <p:attrNameLst>
                                          <p:attrName>ppt_x</p:attrName>
                                        </p:attrNameLst>
                                      </p:cBhvr>
                                      <p:tavLst>
                                        <p:tav tm="0">
                                          <p:val>
                                            <p:strVal val="0-#ppt_w/2"/>
                                          </p:val>
                                        </p:tav>
                                        <p:tav tm="100000">
                                          <p:val>
                                            <p:strVal val="#ppt_x"/>
                                          </p:val>
                                        </p:tav>
                                      </p:tavLst>
                                    </p:anim>
                                    <p:anim calcmode="lin" valueType="num">
                                      <p:cBhvr additive="base">
                                        <p:cTn id="106" dur="500" fill="hold"/>
                                        <p:tgtEl>
                                          <p:spTgt spid="59"/>
                                        </p:tgtEl>
                                        <p:attrNameLst>
                                          <p:attrName>ppt_y</p:attrName>
                                        </p:attrNameLst>
                                      </p:cBhvr>
                                      <p:tavLst>
                                        <p:tav tm="0">
                                          <p:val>
                                            <p:strVal val="#ppt_y"/>
                                          </p:val>
                                        </p:tav>
                                        <p:tav tm="100000">
                                          <p:val>
                                            <p:strVal val="#ppt_y"/>
                                          </p:val>
                                        </p:tav>
                                      </p:tavLst>
                                    </p:anim>
                                  </p:childTnLst>
                                </p:cTn>
                              </p:par>
                            </p:childTnLst>
                          </p:cTn>
                        </p:par>
                        <p:par>
                          <p:cTn id="107" fill="hold">
                            <p:stCondLst>
                              <p:cond delay="12700"/>
                            </p:stCondLst>
                            <p:childTnLst>
                              <p:par>
                                <p:cTn id="108" presetID="2" presetClass="entr" presetSubtype="8" fill="hold" grpId="0" nodeType="afterEffect">
                                  <p:stCondLst>
                                    <p:cond delay="100"/>
                                  </p:stCondLst>
                                  <p:childTnLst>
                                    <p:set>
                                      <p:cBhvr>
                                        <p:cTn id="109" dur="1" fill="hold">
                                          <p:stCondLst>
                                            <p:cond delay="0"/>
                                          </p:stCondLst>
                                        </p:cTn>
                                        <p:tgtEl>
                                          <p:spTgt spid="58"/>
                                        </p:tgtEl>
                                        <p:attrNameLst>
                                          <p:attrName>style.visibility</p:attrName>
                                        </p:attrNameLst>
                                      </p:cBhvr>
                                      <p:to>
                                        <p:strVal val="visible"/>
                                      </p:to>
                                    </p:set>
                                    <p:anim calcmode="lin" valueType="num">
                                      <p:cBhvr additive="base">
                                        <p:cTn id="110" dur="500" fill="hold"/>
                                        <p:tgtEl>
                                          <p:spTgt spid="58"/>
                                        </p:tgtEl>
                                        <p:attrNameLst>
                                          <p:attrName>ppt_x</p:attrName>
                                        </p:attrNameLst>
                                      </p:cBhvr>
                                      <p:tavLst>
                                        <p:tav tm="0">
                                          <p:val>
                                            <p:strVal val="0-#ppt_w/2"/>
                                          </p:val>
                                        </p:tav>
                                        <p:tav tm="100000">
                                          <p:val>
                                            <p:strVal val="#ppt_x"/>
                                          </p:val>
                                        </p:tav>
                                      </p:tavLst>
                                    </p:anim>
                                    <p:anim calcmode="lin" valueType="num">
                                      <p:cBhvr additive="base">
                                        <p:cTn id="111" dur="500" fill="hold"/>
                                        <p:tgtEl>
                                          <p:spTgt spid="58"/>
                                        </p:tgtEl>
                                        <p:attrNameLst>
                                          <p:attrName>ppt_y</p:attrName>
                                        </p:attrNameLst>
                                      </p:cBhvr>
                                      <p:tavLst>
                                        <p:tav tm="0">
                                          <p:val>
                                            <p:strVal val="#ppt_y"/>
                                          </p:val>
                                        </p:tav>
                                        <p:tav tm="100000">
                                          <p:val>
                                            <p:strVal val="#ppt_y"/>
                                          </p:val>
                                        </p:tav>
                                      </p:tavLst>
                                    </p:anim>
                                  </p:childTnLst>
                                </p:cTn>
                              </p:par>
                            </p:childTnLst>
                          </p:cTn>
                        </p:par>
                        <p:par>
                          <p:cTn id="112" fill="hold">
                            <p:stCondLst>
                              <p:cond delay="13300"/>
                            </p:stCondLst>
                            <p:childTnLst>
                              <p:par>
                                <p:cTn id="113" presetID="9" presetClass="entr" presetSubtype="0" fill="hold" nodeType="afterEffect">
                                  <p:stCondLst>
                                    <p:cond delay="100"/>
                                  </p:stCondLst>
                                  <p:childTnLst>
                                    <p:set>
                                      <p:cBhvr>
                                        <p:cTn id="114" dur="1" fill="hold">
                                          <p:stCondLst>
                                            <p:cond delay="0"/>
                                          </p:stCondLst>
                                        </p:cTn>
                                        <p:tgtEl>
                                          <p:spTgt spid="60"/>
                                        </p:tgtEl>
                                        <p:attrNameLst>
                                          <p:attrName>style.visibility</p:attrName>
                                        </p:attrNameLst>
                                      </p:cBhvr>
                                      <p:to>
                                        <p:strVal val="visible"/>
                                      </p:to>
                                    </p:set>
                                    <p:animEffect transition="in" filter="dissolve">
                                      <p:cBhvr>
                                        <p:cTn id="115" dur="500"/>
                                        <p:tgtEl>
                                          <p:spTgt spid="60"/>
                                        </p:tgtEl>
                                      </p:cBhvr>
                                    </p:animEffect>
                                  </p:childTnLst>
                                </p:cTn>
                              </p:par>
                            </p:childTnLst>
                          </p:cTn>
                        </p:par>
                        <p:par>
                          <p:cTn id="116" fill="hold">
                            <p:stCondLst>
                              <p:cond delay="13900"/>
                            </p:stCondLst>
                            <p:childTnLst>
                              <p:par>
                                <p:cTn id="117" presetID="2" presetClass="entr" presetSubtype="2" fill="hold" grpId="0" nodeType="afterEffect">
                                  <p:stCondLst>
                                    <p:cond delay="100"/>
                                  </p:stCondLst>
                                  <p:childTnLst>
                                    <p:set>
                                      <p:cBhvr>
                                        <p:cTn id="118" dur="1" fill="hold">
                                          <p:stCondLst>
                                            <p:cond delay="0"/>
                                          </p:stCondLst>
                                        </p:cTn>
                                        <p:tgtEl>
                                          <p:spTgt spid="62"/>
                                        </p:tgtEl>
                                        <p:attrNameLst>
                                          <p:attrName>style.visibility</p:attrName>
                                        </p:attrNameLst>
                                      </p:cBhvr>
                                      <p:to>
                                        <p:strVal val="visible"/>
                                      </p:to>
                                    </p:set>
                                    <p:anim calcmode="lin" valueType="num">
                                      <p:cBhvr additive="base">
                                        <p:cTn id="119" dur="500" fill="hold"/>
                                        <p:tgtEl>
                                          <p:spTgt spid="62"/>
                                        </p:tgtEl>
                                        <p:attrNameLst>
                                          <p:attrName>ppt_x</p:attrName>
                                        </p:attrNameLst>
                                      </p:cBhvr>
                                      <p:tavLst>
                                        <p:tav tm="0">
                                          <p:val>
                                            <p:strVal val="1+#ppt_w/2"/>
                                          </p:val>
                                        </p:tav>
                                        <p:tav tm="100000">
                                          <p:val>
                                            <p:strVal val="#ppt_x"/>
                                          </p:val>
                                        </p:tav>
                                      </p:tavLst>
                                    </p:anim>
                                    <p:anim calcmode="lin" valueType="num">
                                      <p:cBhvr additive="base">
                                        <p:cTn id="120" dur="500" fill="hold"/>
                                        <p:tgtEl>
                                          <p:spTgt spid="62"/>
                                        </p:tgtEl>
                                        <p:attrNameLst>
                                          <p:attrName>ppt_y</p:attrName>
                                        </p:attrNameLst>
                                      </p:cBhvr>
                                      <p:tavLst>
                                        <p:tav tm="0">
                                          <p:val>
                                            <p:strVal val="#ppt_y"/>
                                          </p:val>
                                        </p:tav>
                                        <p:tav tm="100000">
                                          <p:val>
                                            <p:strVal val="#ppt_y"/>
                                          </p:val>
                                        </p:tav>
                                      </p:tavLst>
                                    </p:anim>
                                  </p:childTnLst>
                                </p:cTn>
                              </p:par>
                            </p:childTnLst>
                          </p:cTn>
                        </p:par>
                        <p:par>
                          <p:cTn id="121" fill="hold">
                            <p:stCondLst>
                              <p:cond delay="14500"/>
                            </p:stCondLst>
                            <p:childTnLst>
                              <p:par>
                                <p:cTn id="122" presetID="2" presetClass="entr" presetSubtype="2" fill="hold" grpId="0" nodeType="afterEffect">
                                  <p:stCondLst>
                                    <p:cond delay="100"/>
                                  </p:stCondLst>
                                  <p:childTnLst>
                                    <p:set>
                                      <p:cBhvr>
                                        <p:cTn id="123" dur="1" fill="hold">
                                          <p:stCondLst>
                                            <p:cond delay="0"/>
                                          </p:stCondLst>
                                        </p:cTn>
                                        <p:tgtEl>
                                          <p:spTgt spid="61"/>
                                        </p:tgtEl>
                                        <p:attrNameLst>
                                          <p:attrName>style.visibility</p:attrName>
                                        </p:attrNameLst>
                                      </p:cBhvr>
                                      <p:to>
                                        <p:strVal val="visible"/>
                                      </p:to>
                                    </p:set>
                                    <p:anim calcmode="lin" valueType="num">
                                      <p:cBhvr additive="base">
                                        <p:cTn id="124" dur="500" fill="hold"/>
                                        <p:tgtEl>
                                          <p:spTgt spid="61"/>
                                        </p:tgtEl>
                                        <p:attrNameLst>
                                          <p:attrName>ppt_x</p:attrName>
                                        </p:attrNameLst>
                                      </p:cBhvr>
                                      <p:tavLst>
                                        <p:tav tm="0">
                                          <p:val>
                                            <p:strVal val="1+#ppt_w/2"/>
                                          </p:val>
                                        </p:tav>
                                        <p:tav tm="100000">
                                          <p:val>
                                            <p:strVal val="#ppt_x"/>
                                          </p:val>
                                        </p:tav>
                                      </p:tavLst>
                                    </p:anim>
                                    <p:anim calcmode="lin" valueType="num">
                                      <p:cBhvr additive="base">
                                        <p:cTn id="125" dur="500" fill="hold"/>
                                        <p:tgtEl>
                                          <p:spTgt spid="61"/>
                                        </p:tgtEl>
                                        <p:attrNameLst>
                                          <p:attrName>ppt_y</p:attrName>
                                        </p:attrNameLst>
                                      </p:cBhvr>
                                      <p:tavLst>
                                        <p:tav tm="0">
                                          <p:val>
                                            <p:strVal val="#ppt_y"/>
                                          </p:val>
                                        </p:tav>
                                        <p:tav tm="100000">
                                          <p:val>
                                            <p:strVal val="#ppt_y"/>
                                          </p:val>
                                        </p:tav>
                                      </p:tavLst>
                                    </p:anim>
                                  </p:childTnLst>
                                </p:cTn>
                              </p:par>
                            </p:childTnLst>
                          </p:cTn>
                        </p:par>
                        <p:par>
                          <p:cTn id="126" fill="hold">
                            <p:stCondLst>
                              <p:cond delay="15100"/>
                            </p:stCondLst>
                            <p:childTnLst>
                              <p:par>
                                <p:cTn id="127" presetID="9" presetClass="entr" presetSubtype="0" fill="hold" nodeType="afterEffect">
                                  <p:stCondLst>
                                    <p:cond delay="100"/>
                                  </p:stCondLst>
                                  <p:childTnLst>
                                    <p:set>
                                      <p:cBhvr>
                                        <p:cTn id="128" dur="1" fill="hold">
                                          <p:stCondLst>
                                            <p:cond delay="0"/>
                                          </p:stCondLst>
                                        </p:cTn>
                                        <p:tgtEl>
                                          <p:spTgt spid="63"/>
                                        </p:tgtEl>
                                        <p:attrNameLst>
                                          <p:attrName>style.visibility</p:attrName>
                                        </p:attrNameLst>
                                      </p:cBhvr>
                                      <p:to>
                                        <p:strVal val="visible"/>
                                      </p:to>
                                    </p:set>
                                    <p:animEffect transition="in" filter="dissolve">
                                      <p:cBhvr>
                                        <p:cTn id="129"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animBg="1"/>
      <p:bldP spid="39" grpId="0" autoUpdateAnimBg="0"/>
      <p:bldP spid="40" grpId="0" autoUpdateAnimBg="0"/>
      <p:bldP spid="41" grpId="0" autoUpdateAnimBg="0"/>
      <p:bldP spid="42" grpId="0" autoUpdateAnimBg="0"/>
      <p:bldP spid="43" grpId="0" autoUpdateAnimBg="0"/>
      <p:bldP spid="44" grpId="0" autoUpdateAnimBg="0"/>
      <p:bldP spid="45" grpId="0" autoUpdateAnimBg="0"/>
      <p:bldP spid="46" grpId="0" autoUpdateAnimBg="0"/>
      <p:bldP spid="47" grpId="0" autoUpdateAnimBg="0"/>
      <p:bldP spid="49" grpId="0" autoUpdateAnimBg="0"/>
      <p:bldP spid="50" grpId="0" autoUpdateAnimBg="0"/>
      <p:bldP spid="52" grpId="0" autoUpdateAnimBg="0"/>
      <p:bldP spid="53" grpId="0" autoUpdateAnimBg="0"/>
      <p:bldP spid="55" grpId="0" autoUpdateAnimBg="0"/>
      <p:bldP spid="56" grpId="0" autoUpdateAnimBg="0"/>
      <p:bldP spid="58" grpId="0" autoUpdateAnimBg="0"/>
      <p:bldP spid="59" grpId="0" autoUpdateAnimBg="0"/>
      <p:bldP spid="61" grpId="0" autoUpdateAnimBg="0"/>
      <p:bldP spid="62" grpId="0" autoUpdateAnimBg="0"/>
    </p:bldLst>
  </p:timing>
</p:sld>
</file>

<file path=ppt/slides/slide7.xml><?xml version="1.0" encoding="utf-8"?>
<p:sld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7" name="MH_Entry_1">
            <a:extLst>
              <a:ext uri="{FF2B5EF4-FFF2-40B4-BE49-F238E27FC236}">
                <a16:creationId xmlns:a16="http://schemas.microsoft.com/office/drawing/2014/main" id="{F2C888B1-F3BF-4EFB-8E7A-97B37C375D86}"/>
              </a:ext>
            </a:extLst>
          </p:cNvPr>
          <p:cNvSpPr txBox="1"/>
          <p:nvPr>
            <p:custDataLst>
              <p:tags r:id="rId1"/>
            </p:custDataLst>
          </p:nvPr>
        </p:nvSpPr>
        <p:spPr>
          <a:xfrm>
            <a:off x="802031" y="18155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808" name="MH_Number_1">
            <a:extLst>
              <a:ext uri="{FF2B5EF4-FFF2-40B4-BE49-F238E27FC236}">
                <a16:creationId xmlns:a16="http://schemas.microsoft.com/office/drawing/2014/main" id="{15A7B900-7DA8-4EB6-9EAB-82951D1CD363}"/>
              </a:ext>
            </a:extLst>
          </p:cNvPr>
          <p:cNvSpPr/>
          <p:nvPr>
            <p:custDataLst>
              <p:tags r:id="rId2"/>
            </p:custDataLst>
          </p:nvPr>
        </p:nvSpPr>
        <p:spPr>
          <a:xfrm>
            <a:off x="252862" y="22893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809" name="文本框 9">
            <a:extLst>
              <a:ext uri="{FF2B5EF4-FFF2-40B4-BE49-F238E27FC236}">
                <a16:creationId xmlns:a16="http://schemas.microsoft.com/office/drawing/2014/main" id="{C0FAEB64-74CD-47A3-804C-24483D075209}"/>
              </a:ext>
            </a:extLst>
          </p:cNvPr>
          <p:cNvSpPr txBox="1"/>
          <p:nvPr/>
        </p:nvSpPr>
        <p:spPr>
          <a:xfrm>
            <a:off x="5465377" y="3140969"/>
            <a:ext cx="1331351" cy="820866"/>
          </a:xfrm>
          <a:prstGeom prst="rect">
            <a:avLst/>
          </a:prstGeom>
          <a:noFill/>
        </p:spPr>
        <p:txBody>
          <a:bodyPr wrap="square" lIns="0" tIns="0" rIns="0" bIns="0" rtlCol="0">
            <a:spAutoFit/>
          </a:bodyPr>
          <a:lstStyle/>
          <a:p>
            <a:pPr marL="0" lvl="1" algn="ctr" defTabSz="1219012"/>
            <a:r>
              <a:rPr lang="zh-CN" altLang="en-US" sz="2667" b="1" dirty="0">
                <a:solidFill>
                  <a:prstClr val="white">
                    <a:lumMod val="50000"/>
                  </a:prstClr>
                </a:solidFill>
                <a:latin typeface="微软雅黑" pitchFamily="34" charset="-122"/>
                <a:ea typeface="微软雅黑" pitchFamily="34" charset="-122"/>
              </a:rPr>
              <a:t>在此添加标题</a:t>
            </a:r>
          </a:p>
        </p:txBody>
      </p:sp>
      <p:grpSp>
        <p:nvGrpSpPr>
          <p:cNvPr id="810" name="组合 33">
            <a:extLst>
              <a:ext uri="{FF2B5EF4-FFF2-40B4-BE49-F238E27FC236}">
                <a16:creationId xmlns:a16="http://schemas.microsoft.com/office/drawing/2014/main" id="{E99AA77E-ADC7-4DD2-9791-2A6205F95C8B}"/>
              </a:ext>
            </a:extLst>
          </p:cNvPr>
          <p:cNvGrpSpPr/>
          <p:nvPr/>
        </p:nvGrpSpPr>
        <p:grpSpPr>
          <a:xfrm>
            <a:off x="4825733" y="1971213"/>
            <a:ext cx="1194481" cy="994487"/>
            <a:chOff x="4825730" y="1971210"/>
            <a:chExt cx="1194481" cy="994487"/>
          </a:xfrm>
          <a:solidFill>
            <a:srgbClr val="00C1CA"/>
          </a:solidFill>
        </p:grpSpPr>
        <p:sp>
          <p:nvSpPr>
            <p:cNvPr id="811" name="Freeform 8">
              <a:extLst>
                <a:ext uri="{FF2B5EF4-FFF2-40B4-BE49-F238E27FC236}">
                  <a16:creationId xmlns:a16="http://schemas.microsoft.com/office/drawing/2014/main" id="{76CEB69C-4793-4F79-A4E2-0ACA7F8D2DB3}"/>
                </a:ext>
              </a:extLst>
            </p:cNvPr>
            <p:cNvSpPr>
              <a:spLocks/>
            </p:cNvSpPr>
            <p:nvPr/>
          </p:nvSpPr>
          <p:spPr bwMode="auto">
            <a:xfrm>
              <a:off x="4825730" y="1971210"/>
              <a:ext cx="1194481" cy="994487"/>
            </a:xfrm>
            <a:custGeom>
              <a:avLst/>
              <a:gdLst>
                <a:gd name="T0" fmla="*/ 2554 w 3148"/>
                <a:gd name="T1" fmla="*/ 63 h 2616"/>
                <a:gd name="T2" fmla="*/ 1061 w 3148"/>
                <a:gd name="T3" fmla="*/ 402 h 2616"/>
                <a:gd name="T4" fmla="*/ 13 w 3148"/>
                <a:gd name="T5" fmla="*/ 1530 h 2616"/>
                <a:gd name="T6" fmla="*/ 58 w 3148"/>
                <a:gd name="T7" fmla="*/ 1723 h 2616"/>
                <a:gd name="T8" fmla="*/ 2151 w 3148"/>
                <a:gd name="T9" fmla="*/ 2299 h 2616"/>
                <a:gd name="T10" fmla="*/ 2696 w 3148"/>
                <a:gd name="T11" fmla="*/ 187 h 2616"/>
                <a:gd name="T12" fmla="*/ 2554 w 3148"/>
                <a:gd name="T13" fmla="*/ 63 h 2616"/>
              </a:gdLst>
              <a:ahLst/>
              <a:cxnLst>
                <a:cxn ang="0">
                  <a:pos x="T0" y="T1"/>
                </a:cxn>
                <a:cxn ang="0">
                  <a:pos x="T2" y="T3"/>
                </a:cxn>
                <a:cxn ang="0">
                  <a:pos x="T4" y="T5"/>
                </a:cxn>
                <a:cxn ang="0">
                  <a:pos x="T6" y="T7"/>
                </a:cxn>
                <a:cxn ang="0">
                  <a:pos x="T8" y="T9"/>
                </a:cxn>
                <a:cxn ang="0">
                  <a:pos x="T10" y="T11"/>
                </a:cxn>
                <a:cxn ang="0">
                  <a:pos x="T12" y="T13"/>
                </a:cxn>
              </a:cxnLst>
              <a:rect l="0" t="0" r="r" b="b"/>
              <a:pathLst>
                <a:path w="3148" h="2616">
                  <a:moveTo>
                    <a:pt x="2554" y="63"/>
                  </a:moveTo>
                  <a:cubicBezTo>
                    <a:pt x="2123" y="0"/>
                    <a:pt x="1677" y="47"/>
                    <a:pt x="1061" y="402"/>
                  </a:cubicBezTo>
                  <a:cubicBezTo>
                    <a:pt x="445" y="758"/>
                    <a:pt x="161" y="1119"/>
                    <a:pt x="13" y="1530"/>
                  </a:cubicBezTo>
                  <a:cubicBezTo>
                    <a:pt x="0" y="1566"/>
                    <a:pt x="30" y="1673"/>
                    <a:pt x="58" y="1723"/>
                  </a:cubicBezTo>
                  <a:cubicBezTo>
                    <a:pt x="464" y="2426"/>
                    <a:pt x="1602" y="2616"/>
                    <a:pt x="2151" y="2299"/>
                  </a:cubicBezTo>
                  <a:cubicBezTo>
                    <a:pt x="2700" y="1982"/>
                    <a:pt x="3148" y="862"/>
                    <a:pt x="2696" y="187"/>
                  </a:cubicBezTo>
                  <a:cubicBezTo>
                    <a:pt x="2661" y="134"/>
                    <a:pt x="2584" y="67"/>
                    <a:pt x="2554" y="63"/>
                  </a:cubicBezTo>
                  <a:close/>
                </a:path>
              </a:pathLst>
            </a:custGeom>
            <a:grp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01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12" name="TextBox 20">
              <a:extLst>
                <a:ext uri="{FF2B5EF4-FFF2-40B4-BE49-F238E27FC236}">
                  <a16:creationId xmlns:a16="http://schemas.microsoft.com/office/drawing/2014/main" id="{7D07F3A3-F063-4399-85FC-70DCF0216C17}"/>
                </a:ext>
              </a:extLst>
            </p:cNvPr>
            <p:cNvSpPr txBox="1"/>
            <p:nvPr/>
          </p:nvSpPr>
          <p:spPr>
            <a:xfrm>
              <a:off x="5350034" y="2191454"/>
              <a:ext cx="145873" cy="553998"/>
            </a:xfrm>
            <a:prstGeom prst="rect">
              <a:avLst/>
            </a:prstGeom>
            <a:grpFill/>
          </p:spPr>
          <p:txBody>
            <a:bodyPr wrap="none" lIns="0" tIns="0" rIns="0" bIns="0" rtlCol="0">
              <a:spAutoFit/>
            </a:bodyPr>
            <a:lstStyle/>
            <a:p>
              <a:pPr marL="0" marR="0" lvl="0" indent="0" algn="ctr" defTabSz="1219012"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rPr>
                <a:t>1</a:t>
              </a:r>
              <a:endParaRPr kumimoji="0" lang="zh-CN" altLang="en-US"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endParaRPr>
            </a:p>
          </p:txBody>
        </p:sp>
      </p:grpSp>
      <p:grpSp>
        <p:nvGrpSpPr>
          <p:cNvPr id="813" name="组合 35">
            <a:extLst>
              <a:ext uri="{FF2B5EF4-FFF2-40B4-BE49-F238E27FC236}">
                <a16:creationId xmlns:a16="http://schemas.microsoft.com/office/drawing/2014/main" id="{5775B194-D6E6-47CF-AB5D-2DE3F55B2162}"/>
              </a:ext>
            </a:extLst>
          </p:cNvPr>
          <p:cNvGrpSpPr/>
          <p:nvPr/>
        </p:nvGrpSpPr>
        <p:grpSpPr>
          <a:xfrm>
            <a:off x="6188803" y="1963281"/>
            <a:ext cx="1176676" cy="1001336"/>
            <a:chOff x="6188801" y="1963281"/>
            <a:chExt cx="1176676" cy="1001336"/>
          </a:xfrm>
          <a:solidFill>
            <a:srgbClr val="EF4A6A"/>
          </a:solidFill>
        </p:grpSpPr>
        <p:sp>
          <p:nvSpPr>
            <p:cNvPr id="814" name="Freeform 10">
              <a:extLst>
                <a:ext uri="{FF2B5EF4-FFF2-40B4-BE49-F238E27FC236}">
                  <a16:creationId xmlns:a16="http://schemas.microsoft.com/office/drawing/2014/main" id="{FC4437D5-42CD-498D-801E-79C784A79C5C}"/>
                </a:ext>
              </a:extLst>
            </p:cNvPr>
            <p:cNvSpPr>
              <a:spLocks/>
            </p:cNvSpPr>
            <p:nvPr/>
          </p:nvSpPr>
          <p:spPr bwMode="auto">
            <a:xfrm>
              <a:off x="6188801" y="1963281"/>
              <a:ext cx="1176676" cy="1001336"/>
            </a:xfrm>
            <a:custGeom>
              <a:avLst/>
              <a:gdLst>
                <a:gd name="T0" fmla="*/ 3091 w 3103"/>
                <a:gd name="T1" fmla="*/ 1544 h 2630"/>
                <a:gd name="T2" fmla="*/ 2051 w 3103"/>
                <a:gd name="T3" fmla="*/ 421 h 2630"/>
                <a:gd name="T4" fmla="*/ 550 w 3103"/>
                <a:gd name="T5" fmla="*/ 77 h 2630"/>
                <a:gd name="T6" fmla="*/ 406 w 3103"/>
                <a:gd name="T7" fmla="*/ 212 h 2630"/>
                <a:gd name="T8" fmla="*/ 953 w 3103"/>
                <a:gd name="T9" fmla="*/ 2312 h 2630"/>
                <a:gd name="T10" fmla="*/ 3055 w 3103"/>
                <a:gd name="T11" fmla="*/ 1729 h 2630"/>
                <a:gd name="T12" fmla="*/ 3091 w 3103"/>
                <a:gd name="T13" fmla="*/ 1544 h 2630"/>
              </a:gdLst>
              <a:ahLst/>
              <a:cxnLst>
                <a:cxn ang="0">
                  <a:pos x="T0" y="T1"/>
                </a:cxn>
                <a:cxn ang="0">
                  <a:pos x="T2" y="T3"/>
                </a:cxn>
                <a:cxn ang="0">
                  <a:pos x="T4" y="T5"/>
                </a:cxn>
                <a:cxn ang="0">
                  <a:pos x="T6" y="T7"/>
                </a:cxn>
                <a:cxn ang="0">
                  <a:pos x="T8" y="T9"/>
                </a:cxn>
                <a:cxn ang="0">
                  <a:pos x="T10" y="T11"/>
                </a:cxn>
                <a:cxn ang="0">
                  <a:pos x="T12" y="T13"/>
                </a:cxn>
              </a:cxnLst>
              <a:rect l="0" t="0" r="r" b="b"/>
              <a:pathLst>
                <a:path w="3103" h="2630">
                  <a:moveTo>
                    <a:pt x="3091" y="1544"/>
                  </a:moveTo>
                  <a:cubicBezTo>
                    <a:pt x="2930" y="1139"/>
                    <a:pt x="2667" y="777"/>
                    <a:pt x="2051" y="421"/>
                  </a:cubicBezTo>
                  <a:cubicBezTo>
                    <a:pt x="1434" y="65"/>
                    <a:pt x="980" y="0"/>
                    <a:pt x="550" y="77"/>
                  </a:cubicBezTo>
                  <a:cubicBezTo>
                    <a:pt x="512" y="83"/>
                    <a:pt x="434" y="163"/>
                    <a:pt x="406" y="212"/>
                  </a:cubicBezTo>
                  <a:cubicBezTo>
                    <a:pt x="0" y="915"/>
                    <a:pt x="404" y="1995"/>
                    <a:pt x="953" y="2312"/>
                  </a:cubicBezTo>
                  <a:cubicBezTo>
                    <a:pt x="1502" y="2630"/>
                    <a:pt x="2696" y="2457"/>
                    <a:pt x="3055" y="1729"/>
                  </a:cubicBezTo>
                  <a:cubicBezTo>
                    <a:pt x="3083" y="1672"/>
                    <a:pt x="3103" y="1572"/>
                    <a:pt x="3091" y="1544"/>
                  </a:cubicBezTo>
                  <a:close/>
                </a:path>
              </a:pathLst>
            </a:custGeom>
            <a:grp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01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15" name="TextBox 20">
              <a:extLst>
                <a:ext uri="{FF2B5EF4-FFF2-40B4-BE49-F238E27FC236}">
                  <a16:creationId xmlns:a16="http://schemas.microsoft.com/office/drawing/2014/main" id="{3A6F6E22-1EDE-4DE4-9C83-A22395EB8221}"/>
                </a:ext>
              </a:extLst>
            </p:cNvPr>
            <p:cNvSpPr txBox="1"/>
            <p:nvPr/>
          </p:nvSpPr>
          <p:spPr>
            <a:xfrm>
              <a:off x="6661724" y="2186950"/>
              <a:ext cx="230832" cy="553998"/>
            </a:xfrm>
            <a:prstGeom prst="rect">
              <a:avLst/>
            </a:prstGeom>
            <a:grpFill/>
          </p:spPr>
          <p:txBody>
            <a:bodyPr wrap="none" lIns="0" tIns="0" rIns="0" bIns="0" rtlCol="0">
              <a:spAutoFit/>
            </a:bodyPr>
            <a:lstStyle/>
            <a:p>
              <a:pPr marL="0" marR="0" lvl="0" indent="0" algn="ctr" defTabSz="1219012"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rPr>
                <a:t>2</a:t>
              </a:r>
              <a:endParaRPr kumimoji="0" lang="zh-CN" altLang="en-US"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endParaRPr>
            </a:p>
          </p:txBody>
        </p:sp>
      </p:grpSp>
      <p:grpSp>
        <p:nvGrpSpPr>
          <p:cNvPr id="816" name="组合 43">
            <a:extLst>
              <a:ext uri="{FF2B5EF4-FFF2-40B4-BE49-F238E27FC236}">
                <a16:creationId xmlns:a16="http://schemas.microsoft.com/office/drawing/2014/main" id="{2E5AE8CD-373C-471F-BB9C-B8F25763DDE2}"/>
              </a:ext>
            </a:extLst>
          </p:cNvPr>
          <p:cNvGrpSpPr/>
          <p:nvPr/>
        </p:nvGrpSpPr>
        <p:grpSpPr>
          <a:xfrm>
            <a:off x="6995255" y="3027711"/>
            <a:ext cx="828743" cy="1180783"/>
            <a:chOff x="6995253" y="3027708"/>
            <a:chExt cx="828742" cy="1180783"/>
          </a:xfrm>
          <a:solidFill>
            <a:srgbClr val="00C1CA"/>
          </a:solidFill>
        </p:grpSpPr>
        <p:sp>
          <p:nvSpPr>
            <p:cNvPr id="817" name="Freeform 5">
              <a:extLst>
                <a:ext uri="{FF2B5EF4-FFF2-40B4-BE49-F238E27FC236}">
                  <a16:creationId xmlns:a16="http://schemas.microsoft.com/office/drawing/2014/main" id="{3F0D4076-ABC3-4247-AB1C-D39971265396}"/>
                </a:ext>
              </a:extLst>
            </p:cNvPr>
            <p:cNvSpPr>
              <a:spLocks/>
            </p:cNvSpPr>
            <p:nvPr/>
          </p:nvSpPr>
          <p:spPr bwMode="auto">
            <a:xfrm>
              <a:off x="6995253" y="3027708"/>
              <a:ext cx="828742" cy="1180783"/>
            </a:xfrm>
            <a:custGeom>
              <a:avLst/>
              <a:gdLst>
                <a:gd name="T0" fmla="*/ 1734 w 2186"/>
                <a:gd name="T1" fmla="*/ 114 h 3106"/>
                <a:gd name="T2" fmla="*/ 2186 w 2186"/>
                <a:gd name="T3" fmla="*/ 1577 h 3106"/>
                <a:gd name="T4" fmla="*/ 1734 w 2186"/>
                <a:gd name="T5" fmla="*/ 3048 h 3106"/>
                <a:gd name="T6" fmla="*/ 1545 w 2186"/>
                <a:gd name="T7" fmla="*/ 3106 h 3106"/>
                <a:gd name="T8" fmla="*/ 0 w 2186"/>
                <a:gd name="T9" fmla="*/ 1581 h 3106"/>
                <a:gd name="T10" fmla="*/ 1556 w 2186"/>
                <a:gd name="T11" fmla="*/ 53 h 3106"/>
                <a:gd name="T12" fmla="*/ 1734 w 2186"/>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6" h="3106">
                  <a:moveTo>
                    <a:pt x="1734" y="114"/>
                  </a:moveTo>
                  <a:cubicBezTo>
                    <a:pt x="2004" y="456"/>
                    <a:pt x="2186" y="865"/>
                    <a:pt x="2186" y="1577"/>
                  </a:cubicBezTo>
                  <a:cubicBezTo>
                    <a:pt x="2186" y="2288"/>
                    <a:pt x="2016" y="2715"/>
                    <a:pt x="1734" y="3048"/>
                  </a:cubicBezTo>
                  <a:cubicBezTo>
                    <a:pt x="1709" y="3078"/>
                    <a:pt x="1602" y="3106"/>
                    <a:pt x="1545" y="3106"/>
                  </a:cubicBezTo>
                  <a:cubicBezTo>
                    <a:pt x="733" y="3106"/>
                    <a:pt x="0" y="2215"/>
                    <a:pt x="0" y="1581"/>
                  </a:cubicBezTo>
                  <a:cubicBezTo>
                    <a:pt x="0" y="947"/>
                    <a:pt x="746" y="0"/>
                    <a:pt x="1556" y="53"/>
                  </a:cubicBezTo>
                  <a:cubicBezTo>
                    <a:pt x="1619" y="57"/>
                    <a:pt x="1715" y="90"/>
                    <a:pt x="1734" y="114"/>
                  </a:cubicBezTo>
                  <a:close/>
                </a:path>
              </a:pathLst>
            </a:custGeom>
            <a:grp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01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18" name="TextBox 20">
              <a:extLst>
                <a:ext uri="{FF2B5EF4-FFF2-40B4-BE49-F238E27FC236}">
                  <a16:creationId xmlns:a16="http://schemas.microsoft.com/office/drawing/2014/main" id="{53FC708E-3F17-4776-9C50-76F1668844A2}"/>
                </a:ext>
              </a:extLst>
            </p:cNvPr>
            <p:cNvSpPr txBox="1"/>
            <p:nvPr/>
          </p:nvSpPr>
          <p:spPr>
            <a:xfrm>
              <a:off x="7398599" y="3341100"/>
              <a:ext cx="246862" cy="553998"/>
            </a:xfrm>
            <a:prstGeom prst="rect">
              <a:avLst/>
            </a:prstGeom>
            <a:grpFill/>
          </p:spPr>
          <p:txBody>
            <a:bodyPr wrap="none" lIns="0" tIns="0" rIns="0" bIns="0" rtlCol="0">
              <a:spAutoFit/>
            </a:bodyPr>
            <a:lstStyle/>
            <a:p>
              <a:pPr marL="0" marR="0" lvl="0" indent="0" algn="ctr" defTabSz="1219012"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rPr>
                <a:t>3</a:t>
              </a:r>
              <a:endParaRPr kumimoji="0" lang="zh-CN" altLang="en-US"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endParaRPr>
            </a:p>
          </p:txBody>
        </p:sp>
      </p:grpSp>
      <p:grpSp>
        <p:nvGrpSpPr>
          <p:cNvPr id="819" name="组合 47">
            <a:extLst>
              <a:ext uri="{FF2B5EF4-FFF2-40B4-BE49-F238E27FC236}">
                <a16:creationId xmlns:a16="http://schemas.microsoft.com/office/drawing/2014/main" id="{38B63E1F-E34B-4CA7-A217-F01467816576}"/>
              </a:ext>
            </a:extLst>
          </p:cNvPr>
          <p:cNvGrpSpPr/>
          <p:nvPr/>
        </p:nvGrpSpPr>
        <p:grpSpPr>
          <a:xfrm>
            <a:off x="6188803" y="4298179"/>
            <a:ext cx="1176676" cy="998599"/>
            <a:chOff x="6188801" y="4298178"/>
            <a:chExt cx="1176676" cy="998599"/>
          </a:xfrm>
          <a:solidFill>
            <a:srgbClr val="EF4A6A"/>
          </a:solidFill>
        </p:grpSpPr>
        <p:sp>
          <p:nvSpPr>
            <p:cNvPr id="820" name="Freeform 7">
              <a:extLst>
                <a:ext uri="{FF2B5EF4-FFF2-40B4-BE49-F238E27FC236}">
                  <a16:creationId xmlns:a16="http://schemas.microsoft.com/office/drawing/2014/main" id="{BB0B607D-24CF-4450-9B6A-9131A959B668}"/>
                </a:ext>
              </a:extLst>
            </p:cNvPr>
            <p:cNvSpPr>
              <a:spLocks/>
            </p:cNvSpPr>
            <p:nvPr/>
          </p:nvSpPr>
          <p:spPr bwMode="auto">
            <a:xfrm>
              <a:off x="6188801" y="4298178"/>
              <a:ext cx="1176676" cy="998599"/>
            </a:xfrm>
            <a:custGeom>
              <a:avLst/>
              <a:gdLst>
                <a:gd name="T0" fmla="*/ 3091 w 3103"/>
                <a:gd name="T1" fmla="*/ 1086 h 2629"/>
                <a:gd name="T2" fmla="*/ 2051 w 3103"/>
                <a:gd name="T3" fmla="*/ 2208 h 2629"/>
                <a:gd name="T4" fmla="*/ 550 w 3103"/>
                <a:gd name="T5" fmla="*/ 2553 h 2629"/>
                <a:gd name="T6" fmla="*/ 406 w 3103"/>
                <a:gd name="T7" fmla="*/ 2417 h 2629"/>
                <a:gd name="T8" fmla="*/ 953 w 3103"/>
                <a:gd name="T9" fmla="*/ 317 h 2629"/>
                <a:gd name="T10" fmla="*/ 3055 w 3103"/>
                <a:gd name="T11" fmla="*/ 900 h 2629"/>
                <a:gd name="T12" fmla="*/ 3091 w 3103"/>
                <a:gd name="T13" fmla="*/ 1086 h 2629"/>
              </a:gdLst>
              <a:ahLst/>
              <a:cxnLst>
                <a:cxn ang="0">
                  <a:pos x="T0" y="T1"/>
                </a:cxn>
                <a:cxn ang="0">
                  <a:pos x="T2" y="T3"/>
                </a:cxn>
                <a:cxn ang="0">
                  <a:pos x="T4" y="T5"/>
                </a:cxn>
                <a:cxn ang="0">
                  <a:pos x="T6" y="T7"/>
                </a:cxn>
                <a:cxn ang="0">
                  <a:pos x="T8" y="T9"/>
                </a:cxn>
                <a:cxn ang="0">
                  <a:pos x="T10" y="T11"/>
                </a:cxn>
                <a:cxn ang="0">
                  <a:pos x="T12" y="T13"/>
                </a:cxn>
              </a:cxnLst>
              <a:rect l="0" t="0" r="r" b="b"/>
              <a:pathLst>
                <a:path w="3103" h="2629">
                  <a:moveTo>
                    <a:pt x="3091" y="1086"/>
                  </a:moveTo>
                  <a:cubicBezTo>
                    <a:pt x="2930" y="1490"/>
                    <a:pt x="2667" y="1853"/>
                    <a:pt x="2051" y="2208"/>
                  </a:cubicBezTo>
                  <a:cubicBezTo>
                    <a:pt x="1434" y="2564"/>
                    <a:pt x="980" y="2629"/>
                    <a:pt x="550" y="2553"/>
                  </a:cubicBezTo>
                  <a:cubicBezTo>
                    <a:pt x="512" y="2546"/>
                    <a:pt x="434" y="2467"/>
                    <a:pt x="406" y="2417"/>
                  </a:cubicBezTo>
                  <a:cubicBezTo>
                    <a:pt x="0" y="1714"/>
                    <a:pt x="404" y="634"/>
                    <a:pt x="953" y="317"/>
                  </a:cubicBezTo>
                  <a:cubicBezTo>
                    <a:pt x="1502" y="0"/>
                    <a:pt x="2696" y="172"/>
                    <a:pt x="3055" y="900"/>
                  </a:cubicBezTo>
                  <a:cubicBezTo>
                    <a:pt x="3083" y="957"/>
                    <a:pt x="3103" y="1057"/>
                    <a:pt x="3091" y="1086"/>
                  </a:cubicBezTo>
                  <a:close/>
                </a:path>
              </a:pathLst>
            </a:custGeom>
            <a:grp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01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21" name="TextBox 20">
              <a:extLst>
                <a:ext uri="{FF2B5EF4-FFF2-40B4-BE49-F238E27FC236}">
                  <a16:creationId xmlns:a16="http://schemas.microsoft.com/office/drawing/2014/main" id="{34D6EB4A-7EAA-49B5-90D3-FE13A485AE2A}"/>
                </a:ext>
              </a:extLst>
            </p:cNvPr>
            <p:cNvSpPr txBox="1"/>
            <p:nvPr/>
          </p:nvSpPr>
          <p:spPr>
            <a:xfrm>
              <a:off x="6674898" y="4515973"/>
              <a:ext cx="227626" cy="553998"/>
            </a:xfrm>
            <a:prstGeom prst="rect">
              <a:avLst/>
            </a:prstGeom>
            <a:grpFill/>
          </p:spPr>
          <p:txBody>
            <a:bodyPr wrap="none" lIns="0" tIns="0" rIns="0" bIns="0" rtlCol="0">
              <a:spAutoFit/>
            </a:bodyPr>
            <a:lstStyle/>
            <a:p>
              <a:pPr marL="0" marR="0" lvl="0" indent="0" algn="ctr" defTabSz="1219012"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rPr>
                <a:t>4</a:t>
              </a:r>
              <a:endParaRPr kumimoji="0" lang="zh-CN" altLang="en-US"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endParaRPr>
            </a:p>
          </p:txBody>
        </p:sp>
      </p:grpSp>
      <p:grpSp>
        <p:nvGrpSpPr>
          <p:cNvPr id="822" name="组合 88">
            <a:extLst>
              <a:ext uri="{FF2B5EF4-FFF2-40B4-BE49-F238E27FC236}">
                <a16:creationId xmlns:a16="http://schemas.microsoft.com/office/drawing/2014/main" id="{67AA841F-39B3-431B-A965-701B576495BD}"/>
              </a:ext>
            </a:extLst>
          </p:cNvPr>
          <p:cNvGrpSpPr/>
          <p:nvPr/>
        </p:nvGrpSpPr>
        <p:grpSpPr>
          <a:xfrm>
            <a:off x="4825733" y="4295731"/>
            <a:ext cx="1194481" cy="994487"/>
            <a:chOff x="4825730" y="4295729"/>
            <a:chExt cx="1194481" cy="994487"/>
          </a:xfrm>
          <a:solidFill>
            <a:srgbClr val="00C1CA"/>
          </a:solidFill>
        </p:grpSpPr>
        <p:sp>
          <p:nvSpPr>
            <p:cNvPr id="823" name="Freeform 9">
              <a:extLst>
                <a:ext uri="{FF2B5EF4-FFF2-40B4-BE49-F238E27FC236}">
                  <a16:creationId xmlns:a16="http://schemas.microsoft.com/office/drawing/2014/main" id="{9890E338-C5AC-4B21-A4AC-6491384BD606}"/>
                </a:ext>
              </a:extLst>
            </p:cNvPr>
            <p:cNvSpPr>
              <a:spLocks/>
            </p:cNvSpPr>
            <p:nvPr/>
          </p:nvSpPr>
          <p:spPr bwMode="auto">
            <a:xfrm>
              <a:off x="4825730" y="4295729"/>
              <a:ext cx="1194481" cy="994487"/>
            </a:xfrm>
            <a:custGeom>
              <a:avLst/>
              <a:gdLst>
                <a:gd name="T0" fmla="*/ 2554 w 3148"/>
                <a:gd name="T1" fmla="*/ 2553 h 2615"/>
                <a:gd name="T2" fmla="*/ 1061 w 3148"/>
                <a:gd name="T3" fmla="*/ 2213 h 2615"/>
                <a:gd name="T4" fmla="*/ 13 w 3148"/>
                <a:gd name="T5" fmla="*/ 1086 h 2615"/>
                <a:gd name="T6" fmla="*/ 58 w 3148"/>
                <a:gd name="T7" fmla="*/ 893 h 2615"/>
                <a:gd name="T8" fmla="*/ 2151 w 3148"/>
                <a:gd name="T9" fmla="*/ 317 h 2615"/>
                <a:gd name="T10" fmla="*/ 2696 w 3148"/>
                <a:gd name="T11" fmla="*/ 2429 h 2615"/>
                <a:gd name="T12" fmla="*/ 2554 w 3148"/>
                <a:gd name="T13" fmla="*/ 2553 h 2615"/>
              </a:gdLst>
              <a:ahLst/>
              <a:cxnLst>
                <a:cxn ang="0">
                  <a:pos x="T0" y="T1"/>
                </a:cxn>
                <a:cxn ang="0">
                  <a:pos x="T2" y="T3"/>
                </a:cxn>
                <a:cxn ang="0">
                  <a:pos x="T4" y="T5"/>
                </a:cxn>
                <a:cxn ang="0">
                  <a:pos x="T6" y="T7"/>
                </a:cxn>
                <a:cxn ang="0">
                  <a:pos x="T8" y="T9"/>
                </a:cxn>
                <a:cxn ang="0">
                  <a:pos x="T10" y="T11"/>
                </a:cxn>
                <a:cxn ang="0">
                  <a:pos x="T12" y="T13"/>
                </a:cxn>
              </a:cxnLst>
              <a:rect l="0" t="0" r="r" b="b"/>
              <a:pathLst>
                <a:path w="3148" h="2615">
                  <a:moveTo>
                    <a:pt x="2554" y="2553"/>
                  </a:moveTo>
                  <a:cubicBezTo>
                    <a:pt x="2123" y="2615"/>
                    <a:pt x="1678" y="2569"/>
                    <a:pt x="1061" y="2213"/>
                  </a:cubicBezTo>
                  <a:cubicBezTo>
                    <a:pt x="445" y="1857"/>
                    <a:pt x="161" y="1496"/>
                    <a:pt x="13" y="1086"/>
                  </a:cubicBezTo>
                  <a:cubicBezTo>
                    <a:pt x="0" y="1049"/>
                    <a:pt x="30" y="942"/>
                    <a:pt x="58" y="893"/>
                  </a:cubicBezTo>
                  <a:cubicBezTo>
                    <a:pt x="464" y="190"/>
                    <a:pt x="1602" y="0"/>
                    <a:pt x="2151" y="317"/>
                  </a:cubicBezTo>
                  <a:cubicBezTo>
                    <a:pt x="2700" y="634"/>
                    <a:pt x="3148" y="1754"/>
                    <a:pt x="2696" y="2429"/>
                  </a:cubicBezTo>
                  <a:cubicBezTo>
                    <a:pt x="2661" y="2481"/>
                    <a:pt x="2584" y="2548"/>
                    <a:pt x="2554" y="2553"/>
                  </a:cubicBezTo>
                  <a:close/>
                </a:path>
              </a:pathLst>
            </a:custGeom>
            <a:grp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01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24" name="TextBox 20">
              <a:extLst>
                <a:ext uri="{FF2B5EF4-FFF2-40B4-BE49-F238E27FC236}">
                  <a16:creationId xmlns:a16="http://schemas.microsoft.com/office/drawing/2014/main" id="{D0995CCF-1DED-46EE-B8BC-1BD1AD37F3D0}"/>
                </a:ext>
              </a:extLst>
            </p:cNvPr>
            <p:cNvSpPr txBox="1"/>
            <p:nvPr/>
          </p:nvSpPr>
          <p:spPr>
            <a:xfrm>
              <a:off x="5310697" y="4515973"/>
              <a:ext cx="240450" cy="553998"/>
            </a:xfrm>
            <a:prstGeom prst="rect">
              <a:avLst/>
            </a:prstGeom>
            <a:grpFill/>
          </p:spPr>
          <p:txBody>
            <a:bodyPr wrap="none" lIns="0" tIns="0" rIns="0" bIns="0" rtlCol="0">
              <a:spAutoFit/>
            </a:bodyPr>
            <a:lstStyle/>
            <a:p>
              <a:pPr marL="0" marR="0" lvl="0" indent="0" algn="ctr" defTabSz="1219012"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rPr>
                <a:t>5</a:t>
              </a:r>
              <a:endParaRPr kumimoji="0" lang="zh-CN" altLang="en-US"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endParaRPr>
            </a:p>
          </p:txBody>
        </p:sp>
      </p:grpSp>
      <p:grpSp>
        <p:nvGrpSpPr>
          <p:cNvPr id="825" name="组合 89">
            <a:extLst>
              <a:ext uri="{FF2B5EF4-FFF2-40B4-BE49-F238E27FC236}">
                <a16:creationId xmlns:a16="http://schemas.microsoft.com/office/drawing/2014/main" id="{ECDDF5A3-6A68-4023-A213-899CF3A5EC46}"/>
              </a:ext>
            </a:extLst>
          </p:cNvPr>
          <p:cNvGrpSpPr/>
          <p:nvPr/>
        </p:nvGrpSpPr>
        <p:grpSpPr>
          <a:xfrm>
            <a:off x="4368007" y="3027711"/>
            <a:ext cx="828743" cy="1180783"/>
            <a:chOff x="4368005" y="3027708"/>
            <a:chExt cx="828742" cy="1180783"/>
          </a:xfrm>
          <a:solidFill>
            <a:srgbClr val="EF4A6A"/>
          </a:solidFill>
        </p:grpSpPr>
        <p:sp>
          <p:nvSpPr>
            <p:cNvPr id="826" name="Freeform 6">
              <a:extLst>
                <a:ext uri="{FF2B5EF4-FFF2-40B4-BE49-F238E27FC236}">
                  <a16:creationId xmlns:a16="http://schemas.microsoft.com/office/drawing/2014/main" id="{88825766-E834-4741-8D8C-22042D93893D}"/>
                </a:ext>
              </a:extLst>
            </p:cNvPr>
            <p:cNvSpPr>
              <a:spLocks/>
            </p:cNvSpPr>
            <p:nvPr/>
          </p:nvSpPr>
          <p:spPr bwMode="auto">
            <a:xfrm>
              <a:off x="4368005" y="3027708"/>
              <a:ext cx="828742" cy="1180783"/>
            </a:xfrm>
            <a:custGeom>
              <a:avLst/>
              <a:gdLst>
                <a:gd name="T0" fmla="*/ 452 w 2187"/>
                <a:gd name="T1" fmla="*/ 114 h 3106"/>
                <a:gd name="T2" fmla="*/ 0 w 2187"/>
                <a:gd name="T3" fmla="*/ 1577 h 3106"/>
                <a:gd name="T4" fmla="*/ 452 w 2187"/>
                <a:gd name="T5" fmla="*/ 3048 h 3106"/>
                <a:gd name="T6" fmla="*/ 642 w 2187"/>
                <a:gd name="T7" fmla="*/ 3106 h 3106"/>
                <a:gd name="T8" fmla="*/ 2187 w 2187"/>
                <a:gd name="T9" fmla="*/ 1581 h 3106"/>
                <a:gd name="T10" fmla="*/ 631 w 2187"/>
                <a:gd name="T11" fmla="*/ 53 h 3106"/>
                <a:gd name="T12" fmla="*/ 452 w 2187"/>
                <a:gd name="T13" fmla="*/ 114 h 3106"/>
              </a:gdLst>
              <a:ahLst/>
              <a:cxnLst>
                <a:cxn ang="0">
                  <a:pos x="T0" y="T1"/>
                </a:cxn>
                <a:cxn ang="0">
                  <a:pos x="T2" y="T3"/>
                </a:cxn>
                <a:cxn ang="0">
                  <a:pos x="T4" y="T5"/>
                </a:cxn>
                <a:cxn ang="0">
                  <a:pos x="T6" y="T7"/>
                </a:cxn>
                <a:cxn ang="0">
                  <a:pos x="T8" y="T9"/>
                </a:cxn>
                <a:cxn ang="0">
                  <a:pos x="T10" y="T11"/>
                </a:cxn>
                <a:cxn ang="0">
                  <a:pos x="T12" y="T13"/>
                </a:cxn>
              </a:cxnLst>
              <a:rect l="0" t="0" r="r" b="b"/>
              <a:pathLst>
                <a:path w="2187" h="3106">
                  <a:moveTo>
                    <a:pt x="452" y="114"/>
                  </a:moveTo>
                  <a:cubicBezTo>
                    <a:pt x="183" y="456"/>
                    <a:pt x="0" y="865"/>
                    <a:pt x="0" y="1577"/>
                  </a:cubicBezTo>
                  <a:cubicBezTo>
                    <a:pt x="0" y="2288"/>
                    <a:pt x="171" y="2715"/>
                    <a:pt x="452" y="3048"/>
                  </a:cubicBezTo>
                  <a:cubicBezTo>
                    <a:pt x="477" y="3078"/>
                    <a:pt x="584" y="3106"/>
                    <a:pt x="642" y="3106"/>
                  </a:cubicBezTo>
                  <a:cubicBezTo>
                    <a:pt x="1454" y="3106"/>
                    <a:pt x="2187" y="2215"/>
                    <a:pt x="2187" y="1581"/>
                  </a:cubicBezTo>
                  <a:cubicBezTo>
                    <a:pt x="2187" y="947"/>
                    <a:pt x="1441" y="0"/>
                    <a:pt x="631" y="53"/>
                  </a:cubicBezTo>
                  <a:cubicBezTo>
                    <a:pt x="568" y="57"/>
                    <a:pt x="471" y="90"/>
                    <a:pt x="452" y="114"/>
                  </a:cubicBezTo>
                  <a:close/>
                </a:path>
              </a:pathLst>
            </a:custGeom>
            <a:grpFill/>
            <a:ln w="9525" cap="flat">
              <a:noFill/>
              <a:prstDash val="solid"/>
              <a:miter lim="800000"/>
              <a:headEnd/>
              <a:tailEnd/>
            </a:ln>
          </p:spPr>
          <p:txBody>
            <a:bodyPr vert="horz" wrap="square" lIns="121920" tIns="60960" rIns="121920" bIns="60960" numCol="1" anchor="t" anchorCtr="0" compatLnSpc="1">
              <a:prstTxWarp prst="textNoShape">
                <a:avLst/>
              </a:prstTxWarp>
            </a:bodyPr>
            <a:lstStyle/>
            <a:p>
              <a:pPr marL="0" marR="0" lvl="0" indent="0" defTabSz="1219012" eaLnBrk="1" fontAlgn="auto" latinLnBrk="0" hangingPunct="1">
                <a:lnSpc>
                  <a:spcPct val="100000"/>
                </a:lnSpc>
                <a:spcBef>
                  <a:spcPts val="0"/>
                </a:spcBef>
                <a:spcAft>
                  <a:spcPts val="0"/>
                </a:spcAft>
                <a:buClrTx/>
                <a:buSzTx/>
                <a:buFontTx/>
                <a:buNone/>
                <a:tabLst/>
                <a:defRPr/>
              </a:pPr>
              <a:endParaRPr kumimoji="0" lang="zh-CN" altLang="en-US" sz="3200" b="0" i="0" u="none" strike="noStrike" kern="0" cap="none" spc="0" normalizeH="0" baseline="0" noProof="0">
                <a:ln>
                  <a:noFill/>
                </a:ln>
                <a:solidFill>
                  <a:prstClr val="black"/>
                </a:solidFill>
                <a:effectLst/>
                <a:uLnTx/>
                <a:uFillTx/>
                <a:ea typeface="宋体" panose="02010600030101010101" pitchFamily="2" charset="-122"/>
              </a:endParaRPr>
            </a:p>
          </p:txBody>
        </p:sp>
        <p:sp>
          <p:nvSpPr>
            <p:cNvPr id="827" name="TextBox 20">
              <a:extLst>
                <a:ext uri="{FF2B5EF4-FFF2-40B4-BE49-F238E27FC236}">
                  <a16:creationId xmlns:a16="http://schemas.microsoft.com/office/drawing/2014/main" id="{E09C58B0-46B3-4F71-A142-53482156E6D3}"/>
                </a:ext>
              </a:extLst>
            </p:cNvPr>
            <p:cNvSpPr txBox="1"/>
            <p:nvPr/>
          </p:nvSpPr>
          <p:spPr>
            <a:xfrm>
              <a:off x="4658943" y="3341100"/>
              <a:ext cx="246862" cy="553998"/>
            </a:xfrm>
            <a:prstGeom prst="rect">
              <a:avLst/>
            </a:prstGeom>
            <a:grpFill/>
          </p:spPr>
          <p:txBody>
            <a:bodyPr wrap="none" lIns="0" tIns="0" rIns="0" bIns="0" rtlCol="0">
              <a:spAutoFit/>
            </a:bodyPr>
            <a:lstStyle/>
            <a:p>
              <a:pPr marL="0" marR="0" lvl="0" indent="0" algn="ctr" defTabSz="1219012" eaLnBrk="1" fontAlgn="auto" latinLnBrk="0" hangingPunct="1">
                <a:lnSpc>
                  <a:spcPct val="100000"/>
                </a:lnSpc>
                <a:spcBef>
                  <a:spcPts val="0"/>
                </a:spcBef>
                <a:spcAft>
                  <a:spcPts val="0"/>
                </a:spcAft>
                <a:buClrTx/>
                <a:buSzTx/>
                <a:buFontTx/>
                <a:buNone/>
                <a:tabLst/>
                <a:defRPr/>
              </a:pPr>
              <a:r>
                <a:rPr kumimoji="0" lang="en-US" altLang="zh-CN"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rPr>
                <a:t>6</a:t>
              </a:r>
              <a:endParaRPr kumimoji="0" lang="zh-CN" altLang="en-US" sz="3600" b="0" i="0" u="none" strike="noStrike" kern="0" cap="none" spc="400" normalizeH="0" baseline="0" noProof="0" dirty="0">
                <a:ln>
                  <a:noFill/>
                </a:ln>
                <a:solidFill>
                  <a:prstClr val="white">
                    <a:lumMod val="95000"/>
                  </a:prstClr>
                </a:solidFill>
                <a:effectLst/>
                <a:uLnTx/>
                <a:uFillTx/>
                <a:latin typeface="Agency FB" panose="020B0503020202020204" pitchFamily="34" charset="0"/>
                <a:ea typeface="微软雅黑" pitchFamily="34" charset="-122"/>
              </a:endParaRPr>
            </a:p>
          </p:txBody>
        </p:sp>
      </p:grpSp>
      <p:sp>
        <p:nvSpPr>
          <p:cNvPr id="828" name="TextBox 19">
            <a:extLst>
              <a:ext uri="{FF2B5EF4-FFF2-40B4-BE49-F238E27FC236}">
                <a16:creationId xmlns:a16="http://schemas.microsoft.com/office/drawing/2014/main" id="{7816466A-9E93-40D0-93FD-A4A51DB8B418}"/>
              </a:ext>
            </a:extLst>
          </p:cNvPr>
          <p:cNvSpPr txBox="1"/>
          <p:nvPr/>
        </p:nvSpPr>
        <p:spPr>
          <a:xfrm>
            <a:off x="3030613" y="1646089"/>
            <a:ext cx="1773220" cy="276999"/>
          </a:xfrm>
          <a:prstGeom prst="rect">
            <a:avLst/>
          </a:prstGeom>
          <a:noFill/>
        </p:spPr>
        <p:txBody>
          <a:bodyPr wrap="square" lIns="0" tIns="0" rIns="0" bIns="0" rtlCol="0">
            <a:spAutoFit/>
          </a:bodyPr>
          <a:lstStyle/>
          <a:p>
            <a:pPr algn="ctr" defTabSz="1219012"/>
            <a:r>
              <a:rPr lang="zh-CN" altLang="en-US" sz="1800" b="1" dirty="0">
                <a:solidFill>
                  <a:srgbClr val="7F7F7F"/>
                </a:solidFill>
                <a:latin typeface="微软雅黑" panose="020B0503020204020204" pitchFamily="34" charset="-122"/>
                <a:ea typeface="微软雅黑" panose="020B0503020204020204" pitchFamily="34" charset="-122"/>
              </a:rPr>
              <a:t>添加标题</a:t>
            </a:r>
          </a:p>
        </p:txBody>
      </p:sp>
      <p:sp>
        <p:nvSpPr>
          <p:cNvPr id="829" name="TextBox 106">
            <a:extLst>
              <a:ext uri="{FF2B5EF4-FFF2-40B4-BE49-F238E27FC236}">
                <a16:creationId xmlns:a16="http://schemas.microsoft.com/office/drawing/2014/main" id="{FF0BE90F-04D7-48B1-B2AA-F15677D27ABB}"/>
              </a:ext>
            </a:extLst>
          </p:cNvPr>
          <p:cNvSpPr txBox="1"/>
          <p:nvPr/>
        </p:nvSpPr>
        <p:spPr>
          <a:xfrm>
            <a:off x="1923316" y="1950785"/>
            <a:ext cx="2880517" cy="369332"/>
          </a:xfrm>
          <a:prstGeom prst="rect">
            <a:avLst/>
          </a:prstGeom>
          <a:noFill/>
        </p:spPr>
        <p:txBody>
          <a:bodyPr wrap="square" lIns="0" tIns="0" rIns="0" bIns="0" rtlCol="0">
            <a:spAutoFit/>
          </a:bodyPr>
          <a:lstStyle/>
          <a:p>
            <a:pPr algn="just" defTabSz="1219012"/>
            <a:r>
              <a:rPr lang="zh-CN" altLang="en-US" sz="120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点击输入简要文字内容，言简意赅的说明分项内容</a:t>
            </a:r>
            <a:r>
              <a:rPr lang="en-US" altLang="zh-CN" sz="1200" dirty="0">
                <a:solidFill>
                  <a:prstClr val="white">
                    <a:lumMod val="50000"/>
                  </a:prstClr>
                </a:solidFill>
                <a:latin typeface="微软雅黑" panose="020B0503020204020204" pitchFamily="34" charset="-122"/>
                <a:ea typeface="微软雅黑" panose="020B0503020204020204" pitchFamily="34" charset="-122"/>
              </a:rPr>
              <a:t>COOLLA</a:t>
            </a:r>
            <a:r>
              <a:rPr lang="zh-CN" altLang="en-US" sz="1200" dirty="0">
                <a:solidFill>
                  <a:prstClr val="white">
                    <a:lumMod val="50000"/>
                  </a:prstClr>
                </a:solidFill>
                <a:latin typeface="微软雅黑" panose="020B0503020204020204" pitchFamily="34" charset="-122"/>
                <a:ea typeface="微软雅黑" panose="020B0503020204020204" pitchFamily="34" charset="-122"/>
              </a:rPr>
              <a:t>专业设计</a:t>
            </a:r>
            <a:r>
              <a:rPr lang="en-US" altLang="zh-CN" sz="1200" dirty="0">
                <a:solidFill>
                  <a:prstClr val="white">
                    <a:lumMod val="50000"/>
                  </a:prstClr>
                </a:solidFill>
                <a:latin typeface="微软雅黑" panose="020B0503020204020204" pitchFamily="34" charset="-122"/>
                <a:ea typeface="微软雅黑" panose="020B0503020204020204" pitchFamily="34" charset="-122"/>
              </a:rPr>
              <a:t>……</a:t>
            </a:r>
          </a:p>
        </p:txBody>
      </p:sp>
      <p:sp>
        <p:nvSpPr>
          <p:cNvPr id="830" name="TextBox 19">
            <a:extLst>
              <a:ext uri="{FF2B5EF4-FFF2-40B4-BE49-F238E27FC236}">
                <a16:creationId xmlns:a16="http://schemas.microsoft.com/office/drawing/2014/main" id="{D625BF7F-E276-46FF-BE2A-3E16AAE84CE8}"/>
              </a:ext>
            </a:extLst>
          </p:cNvPr>
          <p:cNvSpPr txBox="1"/>
          <p:nvPr/>
        </p:nvSpPr>
        <p:spPr>
          <a:xfrm>
            <a:off x="7503376" y="1646089"/>
            <a:ext cx="1773220" cy="276999"/>
          </a:xfrm>
          <a:prstGeom prst="rect">
            <a:avLst/>
          </a:prstGeom>
          <a:noFill/>
        </p:spPr>
        <p:txBody>
          <a:bodyPr wrap="square" lIns="0" tIns="0" rIns="0" bIns="0" rtlCol="0">
            <a:spAutoFit/>
          </a:bodyPr>
          <a:lstStyle/>
          <a:p>
            <a:pPr algn="ctr" defTabSz="1219012"/>
            <a:r>
              <a:rPr lang="zh-CN" altLang="en-US" sz="1800" b="1" dirty="0">
                <a:solidFill>
                  <a:srgbClr val="7F7F7F"/>
                </a:solidFill>
                <a:latin typeface="微软雅黑" panose="020B0503020204020204" pitchFamily="34" charset="-122"/>
                <a:ea typeface="微软雅黑" panose="020B0503020204020204" pitchFamily="34" charset="-122"/>
              </a:rPr>
              <a:t>添加标题</a:t>
            </a:r>
          </a:p>
        </p:txBody>
      </p:sp>
      <p:sp>
        <p:nvSpPr>
          <p:cNvPr id="831" name="TextBox 106">
            <a:extLst>
              <a:ext uri="{FF2B5EF4-FFF2-40B4-BE49-F238E27FC236}">
                <a16:creationId xmlns:a16="http://schemas.microsoft.com/office/drawing/2014/main" id="{06EF6A63-3377-49A7-9C6E-633464754F2A}"/>
              </a:ext>
            </a:extLst>
          </p:cNvPr>
          <p:cNvSpPr txBox="1"/>
          <p:nvPr/>
        </p:nvSpPr>
        <p:spPr>
          <a:xfrm>
            <a:off x="7503376" y="1950785"/>
            <a:ext cx="2880517" cy="369332"/>
          </a:xfrm>
          <a:prstGeom prst="rect">
            <a:avLst/>
          </a:prstGeom>
          <a:noFill/>
        </p:spPr>
        <p:txBody>
          <a:bodyPr wrap="square" lIns="0" tIns="0" rIns="0" bIns="0" rtlCol="0">
            <a:spAutoFit/>
          </a:bodyPr>
          <a:lstStyle/>
          <a:p>
            <a:pPr algn="just" defTabSz="1219012"/>
            <a:r>
              <a:rPr lang="zh-CN" altLang="en-US" sz="120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点击输入简要文字内容，言简意赅的说明分项内容</a:t>
            </a:r>
            <a:r>
              <a:rPr lang="en-US" altLang="zh-CN" sz="1200" dirty="0">
                <a:solidFill>
                  <a:prstClr val="white">
                    <a:lumMod val="50000"/>
                  </a:prstClr>
                </a:solidFill>
                <a:latin typeface="微软雅黑" panose="020B0503020204020204" pitchFamily="34" charset="-122"/>
                <a:ea typeface="微软雅黑" panose="020B0503020204020204" pitchFamily="34" charset="-122"/>
              </a:rPr>
              <a:t>COOLLA</a:t>
            </a:r>
            <a:r>
              <a:rPr lang="zh-CN" altLang="en-US" sz="1200" dirty="0">
                <a:solidFill>
                  <a:prstClr val="white">
                    <a:lumMod val="50000"/>
                  </a:prstClr>
                </a:solidFill>
                <a:latin typeface="微软雅黑" panose="020B0503020204020204" pitchFamily="34" charset="-122"/>
                <a:ea typeface="微软雅黑" panose="020B0503020204020204" pitchFamily="34" charset="-122"/>
              </a:rPr>
              <a:t>专业设计</a:t>
            </a:r>
            <a:r>
              <a:rPr lang="en-US" altLang="zh-CN" sz="1200" dirty="0">
                <a:solidFill>
                  <a:prstClr val="white">
                    <a:lumMod val="50000"/>
                  </a:prstClr>
                </a:solidFill>
                <a:latin typeface="微软雅黑" panose="020B0503020204020204" pitchFamily="34" charset="-122"/>
                <a:ea typeface="微软雅黑" panose="020B0503020204020204" pitchFamily="34" charset="-122"/>
              </a:rPr>
              <a:t>……</a:t>
            </a:r>
          </a:p>
        </p:txBody>
      </p:sp>
      <p:sp>
        <p:nvSpPr>
          <p:cNvPr id="832" name="TextBox 19">
            <a:extLst>
              <a:ext uri="{FF2B5EF4-FFF2-40B4-BE49-F238E27FC236}">
                <a16:creationId xmlns:a16="http://schemas.microsoft.com/office/drawing/2014/main" id="{1AD0E728-D249-4371-9521-253F1EEE62BD}"/>
              </a:ext>
            </a:extLst>
          </p:cNvPr>
          <p:cNvSpPr txBox="1"/>
          <p:nvPr/>
        </p:nvSpPr>
        <p:spPr>
          <a:xfrm>
            <a:off x="8227344" y="3311042"/>
            <a:ext cx="1773220" cy="276999"/>
          </a:xfrm>
          <a:prstGeom prst="rect">
            <a:avLst/>
          </a:prstGeom>
          <a:noFill/>
        </p:spPr>
        <p:txBody>
          <a:bodyPr wrap="square" lIns="0" tIns="0" rIns="0" bIns="0" rtlCol="0">
            <a:spAutoFit/>
          </a:bodyPr>
          <a:lstStyle/>
          <a:p>
            <a:pPr algn="ctr" defTabSz="1219012"/>
            <a:r>
              <a:rPr lang="zh-CN" altLang="en-US" sz="1800" b="1" dirty="0">
                <a:solidFill>
                  <a:srgbClr val="7F7F7F"/>
                </a:solidFill>
                <a:latin typeface="微软雅黑" panose="020B0503020204020204" pitchFamily="34" charset="-122"/>
                <a:ea typeface="微软雅黑" panose="020B0503020204020204" pitchFamily="34" charset="-122"/>
              </a:rPr>
              <a:t>添加标题</a:t>
            </a:r>
          </a:p>
        </p:txBody>
      </p:sp>
      <p:sp>
        <p:nvSpPr>
          <p:cNvPr id="833" name="TextBox 106">
            <a:extLst>
              <a:ext uri="{FF2B5EF4-FFF2-40B4-BE49-F238E27FC236}">
                <a16:creationId xmlns:a16="http://schemas.microsoft.com/office/drawing/2014/main" id="{DFD41BB0-D8DD-46B6-A884-9FD69CF7F01D}"/>
              </a:ext>
            </a:extLst>
          </p:cNvPr>
          <p:cNvSpPr txBox="1"/>
          <p:nvPr/>
        </p:nvSpPr>
        <p:spPr>
          <a:xfrm>
            <a:off x="8227343" y="3615739"/>
            <a:ext cx="2880517" cy="369332"/>
          </a:xfrm>
          <a:prstGeom prst="rect">
            <a:avLst/>
          </a:prstGeom>
          <a:noFill/>
        </p:spPr>
        <p:txBody>
          <a:bodyPr wrap="square" lIns="0" tIns="0" rIns="0" bIns="0" rtlCol="0">
            <a:spAutoFit/>
          </a:bodyPr>
          <a:lstStyle/>
          <a:p>
            <a:pPr algn="just" defTabSz="1219012"/>
            <a:r>
              <a:rPr lang="zh-CN" altLang="en-US" sz="120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点击输入简要文字内容，言简意赅的说明分项内容</a:t>
            </a:r>
            <a:r>
              <a:rPr lang="en-US" altLang="zh-CN" sz="1200" dirty="0">
                <a:solidFill>
                  <a:prstClr val="white">
                    <a:lumMod val="50000"/>
                  </a:prstClr>
                </a:solidFill>
                <a:latin typeface="微软雅黑" panose="020B0503020204020204" pitchFamily="34" charset="-122"/>
                <a:ea typeface="微软雅黑" panose="020B0503020204020204" pitchFamily="34" charset="-122"/>
              </a:rPr>
              <a:t>COOLLA</a:t>
            </a:r>
            <a:r>
              <a:rPr lang="zh-CN" altLang="en-US" sz="1200" dirty="0">
                <a:solidFill>
                  <a:prstClr val="white">
                    <a:lumMod val="50000"/>
                  </a:prstClr>
                </a:solidFill>
                <a:latin typeface="微软雅黑" panose="020B0503020204020204" pitchFamily="34" charset="-122"/>
                <a:ea typeface="微软雅黑" panose="020B0503020204020204" pitchFamily="34" charset="-122"/>
              </a:rPr>
              <a:t>专业设计</a:t>
            </a:r>
            <a:r>
              <a:rPr lang="en-US" altLang="zh-CN" sz="1200" dirty="0">
                <a:solidFill>
                  <a:prstClr val="white">
                    <a:lumMod val="50000"/>
                  </a:prstClr>
                </a:solidFill>
                <a:latin typeface="微软雅黑" panose="020B0503020204020204" pitchFamily="34" charset="-122"/>
                <a:ea typeface="微软雅黑" panose="020B0503020204020204" pitchFamily="34" charset="-122"/>
              </a:rPr>
              <a:t>……</a:t>
            </a:r>
          </a:p>
        </p:txBody>
      </p:sp>
      <p:sp>
        <p:nvSpPr>
          <p:cNvPr id="834" name="TextBox 19">
            <a:extLst>
              <a:ext uri="{FF2B5EF4-FFF2-40B4-BE49-F238E27FC236}">
                <a16:creationId xmlns:a16="http://schemas.microsoft.com/office/drawing/2014/main" id="{2DB5A4C0-70DC-47C9-8658-CBFB7771F411}"/>
              </a:ext>
            </a:extLst>
          </p:cNvPr>
          <p:cNvSpPr txBox="1"/>
          <p:nvPr/>
        </p:nvSpPr>
        <p:spPr>
          <a:xfrm>
            <a:off x="7503376" y="5279889"/>
            <a:ext cx="1773220" cy="276999"/>
          </a:xfrm>
          <a:prstGeom prst="rect">
            <a:avLst/>
          </a:prstGeom>
          <a:noFill/>
        </p:spPr>
        <p:txBody>
          <a:bodyPr wrap="square" lIns="0" tIns="0" rIns="0" bIns="0" rtlCol="0">
            <a:spAutoFit/>
          </a:bodyPr>
          <a:lstStyle/>
          <a:p>
            <a:pPr algn="ctr" defTabSz="1219012"/>
            <a:r>
              <a:rPr lang="zh-CN" altLang="en-US" sz="1800" b="1" dirty="0">
                <a:solidFill>
                  <a:srgbClr val="7F7F7F"/>
                </a:solidFill>
                <a:latin typeface="微软雅黑" panose="020B0503020204020204" pitchFamily="34" charset="-122"/>
                <a:ea typeface="微软雅黑" panose="020B0503020204020204" pitchFamily="34" charset="-122"/>
              </a:rPr>
              <a:t>添加标题</a:t>
            </a:r>
          </a:p>
        </p:txBody>
      </p:sp>
      <p:sp>
        <p:nvSpPr>
          <p:cNvPr id="835" name="TextBox 106">
            <a:extLst>
              <a:ext uri="{FF2B5EF4-FFF2-40B4-BE49-F238E27FC236}">
                <a16:creationId xmlns:a16="http://schemas.microsoft.com/office/drawing/2014/main" id="{6ECF2015-879B-44FB-9C2D-2949BBB00A05}"/>
              </a:ext>
            </a:extLst>
          </p:cNvPr>
          <p:cNvSpPr txBox="1"/>
          <p:nvPr/>
        </p:nvSpPr>
        <p:spPr>
          <a:xfrm>
            <a:off x="7503376" y="5584585"/>
            <a:ext cx="2880517" cy="369332"/>
          </a:xfrm>
          <a:prstGeom prst="rect">
            <a:avLst/>
          </a:prstGeom>
          <a:noFill/>
        </p:spPr>
        <p:txBody>
          <a:bodyPr wrap="square" lIns="0" tIns="0" rIns="0" bIns="0" rtlCol="0">
            <a:spAutoFit/>
          </a:bodyPr>
          <a:lstStyle/>
          <a:p>
            <a:pPr algn="just" defTabSz="1219012"/>
            <a:r>
              <a:rPr lang="zh-CN" altLang="en-US" sz="120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点击输入简要文字内容，言简意赅的说明分项内容</a:t>
            </a:r>
            <a:r>
              <a:rPr lang="en-US" altLang="zh-CN" sz="1200" dirty="0">
                <a:solidFill>
                  <a:prstClr val="white">
                    <a:lumMod val="50000"/>
                  </a:prstClr>
                </a:solidFill>
                <a:latin typeface="微软雅黑" panose="020B0503020204020204" pitchFamily="34" charset="-122"/>
                <a:ea typeface="微软雅黑" panose="020B0503020204020204" pitchFamily="34" charset="-122"/>
              </a:rPr>
              <a:t>COOLLA</a:t>
            </a:r>
            <a:r>
              <a:rPr lang="zh-CN" altLang="en-US" sz="1200" dirty="0">
                <a:solidFill>
                  <a:prstClr val="white">
                    <a:lumMod val="50000"/>
                  </a:prstClr>
                </a:solidFill>
                <a:latin typeface="微软雅黑" panose="020B0503020204020204" pitchFamily="34" charset="-122"/>
                <a:ea typeface="微软雅黑" panose="020B0503020204020204" pitchFamily="34" charset="-122"/>
              </a:rPr>
              <a:t>专业设计</a:t>
            </a:r>
            <a:r>
              <a:rPr lang="en-US" altLang="zh-CN" sz="1200" dirty="0">
                <a:solidFill>
                  <a:prstClr val="white">
                    <a:lumMod val="50000"/>
                  </a:prstClr>
                </a:solidFill>
                <a:latin typeface="微软雅黑" panose="020B0503020204020204" pitchFamily="34" charset="-122"/>
                <a:ea typeface="微软雅黑" panose="020B0503020204020204" pitchFamily="34" charset="-122"/>
              </a:rPr>
              <a:t>……</a:t>
            </a:r>
          </a:p>
        </p:txBody>
      </p:sp>
      <p:sp>
        <p:nvSpPr>
          <p:cNvPr id="836" name="TextBox 19">
            <a:extLst>
              <a:ext uri="{FF2B5EF4-FFF2-40B4-BE49-F238E27FC236}">
                <a16:creationId xmlns:a16="http://schemas.microsoft.com/office/drawing/2014/main" id="{B2B51B86-344F-49C1-BBA0-DF7ECE5A8EAE}"/>
              </a:ext>
            </a:extLst>
          </p:cNvPr>
          <p:cNvSpPr txBox="1"/>
          <p:nvPr/>
        </p:nvSpPr>
        <p:spPr>
          <a:xfrm>
            <a:off x="3030613" y="5279889"/>
            <a:ext cx="1773220" cy="276999"/>
          </a:xfrm>
          <a:prstGeom prst="rect">
            <a:avLst/>
          </a:prstGeom>
          <a:noFill/>
        </p:spPr>
        <p:txBody>
          <a:bodyPr wrap="square" lIns="0" tIns="0" rIns="0" bIns="0" rtlCol="0">
            <a:spAutoFit/>
          </a:bodyPr>
          <a:lstStyle/>
          <a:p>
            <a:pPr algn="ctr" defTabSz="1219012"/>
            <a:r>
              <a:rPr lang="zh-CN" altLang="en-US" sz="1800" b="1" dirty="0">
                <a:solidFill>
                  <a:srgbClr val="7F7F7F"/>
                </a:solidFill>
                <a:latin typeface="微软雅黑" panose="020B0503020204020204" pitchFamily="34" charset="-122"/>
                <a:ea typeface="微软雅黑" panose="020B0503020204020204" pitchFamily="34" charset="-122"/>
              </a:rPr>
              <a:t>添加标题</a:t>
            </a:r>
          </a:p>
        </p:txBody>
      </p:sp>
      <p:sp>
        <p:nvSpPr>
          <p:cNvPr id="837" name="TextBox 106">
            <a:extLst>
              <a:ext uri="{FF2B5EF4-FFF2-40B4-BE49-F238E27FC236}">
                <a16:creationId xmlns:a16="http://schemas.microsoft.com/office/drawing/2014/main" id="{C76F3479-DA4B-42C2-B001-8B80A1D0802E}"/>
              </a:ext>
            </a:extLst>
          </p:cNvPr>
          <p:cNvSpPr txBox="1"/>
          <p:nvPr/>
        </p:nvSpPr>
        <p:spPr>
          <a:xfrm>
            <a:off x="1930914" y="5584585"/>
            <a:ext cx="2880517" cy="369332"/>
          </a:xfrm>
          <a:prstGeom prst="rect">
            <a:avLst/>
          </a:prstGeom>
          <a:noFill/>
        </p:spPr>
        <p:txBody>
          <a:bodyPr wrap="square" lIns="0" tIns="0" rIns="0" bIns="0" rtlCol="0">
            <a:spAutoFit/>
          </a:bodyPr>
          <a:lstStyle/>
          <a:p>
            <a:pPr algn="just" defTabSz="1219012"/>
            <a:r>
              <a:rPr lang="zh-CN" altLang="en-US" sz="120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点击输入简要文字内容，言简意赅的说明分项内容</a:t>
            </a:r>
            <a:r>
              <a:rPr lang="en-US" altLang="zh-CN" sz="1200" dirty="0">
                <a:solidFill>
                  <a:prstClr val="white">
                    <a:lumMod val="50000"/>
                  </a:prstClr>
                </a:solidFill>
                <a:latin typeface="微软雅黑" panose="020B0503020204020204" pitchFamily="34" charset="-122"/>
                <a:ea typeface="微软雅黑" panose="020B0503020204020204" pitchFamily="34" charset="-122"/>
              </a:rPr>
              <a:t>COOLLA</a:t>
            </a:r>
            <a:r>
              <a:rPr lang="zh-CN" altLang="en-US" sz="1200" dirty="0">
                <a:solidFill>
                  <a:prstClr val="white">
                    <a:lumMod val="50000"/>
                  </a:prstClr>
                </a:solidFill>
                <a:latin typeface="微软雅黑" panose="020B0503020204020204" pitchFamily="34" charset="-122"/>
                <a:ea typeface="微软雅黑" panose="020B0503020204020204" pitchFamily="34" charset="-122"/>
              </a:rPr>
              <a:t>专业设计</a:t>
            </a:r>
            <a:r>
              <a:rPr lang="en-US" altLang="zh-CN" sz="1200" dirty="0">
                <a:solidFill>
                  <a:prstClr val="white">
                    <a:lumMod val="50000"/>
                  </a:prstClr>
                </a:solidFill>
                <a:latin typeface="微软雅黑" panose="020B0503020204020204" pitchFamily="34" charset="-122"/>
                <a:ea typeface="微软雅黑" panose="020B0503020204020204" pitchFamily="34" charset="-122"/>
              </a:rPr>
              <a:t>……</a:t>
            </a:r>
          </a:p>
        </p:txBody>
      </p:sp>
      <p:sp>
        <p:nvSpPr>
          <p:cNvPr id="838" name="TextBox 19">
            <a:extLst>
              <a:ext uri="{FF2B5EF4-FFF2-40B4-BE49-F238E27FC236}">
                <a16:creationId xmlns:a16="http://schemas.microsoft.com/office/drawing/2014/main" id="{CF023035-9139-4479-8279-71E13F34A14D}"/>
              </a:ext>
            </a:extLst>
          </p:cNvPr>
          <p:cNvSpPr txBox="1"/>
          <p:nvPr/>
        </p:nvSpPr>
        <p:spPr>
          <a:xfrm>
            <a:off x="2155140" y="3312914"/>
            <a:ext cx="1773220" cy="276999"/>
          </a:xfrm>
          <a:prstGeom prst="rect">
            <a:avLst/>
          </a:prstGeom>
          <a:noFill/>
        </p:spPr>
        <p:txBody>
          <a:bodyPr wrap="square" lIns="0" tIns="0" rIns="0" bIns="0" rtlCol="0">
            <a:spAutoFit/>
          </a:bodyPr>
          <a:lstStyle/>
          <a:p>
            <a:pPr algn="ctr" defTabSz="1219012"/>
            <a:r>
              <a:rPr lang="zh-CN" altLang="en-US" sz="1800" b="1" dirty="0">
                <a:solidFill>
                  <a:srgbClr val="7F7F7F"/>
                </a:solidFill>
                <a:latin typeface="微软雅黑" panose="020B0503020204020204" pitchFamily="34" charset="-122"/>
                <a:ea typeface="微软雅黑" panose="020B0503020204020204" pitchFamily="34" charset="-122"/>
              </a:rPr>
              <a:t>添加标题</a:t>
            </a:r>
          </a:p>
        </p:txBody>
      </p:sp>
      <p:sp>
        <p:nvSpPr>
          <p:cNvPr id="839" name="TextBox 106">
            <a:extLst>
              <a:ext uri="{FF2B5EF4-FFF2-40B4-BE49-F238E27FC236}">
                <a16:creationId xmlns:a16="http://schemas.microsoft.com/office/drawing/2014/main" id="{ECB88D31-A945-402A-994F-4EA0CC6ADEEF}"/>
              </a:ext>
            </a:extLst>
          </p:cNvPr>
          <p:cNvSpPr txBox="1"/>
          <p:nvPr/>
        </p:nvSpPr>
        <p:spPr>
          <a:xfrm>
            <a:off x="1055440" y="3617611"/>
            <a:ext cx="2880517" cy="369332"/>
          </a:xfrm>
          <a:prstGeom prst="rect">
            <a:avLst/>
          </a:prstGeom>
          <a:noFill/>
        </p:spPr>
        <p:txBody>
          <a:bodyPr wrap="square" lIns="0" tIns="0" rIns="0" bIns="0" rtlCol="0">
            <a:spAutoFit/>
          </a:bodyPr>
          <a:lstStyle/>
          <a:p>
            <a:pPr algn="just" defTabSz="1219012"/>
            <a:r>
              <a:rPr lang="zh-CN" altLang="en-US" sz="1200" dirty="0">
                <a:solidFill>
                  <a:prstClr val="white">
                    <a:lumMod val="50000"/>
                  </a:prstClr>
                </a:solidFill>
                <a:latin typeface="微软雅黑" panose="020B0503020204020204" pitchFamily="34" charset="-122"/>
                <a:ea typeface="微软雅黑" panose="020B0503020204020204" pitchFamily="34" charset="-122"/>
              </a:rPr>
              <a:t>点击输入简要文字内容，言简意赅的说明分项内容</a:t>
            </a:r>
            <a:r>
              <a:rPr lang="en-US" altLang="zh-CN" sz="1200" dirty="0">
                <a:solidFill>
                  <a:prstClr val="white">
                    <a:lumMod val="50000"/>
                  </a:prstClr>
                </a:solidFill>
                <a:latin typeface="微软雅黑" panose="020B0503020204020204" pitchFamily="34" charset="-122"/>
                <a:ea typeface="微软雅黑" panose="020B0503020204020204" pitchFamily="34" charset="-122"/>
              </a:rPr>
              <a:t>COOLLA</a:t>
            </a:r>
            <a:r>
              <a:rPr lang="zh-CN" altLang="en-US" sz="1200" dirty="0">
                <a:solidFill>
                  <a:prstClr val="white">
                    <a:lumMod val="50000"/>
                  </a:prstClr>
                </a:solidFill>
                <a:latin typeface="微软雅黑" panose="020B0503020204020204" pitchFamily="34" charset="-122"/>
                <a:ea typeface="微软雅黑" panose="020B0503020204020204" pitchFamily="34" charset="-122"/>
              </a:rPr>
              <a:t>专业设计</a:t>
            </a:r>
            <a:r>
              <a:rPr lang="en-US" altLang="zh-CN" sz="1200" dirty="0">
                <a:solidFill>
                  <a:prstClr val="white">
                    <a:lumMod val="50000"/>
                  </a:prstClr>
                </a:solidFill>
                <a:latin typeface="微软雅黑" panose="020B0503020204020204" pitchFamily="34" charset="-122"/>
                <a:ea typeface="微软雅黑" panose="020B0503020204020204" pitchFamily="34" charset="-122"/>
              </a:rPr>
              <a:t>……</a:t>
            </a:r>
          </a:p>
        </p:txBody>
      </p:sp>
    </p:spTree>
    <p:extLst>
      <p:ext uri="{BB962C8B-B14F-4D97-AF65-F5344CB8AC3E}">
        <p14:creationId xmlns:p14="http://schemas.microsoft.com/office/powerpoint/2010/main" val="296337602"/>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807"/>
                                        </p:tgtEl>
                                        <p:attrNameLst>
                                          <p:attrName>style.visibility</p:attrName>
                                        </p:attrNameLst>
                                      </p:cBhvr>
                                      <p:to>
                                        <p:strVal val="visible"/>
                                      </p:to>
                                    </p:set>
                                    <p:anim calcmode="lin" valueType="num">
                                      <p:cBhvr additive="base">
                                        <p:cTn id="7" dur="500" fill="hold"/>
                                        <p:tgtEl>
                                          <p:spTgt spid="807"/>
                                        </p:tgtEl>
                                        <p:attrNameLst>
                                          <p:attrName>ppt_x</p:attrName>
                                        </p:attrNameLst>
                                      </p:cBhvr>
                                      <p:tavLst>
                                        <p:tav tm="0">
                                          <p:val>
                                            <p:strVal val="1+#ppt_w/2"/>
                                          </p:val>
                                        </p:tav>
                                        <p:tav tm="100000">
                                          <p:val>
                                            <p:strVal val="#ppt_x"/>
                                          </p:val>
                                        </p:tav>
                                      </p:tavLst>
                                    </p:anim>
                                    <p:anim calcmode="lin" valueType="num">
                                      <p:cBhvr additive="base">
                                        <p:cTn id="8" dur="500" fill="hold"/>
                                        <p:tgtEl>
                                          <p:spTgt spid="80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808"/>
                                        </p:tgtEl>
                                        <p:attrNameLst>
                                          <p:attrName>style.visibility</p:attrName>
                                        </p:attrNameLst>
                                      </p:cBhvr>
                                      <p:to>
                                        <p:strVal val="visible"/>
                                      </p:to>
                                    </p:set>
                                    <p:anim calcmode="lin" valueType="num">
                                      <p:cBhvr additive="base">
                                        <p:cTn id="11" dur="500" fill="hold"/>
                                        <p:tgtEl>
                                          <p:spTgt spid="808"/>
                                        </p:tgtEl>
                                        <p:attrNameLst>
                                          <p:attrName>ppt_x</p:attrName>
                                        </p:attrNameLst>
                                      </p:cBhvr>
                                      <p:tavLst>
                                        <p:tav tm="0">
                                          <p:val>
                                            <p:strVal val="1+#ppt_w/2"/>
                                          </p:val>
                                        </p:tav>
                                        <p:tav tm="100000">
                                          <p:val>
                                            <p:strVal val="#ppt_x"/>
                                          </p:val>
                                        </p:tav>
                                      </p:tavLst>
                                    </p:anim>
                                    <p:anim calcmode="lin" valueType="num">
                                      <p:cBhvr additive="base">
                                        <p:cTn id="12" dur="500" fill="hold"/>
                                        <p:tgtEl>
                                          <p:spTgt spid="808"/>
                                        </p:tgtEl>
                                        <p:attrNameLst>
                                          <p:attrName>ppt_y</p:attrName>
                                        </p:attrNameLst>
                                      </p:cBhvr>
                                      <p:tavLst>
                                        <p:tav tm="0">
                                          <p:val>
                                            <p:strVal val="#ppt_y"/>
                                          </p:val>
                                        </p:tav>
                                        <p:tav tm="100000">
                                          <p:val>
                                            <p:strVal val="#ppt_y"/>
                                          </p:val>
                                        </p:tav>
                                      </p:tavLst>
                                    </p:anim>
                                  </p:childTnLst>
                                </p:cTn>
                              </p:par>
                              <p:par>
                                <p:cTn id="13" presetID="53" presetClass="entr" presetSubtype="528" fill="hold" nodeType="withEffect">
                                  <p:stCondLst>
                                    <p:cond delay="0"/>
                                  </p:stCondLst>
                                  <p:childTnLst>
                                    <p:set>
                                      <p:cBhvr>
                                        <p:cTn id="14" dur="1" fill="hold">
                                          <p:stCondLst>
                                            <p:cond delay="0"/>
                                          </p:stCondLst>
                                        </p:cTn>
                                        <p:tgtEl>
                                          <p:spTgt spid="810"/>
                                        </p:tgtEl>
                                        <p:attrNameLst>
                                          <p:attrName>style.visibility</p:attrName>
                                        </p:attrNameLst>
                                      </p:cBhvr>
                                      <p:to>
                                        <p:strVal val="visible"/>
                                      </p:to>
                                    </p:set>
                                    <p:anim calcmode="lin" valueType="num">
                                      <p:cBhvr>
                                        <p:cTn id="15" dur="500" fill="hold"/>
                                        <p:tgtEl>
                                          <p:spTgt spid="810"/>
                                        </p:tgtEl>
                                        <p:attrNameLst>
                                          <p:attrName>ppt_w</p:attrName>
                                        </p:attrNameLst>
                                      </p:cBhvr>
                                      <p:tavLst>
                                        <p:tav tm="0">
                                          <p:val>
                                            <p:fltVal val="0"/>
                                          </p:val>
                                        </p:tav>
                                        <p:tav tm="100000">
                                          <p:val>
                                            <p:strVal val="#ppt_w"/>
                                          </p:val>
                                        </p:tav>
                                      </p:tavLst>
                                    </p:anim>
                                    <p:anim calcmode="lin" valueType="num">
                                      <p:cBhvr>
                                        <p:cTn id="16" dur="500" fill="hold"/>
                                        <p:tgtEl>
                                          <p:spTgt spid="810"/>
                                        </p:tgtEl>
                                        <p:attrNameLst>
                                          <p:attrName>ppt_h</p:attrName>
                                        </p:attrNameLst>
                                      </p:cBhvr>
                                      <p:tavLst>
                                        <p:tav tm="0">
                                          <p:val>
                                            <p:fltVal val="0"/>
                                          </p:val>
                                        </p:tav>
                                        <p:tav tm="100000">
                                          <p:val>
                                            <p:strVal val="#ppt_h"/>
                                          </p:val>
                                        </p:tav>
                                      </p:tavLst>
                                    </p:anim>
                                    <p:animEffect transition="in" filter="fade">
                                      <p:cBhvr>
                                        <p:cTn id="17" dur="500"/>
                                        <p:tgtEl>
                                          <p:spTgt spid="810"/>
                                        </p:tgtEl>
                                      </p:cBhvr>
                                    </p:animEffect>
                                    <p:anim calcmode="lin" valueType="num">
                                      <p:cBhvr>
                                        <p:cTn id="18" dur="500" fill="hold"/>
                                        <p:tgtEl>
                                          <p:spTgt spid="810"/>
                                        </p:tgtEl>
                                        <p:attrNameLst>
                                          <p:attrName>ppt_x</p:attrName>
                                        </p:attrNameLst>
                                      </p:cBhvr>
                                      <p:tavLst>
                                        <p:tav tm="0">
                                          <p:val>
                                            <p:fltVal val="0.5"/>
                                          </p:val>
                                        </p:tav>
                                        <p:tav tm="100000">
                                          <p:val>
                                            <p:strVal val="#ppt_x"/>
                                          </p:val>
                                        </p:tav>
                                      </p:tavLst>
                                    </p:anim>
                                    <p:anim calcmode="lin" valueType="num">
                                      <p:cBhvr>
                                        <p:cTn id="19" dur="500" fill="hold"/>
                                        <p:tgtEl>
                                          <p:spTgt spid="810"/>
                                        </p:tgtEl>
                                        <p:attrNameLst>
                                          <p:attrName>ppt_y</p:attrName>
                                        </p:attrNameLst>
                                      </p:cBhvr>
                                      <p:tavLst>
                                        <p:tav tm="0">
                                          <p:val>
                                            <p:fltVal val="0.5"/>
                                          </p:val>
                                        </p:tav>
                                        <p:tav tm="100000">
                                          <p:val>
                                            <p:strVal val="#ppt_y"/>
                                          </p:val>
                                        </p:tav>
                                      </p:tavLst>
                                    </p:anim>
                                  </p:childTnLst>
                                </p:cTn>
                              </p:par>
                              <p:par>
                                <p:cTn id="20" presetID="53" presetClass="entr" presetSubtype="528" fill="hold" nodeType="withEffect">
                                  <p:stCondLst>
                                    <p:cond delay="200"/>
                                  </p:stCondLst>
                                  <p:childTnLst>
                                    <p:set>
                                      <p:cBhvr>
                                        <p:cTn id="21" dur="1" fill="hold">
                                          <p:stCondLst>
                                            <p:cond delay="0"/>
                                          </p:stCondLst>
                                        </p:cTn>
                                        <p:tgtEl>
                                          <p:spTgt spid="813"/>
                                        </p:tgtEl>
                                        <p:attrNameLst>
                                          <p:attrName>style.visibility</p:attrName>
                                        </p:attrNameLst>
                                      </p:cBhvr>
                                      <p:to>
                                        <p:strVal val="visible"/>
                                      </p:to>
                                    </p:set>
                                    <p:anim calcmode="lin" valueType="num">
                                      <p:cBhvr>
                                        <p:cTn id="22" dur="500" fill="hold"/>
                                        <p:tgtEl>
                                          <p:spTgt spid="813"/>
                                        </p:tgtEl>
                                        <p:attrNameLst>
                                          <p:attrName>ppt_w</p:attrName>
                                        </p:attrNameLst>
                                      </p:cBhvr>
                                      <p:tavLst>
                                        <p:tav tm="0">
                                          <p:val>
                                            <p:fltVal val="0"/>
                                          </p:val>
                                        </p:tav>
                                        <p:tav tm="100000">
                                          <p:val>
                                            <p:strVal val="#ppt_w"/>
                                          </p:val>
                                        </p:tav>
                                      </p:tavLst>
                                    </p:anim>
                                    <p:anim calcmode="lin" valueType="num">
                                      <p:cBhvr>
                                        <p:cTn id="23" dur="500" fill="hold"/>
                                        <p:tgtEl>
                                          <p:spTgt spid="813"/>
                                        </p:tgtEl>
                                        <p:attrNameLst>
                                          <p:attrName>ppt_h</p:attrName>
                                        </p:attrNameLst>
                                      </p:cBhvr>
                                      <p:tavLst>
                                        <p:tav tm="0">
                                          <p:val>
                                            <p:fltVal val="0"/>
                                          </p:val>
                                        </p:tav>
                                        <p:tav tm="100000">
                                          <p:val>
                                            <p:strVal val="#ppt_h"/>
                                          </p:val>
                                        </p:tav>
                                      </p:tavLst>
                                    </p:anim>
                                    <p:animEffect transition="in" filter="fade">
                                      <p:cBhvr>
                                        <p:cTn id="24" dur="500"/>
                                        <p:tgtEl>
                                          <p:spTgt spid="813"/>
                                        </p:tgtEl>
                                      </p:cBhvr>
                                    </p:animEffect>
                                    <p:anim calcmode="lin" valueType="num">
                                      <p:cBhvr>
                                        <p:cTn id="25" dur="500" fill="hold"/>
                                        <p:tgtEl>
                                          <p:spTgt spid="813"/>
                                        </p:tgtEl>
                                        <p:attrNameLst>
                                          <p:attrName>ppt_x</p:attrName>
                                        </p:attrNameLst>
                                      </p:cBhvr>
                                      <p:tavLst>
                                        <p:tav tm="0">
                                          <p:val>
                                            <p:fltVal val="0.5"/>
                                          </p:val>
                                        </p:tav>
                                        <p:tav tm="100000">
                                          <p:val>
                                            <p:strVal val="#ppt_x"/>
                                          </p:val>
                                        </p:tav>
                                      </p:tavLst>
                                    </p:anim>
                                    <p:anim calcmode="lin" valueType="num">
                                      <p:cBhvr>
                                        <p:cTn id="26" dur="500" fill="hold"/>
                                        <p:tgtEl>
                                          <p:spTgt spid="813"/>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400"/>
                                  </p:stCondLst>
                                  <p:childTnLst>
                                    <p:set>
                                      <p:cBhvr>
                                        <p:cTn id="28" dur="1" fill="hold">
                                          <p:stCondLst>
                                            <p:cond delay="0"/>
                                          </p:stCondLst>
                                        </p:cTn>
                                        <p:tgtEl>
                                          <p:spTgt spid="816"/>
                                        </p:tgtEl>
                                        <p:attrNameLst>
                                          <p:attrName>style.visibility</p:attrName>
                                        </p:attrNameLst>
                                      </p:cBhvr>
                                      <p:to>
                                        <p:strVal val="visible"/>
                                      </p:to>
                                    </p:set>
                                    <p:anim calcmode="lin" valueType="num">
                                      <p:cBhvr>
                                        <p:cTn id="29" dur="500" fill="hold"/>
                                        <p:tgtEl>
                                          <p:spTgt spid="816"/>
                                        </p:tgtEl>
                                        <p:attrNameLst>
                                          <p:attrName>ppt_w</p:attrName>
                                        </p:attrNameLst>
                                      </p:cBhvr>
                                      <p:tavLst>
                                        <p:tav tm="0">
                                          <p:val>
                                            <p:fltVal val="0"/>
                                          </p:val>
                                        </p:tav>
                                        <p:tav tm="100000">
                                          <p:val>
                                            <p:strVal val="#ppt_w"/>
                                          </p:val>
                                        </p:tav>
                                      </p:tavLst>
                                    </p:anim>
                                    <p:anim calcmode="lin" valueType="num">
                                      <p:cBhvr>
                                        <p:cTn id="30" dur="500" fill="hold"/>
                                        <p:tgtEl>
                                          <p:spTgt spid="816"/>
                                        </p:tgtEl>
                                        <p:attrNameLst>
                                          <p:attrName>ppt_h</p:attrName>
                                        </p:attrNameLst>
                                      </p:cBhvr>
                                      <p:tavLst>
                                        <p:tav tm="0">
                                          <p:val>
                                            <p:fltVal val="0"/>
                                          </p:val>
                                        </p:tav>
                                        <p:tav tm="100000">
                                          <p:val>
                                            <p:strVal val="#ppt_h"/>
                                          </p:val>
                                        </p:tav>
                                      </p:tavLst>
                                    </p:anim>
                                    <p:animEffect transition="in" filter="fade">
                                      <p:cBhvr>
                                        <p:cTn id="31" dur="500"/>
                                        <p:tgtEl>
                                          <p:spTgt spid="816"/>
                                        </p:tgtEl>
                                      </p:cBhvr>
                                    </p:animEffect>
                                    <p:anim calcmode="lin" valueType="num">
                                      <p:cBhvr>
                                        <p:cTn id="32" dur="500" fill="hold"/>
                                        <p:tgtEl>
                                          <p:spTgt spid="816"/>
                                        </p:tgtEl>
                                        <p:attrNameLst>
                                          <p:attrName>ppt_x</p:attrName>
                                        </p:attrNameLst>
                                      </p:cBhvr>
                                      <p:tavLst>
                                        <p:tav tm="0">
                                          <p:val>
                                            <p:fltVal val="0.5"/>
                                          </p:val>
                                        </p:tav>
                                        <p:tav tm="100000">
                                          <p:val>
                                            <p:strVal val="#ppt_x"/>
                                          </p:val>
                                        </p:tav>
                                      </p:tavLst>
                                    </p:anim>
                                    <p:anim calcmode="lin" valueType="num">
                                      <p:cBhvr>
                                        <p:cTn id="33" dur="500" fill="hold"/>
                                        <p:tgtEl>
                                          <p:spTgt spid="816"/>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600"/>
                                  </p:stCondLst>
                                  <p:childTnLst>
                                    <p:set>
                                      <p:cBhvr>
                                        <p:cTn id="35" dur="1" fill="hold">
                                          <p:stCondLst>
                                            <p:cond delay="0"/>
                                          </p:stCondLst>
                                        </p:cTn>
                                        <p:tgtEl>
                                          <p:spTgt spid="819"/>
                                        </p:tgtEl>
                                        <p:attrNameLst>
                                          <p:attrName>style.visibility</p:attrName>
                                        </p:attrNameLst>
                                      </p:cBhvr>
                                      <p:to>
                                        <p:strVal val="visible"/>
                                      </p:to>
                                    </p:set>
                                    <p:anim calcmode="lin" valueType="num">
                                      <p:cBhvr>
                                        <p:cTn id="36" dur="500" fill="hold"/>
                                        <p:tgtEl>
                                          <p:spTgt spid="819"/>
                                        </p:tgtEl>
                                        <p:attrNameLst>
                                          <p:attrName>ppt_w</p:attrName>
                                        </p:attrNameLst>
                                      </p:cBhvr>
                                      <p:tavLst>
                                        <p:tav tm="0">
                                          <p:val>
                                            <p:fltVal val="0"/>
                                          </p:val>
                                        </p:tav>
                                        <p:tav tm="100000">
                                          <p:val>
                                            <p:strVal val="#ppt_w"/>
                                          </p:val>
                                        </p:tav>
                                      </p:tavLst>
                                    </p:anim>
                                    <p:anim calcmode="lin" valueType="num">
                                      <p:cBhvr>
                                        <p:cTn id="37" dur="500" fill="hold"/>
                                        <p:tgtEl>
                                          <p:spTgt spid="819"/>
                                        </p:tgtEl>
                                        <p:attrNameLst>
                                          <p:attrName>ppt_h</p:attrName>
                                        </p:attrNameLst>
                                      </p:cBhvr>
                                      <p:tavLst>
                                        <p:tav tm="0">
                                          <p:val>
                                            <p:fltVal val="0"/>
                                          </p:val>
                                        </p:tav>
                                        <p:tav tm="100000">
                                          <p:val>
                                            <p:strVal val="#ppt_h"/>
                                          </p:val>
                                        </p:tav>
                                      </p:tavLst>
                                    </p:anim>
                                    <p:animEffect transition="in" filter="fade">
                                      <p:cBhvr>
                                        <p:cTn id="38" dur="500"/>
                                        <p:tgtEl>
                                          <p:spTgt spid="819"/>
                                        </p:tgtEl>
                                      </p:cBhvr>
                                    </p:animEffect>
                                    <p:anim calcmode="lin" valueType="num">
                                      <p:cBhvr>
                                        <p:cTn id="39" dur="500" fill="hold"/>
                                        <p:tgtEl>
                                          <p:spTgt spid="819"/>
                                        </p:tgtEl>
                                        <p:attrNameLst>
                                          <p:attrName>ppt_x</p:attrName>
                                        </p:attrNameLst>
                                      </p:cBhvr>
                                      <p:tavLst>
                                        <p:tav tm="0">
                                          <p:val>
                                            <p:fltVal val="0.5"/>
                                          </p:val>
                                        </p:tav>
                                        <p:tav tm="100000">
                                          <p:val>
                                            <p:strVal val="#ppt_x"/>
                                          </p:val>
                                        </p:tav>
                                      </p:tavLst>
                                    </p:anim>
                                    <p:anim calcmode="lin" valueType="num">
                                      <p:cBhvr>
                                        <p:cTn id="40" dur="500" fill="hold"/>
                                        <p:tgtEl>
                                          <p:spTgt spid="819"/>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800"/>
                                  </p:stCondLst>
                                  <p:childTnLst>
                                    <p:set>
                                      <p:cBhvr>
                                        <p:cTn id="42" dur="1" fill="hold">
                                          <p:stCondLst>
                                            <p:cond delay="0"/>
                                          </p:stCondLst>
                                        </p:cTn>
                                        <p:tgtEl>
                                          <p:spTgt spid="822"/>
                                        </p:tgtEl>
                                        <p:attrNameLst>
                                          <p:attrName>style.visibility</p:attrName>
                                        </p:attrNameLst>
                                      </p:cBhvr>
                                      <p:to>
                                        <p:strVal val="visible"/>
                                      </p:to>
                                    </p:set>
                                    <p:anim calcmode="lin" valueType="num">
                                      <p:cBhvr>
                                        <p:cTn id="43" dur="500" fill="hold"/>
                                        <p:tgtEl>
                                          <p:spTgt spid="822"/>
                                        </p:tgtEl>
                                        <p:attrNameLst>
                                          <p:attrName>ppt_w</p:attrName>
                                        </p:attrNameLst>
                                      </p:cBhvr>
                                      <p:tavLst>
                                        <p:tav tm="0">
                                          <p:val>
                                            <p:fltVal val="0"/>
                                          </p:val>
                                        </p:tav>
                                        <p:tav tm="100000">
                                          <p:val>
                                            <p:strVal val="#ppt_w"/>
                                          </p:val>
                                        </p:tav>
                                      </p:tavLst>
                                    </p:anim>
                                    <p:anim calcmode="lin" valueType="num">
                                      <p:cBhvr>
                                        <p:cTn id="44" dur="500" fill="hold"/>
                                        <p:tgtEl>
                                          <p:spTgt spid="822"/>
                                        </p:tgtEl>
                                        <p:attrNameLst>
                                          <p:attrName>ppt_h</p:attrName>
                                        </p:attrNameLst>
                                      </p:cBhvr>
                                      <p:tavLst>
                                        <p:tav tm="0">
                                          <p:val>
                                            <p:fltVal val="0"/>
                                          </p:val>
                                        </p:tav>
                                        <p:tav tm="100000">
                                          <p:val>
                                            <p:strVal val="#ppt_h"/>
                                          </p:val>
                                        </p:tav>
                                      </p:tavLst>
                                    </p:anim>
                                    <p:animEffect transition="in" filter="fade">
                                      <p:cBhvr>
                                        <p:cTn id="45" dur="500"/>
                                        <p:tgtEl>
                                          <p:spTgt spid="822"/>
                                        </p:tgtEl>
                                      </p:cBhvr>
                                    </p:animEffect>
                                    <p:anim calcmode="lin" valueType="num">
                                      <p:cBhvr>
                                        <p:cTn id="46" dur="500" fill="hold"/>
                                        <p:tgtEl>
                                          <p:spTgt spid="822"/>
                                        </p:tgtEl>
                                        <p:attrNameLst>
                                          <p:attrName>ppt_x</p:attrName>
                                        </p:attrNameLst>
                                      </p:cBhvr>
                                      <p:tavLst>
                                        <p:tav tm="0">
                                          <p:val>
                                            <p:fltVal val="0.5"/>
                                          </p:val>
                                        </p:tav>
                                        <p:tav tm="100000">
                                          <p:val>
                                            <p:strVal val="#ppt_x"/>
                                          </p:val>
                                        </p:tav>
                                      </p:tavLst>
                                    </p:anim>
                                    <p:anim calcmode="lin" valueType="num">
                                      <p:cBhvr>
                                        <p:cTn id="47" dur="500" fill="hold"/>
                                        <p:tgtEl>
                                          <p:spTgt spid="822"/>
                                        </p:tgtEl>
                                        <p:attrNameLst>
                                          <p:attrName>ppt_y</p:attrName>
                                        </p:attrNameLst>
                                      </p:cBhvr>
                                      <p:tavLst>
                                        <p:tav tm="0">
                                          <p:val>
                                            <p:fltVal val="0.5"/>
                                          </p:val>
                                        </p:tav>
                                        <p:tav tm="100000">
                                          <p:val>
                                            <p:strVal val="#ppt_y"/>
                                          </p:val>
                                        </p:tav>
                                      </p:tavLst>
                                    </p:anim>
                                  </p:childTnLst>
                                </p:cTn>
                              </p:par>
                              <p:par>
                                <p:cTn id="48" presetID="53" presetClass="entr" presetSubtype="528" fill="hold" nodeType="withEffect">
                                  <p:stCondLst>
                                    <p:cond delay="1000"/>
                                  </p:stCondLst>
                                  <p:childTnLst>
                                    <p:set>
                                      <p:cBhvr>
                                        <p:cTn id="49" dur="1" fill="hold">
                                          <p:stCondLst>
                                            <p:cond delay="0"/>
                                          </p:stCondLst>
                                        </p:cTn>
                                        <p:tgtEl>
                                          <p:spTgt spid="825"/>
                                        </p:tgtEl>
                                        <p:attrNameLst>
                                          <p:attrName>style.visibility</p:attrName>
                                        </p:attrNameLst>
                                      </p:cBhvr>
                                      <p:to>
                                        <p:strVal val="visible"/>
                                      </p:to>
                                    </p:set>
                                    <p:anim calcmode="lin" valueType="num">
                                      <p:cBhvr>
                                        <p:cTn id="50" dur="500" fill="hold"/>
                                        <p:tgtEl>
                                          <p:spTgt spid="825"/>
                                        </p:tgtEl>
                                        <p:attrNameLst>
                                          <p:attrName>ppt_w</p:attrName>
                                        </p:attrNameLst>
                                      </p:cBhvr>
                                      <p:tavLst>
                                        <p:tav tm="0">
                                          <p:val>
                                            <p:fltVal val="0"/>
                                          </p:val>
                                        </p:tav>
                                        <p:tav tm="100000">
                                          <p:val>
                                            <p:strVal val="#ppt_w"/>
                                          </p:val>
                                        </p:tav>
                                      </p:tavLst>
                                    </p:anim>
                                    <p:anim calcmode="lin" valueType="num">
                                      <p:cBhvr>
                                        <p:cTn id="51" dur="500" fill="hold"/>
                                        <p:tgtEl>
                                          <p:spTgt spid="825"/>
                                        </p:tgtEl>
                                        <p:attrNameLst>
                                          <p:attrName>ppt_h</p:attrName>
                                        </p:attrNameLst>
                                      </p:cBhvr>
                                      <p:tavLst>
                                        <p:tav tm="0">
                                          <p:val>
                                            <p:fltVal val="0"/>
                                          </p:val>
                                        </p:tav>
                                        <p:tav tm="100000">
                                          <p:val>
                                            <p:strVal val="#ppt_h"/>
                                          </p:val>
                                        </p:tav>
                                      </p:tavLst>
                                    </p:anim>
                                    <p:animEffect transition="in" filter="fade">
                                      <p:cBhvr>
                                        <p:cTn id="52" dur="500"/>
                                        <p:tgtEl>
                                          <p:spTgt spid="825"/>
                                        </p:tgtEl>
                                      </p:cBhvr>
                                    </p:animEffect>
                                    <p:anim calcmode="lin" valueType="num">
                                      <p:cBhvr>
                                        <p:cTn id="53" dur="500" fill="hold"/>
                                        <p:tgtEl>
                                          <p:spTgt spid="825"/>
                                        </p:tgtEl>
                                        <p:attrNameLst>
                                          <p:attrName>ppt_x</p:attrName>
                                        </p:attrNameLst>
                                      </p:cBhvr>
                                      <p:tavLst>
                                        <p:tav tm="0">
                                          <p:val>
                                            <p:fltVal val="0.5"/>
                                          </p:val>
                                        </p:tav>
                                        <p:tav tm="100000">
                                          <p:val>
                                            <p:strVal val="#ppt_x"/>
                                          </p:val>
                                        </p:tav>
                                      </p:tavLst>
                                    </p:anim>
                                    <p:anim calcmode="lin" valueType="num">
                                      <p:cBhvr>
                                        <p:cTn id="54" dur="500" fill="hold"/>
                                        <p:tgtEl>
                                          <p:spTgt spid="825"/>
                                        </p:tgtEl>
                                        <p:attrNameLst>
                                          <p:attrName>ppt_y</p:attrName>
                                        </p:attrNameLst>
                                      </p:cBhvr>
                                      <p:tavLst>
                                        <p:tav tm="0">
                                          <p:val>
                                            <p:fltVal val="0.5"/>
                                          </p:val>
                                        </p:tav>
                                        <p:tav tm="100000">
                                          <p:val>
                                            <p:strVal val="#ppt_y"/>
                                          </p:val>
                                        </p:tav>
                                      </p:tavLst>
                                    </p:anim>
                                  </p:childTnLst>
                                </p:cTn>
                              </p:par>
                            </p:childTnLst>
                          </p:cTn>
                        </p:par>
                        <p:par>
                          <p:cTn id="55" fill="hold">
                            <p:stCondLst>
                              <p:cond delay="1500"/>
                            </p:stCondLst>
                            <p:childTnLst>
                              <p:par>
                                <p:cTn id="56" presetID="53" presetClass="entr" presetSubtype="16" fill="hold" grpId="0" nodeType="afterEffect">
                                  <p:stCondLst>
                                    <p:cond delay="0"/>
                                  </p:stCondLst>
                                  <p:childTnLst>
                                    <p:set>
                                      <p:cBhvr>
                                        <p:cTn id="57" dur="1" fill="hold">
                                          <p:stCondLst>
                                            <p:cond delay="0"/>
                                          </p:stCondLst>
                                        </p:cTn>
                                        <p:tgtEl>
                                          <p:spTgt spid="809"/>
                                        </p:tgtEl>
                                        <p:attrNameLst>
                                          <p:attrName>style.visibility</p:attrName>
                                        </p:attrNameLst>
                                      </p:cBhvr>
                                      <p:to>
                                        <p:strVal val="visible"/>
                                      </p:to>
                                    </p:set>
                                    <p:anim calcmode="lin" valueType="num">
                                      <p:cBhvr>
                                        <p:cTn id="58" dur="500" fill="hold"/>
                                        <p:tgtEl>
                                          <p:spTgt spid="809"/>
                                        </p:tgtEl>
                                        <p:attrNameLst>
                                          <p:attrName>ppt_w</p:attrName>
                                        </p:attrNameLst>
                                      </p:cBhvr>
                                      <p:tavLst>
                                        <p:tav tm="0">
                                          <p:val>
                                            <p:fltVal val="0"/>
                                          </p:val>
                                        </p:tav>
                                        <p:tav tm="100000">
                                          <p:val>
                                            <p:strVal val="#ppt_w"/>
                                          </p:val>
                                        </p:tav>
                                      </p:tavLst>
                                    </p:anim>
                                    <p:anim calcmode="lin" valueType="num">
                                      <p:cBhvr>
                                        <p:cTn id="59" dur="500" fill="hold"/>
                                        <p:tgtEl>
                                          <p:spTgt spid="809"/>
                                        </p:tgtEl>
                                        <p:attrNameLst>
                                          <p:attrName>ppt_h</p:attrName>
                                        </p:attrNameLst>
                                      </p:cBhvr>
                                      <p:tavLst>
                                        <p:tav tm="0">
                                          <p:val>
                                            <p:fltVal val="0"/>
                                          </p:val>
                                        </p:tav>
                                        <p:tav tm="100000">
                                          <p:val>
                                            <p:strVal val="#ppt_h"/>
                                          </p:val>
                                        </p:tav>
                                      </p:tavLst>
                                    </p:anim>
                                    <p:animEffect transition="in" filter="fade">
                                      <p:cBhvr>
                                        <p:cTn id="60" dur="500"/>
                                        <p:tgtEl>
                                          <p:spTgt spid="809"/>
                                        </p:tgtEl>
                                      </p:cBhvr>
                                    </p:animEffect>
                                  </p:childTnLst>
                                </p:cTn>
                              </p:par>
                            </p:childTnLst>
                          </p:cTn>
                        </p:par>
                        <p:par>
                          <p:cTn id="61" fill="hold">
                            <p:stCondLst>
                              <p:cond delay="2000"/>
                            </p:stCondLst>
                            <p:childTnLst>
                              <p:par>
                                <p:cTn id="62" presetID="22" presetClass="entr" presetSubtype="2" fill="hold" grpId="0" nodeType="afterEffect">
                                  <p:stCondLst>
                                    <p:cond delay="0"/>
                                  </p:stCondLst>
                                  <p:childTnLst>
                                    <p:set>
                                      <p:cBhvr>
                                        <p:cTn id="63" dur="1" fill="hold">
                                          <p:stCondLst>
                                            <p:cond delay="0"/>
                                          </p:stCondLst>
                                        </p:cTn>
                                        <p:tgtEl>
                                          <p:spTgt spid="828"/>
                                        </p:tgtEl>
                                        <p:attrNameLst>
                                          <p:attrName>style.visibility</p:attrName>
                                        </p:attrNameLst>
                                      </p:cBhvr>
                                      <p:to>
                                        <p:strVal val="visible"/>
                                      </p:to>
                                    </p:set>
                                    <p:animEffect transition="in" filter="wipe(right)">
                                      <p:cBhvr>
                                        <p:cTn id="64" dur="500"/>
                                        <p:tgtEl>
                                          <p:spTgt spid="828"/>
                                        </p:tgtEl>
                                      </p:cBhvr>
                                    </p:animEffect>
                                  </p:childTnLst>
                                </p:cTn>
                              </p:par>
                              <p:par>
                                <p:cTn id="65" presetID="22" presetClass="entr" presetSubtype="2" fill="hold" grpId="0" nodeType="withEffect">
                                  <p:stCondLst>
                                    <p:cond delay="0"/>
                                  </p:stCondLst>
                                  <p:childTnLst>
                                    <p:set>
                                      <p:cBhvr>
                                        <p:cTn id="66" dur="1" fill="hold">
                                          <p:stCondLst>
                                            <p:cond delay="0"/>
                                          </p:stCondLst>
                                        </p:cTn>
                                        <p:tgtEl>
                                          <p:spTgt spid="829"/>
                                        </p:tgtEl>
                                        <p:attrNameLst>
                                          <p:attrName>style.visibility</p:attrName>
                                        </p:attrNameLst>
                                      </p:cBhvr>
                                      <p:to>
                                        <p:strVal val="visible"/>
                                      </p:to>
                                    </p:set>
                                    <p:animEffect transition="in" filter="wipe(right)">
                                      <p:cBhvr>
                                        <p:cTn id="67" dur="500"/>
                                        <p:tgtEl>
                                          <p:spTgt spid="829"/>
                                        </p:tgtEl>
                                      </p:cBhvr>
                                    </p:animEffect>
                                  </p:childTnLst>
                                </p:cTn>
                              </p:par>
                            </p:childTnLst>
                          </p:cTn>
                        </p:par>
                        <p:par>
                          <p:cTn id="68" fill="hold">
                            <p:stCondLst>
                              <p:cond delay="2500"/>
                            </p:stCondLst>
                            <p:childTnLst>
                              <p:par>
                                <p:cTn id="69" presetID="22" presetClass="entr" presetSubtype="8" fill="hold" grpId="0" nodeType="afterEffect">
                                  <p:stCondLst>
                                    <p:cond delay="0"/>
                                  </p:stCondLst>
                                  <p:childTnLst>
                                    <p:set>
                                      <p:cBhvr>
                                        <p:cTn id="70" dur="1" fill="hold">
                                          <p:stCondLst>
                                            <p:cond delay="0"/>
                                          </p:stCondLst>
                                        </p:cTn>
                                        <p:tgtEl>
                                          <p:spTgt spid="830"/>
                                        </p:tgtEl>
                                        <p:attrNameLst>
                                          <p:attrName>style.visibility</p:attrName>
                                        </p:attrNameLst>
                                      </p:cBhvr>
                                      <p:to>
                                        <p:strVal val="visible"/>
                                      </p:to>
                                    </p:set>
                                    <p:animEffect transition="in" filter="wipe(left)">
                                      <p:cBhvr>
                                        <p:cTn id="71" dur="500"/>
                                        <p:tgtEl>
                                          <p:spTgt spid="830"/>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831"/>
                                        </p:tgtEl>
                                        <p:attrNameLst>
                                          <p:attrName>style.visibility</p:attrName>
                                        </p:attrNameLst>
                                      </p:cBhvr>
                                      <p:to>
                                        <p:strVal val="visible"/>
                                      </p:to>
                                    </p:set>
                                    <p:animEffect transition="in" filter="wipe(left)">
                                      <p:cBhvr>
                                        <p:cTn id="74" dur="500"/>
                                        <p:tgtEl>
                                          <p:spTgt spid="831"/>
                                        </p:tgtEl>
                                      </p:cBhvr>
                                    </p:animEffect>
                                  </p:childTnLst>
                                </p:cTn>
                              </p:par>
                            </p:childTnLst>
                          </p:cTn>
                        </p:par>
                        <p:par>
                          <p:cTn id="75" fill="hold">
                            <p:stCondLst>
                              <p:cond delay="3000"/>
                            </p:stCondLst>
                            <p:childTnLst>
                              <p:par>
                                <p:cTn id="76" presetID="22" presetClass="entr" presetSubtype="8" fill="hold" grpId="0" nodeType="afterEffect">
                                  <p:stCondLst>
                                    <p:cond delay="0"/>
                                  </p:stCondLst>
                                  <p:childTnLst>
                                    <p:set>
                                      <p:cBhvr>
                                        <p:cTn id="77" dur="1" fill="hold">
                                          <p:stCondLst>
                                            <p:cond delay="0"/>
                                          </p:stCondLst>
                                        </p:cTn>
                                        <p:tgtEl>
                                          <p:spTgt spid="832"/>
                                        </p:tgtEl>
                                        <p:attrNameLst>
                                          <p:attrName>style.visibility</p:attrName>
                                        </p:attrNameLst>
                                      </p:cBhvr>
                                      <p:to>
                                        <p:strVal val="visible"/>
                                      </p:to>
                                    </p:set>
                                    <p:animEffect transition="in" filter="wipe(left)">
                                      <p:cBhvr>
                                        <p:cTn id="78" dur="500"/>
                                        <p:tgtEl>
                                          <p:spTgt spid="83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33"/>
                                        </p:tgtEl>
                                        <p:attrNameLst>
                                          <p:attrName>style.visibility</p:attrName>
                                        </p:attrNameLst>
                                      </p:cBhvr>
                                      <p:to>
                                        <p:strVal val="visible"/>
                                      </p:to>
                                    </p:set>
                                    <p:animEffect transition="in" filter="wipe(left)">
                                      <p:cBhvr>
                                        <p:cTn id="81" dur="500"/>
                                        <p:tgtEl>
                                          <p:spTgt spid="833"/>
                                        </p:tgtEl>
                                      </p:cBhvr>
                                    </p:animEffect>
                                  </p:childTnLst>
                                </p:cTn>
                              </p:par>
                            </p:childTnLst>
                          </p:cTn>
                        </p:par>
                        <p:par>
                          <p:cTn id="82" fill="hold">
                            <p:stCondLst>
                              <p:cond delay="3500"/>
                            </p:stCondLst>
                            <p:childTnLst>
                              <p:par>
                                <p:cTn id="83" presetID="22" presetClass="entr" presetSubtype="8" fill="hold" grpId="0" nodeType="afterEffect">
                                  <p:stCondLst>
                                    <p:cond delay="0"/>
                                  </p:stCondLst>
                                  <p:childTnLst>
                                    <p:set>
                                      <p:cBhvr>
                                        <p:cTn id="84" dur="1" fill="hold">
                                          <p:stCondLst>
                                            <p:cond delay="0"/>
                                          </p:stCondLst>
                                        </p:cTn>
                                        <p:tgtEl>
                                          <p:spTgt spid="834"/>
                                        </p:tgtEl>
                                        <p:attrNameLst>
                                          <p:attrName>style.visibility</p:attrName>
                                        </p:attrNameLst>
                                      </p:cBhvr>
                                      <p:to>
                                        <p:strVal val="visible"/>
                                      </p:to>
                                    </p:set>
                                    <p:animEffect transition="in" filter="wipe(left)">
                                      <p:cBhvr>
                                        <p:cTn id="85" dur="500"/>
                                        <p:tgtEl>
                                          <p:spTgt spid="834"/>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835"/>
                                        </p:tgtEl>
                                        <p:attrNameLst>
                                          <p:attrName>style.visibility</p:attrName>
                                        </p:attrNameLst>
                                      </p:cBhvr>
                                      <p:to>
                                        <p:strVal val="visible"/>
                                      </p:to>
                                    </p:set>
                                    <p:animEffect transition="in" filter="wipe(left)">
                                      <p:cBhvr>
                                        <p:cTn id="88" dur="500"/>
                                        <p:tgtEl>
                                          <p:spTgt spid="835"/>
                                        </p:tgtEl>
                                      </p:cBhvr>
                                    </p:animEffect>
                                  </p:childTnLst>
                                </p:cTn>
                              </p:par>
                            </p:childTnLst>
                          </p:cTn>
                        </p:par>
                        <p:par>
                          <p:cTn id="89" fill="hold">
                            <p:stCondLst>
                              <p:cond delay="4000"/>
                            </p:stCondLst>
                            <p:childTnLst>
                              <p:par>
                                <p:cTn id="90" presetID="22" presetClass="entr" presetSubtype="2" fill="hold" grpId="0" nodeType="afterEffect">
                                  <p:stCondLst>
                                    <p:cond delay="0"/>
                                  </p:stCondLst>
                                  <p:childTnLst>
                                    <p:set>
                                      <p:cBhvr>
                                        <p:cTn id="91" dur="1" fill="hold">
                                          <p:stCondLst>
                                            <p:cond delay="0"/>
                                          </p:stCondLst>
                                        </p:cTn>
                                        <p:tgtEl>
                                          <p:spTgt spid="836"/>
                                        </p:tgtEl>
                                        <p:attrNameLst>
                                          <p:attrName>style.visibility</p:attrName>
                                        </p:attrNameLst>
                                      </p:cBhvr>
                                      <p:to>
                                        <p:strVal val="visible"/>
                                      </p:to>
                                    </p:set>
                                    <p:animEffect transition="in" filter="wipe(right)">
                                      <p:cBhvr>
                                        <p:cTn id="92" dur="500"/>
                                        <p:tgtEl>
                                          <p:spTgt spid="836"/>
                                        </p:tgtEl>
                                      </p:cBhvr>
                                    </p:animEffect>
                                  </p:childTnLst>
                                </p:cTn>
                              </p:par>
                              <p:par>
                                <p:cTn id="93" presetID="22" presetClass="entr" presetSubtype="2" fill="hold" grpId="0" nodeType="withEffect">
                                  <p:stCondLst>
                                    <p:cond delay="0"/>
                                  </p:stCondLst>
                                  <p:childTnLst>
                                    <p:set>
                                      <p:cBhvr>
                                        <p:cTn id="94" dur="1" fill="hold">
                                          <p:stCondLst>
                                            <p:cond delay="0"/>
                                          </p:stCondLst>
                                        </p:cTn>
                                        <p:tgtEl>
                                          <p:spTgt spid="837"/>
                                        </p:tgtEl>
                                        <p:attrNameLst>
                                          <p:attrName>style.visibility</p:attrName>
                                        </p:attrNameLst>
                                      </p:cBhvr>
                                      <p:to>
                                        <p:strVal val="visible"/>
                                      </p:to>
                                    </p:set>
                                    <p:animEffect transition="in" filter="wipe(right)">
                                      <p:cBhvr>
                                        <p:cTn id="95" dur="500"/>
                                        <p:tgtEl>
                                          <p:spTgt spid="837"/>
                                        </p:tgtEl>
                                      </p:cBhvr>
                                    </p:animEffect>
                                  </p:childTnLst>
                                </p:cTn>
                              </p:par>
                            </p:childTnLst>
                          </p:cTn>
                        </p:par>
                        <p:par>
                          <p:cTn id="96" fill="hold">
                            <p:stCondLst>
                              <p:cond delay="4500"/>
                            </p:stCondLst>
                            <p:childTnLst>
                              <p:par>
                                <p:cTn id="97" presetID="22" presetClass="entr" presetSubtype="2" fill="hold" grpId="0" nodeType="afterEffect">
                                  <p:stCondLst>
                                    <p:cond delay="0"/>
                                  </p:stCondLst>
                                  <p:childTnLst>
                                    <p:set>
                                      <p:cBhvr>
                                        <p:cTn id="98" dur="1" fill="hold">
                                          <p:stCondLst>
                                            <p:cond delay="0"/>
                                          </p:stCondLst>
                                        </p:cTn>
                                        <p:tgtEl>
                                          <p:spTgt spid="838"/>
                                        </p:tgtEl>
                                        <p:attrNameLst>
                                          <p:attrName>style.visibility</p:attrName>
                                        </p:attrNameLst>
                                      </p:cBhvr>
                                      <p:to>
                                        <p:strVal val="visible"/>
                                      </p:to>
                                    </p:set>
                                    <p:animEffect transition="in" filter="wipe(right)">
                                      <p:cBhvr>
                                        <p:cTn id="99" dur="500"/>
                                        <p:tgtEl>
                                          <p:spTgt spid="838"/>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839"/>
                                        </p:tgtEl>
                                        <p:attrNameLst>
                                          <p:attrName>style.visibility</p:attrName>
                                        </p:attrNameLst>
                                      </p:cBhvr>
                                      <p:to>
                                        <p:strVal val="visible"/>
                                      </p:to>
                                    </p:set>
                                    <p:animEffect transition="in" filter="wipe(right)">
                                      <p:cBhvr>
                                        <p:cTn id="102" dur="500"/>
                                        <p:tgtEl>
                                          <p:spTgt spid="8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7" grpId="0"/>
      <p:bldP spid="808" grpId="0" animBg="1"/>
      <p:bldP spid="809" grpId="0"/>
      <p:bldP spid="828" grpId="0"/>
      <p:bldP spid="829" grpId="0"/>
      <p:bldP spid="830" grpId="0"/>
      <p:bldP spid="831" grpId="0"/>
      <p:bldP spid="832" grpId="0"/>
      <p:bldP spid="833" grpId="0"/>
      <p:bldP spid="834" grpId="0"/>
      <p:bldP spid="835" grpId="0"/>
      <p:bldP spid="836" grpId="0"/>
      <p:bldP spid="837" grpId="0"/>
      <p:bldP spid="838" grpId="0"/>
      <p:bldP spid="839" grpId="0"/>
    </p:bldLst>
  </p:timing>
</p:sld>
</file>

<file path=ppt/slides/slide8.xml><?xml version="1.0" encoding="utf-8"?>
<p:sld xmlns:a16="http://schemas.microsoft.com/office/drawing/2014/main" xmlns:a14="http://schemas.microsoft.com/office/drawing/2010/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a:extLst>
              <a:ext uri="{FF2B5EF4-FFF2-40B4-BE49-F238E27FC236}">
                <a16:creationId xmlns:a16="http://schemas.microsoft.com/office/drawing/2014/main" id="{A1509924-CC9D-49DF-A7EF-052B98BA9FC5}"/>
              </a:ext>
            </a:extLst>
          </p:cNvPr>
          <p:cNvSpPr>
            <a:spLocks/>
          </p:cNvSpPr>
          <p:nvPr/>
        </p:nvSpPr>
        <p:spPr bwMode="auto">
          <a:xfrm>
            <a:off x="10061575" y="2181076"/>
            <a:ext cx="1023937" cy="2163762"/>
          </a:xfrm>
          <a:custGeom>
            <a:avLst/>
            <a:gdLst>
              <a:gd name="T0" fmla="*/ 207 w 273"/>
              <a:gd name="T1" fmla="*/ 0 h 577"/>
              <a:gd name="T2" fmla="*/ 70 w 273"/>
              <a:gd name="T3" fmla="*/ 0 h 577"/>
              <a:gd name="T4" fmla="*/ 0 w 273"/>
              <a:gd name="T5" fmla="*/ 56 h 577"/>
              <a:gd name="T6" fmla="*/ 0 w 273"/>
              <a:gd name="T7" fmla="*/ 58 h 577"/>
              <a:gd name="T8" fmla="*/ 0 w 273"/>
              <a:gd name="T9" fmla="*/ 67 h 577"/>
              <a:gd name="T10" fmla="*/ 0 w 273"/>
              <a:gd name="T11" fmla="*/ 259 h 577"/>
              <a:gd name="T12" fmla="*/ 23 w 273"/>
              <a:gd name="T13" fmla="*/ 282 h 577"/>
              <a:gd name="T14" fmla="*/ 45 w 273"/>
              <a:gd name="T15" fmla="*/ 259 h 577"/>
              <a:gd name="T16" fmla="*/ 45 w 273"/>
              <a:gd name="T17" fmla="*/ 93 h 577"/>
              <a:gd name="T18" fmla="*/ 65 w 273"/>
              <a:gd name="T19" fmla="*/ 93 h 577"/>
              <a:gd name="T20" fmla="*/ 65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5 w 273"/>
              <a:gd name="T47" fmla="*/ 93 h 577"/>
              <a:gd name="T48" fmla="*/ 225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70" y="0"/>
                  <a:pt x="70" y="0"/>
                  <a:pt x="70" y="0"/>
                </a:cubicBezTo>
                <a:cubicBezTo>
                  <a:pt x="19" y="1"/>
                  <a:pt x="0" y="42"/>
                  <a:pt x="0" y="56"/>
                </a:cubicBezTo>
                <a:cubicBezTo>
                  <a:pt x="0" y="58"/>
                  <a:pt x="0" y="58"/>
                  <a:pt x="0" y="58"/>
                </a:cubicBezTo>
                <a:cubicBezTo>
                  <a:pt x="0" y="67"/>
                  <a:pt x="0" y="67"/>
                  <a:pt x="0" y="67"/>
                </a:cubicBezTo>
                <a:cubicBezTo>
                  <a:pt x="0" y="259"/>
                  <a:pt x="0" y="259"/>
                  <a:pt x="0" y="259"/>
                </a:cubicBezTo>
                <a:cubicBezTo>
                  <a:pt x="0" y="272"/>
                  <a:pt x="10" y="282"/>
                  <a:pt x="23" y="282"/>
                </a:cubicBezTo>
                <a:cubicBezTo>
                  <a:pt x="35" y="282"/>
                  <a:pt x="45" y="272"/>
                  <a:pt x="45" y="259"/>
                </a:cubicBezTo>
                <a:cubicBezTo>
                  <a:pt x="45" y="93"/>
                  <a:pt x="45" y="93"/>
                  <a:pt x="45" y="93"/>
                </a:cubicBezTo>
                <a:cubicBezTo>
                  <a:pt x="65" y="93"/>
                  <a:pt x="65" y="93"/>
                  <a:pt x="65" y="93"/>
                </a:cubicBezTo>
                <a:cubicBezTo>
                  <a:pt x="65" y="252"/>
                  <a:pt x="65" y="252"/>
                  <a:pt x="65" y="252"/>
                </a:cubicBezTo>
                <a:cubicBezTo>
                  <a:pt x="65"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5" y="93"/>
                  <a:pt x="225" y="93"/>
                  <a:pt x="225" y="93"/>
                </a:cubicBezTo>
                <a:cubicBezTo>
                  <a:pt x="225" y="259"/>
                  <a:pt x="225" y="259"/>
                  <a:pt x="225" y="259"/>
                </a:cubicBezTo>
                <a:cubicBezTo>
                  <a:pt x="225"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1" y="0"/>
                  <a:pt x="207" y="0"/>
                </a:cubicBezTo>
                <a:close/>
              </a:path>
            </a:pathLst>
          </a:custGeom>
          <a:solidFill>
            <a:srgbClr val="EF4A6A"/>
          </a:solidFill>
          <a:ln>
            <a:noFill/>
          </a:ln>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dirty="0"/>
          </a:p>
        </p:txBody>
      </p:sp>
      <p:sp>
        <p:nvSpPr>
          <p:cNvPr id="6" name="Oval 6">
            <a:extLst>
              <a:ext uri="{FF2B5EF4-FFF2-40B4-BE49-F238E27FC236}">
                <a16:creationId xmlns:a16="http://schemas.microsoft.com/office/drawing/2014/main" id="{CBAE964E-2E4E-4B19-8A43-D52A9663CC08}"/>
              </a:ext>
            </a:extLst>
          </p:cNvPr>
          <p:cNvSpPr>
            <a:spLocks noChangeArrowheads="1"/>
          </p:cNvSpPr>
          <p:nvPr/>
        </p:nvSpPr>
        <p:spPr bwMode="auto">
          <a:xfrm>
            <a:off x="10369550" y="1730226"/>
            <a:ext cx="407987" cy="412750"/>
          </a:xfrm>
          <a:prstGeom prst="ellipse">
            <a:avLst/>
          </a:prstGeom>
          <a:solidFill>
            <a:srgbClr val="EF4A6A"/>
          </a:solidFill>
          <a:ln>
            <a:noFill/>
          </a:ln>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7" name="Freeform 7">
            <a:extLst>
              <a:ext uri="{FF2B5EF4-FFF2-40B4-BE49-F238E27FC236}">
                <a16:creationId xmlns:a16="http://schemas.microsoft.com/office/drawing/2014/main" id="{183FFF15-3280-4E66-97D8-6A81C7C31C58}"/>
              </a:ext>
            </a:extLst>
          </p:cNvPr>
          <p:cNvSpPr>
            <a:spLocks/>
          </p:cNvSpPr>
          <p:nvPr/>
        </p:nvSpPr>
        <p:spPr bwMode="auto">
          <a:xfrm>
            <a:off x="802031" y="2181076"/>
            <a:ext cx="1023937" cy="2163762"/>
          </a:xfrm>
          <a:custGeom>
            <a:avLst/>
            <a:gdLst>
              <a:gd name="T0" fmla="*/ 207 w 273"/>
              <a:gd name="T1" fmla="*/ 0 h 577"/>
              <a:gd name="T2" fmla="*/ 69 w 273"/>
              <a:gd name="T3" fmla="*/ 0 h 577"/>
              <a:gd name="T4" fmla="*/ 0 w 273"/>
              <a:gd name="T5" fmla="*/ 56 h 577"/>
              <a:gd name="T6" fmla="*/ 0 w 273"/>
              <a:gd name="T7" fmla="*/ 58 h 577"/>
              <a:gd name="T8" fmla="*/ 0 w 273"/>
              <a:gd name="T9" fmla="*/ 67 h 577"/>
              <a:gd name="T10" fmla="*/ 0 w 273"/>
              <a:gd name="T11" fmla="*/ 259 h 577"/>
              <a:gd name="T12" fmla="*/ 22 w 273"/>
              <a:gd name="T13" fmla="*/ 282 h 577"/>
              <a:gd name="T14" fmla="*/ 45 w 273"/>
              <a:gd name="T15" fmla="*/ 259 h 577"/>
              <a:gd name="T16" fmla="*/ 45 w 273"/>
              <a:gd name="T17" fmla="*/ 93 h 577"/>
              <a:gd name="T18" fmla="*/ 64 w 273"/>
              <a:gd name="T19" fmla="*/ 93 h 577"/>
              <a:gd name="T20" fmla="*/ 64 w 273"/>
              <a:gd name="T21" fmla="*/ 252 h 577"/>
              <a:gd name="T22" fmla="*/ 65 w 273"/>
              <a:gd name="T23" fmla="*/ 259 h 577"/>
              <a:gd name="T24" fmla="*/ 65 w 273"/>
              <a:gd name="T25" fmla="*/ 543 h 577"/>
              <a:gd name="T26" fmla="*/ 97 w 273"/>
              <a:gd name="T27" fmla="*/ 577 h 577"/>
              <a:gd name="T28" fmla="*/ 128 w 273"/>
              <a:gd name="T29" fmla="*/ 543 h 577"/>
              <a:gd name="T30" fmla="*/ 128 w 273"/>
              <a:gd name="T31" fmla="*/ 292 h 577"/>
              <a:gd name="T32" fmla="*/ 144 w 273"/>
              <a:gd name="T33" fmla="*/ 292 h 577"/>
              <a:gd name="T34" fmla="*/ 144 w 273"/>
              <a:gd name="T35" fmla="*/ 543 h 577"/>
              <a:gd name="T36" fmla="*/ 176 w 273"/>
              <a:gd name="T37" fmla="*/ 577 h 577"/>
              <a:gd name="T38" fmla="*/ 207 w 273"/>
              <a:gd name="T39" fmla="*/ 543 h 577"/>
              <a:gd name="T40" fmla="*/ 207 w 273"/>
              <a:gd name="T41" fmla="*/ 252 h 577"/>
              <a:gd name="T42" fmla="*/ 207 w 273"/>
              <a:gd name="T43" fmla="*/ 250 h 577"/>
              <a:gd name="T44" fmla="*/ 207 w 273"/>
              <a:gd name="T45" fmla="*/ 93 h 577"/>
              <a:gd name="T46" fmla="*/ 224 w 273"/>
              <a:gd name="T47" fmla="*/ 93 h 577"/>
              <a:gd name="T48" fmla="*/ 224 w 273"/>
              <a:gd name="T49" fmla="*/ 259 h 577"/>
              <a:gd name="T50" fmla="*/ 249 w 273"/>
              <a:gd name="T51" fmla="*/ 282 h 577"/>
              <a:gd name="T52" fmla="*/ 273 w 273"/>
              <a:gd name="T53" fmla="*/ 259 h 577"/>
              <a:gd name="T54" fmla="*/ 273 w 273"/>
              <a:gd name="T55" fmla="*/ 67 h 577"/>
              <a:gd name="T56" fmla="*/ 273 w 273"/>
              <a:gd name="T57" fmla="*/ 58 h 577"/>
              <a:gd name="T58" fmla="*/ 273 w 273"/>
              <a:gd name="T59" fmla="*/ 54 h 577"/>
              <a:gd name="T60" fmla="*/ 207 w 273"/>
              <a:gd name="T61" fmla="*/ 0 h 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77">
                <a:moveTo>
                  <a:pt x="207" y="0"/>
                </a:move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543"/>
                  <a:pt x="65" y="543"/>
                  <a:pt x="65" y="543"/>
                </a:cubicBezTo>
                <a:cubicBezTo>
                  <a:pt x="65" y="562"/>
                  <a:pt x="79" y="577"/>
                  <a:pt x="97" y="577"/>
                </a:cubicBezTo>
                <a:cubicBezTo>
                  <a:pt x="114" y="577"/>
                  <a:pt x="128" y="562"/>
                  <a:pt x="128" y="543"/>
                </a:cubicBezTo>
                <a:cubicBezTo>
                  <a:pt x="128" y="292"/>
                  <a:pt x="128" y="292"/>
                  <a:pt x="128" y="292"/>
                </a:cubicBezTo>
                <a:cubicBezTo>
                  <a:pt x="144" y="292"/>
                  <a:pt x="144" y="292"/>
                  <a:pt x="144" y="292"/>
                </a:cubicBezTo>
                <a:cubicBezTo>
                  <a:pt x="144" y="543"/>
                  <a:pt x="144" y="543"/>
                  <a:pt x="144" y="543"/>
                </a:cubicBezTo>
                <a:cubicBezTo>
                  <a:pt x="144" y="562"/>
                  <a:pt x="158" y="577"/>
                  <a:pt x="176" y="577"/>
                </a:cubicBezTo>
                <a:cubicBezTo>
                  <a:pt x="193" y="577"/>
                  <a:pt x="207" y="562"/>
                  <a:pt x="207" y="543"/>
                </a:cubicBezTo>
                <a:cubicBezTo>
                  <a:pt x="207" y="252"/>
                  <a:pt x="207" y="252"/>
                  <a:pt x="207" y="252"/>
                </a:cubicBez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8" name="Oval 8">
            <a:extLst>
              <a:ext uri="{FF2B5EF4-FFF2-40B4-BE49-F238E27FC236}">
                <a16:creationId xmlns:a16="http://schemas.microsoft.com/office/drawing/2014/main" id="{273DEF97-B248-42D6-AB7C-AB6AAE3AA00B}"/>
              </a:ext>
            </a:extLst>
          </p:cNvPr>
          <p:cNvSpPr>
            <a:spLocks noChangeArrowheads="1"/>
          </p:cNvSpPr>
          <p:nvPr/>
        </p:nvSpPr>
        <p:spPr bwMode="auto">
          <a:xfrm>
            <a:off x="1110006" y="1730226"/>
            <a:ext cx="409575" cy="412750"/>
          </a:xfrm>
          <a:prstGeom prst="ellipse">
            <a:avLst/>
          </a:pr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9" name="Freeform 9">
            <a:extLst>
              <a:ext uri="{FF2B5EF4-FFF2-40B4-BE49-F238E27FC236}">
                <a16:creationId xmlns:a16="http://schemas.microsoft.com/office/drawing/2014/main" id="{5719F276-6BB4-4972-90AA-B3B3EFE19227}"/>
              </a:ext>
            </a:extLst>
          </p:cNvPr>
          <p:cNvSpPr>
            <a:spLocks/>
          </p:cNvSpPr>
          <p:nvPr/>
        </p:nvSpPr>
        <p:spPr bwMode="auto">
          <a:xfrm>
            <a:off x="5511800" y="3039913"/>
            <a:ext cx="168275" cy="198437"/>
          </a:xfrm>
          <a:custGeom>
            <a:avLst/>
            <a:gdLst>
              <a:gd name="T0" fmla="*/ 0 w 45"/>
              <a:gd name="T1" fmla="*/ 30 h 53"/>
              <a:gd name="T2" fmla="*/ 22 w 45"/>
              <a:gd name="T3" fmla="*/ 53 h 53"/>
              <a:gd name="T4" fmla="*/ 45 w 45"/>
              <a:gd name="T5" fmla="*/ 30 h 53"/>
              <a:gd name="T6" fmla="*/ 45 w 45"/>
              <a:gd name="T7" fmla="*/ 0 h 53"/>
              <a:gd name="T8" fmla="*/ 0 w 45"/>
              <a:gd name="T9" fmla="*/ 0 h 53"/>
              <a:gd name="T10" fmla="*/ 0 w 45"/>
              <a:gd name="T11" fmla="*/ 30 h 53"/>
            </a:gdLst>
            <a:ahLst/>
            <a:cxnLst>
              <a:cxn ang="0">
                <a:pos x="T0" y="T1"/>
              </a:cxn>
              <a:cxn ang="0">
                <a:pos x="T2" y="T3"/>
              </a:cxn>
              <a:cxn ang="0">
                <a:pos x="T4" y="T5"/>
              </a:cxn>
              <a:cxn ang="0">
                <a:pos x="T6" y="T7"/>
              </a:cxn>
              <a:cxn ang="0">
                <a:pos x="T8" y="T9"/>
              </a:cxn>
              <a:cxn ang="0">
                <a:pos x="T10" y="T11"/>
              </a:cxn>
            </a:cxnLst>
            <a:rect l="0" t="0" r="r" b="b"/>
            <a:pathLst>
              <a:path w="45" h="53">
                <a:moveTo>
                  <a:pt x="0" y="30"/>
                </a:moveTo>
                <a:cubicBezTo>
                  <a:pt x="0" y="43"/>
                  <a:pt x="10" y="53"/>
                  <a:pt x="22" y="53"/>
                </a:cubicBezTo>
                <a:cubicBezTo>
                  <a:pt x="35" y="53"/>
                  <a:pt x="45" y="43"/>
                  <a:pt x="45" y="30"/>
                </a:cubicBezTo>
                <a:cubicBezTo>
                  <a:pt x="45" y="0"/>
                  <a:pt x="45" y="0"/>
                  <a:pt x="45" y="0"/>
                </a:cubicBezTo>
                <a:cubicBezTo>
                  <a:pt x="0" y="0"/>
                  <a:pt x="0" y="0"/>
                  <a:pt x="0" y="0"/>
                </a:cubicBezTo>
                <a:lnTo>
                  <a:pt x="0" y="3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0" name="Freeform 10">
            <a:extLst>
              <a:ext uri="{FF2B5EF4-FFF2-40B4-BE49-F238E27FC236}">
                <a16:creationId xmlns:a16="http://schemas.microsoft.com/office/drawing/2014/main" id="{8C522162-ABEF-4DA5-83FF-7A2CDA1B1553}"/>
              </a:ext>
            </a:extLst>
          </p:cNvPr>
          <p:cNvSpPr>
            <a:spLocks/>
          </p:cNvSpPr>
          <p:nvPr/>
        </p:nvSpPr>
        <p:spPr bwMode="auto">
          <a:xfrm>
            <a:off x="5751512" y="3039913"/>
            <a:ext cx="536575" cy="1304925"/>
          </a:xfrm>
          <a:custGeom>
            <a:avLst/>
            <a:gdLst>
              <a:gd name="T0" fmla="*/ 0 w 143"/>
              <a:gd name="T1" fmla="*/ 23 h 348"/>
              <a:gd name="T2" fmla="*/ 1 w 143"/>
              <a:gd name="T3" fmla="*/ 30 h 348"/>
              <a:gd name="T4" fmla="*/ 1 w 143"/>
              <a:gd name="T5" fmla="*/ 314 h 348"/>
              <a:gd name="T6" fmla="*/ 33 w 143"/>
              <a:gd name="T7" fmla="*/ 348 h 348"/>
              <a:gd name="T8" fmla="*/ 64 w 143"/>
              <a:gd name="T9" fmla="*/ 314 h 348"/>
              <a:gd name="T10" fmla="*/ 64 w 143"/>
              <a:gd name="T11" fmla="*/ 63 h 348"/>
              <a:gd name="T12" fmla="*/ 80 w 143"/>
              <a:gd name="T13" fmla="*/ 63 h 348"/>
              <a:gd name="T14" fmla="*/ 80 w 143"/>
              <a:gd name="T15" fmla="*/ 314 h 348"/>
              <a:gd name="T16" fmla="*/ 112 w 143"/>
              <a:gd name="T17" fmla="*/ 348 h 348"/>
              <a:gd name="T18" fmla="*/ 143 w 143"/>
              <a:gd name="T19" fmla="*/ 314 h 348"/>
              <a:gd name="T20" fmla="*/ 143 w 143"/>
              <a:gd name="T21" fmla="*/ 23 h 348"/>
              <a:gd name="T22" fmla="*/ 143 w 143"/>
              <a:gd name="T23" fmla="*/ 21 h 348"/>
              <a:gd name="T24" fmla="*/ 143 w 143"/>
              <a:gd name="T25" fmla="*/ 0 h 348"/>
              <a:gd name="T26" fmla="*/ 0 w 143"/>
              <a:gd name="T27" fmla="*/ 0 h 348"/>
              <a:gd name="T28" fmla="*/ 0 w 143"/>
              <a:gd name="T29" fmla="*/ 23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3" h="348">
                <a:moveTo>
                  <a:pt x="0" y="23"/>
                </a:moveTo>
                <a:cubicBezTo>
                  <a:pt x="0" y="26"/>
                  <a:pt x="1" y="28"/>
                  <a:pt x="1" y="30"/>
                </a:cubicBezTo>
                <a:cubicBezTo>
                  <a:pt x="1" y="314"/>
                  <a:pt x="1" y="314"/>
                  <a:pt x="1" y="314"/>
                </a:cubicBezTo>
                <a:cubicBezTo>
                  <a:pt x="1" y="333"/>
                  <a:pt x="15" y="348"/>
                  <a:pt x="33" y="348"/>
                </a:cubicBezTo>
                <a:cubicBezTo>
                  <a:pt x="50" y="348"/>
                  <a:pt x="64" y="333"/>
                  <a:pt x="64" y="314"/>
                </a:cubicBezTo>
                <a:cubicBezTo>
                  <a:pt x="64" y="63"/>
                  <a:pt x="64" y="63"/>
                  <a:pt x="64" y="63"/>
                </a:cubicBezTo>
                <a:cubicBezTo>
                  <a:pt x="80" y="63"/>
                  <a:pt x="80" y="63"/>
                  <a:pt x="80" y="63"/>
                </a:cubicBezTo>
                <a:cubicBezTo>
                  <a:pt x="80" y="314"/>
                  <a:pt x="80" y="314"/>
                  <a:pt x="80" y="314"/>
                </a:cubicBezTo>
                <a:cubicBezTo>
                  <a:pt x="80" y="333"/>
                  <a:pt x="94" y="348"/>
                  <a:pt x="112" y="348"/>
                </a:cubicBezTo>
                <a:cubicBezTo>
                  <a:pt x="129" y="348"/>
                  <a:pt x="143" y="333"/>
                  <a:pt x="143" y="314"/>
                </a:cubicBezTo>
                <a:cubicBezTo>
                  <a:pt x="143" y="23"/>
                  <a:pt x="143" y="23"/>
                  <a:pt x="143" y="23"/>
                </a:cubicBezTo>
                <a:cubicBezTo>
                  <a:pt x="143" y="21"/>
                  <a:pt x="143" y="21"/>
                  <a:pt x="143" y="21"/>
                </a:cubicBezTo>
                <a:cubicBezTo>
                  <a:pt x="143" y="0"/>
                  <a:pt x="143" y="0"/>
                  <a:pt x="143" y="0"/>
                </a:cubicBezTo>
                <a:cubicBezTo>
                  <a:pt x="0" y="0"/>
                  <a:pt x="0" y="0"/>
                  <a:pt x="0" y="0"/>
                </a:cubicBezTo>
                <a:lnTo>
                  <a:pt x="0" y="23"/>
                </a:lnTo>
                <a:close/>
              </a:path>
            </a:pathLst>
          </a:custGeom>
          <a:solidFill>
            <a:srgbClr val="EF4A6A"/>
          </a:solidFill>
          <a:ln>
            <a:noFill/>
          </a:ln>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dirty="0"/>
          </a:p>
        </p:txBody>
      </p:sp>
      <p:sp>
        <p:nvSpPr>
          <p:cNvPr id="11" name="Freeform 11">
            <a:extLst>
              <a:ext uri="{FF2B5EF4-FFF2-40B4-BE49-F238E27FC236}">
                <a16:creationId xmlns:a16="http://schemas.microsoft.com/office/drawing/2014/main" id="{F1C466B3-7D3C-4848-B064-6262B9C81227}"/>
              </a:ext>
            </a:extLst>
          </p:cNvPr>
          <p:cNvSpPr>
            <a:spLocks/>
          </p:cNvSpPr>
          <p:nvPr/>
        </p:nvSpPr>
        <p:spPr bwMode="auto">
          <a:xfrm>
            <a:off x="6351587" y="3039913"/>
            <a:ext cx="184150" cy="198437"/>
          </a:xfrm>
          <a:custGeom>
            <a:avLst/>
            <a:gdLst>
              <a:gd name="T0" fmla="*/ 0 w 49"/>
              <a:gd name="T1" fmla="*/ 0 h 53"/>
              <a:gd name="T2" fmla="*/ 0 w 49"/>
              <a:gd name="T3" fmla="*/ 30 h 53"/>
              <a:gd name="T4" fmla="*/ 25 w 49"/>
              <a:gd name="T5" fmla="*/ 53 h 53"/>
              <a:gd name="T6" fmla="*/ 49 w 49"/>
              <a:gd name="T7" fmla="*/ 30 h 53"/>
              <a:gd name="T8" fmla="*/ 49 w 49"/>
              <a:gd name="T9" fmla="*/ 0 h 53"/>
              <a:gd name="T10" fmla="*/ 0 w 49"/>
              <a:gd name="T11" fmla="*/ 0 h 53"/>
            </a:gdLst>
            <a:ahLst/>
            <a:cxnLst>
              <a:cxn ang="0">
                <a:pos x="T0" y="T1"/>
              </a:cxn>
              <a:cxn ang="0">
                <a:pos x="T2" y="T3"/>
              </a:cxn>
              <a:cxn ang="0">
                <a:pos x="T4" y="T5"/>
              </a:cxn>
              <a:cxn ang="0">
                <a:pos x="T6" y="T7"/>
              </a:cxn>
              <a:cxn ang="0">
                <a:pos x="T8" y="T9"/>
              </a:cxn>
              <a:cxn ang="0">
                <a:pos x="T10" y="T11"/>
              </a:cxn>
            </a:cxnLst>
            <a:rect l="0" t="0" r="r" b="b"/>
            <a:pathLst>
              <a:path w="49" h="53">
                <a:moveTo>
                  <a:pt x="0" y="0"/>
                </a:moveTo>
                <a:cubicBezTo>
                  <a:pt x="0" y="30"/>
                  <a:pt x="0" y="30"/>
                  <a:pt x="0" y="30"/>
                </a:cubicBezTo>
                <a:cubicBezTo>
                  <a:pt x="0" y="43"/>
                  <a:pt x="11" y="53"/>
                  <a:pt x="25" y="53"/>
                </a:cubicBezTo>
                <a:cubicBezTo>
                  <a:pt x="38" y="53"/>
                  <a:pt x="49" y="43"/>
                  <a:pt x="49" y="30"/>
                </a:cubicBezTo>
                <a:cubicBezTo>
                  <a:pt x="49" y="0"/>
                  <a:pt x="49" y="0"/>
                  <a:pt x="49" y="0"/>
                </a:cubicBezTo>
                <a:lnTo>
                  <a:pt x="0" y="0"/>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2" name="Freeform 12">
            <a:extLst>
              <a:ext uri="{FF2B5EF4-FFF2-40B4-BE49-F238E27FC236}">
                <a16:creationId xmlns:a16="http://schemas.microsoft.com/office/drawing/2014/main" id="{D639BE28-6D22-4990-AB0B-B5F6F6552BE8}"/>
              </a:ext>
            </a:extLst>
          </p:cNvPr>
          <p:cNvSpPr>
            <a:spLocks/>
          </p:cNvSpPr>
          <p:nvPr/>
        </p:nvSpPr>
        <p:spPr bwMode="auto">
          <a:xfrm>
            <a:off x="5511800" y="2181076"/>
            <a:ext cx="1023937" cy="858837"/>
          </a:xfrm>
          <a:custGeom>
            <a:avLst/>
            <a:gdLst>
              <a:gd name="T0" fmla="*/ 273 w 273"/>
              <a:gd name="T1" fmla="*/ 67 h 229"/>
              <a:gd name="T2" fmla="*/ 273 w 273"/>
              <a:gd name="T3" fmla="*/ 58 h 229"/>
              <a:gd name="T4" fmla="*/ 273 w 273"/>
              <a:gd name="T5" fmla="*/ 54 h 229"/>
              <a:gd name="T6" fmla="*/ 207 w 273"/>
              <a:gd name="T7" fmla="*/ 0 h 229"/>
              <a:gd name="T8" fmla="*/ 69 w 273"/>
              <a:gd name="T9" fmla="*/ 0 h 229"/>
              <a:gd name="T10" fmla="*/ 0 w 273"/>
              <a:gd name="T11" fmla="*/ 56 h 229"/>
              <a:gd name="T12" fmla="*/ 0 w 273"/>
              <a:gd name="T13" fmla="*/ 58 h 229"/>
              <a:gd name="T14" fmla="*/ 0 w 273"/>
              <a:gd name="T15" fmla="*/ 67 h 229"/>
              <a:gd name="T16" fmla="*/ 0 w 273"/>
              <a:gd name="T17" fmla="*/ 229 h 229"/>
              <a:gd name="T18" fmla="*/ 45 w 273"/>
              <a:gd name="T19" fmla="*/ 229 h 229"/>
              <a:gd name="T20" fmla="*/ 45 w 273"/>
              <a:gd name="T21" fmla="*/ 93 h 229"/>
              <a:gd name="T22" fmla="*/ 64 w 273"/>
              <a:gd name="T23" fmla="*/ 93 h 229"/>
              <a:gd name="T24" fmla="*/ 64 w 273"/>
              <a:gd name="T25" fmla="*/ 229 h 229"/>
              <a:gd name="T26" fmla="*/ 207 w 273"/>
              <a:gd name="T27" fmla="*/ 229 h 229"/>
              <a:gd name="T28" fmla="*/ 207 w 273"/>
              <a:gd name="T29" fmla="*/ 93 h 229"/>
              <a:gd name="T30" fmla="*/ 224 w 273"/>
              <a:gd name="T31" fmla="*/ 93 h 229"/>
              <a:gd name="T32" fmla="*/ 224 w 273"/>
              <a:gd name="T33" fmla="*/ 229 h 229"/>
              <a:gd name="T34" fmla="*/ 273 w 273"/>
              <a:gd name="T35" fmla="*/ 229 h 229"/>
              <a:gd name="T36" fmla="*/ 273 w 273"/>
              <a:gd name="T37" fmla="*/ 6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3" h="229">
                <a:moveTo>
                  <a:pt x="273" y="67"/>
                </a:moveTo>
                <a:cubicBezTo>
                  <a:pt x="273" y="58"/>
                  <a:pt x="273" y="58"/>
                  <a:pt x="273" y="58"/>
                </a:cubicBezTo>
                <a:cubicBezTo>
                  <a:pt x="273" y="54"/>
                  <a:pt x="273" y="54"/>
                  <a:pt x="273" y="54"/>
                </a:cubicBezTo>
                <a:cubicBezTo>
                  <a:pt x="273" y="36"/>
                  <a:pt x="250" y="0"/>
                  <a:pt x="207" y="0"/>
                </a:cubicBezTo>
                <a:cubicBezTo>
                  <a:pt x="69" y="0"/>
                  <a:pt x="69" y="0"/>
                  <a:pt x="69" y="0"/>
                </a:cubicBezTo>
                <a:cubicBezTo>
                  <a:pt x="19" y="1"/>
                  <a:pt x="0" y="42"/>
                  <a:pt x="0" y="56"/>
                </a:cubicBezTo>
                <a:cubicBezTo>
                  <a:pt x="0" y="58"/>
                  <a:pt x="0" y="58"/>
                  <a:pt x="0" y="58"/>
                </a:cubicBezTo>
                <a:cubicBezTo>
                  <a:pt x="0" y="67"/>
                  <a:pt x="0" y="67"/>
                  <a:pt x="0" y="67"/>
                </a:cubicBezTo>
                <a:cubicBezTo>
                  <a:pt x="0" y="229"/>
                  <a:pt x="0" y="229"/>
                  <a:pt x="0" y="229"/>
                </a:cubicBezTo>
                <a:cubicBezTo>
                  <a:pt x="45" y="229"/>
                  <a:pt x="45" y="229"/>
                  <a:pt x="45" y="229"/>
                </a:cubicBezTo>
                <a:cubicBezTo>
                  <a:pt x="45" y="93"/>
                  <a:pt x="45" y="93"/>
                  <a:pt x="45" y="93"/>
                </a:cubicBezTo>
                <a:cubicBezTo>
                  <a:pt x="64" y="93"/>
                  <a:pt x="64" y="93"/>
                  <a:pt x="64" y="93"/>
                </a:cubicBezTo>
                <a:cubicBezTo>
                  <a:pt x="64" y="229"/>
                  <a:pt x="64" y="229"/>
                  <a:pt x="64" y="229"/>
                </a:cubicBezTo>
                <a:cubicBezTo>
                  <a:pt x="207" y="229"/>
                  <a:pt x="207" y="229"/>
                  <a:pt x="207" y="229"/>
                </a:cubicBezTo>
                <a:cubicBezTo>
                  <a:pt x="207" y="93"/>
                  <a:pt x="207" y="93"/>
                  <a:pt x="207" y="93"/>
                </a:cubicBezTo>
                <a:cubicBezTo>
                  <a:pt x="224" y="93"/>
                  <a:pt x="224" y="93"/>
                  <a:pt x="224" y="93"/>
                </a:cubicBezTo>
                <a:cubicBezTo>
                  <a:pt x="224" y="229"/>
                  <a:pt x="224" y="229"/>
                  <a:pt x="224" y="229"/>
                </a:cubicBezTo>
                <a:cubicBezTo>
                  <a:pt x="273" y="229"/>
                  <a:pt x="273" y="229"/>
                  <a:pt x="273" y="229"/>
                </a:cubicBezTo>
                <a:lnTo>
                  <a:pt x="273" y="67"/>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3" name="Oval 13">
            <a:extLst>
              <a:ext uri="{FF2B5EF4-FFF2-40B4-BE49-F238E27FC236}">
                <a16:creationId xmlns:a16="http://schemas.microsoft.com/office/drawing/2014/main" id="{89E32F96-BC30-4FF2-825E-E16A31DB44C3}"/>
              </a:ext>
            </a:extLst>
          </p:cNvPr>
          <p:cNvSpPr>
            <a:spLocks noChangeArrowheads="1"/>
          </p:cNvSpPr>
          <p:nvPr/>
        </p:nvSpPr>
        <p:spPr bwMode="auto">
          <a:xfrm>
            <a:off x="5819775" y="1730226"/>
            <a:ext cx="407987" cy="412750"/>
          </a:xfrm>
          <a:prstGeom prst="ellipse">
            <a:avLst/>
          </a:pr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4" name="Freeform 14">
            <a:extLst>
              <a:ext uri="{FF2B5EF4-FFF2-40B4-BE49-F238E27FC236}">
                <a16:creationId xmlns:a16="http://schemas.microsoft.com/office/drawing/2014/main" id="{8DA1F59E-5406-4D90-9F4E-C16F8BAC19A4}"/>
              </a:ext>
            </a:extLst>
          </p:cNvPr>
          <p:cNvSpPr>
            <a:spLocks/>
          </p:cNvSpPr>
          <p:nvPr/>
        </p:nvSpPr>
        <p:spPr bwMode="auto">
          <a:xfrm>
            <a:off x="7840015" y="2181076"/>
            <a:ext cx="1017587" cy="179387"/>
          </a:xfrm>
          <a:custGeom>
            <a:avLst/>
            <a:gdLst>
              <a:gd name="T0" fmla="*/ 206 w 271"/>
              <a:gd name="T1" fmla="*/ 0 h 48"/>
              <a:gd name="T2" fmla="*/ 69 w 271"/>
              <a:gd name="T3" fmla="*/ 0 h 48"/>
              <a:gd name="T4" fmla="*/ 0 w 271"/>
              <a:gd name="T5" fmla="*/ 48 h 48"/>
              <a:gd name="T6" fmla="*/ 271 w 271"/>
              <a:gd name="T7" fmla="*/ 48 h 48"/>
              <a:gd name="T8" fmla="*/ 206 w 271"/>
              <a:gd name="T9" fmla="*/ 0 h 48"/>
            </a:gdLst>
            <a:ahLst/>
            <a:cxnLst>
              <a:cxn ang="0">
                <a:pos x="T0" y="T1"/>
              </a:cxn>
              <a:cxn ang="0">
                <a:pos x="T2" y="T3"/>
              </a:cxn>
              <a:cxn ang="0">
                <a:pos x="T4" y="T5"/>
              </a:cxn>
              <a:cxn ang="0">
                <a:pos x="T6" y="T7"/>
              </a:cxn>
              <a:cxn ang="0">
                <a:pos x="T8" y="T9"/>
              </a:cxn>
            </a:cxnLst>
            <a:rect l="0" t="0" r="r" b="b"/>
            <a:pathLst>
              <a:path w="271" h="48">
                <a:moveTo>
                  <a:pt x="206" y="0"/>
                </a:moveTo>
                <a:cubicBezTo>
                  <a:pt x="69" y="0"/>
                  <a:pt x="69" y="0"/>
                  <a:pt x="69" y="0"/>
                </a:cubicBezTo>
                <a:cubicBezTo>
                  <a:pt x="26" y="1"/>
                  <a:pt x="6" y="30"/>
                  <a:pt x="0" y="48"/>
                </a:cubicBezTo>
                <a:cubicBezTo>
                  <a:pt x="271" y="48"/>
                  <a:pt x="271" y="48"/>
                  <a:pt x="271" y="48"/>
                </a:cubicBezTo>
                <a:cubicBezTo>
                  <a:pt x="267" y="29"/>
                  <a:pt x="245" y="0"/>
                  <a:pt x="206" y="0"/>
                </a:cubicBez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5" name="Freeform 15">
            <a:extLst>
              <a:ext uri="{FF2B5EF4-FFF2-40B4-BE49-F238E27FC236}">
                <a16:creationId xmlns:a16="http://schemas.microsoft.com/office/drawing/2014/main" id="{2DEA61E0-5D12-4A83-A3C1-8C67B5DA3C28}"/>
              </a:ext>
            </a:extLst>
          </p:cNvPr>
          <p:cNvSpPr>
            <a:spLocks/>
          </p:cNvSpPr>
          <p:nvPr/>
        </p:nvSpPr>
        <p:spPr bwMode="auto">
          <a:xfrm>
            <a:off x="7836840" y="2360463"/>
            <a:ext cx="1023937" cy="1984375"/>
          </a:xfrm>
          <a:custGeom>
            <a:avLst/>
            <a:gdLst>
              <a:gd name="T0" fmla="*/ 1 w 273"/>
              <a:gd name="T1" fmla="*/ 0 h 529"/>
              <a:gd name="T2" fmla="*/ 0 w 273"/>
              <a:gd name="T3" fmla="*/ 8 h 529"/>
              <a:gd name="T4" fmla="*/ 0 w 273"/>
              <a:gd name="T5" fmla="*/ 10 h 529"/>
              <a:gd name="T6" fmla="*/ 0 w 273"/>
              <a:gd name="T7" fmla="*/ 19 h 529"/>
              <a:gd name="T8" fmla="*/ 0 w 273"/>
              <a:gd name="T9" fmla="*/ 211 h 529"/>
              <a:gd name="T10" fmla="*/ 22 w 273"/>
              <a:gd name="T11" fmla="*/ 234 h 529"/>
              <a:gd name="T12" fmla="*/ 45 w 273"/>
              <a:gd name="T13" fmla="*/ 211 h 529"/>
              <a:gd name="T14" fmla="*/ 45 w 273"/>
              <a:gd name="T15" fmla="*/ 45 h 529"/>
              <a:gd name="T16" fmla="*/ 65 w 273"/>
              <a:gd name="T17" fmla="*/ 45 h 529"/>
              <a:gd name="T18" fmla="*/ 65 w 273"/>
              <a:gd name="T19" fmla="*/ 204 h 529"/>
              <a:gd name="T20" fmla="*/ 65 w 273"/>
              <a:gd name="T21" fmla="*/ 211 h 529"/>
              <a:gd name="T22" fmla="*/ 65 w 273"/>
              <a:gd name="T23" fmla="*/ 495 h 529"/>
              <a:gd name="T24" fmla="*/ 97 w 273"/>
              <a:gd name="T25" fmla="*/ 529 h 529"/>
              <a:gd name="T26" fmla="*/ 128 w 273"/>
              <a:gd name="T27" fmla="*/ 495 h 529"/>
              <a:gd name="T28" fmla="*/ 128 w 273"/>
              <a:gd name="T29" fmla="*/ 244 h 529"/>
              <a:gd name="T30" fmla="*/ 144 w 273"/>
              <a:gd name="T31" fmla="*/ 244 h 529"/>
              <a:gd name="T32" fmla="*/ 144 w 273"/>
              <a:gd name="T33" fmla="*/ 495 h 529"/>
              <a:gd name="T34" fmla="*/ 176 w 273"/>
              <a:gd name="T35" fmla="*/ 529 h 529"/>
              <a:gd name="T36" fmla="*/ 207 w 273"/>
              <a:gd name="T37" fmla="*/ 495 h 529"/>
              <a:gd name="T38" fmla="*/ 207 w 273"/>
              <a:gd name="T39" fmla="*/ 204 h 529"/>
              <a:gd name="T40" fmla="*/ 207 w 273"/>
              <a:gd name="T41" fmla="*/ 202 h 529"/>
              <a:gd name="T42" fmla="*/ 207 w 273"/>
              <a:gd name="T43" fmla="*/ 45 h 529"/>
              <a:gd name="T44" fmla="*/ 224 w 273"/>
              <a:gd name="T45" fmla="*/ 45 h 529"/>
              <a:gd name="T46" fmla="*/ 224 w 273"/>
              <a:gd name="T47" fmla="*/ 211 h 529"/>
              <a:gd name="T48" fmla="*/ 249 w 273"/>
              <a:gd name="T49" fmla="*/ 234 h 529"/>
              <a:gd name="T50" fmla="*/ 273 w 273"/>
              <a:gd name="T51" fmla="*/ 211 h 529"/>
              <a:gd name="T52" fmla="*/ 273 w 273"/>
              <a:gd name="T53" fmla="*/ 19 h 529"/>
              <a:gd name="T54" fmla="*/ 273 w 273"/>
              <a:gd name="T55" fmla="*/ 10 h 529"/>
              <a:gd name="T56" fmla="*/ 273 w 273"/>
              <a:gd name="T57" fmla="*/ 6 h 529"/>
              <a:gd name="T58" fmla="*/ 272 w 273"/>
              <a:gd name="T59" fmla="*/ 0 h 529"/>
              <a:gd name="T60" fmla="*/ 1 w 273"/>
              <a:gd name="T61" fmla="*/ 0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73" h="529">
                <a:moveTo>
                  <a:pt x="1" y="0"/>
                </a:moveTo>
                <a:cubicBezTo>
                  <a:pt x="0" y="3"/>
                  <a:pt x="0" y="6"/>
                  <a:pt x="0" y="8"/>
                </a:cubicBezTo>
                <a:cubicBezTo>
                  <a:pt x="0" y="10"/>
                  <a:pt x="0" y="10"/>
                  <a:pt x="0" y="10"/>
                </a:cubicBezTo>
                <a:cubicBezTo>
                  <a:pt x="0" y="19"/>
                  <a:pt x="0" y="19"/>
                  <a:pt x="0" y="19"/>
                </a:cubicBezTo>
                <a:cubicBezTo>
                  <a:pt x="0" y="211"/>
                  <a:pt x="0" y="211"/>
                  <a:pt x="0" y="211"/>
                </a:cubicBezTo>
                <a:cubicBezTo>
                  <a:pt x="0" y="224"/>
                  <a:pt x="10" y="234"/>
                  <a:pt x="22" y="234"/>
                </a:cubicBezTo>
                <a:cubicBezTo>
                  <a:pt x="35" y="234"/>
                  <a:pt x="45" y="224"/>
                  <a:pt x="45" y="211"/>
                </a:cubicBezTo>
                <a:cubicBezTo>
                  <a:pt x="45" y="45"/>
                  <a:pt x="45" y="45"/>
                  <a:pt x="45" y="45"/>
                </a:cubicBezTo>
                <a:cubicBezTo>
                  <a:pt x="65" y="45"/>
                  <a:pt x="65" y="45"/>
                  <a:pt x="65" y="45"/>
                </a:cubicBezTo>
                <a:cubicBezTo>
                  <a:pt x="65" y="204"/>
                  <a:pt x="65" y="204"/>
                  <a:pt x="65" y="204"/>
                </a:cubicBezTo>
                <a:cubicBezTo>
                  <a:pt x="65" y="207"/>
                  <a:pt x="65" y="209"/>
                  <a:pt x="65" y="211"/>
                </a:cubicBezTo>
                <a:cubicBezTo>
                  <a:pt x="65" y="495"/>
                  <a:pt x="65" y="495"/>
                  <a:pt x="65" y="495"/>
                </a:cubicBezTo>
                <a:cubicBezTo>
                  <a:pt x="65" y="514"/>
                  <a:pt x="79" y="529"/>
                  <a:pt x="97" y="529"/>
                </a:cubicBezTo>
                <a:cubicBezTo>
                  <a:pt x="114" y="529"/>
                  <a:pt x="128" y="514"/>
                  <a:pt x="128" y="495"/>
                </a:cubicBezTo>
                <a:cubicBezTo>
                  <a:pt x="128" y="244"/>
                  <a:pt x="128" y="244"/>
                  <a:pt x="128" y="244"/>
                </a:cubicBezTo>
                <a:cubicBezTo>
                  <a:pt x="144" y="244"/>
                  <a:pt x="144" y="244"/>
                  <a:pt x="144" y="244"/>
                </a:cubicBezTo>
                <a:cubicBezTo>
                  <a:pt x="144" y="495"/>
                  <a:pt x="144" y="495"/>
                  <a:pt x="144" y="495"/>
                </a:cubicBezTo>
                <a:cubicBezTo>
                  <a:pt x="144" y="514"/>
                  <a:pt x="158" y="529"/>
                  <a:pt x="176" y="529"/>
                </a:cubicBezTo>
                <a:cubicBezTo>
                  <a:pt x="193" y="529"/>
                  <a:pt x="207" y="514"/>
                  <a:pt x="207" y="495"/>
                </a:cubicBezTo>
                <a:cubicBezTo>
                  <a:pt x="207" y="204"/>
                  <a:pt x="207" y="204"/>
                  <a:pt x="207" y="204"/>
                </a:cubicBezTo>
                <a:cubicBezTo>
                  <a:pt x="207" y="202"/>
                  <a:pt x="207" y="202"/>
                  <a:pt x="207" y="202"/>
                </a:cubicBezTo>
                <a:cubicBezTo>
                  <a:pt x="207" y="45"/>
                  <a:pt x="207" y="45"/>
                  <a:pt x="207" y="45"/>
                </a:cubicBezTo>
                <a:cubicBezTo>
                  <a:pt x="224" y="45"/>
                  <a:pt x="224" y="45"/>
                  <a:pt x="224" y="45"/>
                </a:cubicBezTo>
                <a:cubicBezTo>
                  <a:pt x="224" y="211"/>
                  <a:pt x="224" y="211"/>
                  <a:pt x="224" y="211"/>
                </a:cubicBezTo>
                <a:cubicBezTo>
                  <a:pt x="224" y="224"/>
                  <a:pt x="235" y="234"/>
                  <a:pt x="249" y="234"/>
                </a:cubicBezTo>
                <a:cubicBezTo>
                  <a:pt x="262" y="234"/>
                  <a:pt x="273" y="224"/>
                  <a:pt x="273" y="211"/>
                </a:cubicBezTo>
                <a:cubicBezTo>
                  <a:pt x="273" y="19"/>
                  <a:pt x="273" y="19"/>
                  <a:pt x="273" y="19"/>
                </a:cubicBezTo>
                <a:cubicBezTo>
                  <a:pt x="273" y="10"/>
                  <a:pt x="273" y="10"/>
                  <a:pt x="273" y="10"/>
                </a:cubicBezTo>
                <a:cubicBezTo>
                  <a:pt x="273" y="6"/>
                  <a:pt x="273" y="6"/>
                  <a:pt x="273" y="6"/>
                </a:cubicBezTo>
                <a:cubicBezTo>
                  <a:pt x="273" y="4"/>
                  <a:pt x="273" y="2"/>
                  <a:pt x="272" y="0"/>
                </a:cubicBezTo>
                <a:lnTo>
                  <a:pt x="1" y="0"/>
                </a:lnTo>
                <a:close/>
              </a:path>
            </a:pathLst>
          </a:custGeom>
          <a:solidFill>
            <a:srgbClr val="EF4A6A"/>
          </a:solidFill>
          <a:ln>
            <a:noFill/>
          </a:ln>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dirty="0"/>
          </a:p>
        </p:txBody>
      </p:sp>
      <p:sp>
        <p:nvSpPr>
          <p:cNvPr id="16" name="Oval 16">
            <a:extLst>
              <a:ext uri="{FF2B5EF4-FFF2-40B4-BE49-F238E27FC236}">
                <a16:creationId xmlns:a16="http://schemas.microsoft.com/office/drawing/2014/main" id="{D5D7762A-2309-47EE-866F-CF58503E36CC}"/>
              </a:ext>
            </a:extLst>
          </p:cNvPr>
          <p:cNvSpPr>
            <a:spLocks noChangeArrowheads="1"/>
          </p:cNvSpPr>
          <p:nvPr/>
        </p:nvSpPr>
        <p:spPr bwMode="auto">
          <a:xfrm>
            <a:off x="8144815" y="1730226"/>
            <a:ext cx="407987" cy="412750"/>
          </a:xfrm>
          <a:prstGeom prst="ellipse">
            <a:avLst/>
          </a:pr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7" name="Rectangle 17">
            <a:extLst>
              <a:ext uri="{FF2B5EF4-FFF2-40B4-BE49-F238E27FC236}">
                <a16:creationId xmlns:a16="http://schemas.microsoft.com/office/drawing/2014/main" id="{1C6E325A-57DC-4DA4-9AB4-4523B372C2EA}"/>
              </a:ext>
            </a:extLst>
          </p:cNvPr>
          <p:cNvSpPr>
            <a:spLocks noChangeArrowheads="1"/>
          </p:cNvSpPr>
          <p:nvPr/>
        </p:nvSpPr>
        <p:spPr bwMode="auto">
          <a:xfrm>
            <a:off x="3740321" y="3276451"/>
            <a:ext cx="58737" cy="415925"/>
          </a:xfrm>
          <a:prstGeom prst="rect">
            <a:avLst/>
          </a:prstGeom>
          <a:solidFill>
            <a:srgbClr val="D5D2C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18" name="Freeform 18">
            <a:extLst>
              <a:ext uri="{FF2B5EF4-FFF2-40B4-BE49-F238E27FC236}">
                <a16:creationId xmlns:a16="http://schemas.microsoft.com/office/drawing/2014/main" id="{818E0831-E945-47C7-B97E-796DDCA0C76A}"/>
              </a:ext>
            </a:extLst>
          </p:cNvPr>
          <p:cNvSpPr>
            <a:spLocks/>
          </p:cNvSpPr>
          <p:nvPr/>
        </p:nvSpPr>
        <p:spPr bwMode="auto">
          <a:xfrm>
            <a:off x="3503783" y="3692376"/>
            <a:ext cx="236537" cy="652462"/>
          </a:xfrm>
          <a:custGeom>
            <a:avLst/>
            <a:gdLst>
              <a:gd name="T0" fmla="*/ 0 w 63"/>
              <a:gd name="T1" fmla="*/ 140 h 174"/>
              <a:gd name="T2" fmla="*/ 32 w 63"/>
              <a:gd name="T3" fmla="*/ 174 h 174"/>
              <a:gd name="T4" fmla="*/ 63 w 63"/>
              <a:gd name="T5" fmla="*/ 140 h 174"/>
              <a:gd name="T6" fmla="*/ 63 w 63"/>
              <a:gd name="T7" fmla="*/ 0 h 174"/>
              <a:gd name="T8" fmla="*/ 0 w 63"/>
              <a:gd name="T9" fmla="*/ 0 h 174"/>
              <a:gd name="T10" fmla="*/ 0 w 63"/>
              <a:gd name="T11" fmla="*/ 140 h 174"/>
            </a:gdLst>
            <a:ahLst/>
            <a:cxnLst>
              <a:cxn ang="0">
                <a:pos x="T0" y="T1"/>
              </a:cxn>
              <a:cxn ang="0">
                <a:pos x="T2" y="T3"/>
              </a:cxn>
              <a:cxn ang="0">
                <a:pos x="T4" y="T5"/>
              </a:cxn>
              <a:cxn ang="0">
                <a:pos x="T6" y="T7"/>
              </a:cxn>
              <a:cxn ang="0">
                <a:pos x="T8" y="T9"/>
              </a:cxn>
              <a:cxn ang="0">
                <a:pos x="T10" y="T11"/>
              </a:cxn>
            </a:cxnLst>
            <a:rect l="0" t="0" r="r" b="b"/>
            <a:pathLst>
              <a:path w="63" h="174">
                <a:moveTo>
                  <a:pt x="0" y="140"/>
                </a:moveTo>
                <a:cubicBezTo>
                  <a:pt x="0" y="159"/>
                  <a:pt x="14" y="174"/>
                  <a:pt x="32" y="174"/>
                </a:cubicBezTo>
                <a:cubicBezTo>
                  <a:pt x="49" y="174"/>
                  <a:pt x="63" y="159"/>
                  <a:pt x="63" y="140"/>
                </a:cubicBezTo>
                <a:cubicBezTo>
                  <a:pt x="63" y="0"/>
                  <a:pt x="63" y="0"/>
                  <a:pt x="63" y="0"/>
                </a:cubicBezTo>
                <a:cubicBezTo>
                  <a:pt x="0" y="0"/>
                  <a:pt x="0" y="0"/>
                  <a:pt x="0" y="0"/>
                </a:cubicBezTo>
                <a:lnTo>
                  <a:pt x="0" y="140"/>
                </a:lnTo>
                <a:close/>
              </a:path>
            </a:pathLst>
          </a:custGeom>
          <a:solidFill>
            <a:srgbClr val="EF4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dirty="0"/>
          </a:p>
        </p:txBody>
      </p:sp>
      <p:sp>
        <p:nvSpPr>
          <p:cNvPr id="19" name="Freeform 19">
            <a:extLst>
              <a:ext uri="{FF2B5EF4-FFF2-40B4-BE49-F238E27FC236}">
                <a16:creationId xmlns:a16="http://schemas.microsoft.com/office/drawing/2014/main" id="{7544BA5E-E567-4853-8874-4B6B2BE1AAD1}"/>
              </a:ext>
            </a:extLst>
          </p:cNvPr>
          <p:cNvSpPr>
            <a:spLocks/>
          </p:cNvSpPr>
          <p:nvPr/>
        </p:nvSpPr>
        <p:spPr bwMode="auto">
          <a:xfrm>
            <a:off x="3799058" y="3692376"/>
            <a:ext cx="236537" cy="652462"/>
          </a:xfrm>
          <a:custGeom>
            <a:avLst/>
            <a:gdLst>
              <a:gd name="T0" fmla="*/ 0 w 63"/>
              <a:gd name="T1" fmla="*/ 0 h 174"/>
              <a:gd name="T2" fmla="*/ 0 w 63"/>
              <a:gd name="T3" fmla="*/ 140 h 174"/>
              <a:gd name="T4" fmla="*/ 31 w 63"/>
              <a:gd name="T5" fmla="*/ 174 h 174"/>
              <a:gd name="T6" fmla="*/ 63 w 63"/>
              <a:gd name="T7" fmla="*/ 140 h 174"/>
              <a:gd name="T8" fmla="*/ 63 w 63"/>
              <a:gd name="T9" fmla="*/ 0 h 174"/>
              <a:gd name="T10" fmla="*/ 0 w 63"/>
              <a:gd name="T11" fmla="*/ 0 h 174"/>
            </a:gdLst>
            <a:ahLst/>
            <a:cxnLst>
              <a:cxn ang="0">
                <a:pos x="T0" y="T1"/>
              </a:cxn>
              <a:cxn ang="0">
                <a:pos x="T2" y="T3"/>
              </a:cxn>
              <a:cxn ang="0">
                <a:pos x="T4" y="T5"/>
              </a:cxn>
              <a:cxn ang="0">
                <a:pos x="T6" y="T7"/>
              </a:cxn>
              <a:cxn ang="0">
                <a:pos x="T8" y="T9"/>
              </a:cxn>
              <a:cxn ang="0">
                <a:pos x="T10" y="T11"/>
              </a:cxn>
            </a:cxnLst>
            <a:rect l="0" t="0" r="r" b="b"/>
            <a:pathLst>
              <a:path w="63" h="174">
                <a:moveTo>
                  <a:pt x="0" y="0"/>
                </a:moveTo>
                <a:cubicBezTo>
                  <a:pt x="0" y="140"/>
                  <a:pt x="0" y="140"/>
                  <a:pt x="0" y="140"/>
                </a:cubicBezTo>
                <a:cubicBezTo>
                  <a:pt x="0" y="159"/>
                  <a:pt x="14" y="174"/>
                  <a:pt x="31" y="174"/>
                </a:cubicBezTo>
                <a:cubicBezTo>
                  <a:pt x="49" y="174"/>
                  <a:pt x="63" y="159"/>
                  <a:pt x="63" y="140"/>
                </a:cubicBezTo>
                <a:cubicBezTo>
                  <a:pt x="63" y="0"/>
                  <a:pt x="63" y="0"/>
                  <a:pt x="63" y="0"/>
                </a:cubicBezTo>
                <a:lnTo>
                  <a:pt x="0" y="0"/>
                </a:lnTo>
                <a:close/>
              </a:path>
            </a:pathLst>
          </a:custGeom>
          <a:solidFill>
            <a:srgbClr val="EF4A6A"/>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sz="1600"/>
          </a:p>
        </p:txBody>
      </p:sp>
      <p:sp>
        <p:nvSpPr>
          <p:cNvPr id="20" name="Freeform 20">
            <a:extLst>
              <a:ext uri="{FF2B5EF4-FFF2-40B4-BE49-F238E27FC236}">
                <a16:creationId xmlns:a16="http://schemas.microsoft.com/office/drawing/2014/main" id="{B73A9149-7EE7-418F-AD11-F61F5828EF22}"/>
              </a:ext>
            </a:extLst>
          </p:cNvPr>
          <p:cNvSpPr>
            <a:spLocks/>
          </p:cNvSpPr>
          <p:nvPr/>
        </p:nvSpPr>
        <p:spPr bwMode="auto">
          <a:xfrm>
            <a:off x="3259308" y="2181076"/>
            <a:ext cx="1023937" cy="1511300"/>
          </a:xfrm>
          <a:custGeom>
            <a:avLst/>
            <a:gdLst>
              <a:gd name="T0" fmla="*/ 207 w 273"/>
              <a:gd name="T1" fmla="*/ 252 h 403"/>
              <a:gd name="T2" fmla="*/ 207 w 273"/>
              <a:gd name="T3" fmla="*/ 250 h 403"/>
              <a:gd name="T4" fmla="*/ 207 w 273"/>
              <a:gd name="T5" fmla="*/ 93 h 403"/>
              <a:gd name="T6" fmla="*/ 224 w 273"/>
              <a:gd name="T7" fmla="*/ 93 h 403"/>
              <a:gd name="T8" fmla="*/ 224 w 273"/>
              <a:gd name="T9" fmla="*/ 259 h 403"/>
              <a:gd name="T10" fmla="*/ 249 w 273"/>
              <a:gd name="T11" fmla="*/ 282 h 403"/>
              <a:gd name="T12" fmla="*/ 273 w 273"/>
              <a:gd name="T13" fmla="*/ 259 h 403"/>
              <a:gd name="T14" fmla="*/ 273 w 273"/>
              <a:gd name="T15" fmla="*/ 67 h 403"/>
              <a:gd name="T16" fmla="*/ 273 w 273"/>
              <a:gd name="T17" fmla="*/ 58 h 403"/>
              <a:gd name="T18" fmla="*/ 273 w 273"/>
              <a:gd name="T19" fmla="*/ 54 h 403"/>
              <a:gd name="T20" fmla="*/ 207 w 273"/>
              <a:gd name="T21" fmla="*/ 0 h 403"/>
              <a:gd name="T22" fmla="*/ 69 w 273"/>
              <a:gd name="T23" fmla="*/ 0 h 403"/>
              <a:gd name="T24" fmla="*/ 0 w 273"/>
              <a:gd name="T25" fmla="*/ 56 h 403"/>
              <a:gd name="T26" fmla="*/ 0 w 273"/>
              <a:gd name="T27" fmla="*/ 58 h 403"/>
              <a:gd name="T28" fmla="*/ 0 w 273"/>
              <a:gd name="T29" fmla="*/ 67 h 403"/>
              <a:gd name="T30" fmla="*/ 0 w 273"/>
              <a:gd name="T31" fmla="*/ 259 h 403"/>
              <a:gd name="T32" fmla="*/ 22 w 273"/>
              <a:gd name="T33" fmla="*/ 282 h 403"/>
              <a:gd name="T34" fmla="*/ 45 w 273"/>
              <a:gd name="T35" fmla="*/ 259 h 403"/>
              <a:gd name="T36" fmla="*/ 45 w 273"/>
              <a:gd name="T37" fmla="*/ 93 h 403"/>
              <a:gd name="T38" fmla="*/ 64 w 273"/>
              <a:gd name="T39" fmla="*/ 93 h 403"/>
              <a:gd name="T40" fmla="*/ 64 w 273"/>
              <a:gd name="T41" fmla="*/ 252 h 403"/>
              <a:gd name="T42" fmla="*/ 65 w 273"/>
              <a:gd name="T43" fmla="*/ 259 h 403"/>
              <a:gd name="T44" fmla="*/ 65 w 273"/>
              <a:gd name="T45" fmla="*/ 403 h 403"/>
              <a:gd name="T46" fmla="*/ 128 w 273"/>
              <a:gd name="T47" fmla="*/ 403 h 403"/>
              <a:gd name="T48" fmla="*/ 128 w 273"/>
              <a:gd name="T49" fmla="*/ 292 h 403"/>
              <a:gd name="T50" fmla="*/ 144 w 273"/>
              <a:gd name="T51" fmla="*/ 292 h 403"/>
              <a:gd name="T52" fmla="*/ 144 w 273"/>
              <a:gd name="T53" fmla="*/ 403 h 403"/>
              <a:gd name="T54" fmla="*/ 207 w 273"/>
              <a:gd name="T55" fmla="*/ 403 h 403"/>
              <a:gd name="T56" fmla="*/ 207 w 273"/>
              <a:gd name="T57" fmla="*/ 252 h 4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73" h="403">
                <a:moveTo>
                  <a:pt x="207" y="252"/>
                </a:moveTo>
                <a:cubicBezTo>
                  <a:pt x="207" y="250"/>
                  <a:pt x="207" y="250"/>
                  <a:pt x="207" y="250"/>
                </a:cubicBezTo>
                <a:cubicBezTo>
                  <a:pt x="207" y="93"/>
                  <a:pt x="207" y="93"/>
                  <a:pt x="207" y="93"/>
                </a:cubicBezTo>
                <a:cubicBezTo>
                  <a:pt x="224" y="93"/>
                  <a:pt x="224" y="93"/>
                  <a:pt x="224" y="93"/>
                </a:cubicBezTo>
                <a:cubicBezTo>
                  <a:pt x="224" y="259"/>
                  <a:pt x="224" y="259"/>
                  <a:pt x="224" y="259"/>
                </a:cubicBezTo>
                <a:cubicBezTo>
                  <a:pt x="224" y="272"/>
                  <a:pt x="235" y="282"/>
                  <a:pt x="249" y="282"/>
                </a:cubicBezTo>
                <a:cubicBezTo>
                  <a:pt x="262" y="282"/>
                  <a:pt x="273" y="272"/>
                  <a:pt x="273" y="259"/>
                </a:cubicBezTo>
                <a:cubicBezTo>
                  <a:pt x="273" y="67"/>
                  <a:pt x="273" y="67"/>
                  <a:pt x="273" y="67"/>
                </a:cubicBezTo>
                <a:cubicBezTo>
                  <a:pt x="273" y="58"/>
                  <a:pt x="273" y="58"/>
                  <a:pt x="273" y="58"/>
                </a:cubicBezTo>
                <a:cubicBezTo>
                  <a:pt x="273" y="54"/>
                  <a:pt x="273" y="54"/>
                  <a:pt x="273" y="54"/>
                </a:cubicBezTo>
                <a:cubicBezTo>
                  <a:pt x="273" y="36"/>
                  <a:pt x="250" y="0"/>
                  <a:pt x="207" y="0"/>
                </a:cubicBezTo>
                <a:cubicBezTo>
                  <a:pt x="69" y="0"/>
                  <a:pt x="69" y="0"/>
                  <a:pt x="69" y="0"/>
                </a:cubicBezTo>
                <a:cubicBezTo>
                  <a:pt x="18" y="1"/>
                  <a:pt x="0" y="42"/>
                  <a:pt x="0" y="56"/>
                </a:cubicBezTo>
                <a:cubicBezTo>
                  <a:pt x="0" y="58"/>
                  <a:pt x="0" y="58"/>
                  <a:pt x="0" y="58"/>
                </a:cubicBezTo>
                <a:cubicBezTo>
                  <a:pt x="0" y="67"/>
                  <a:pt x="0" y="67"/>
                  <a:pt x="0" y="67"/>
                </a:cubicBezTo>
                <a:cubicBezTo>
                  <a:pt x="0" y="259"/>
                  <a:pt x="0" y="259"/>
                  <a:pt x="0" y="259"/>
                </a:cubicBezTo>
                <a:cubicBezTo>
                  <a:pt x="0" y="272"/>
                  <a:pt x="10" y="282"/>
                  <a:pt x="22" y="282"/>
                </a:cubicBezTo>
                <a:cubicBezTo>
                  <a:pt x="35" y="282"/>
                  <a:pt x="45" y="272"/>
                  <a:pt x="45" y="259"/>
                </a:cubicBezTo>
                <a:cubicBezTo>
                  <a:pt x="45" y="93"/>
                  <a:pt x="45" y="93"/>
                  <a:pt x="45" y="93"/>
                </a:cubicBezTo>
                <a:cubicBezTo>
                  <a:pt x="64" y="93"/>
                  <a:pt x="64" y="93"/>
                  <a:pt x="64" y="93"/>
                </a:cubicBezTo>
                <a:cubicBezTo>
                  <a:pt x="64" y="252"/>
                  <a:pt x="64" y="252"/>
                  <a:pt x="64" y="252"/>
                </a:cubicBezTo>
                <a:cubicBezTo>
                  <a:pt x="64" y="255"/>
                  <a:pt x="65" y="257"/>
                  <a:pt x="65" y="259"/>
                </a:cubicBezTo>
                <a:cubicBezTo>
                  <a:pt x="65" y="403"/>
                  <a:pt x="65" y="403"/>
                  <a:pt x="65" y="403"/>
                </a:cubicBezTo>
                <a:cubicBezTo>
                  <a:pt x="128" y="403"/>
                  <a:pt x="128" y="403"/>
                  <a:pt x="128" y="403"/>
                </a:cubicBezTo>
                <a:cubicBezTo>
                  <a:pt x="128" y="292"/>
                  <a:pt x="128" y="292"/>
                  <a:pt x="128" y="292"/>
                </a:cubicBezTo>
                <a:cubicBezTo>
                  <a:pt x="144" y="292"/>
                  <a:pt x="144" y="292"/>
                  <a:pt x="144" y="292"/>
                </a:cubicBezTo>
                <a:cubicBezTo>
                  <a:pt x="144" y="403"/>
                  <a:pt x="144" y="403"/>
                  <a:pt x="144" y="403"/>
                </a:cubicBezTo>
                <a:cubicBezTo>
                  <a:pt x="207" y="403"/>
                  <a:pt x="207" y="403"/>
                  <a:pt x="207" y="403"/>
                </a:cubicBezTo>
                <a:lnTo>
                  <a:pt x="207" y="252"/>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1" name="Oval 21">
            <a:extLst>
              <a:ext uri="{FF2B5EF4-FFF2-40B4-BE49-F238E27FC236}">
                <a16:creationId xmlns:a16="http://schemas.microsoft.com/office/drawing/2014/main" id="{C39DD012-2490-427D-BF7A-EC5103F9B01C}"/>
              </a:ext>
            </a:extLst>
          </p:cNvPr>
          <p:cNvSpPr>
            <a:spLocks noChangeArrowheads="1"/>
          </p:cNvSpPr>
          <p:nvPr/>
        </p:nvSpPr>
        <p:spPr bwMode="auto">
          <a:xfrm>
            <a:off x="3567283" y="1730226"/>
            <a:ext cx="407987" cy="412750"/>
          </a:xfrm>
          <a:prstGeom prst="ellipse">
            <a:avLst/>
          </a:pr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endParaRPr lang="zh-CN" altLang="en-US"/>
          </a:p>
        </p:txBody>
      </p:sp>
      <p:sp>
        <p:nvSpPr>
          <p:cNvPr id="22" name="TextBox 682">
            <a:extLst>
              <a:ext uri="{FF2B5EF4-FFF2-40B4-BE49-F238E27FC236}">
                <a16:creationId xmlns:a16="http://schemas.microsoft.com/office/drawing/2014/main" id="{E8493DB1-1BF1-4357-AC31-A76C9A361156}"/>
              </a:ext>
            </a:extLst>
          </p:cNvPr>
          <p:cNvSpPr txBox="1"/>
          <p:nvPr/>
        </p:nvSpPr>
        <p:spPr>
          <a:xfrm>
            <a:off x="2891784" y="3885404"/>
            <a:ext cx="627095"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2000" dirty="0">
                <a:solidFill>
                  <a:schemeClr val="bg1">
                    <a:lumMod val="50000"/>
                  </a:schemeClr>
                </a:solidFill>
              </a:rPr>
              <a:t>25%</a:t>
            </a:r>
            <a:endParaRPr lang="zh-CN" altLang="en-US" sz="2000" dirty="0">
              <a:solidFill>
                <a:schemeClr val="bg1">
                  <a:lumMod val="50000"/>
                </a:schemeClr>
              </a:solidFill>
            </a:endParaRPr>
          </a:p>
        </p:txBody>
      </p:sp>
      <p:sp>
        <p:nvSpPr>
          <p:cNvPr id="23" name="TextBox 682">
            <a:extLst>
              <a:ext uri="{FF2B5EF4-FFF2-40B4-BE49-F238E27FC236}">
                <a16:creationId xmlns:a16="http://schemas.microsoft.com/office/drawing/2014/main" id="{1D358293-9FD1-4F05-AF64-DC5DFD3DB564}"/>
              </a:ext>
            </a:extLst>
          </p:cNvPr>
          <p:cNvSpPr txBox="1"/>
          <p:nvPr/>
        </p:nvSpPr>
        <p:spPr>
          <a:xfrm>
            <a:off x="5126813" y="3885404"/>
            <a:ext cx="627095"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2000" dirty="0">
                <a:solidFill>
                  <a:schemeClr val="bg1">
                    <a:lumMod val="50000"/>
                  </a:schemeClr>
                </a:solidFill>
              </a:rPr>
              <a:t>45%</a:t>
            </a:r>
            <a:endParaRPr lang="zh-CN" altLang="en-US" sz="2000" dirty="0">
              <a:solidFill>
                <a:schemeClr val="bg1">
                  <a:lumMod val="50000"/>
                </a:schemeClr>
              </a:solidFill>
            </a:endParaRPr>
          </a:p>
        </p:txBody>
      </p:sp>
      <p:sp>
        <p:nvSpPr>
          <p:cNvPr id="24" name="TextBox 682">
            <a:extLst>
              <a:ext uri="{FF2B5EF4-FFF2-40B4-BE49-F238E27FC236}">
                <a16:creationId xmlns:a16="http://schemas.microsoft.com/office/drawing/2014/main" id="{29F7A80B-4537-405B-8EBF-86F0E16E64EC}"/>
              </a:ext>
            </a:extLst>
          </p:cNvPr>
          <p:cNvSpPr txBox="1"/>
          <p:nvPr/>
        </p:nvSpPr>
        <p:spPr>
          <a:xfrm>
            <a:off x="7485191" y="3885404"/>
            <a:ext cx="627095"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2000" dirty="0">
                <a:solidFill>
                  <a:schemeClr val="bg1">
                    <a:lumMod val="50000"/>
                  </a:schemeClr>
                </a:solidFill>
              </a:rPr>
              <a:t>85%</a:t>
            </a:r>
            <a:endParaRPr lang="zh-CN" altLang="en-US" sz="2000" dirty="0">
              <a:solidFill>
                <a:schemeClr val="bg1">
                  <a:lumMod val="50000"/>
                </a:schemeClr>
              </a:solidFill>
            </a:endParaRPr>
          </a:p>
        </p:txBody>
      </p:sp>
      <p:sp>
        <p:nvSpPr>
          <p:cNvPr id="25" name="TextBox 682">
            <a:extLst>
              <a:ext uri="{FF2B5EF4-FFF2-40B4-BE49-F238E27FC236}">
                <a16:creationId xmlns:a16="http://schemas.microsoft.com/office/drawing/2014/main" id="{A5095C3D-9CEE-48C1-893D-5B2A07531418}"/>
              </a:ext>
            </a:extLst>
          </p:cNvPr>
          <p:cNvSpPr txBox="1"/>
          <p:nvPr/>
        </p:nvSpPr>
        <p:spPr>
          <a:xfrm>
            <a:off x="9589442" y="3885404"/>
            <a:ext cx="756938" cy="400110"/>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itchFamily="34" charset="0"/>
                <a:ea typeface="宋体" pitchFamily="2" charset="-122"/>
                <a:cs typeface="+mn-cs"/>
              </a:defRPr>
            </a:lvl1pPr>
            <a:lvl2pPr marL="457200" algn="l" rtl="0" fontAlgn="base">
              <a:spcBef>
                <a:spcPct val="0"/>
              </a:spcBef>
              <a:spcAft>
                <a:spcPct val="0"/>
              </a:spcAft>
              <a:defRPr kern="1200">
                <a:solidFill>
                  <a:schemeClr val="tx1"/>
                </a:solidFill>
                <a:latin typeface="Calibri" pitchFamily="34" charset="0"/>
                <a:ea typeface="宋体" pitchFamily="2" charset="-122"/>
                <a:cs typeface="+mn-cs"/>
              </a:defRPr>
            </a:lvl2pPr>
            <a:lvl3pPr marL="914400" algn="l" rtl="0" fontAlgn="base">
              <a:spcBef>
                <a:spcPct val="0"/>
              </a:spcBef>
              <a:spcAft>
                <a:spcPct val="0"/>
              </a:spcAft>
              <a:defRPr kern="1200">
                <a:solidFill>
                  <a:schemeClr val="tx1"/>
                </a:solidFill>
                <a:latin typeface="Calibri" pitchFamily="34" charset="0"/>
                <a:ea typeface="宋体" pitchFamily="2" charset="-122"/>
                <a:cs typeface="+mn-cs"/>
              </a:defRPr>
            </a:lvl3pPr>
            <a:lvl4pPr marL="1371600" algn="l" rtl="0" fontAlgn="base">
              <a:spcBef>
                <a:spcPct val="0"/>
              </a:spcBef>
              <a:spcAft>
                <a:spcPct val="0"/>
              </a:spcAft>
              <a:defRPr kern="1200">
                <a:solidFill>
                  <a:schemeClr val="tx1"/>
                </a:solidFill>
                <a:latin typeface="Calibri" pitchFamily="34" charset="0"/>
                <a:ea typeface="宋体" pitchFamily="2" charset="-122"/>
                <a:cs typeface="+mn-cs"/>
              </a:defRPr>
            </a:lvl4pPr>
            <a:lvl5pPr marL="1828800" algn="l" rtl="0" fontAlgn="base">
              <a:spcBef>
                <a:spcPct val="0"/>
              </a:spcBef>
              <a:spcAft>
                <a:spcPct val="0"/>
              </a:spcAft>
              <a:defRPr kern="1200">
                <a:solidFill>
                  <a:schemeClr val="tx1"/>
                </a:solidFill>
                <a:latin typeface="Calibri" pitchFamily="34" charset="0"/>
                <a:ea typeface="宋体" pitchFamily="2" charset="-122"/>
                <a:cs typeface="+mn-cs"/>
              </a:defRPr>
            </a:lvl5pPr>
            <a:lvl6pPr marL="2286000" algn="l" defTabSz="914400" rtl="0" eaLnBrk="1" latinLnBrk="0" hangingPunct="1">
              <a:defRPr kern="1200">
                <a:solidFill>
                  <a:schemeClr val="tx1"/>
                </a:solidFill>
                <a:latin typeface="Calibri" pitchFamily="34" charset="0"/>
                <a:ea typeface="宋体" pitchFamily="2" charset="-122"/>
                <a:cs typeface="+mn-cs"/>
              </a:defRPr>
            </a:lvl6pPr>
            <a:lvl7pPr marL="2743200" algn="l" defTabSz="914400" rtl="0" eaLnBrk="1" latinLnBrk="0" hangingPunct="1">
              <a:defRPr kern="1200">
                <a:solidFill>
                  <a:schemeClr val="tx1"/>
                </a:solidFill>
                <a:latin typeface="Calibri" pitchFamily="34" charset="0"/>
                <a:ea typeface="宋体" pitchFamily="2" charset="-122"/>
                <a:cs typeface="+mn-cs"/>
              </a:defRPr>
            </a:lvl7pPr>
            <a:lvl8pPr marL="3200400" algn="l" defTabSz="914400" rtl="0" eaLnBrk="1" latinLnBrk="0" hangingPunct="1">
              <a:defRPr kern="1200">
                <a:solidFill>
                  <a:schemeClr val="tx1"/>
                </a:solidFill>
                <a:latin typeface="Calibri" pitchFamily="34" charset="0"/>
                <a:ea typeface="宋体" pitchFamily="2" charset="-122"/>
                <a:cs typeface="+mn-cs"/>
              </a:defRPr>
            </a:lvl8pPr>
            <a:lvl9pPr marL="3657600" algn="l" defTabSz="914400" rtl="0" eaLnBrk="1" latinLnBrk="0" hangingPunct="1">
              <a:defRPr kern="1200">
                <a:solidFill>
                  <a:schemeClr val="tx1"/>
                </a:solidFill>
                <a:latin typeface="Calibri" pitchFamily="34" charset="0"/>
                <a:ea typeface="宋体" pitchFamily="2" charset="-122"/>
                <a:cs typeface="+mn-cs"/>
              </a:defRPr>
            </a:lvl9pPr>
          </a:lstStyle>
          <a:p>
            <a:pPr algn="ctr"/>
            <a:r>
              <a:rPr lang="en-US" altLang="zh-CN" sz="2000" dirty="0">
                <a:solidFill>
                  <a:schemeClr val="bg1">
                    <a:lumMod val="50000"/>
                  </a:schemeClr>
                </a:solidFill>
              </a:rPr>
              <a:t>100%</a:t>
            </a:r>
            <a:endParaRPr lang="zh-CN" altLang="en-US" sz="2000" dirty="0">
              <a:solidFill>
                <a:schemeClr val="bg1">
                  <a:lumMod val="50000"/>
                </a:schemeClr>
              </a:solidFill>
            </a:endParaRPr>
          </a:p>
        </p:txBody>
      </p:sp>
      <p:sp>
        <p:nvSpPr>
          <p:cNvPr id="26" name="MH_Entry_1">
            <a:extLst>
              <a:ext uri="{FF2B5EF4-FFF2-40B4-BE49-F238E27FC236}">
                <a16:creationId xmlns:a16="http://schemas.microsoft.com/office/drawing/2014/main" id="{5A1E9C8A-0D7D-4577-8179-5600574BC0AD}"/>
              </a:ext>
            </a:extLst>
          </p:cNvPr>
          <p:cNvSpPr txBox="1"/>
          <p:nvPr>
            <p:custDataLst>
              <p:tags r:id="rId1"/>
            </p:custDataLst>
          </p:nvPr>
        </p:nvSpPr>
        <p:spPr>
          <a:xfrm>
            <a:off x="802031" y="18155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27" name="MH_Number_1">
            <a:extLst>
              <a:ext uri="{FF2B5EF4-FFF2-40B4-BE49-F238E27FC236}">
                <a16:creationId xmlns:a16="http://schemas.microsoft.com/office/drawing/2014/main" id="{F71E465A-2FBC-45FF-BE01-9D05F5A38449}"/>
              </a:ext>
            </a:extLst>
          </p:cNvPr>
          <p:cNvSpPr/>
          <p:nvPr>
            <p:custDataLst>
              <p:tags r:id="rId2"/>
            </p:custDataLst>
          </p:nvPr>
        </p:nvSpPr>
        <p:spPr>
          <a:xfrm>
            <a:off x="252862" y="22893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sp>
        <p:nvSpPr>
          <p:cNvPr id="28" name="TextBox 23">
            <a:extLst>
              <a:ext uri="{FF2B5EF4-FFF2-40B4-BE49-F238E27FC236}">
                <a16:creationId xmlns:a16="http://schemas.microsoft.com/office/drawing/2014/main" id="{305AC57F-2046-43C4-A7A7-5AE22A9E02FD}"/>
              </a:ext>
            </a:extLst>
          </p:cNvPr>
          <p:cNvSpPr txBox="1"/>
          <p:nvPr/>
        </p:nvSpPr>
        <p:spPr>
          <a:xfrm>
            <a:off x="167136" y="5005235"/>
            <a:ext cx="2253049" cy="641540"/>
          </a:xfrm>
          <a:prstGeom prst="rect">
            <a:avLst/>
          </a:prstGeom>
          <a:noFill/>
        </p:spPr>
        <p:txBody>
          <a:bodyPr wrap="square" lIns="86697" tIns="43348" rIns="86697" bIns="43348" rtlCol="0">
            <a:spAutoFit/>
          </a:bodyPr>
          <a:lstStyle/>
          <a:p>
            <a:pPr algn="ctr">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29" name="TextBox 24">
            <a:extLst>
              <a:ext uri="{FF2B5EF4-FFF2-40B4-BE49-F238E27FC236}">
                <a16:creationId xmlns:a16="http://schemas.microsoft.com/office/drawing/2014/main" id="{63B7D4C7-9269-4880-AD37-374AD0FD2350}"/>
              </a:ext>
            </a:extLst>
          </p:cNvPr>
          <p:cNvSpPr txBox="1"/>
          <p:nvPr/>
        </p:nvSpPr>
        <p:spPr>
          <a:xfrm>
            <a:off x="549687" y="4684218"/>
            <a:ext cx="1487947" cy="313310"/>
          </a:xfrm>
          <a:prstGeom prst="rect">
            <a:avLst/>
          </a:prstGeom>
          <a:noFill/>
        </p:spPr>
        <p:txBody>
          <a:bodyPr wrap="none" lIns="86697" tIns="43348" rIns="86697" bIns="43348" rtlCol="0">
            <a:spAutoFit/>
          </a:bodyPr>
          <a:lstStyle/>
          <a:p>
            <a:pPr algn="ctr"/>
            <a:r>
              <a:rPr lang="zh-CN" altLang="en-US" sz="1467" dirty="0">
                <a:solidFill>
                  <a:schemeClr val="tx1">
                    <a:lumMod val="65000"/>
                    <a:lumOff val="35000"/>
                  </a:schemeClr>
                </a:solidFill>
                <a:ea typeface="微软雅黑" panose="020B0503020204020204" pitchFamily="34" charset="-122"/>
              </a:rPr>
              <a:t>请替换文字内容</a:t>
            </a:r>
          </a:p>
        </p:txBody>
      </p:sp>
      <p:sp>
        <p:nvSpPr>
          <p:cNvPr id="30" name="TextBox 23">
            <a:extLst>
              <a:ext uri="{FF2B5EF4-FFF2-40B4-BE49-F238E27FC236}">
                <a16:creationId xmlns:a16="http://schemas.microsoft.com/office/drawing/2014/main" id="{3E6744D0-5443-4EB4-A639-40CE3457FE31}"/>
              </a:ext>
            </a:extLst>
          </p:cNvPr>
          <p:cNvSpPr txBox="1"/>
          <p:nvPr/>
        </p:nvSpPr>
        <p:spPr>
          <a:xfrm>
            <a:off x="2613795" y="4997528"/>
            <a:ext cx="2253049" cy="641540"/>
          </a:xfrm>
          <a:prstGeom prst="rect">
            <a:avLst/>
          </a:prstGeom>
          <a:noFill/>
        </p:spPr>
        <p:txBody>
          <a:bodyPr wrap="square" lIns="86697" tIns="43348" rIns="86697" bIns="43348" rtlCol="0">
            <a:spAutoFit/>
          </a:bodyPr>
          <a:lstStyle/>
          <a:p>
            <a:pPr algn="ctr">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1" name="TextBox 24">
            <a:extLst>
              <a:ext uri="{FF2B5EF4-FFF2-40B4-BE49-F238E27FC236}">
                <a16:creationId xmlns:a16="http://schemas.microsoft.com/office/drawing/2014/main" id="{28715938-2132-479D-B0E7-214174386686}"/>
              </a:ext>
            </a:extLst>
          </p:cNvPr>
          <p:cNvSpPr txBox="1"/>
          <p:nvPr/>
        </p:nvSpPr>
        <p:spPr>
          <a:xfrm>
            <a:off x="2996346" y="4676511"/>
            <a:ext cx="1487947" cy="313310"/>
          </a:xfrm>
          <a:prstGeom prst="rect">
            <a:avLst/>
          </a:prstGeom>
          <a:noFill/>
        </p:spPr>
        <p:txBody>
          <a:bodyPr wrap="none" lIns="86697" tIns="43348" rIns="86697" bIns="43348" rtlCol="0">
            <a:spAutoFit/>
          </a:bodyPr>
          <a:lstStyle/>
          <a:p>
            <a:pPr algn="ctr"/>
            <a:r>
              <a:rPr lang="zh-CN" altLang="en-US" sz="1467" dirty="0">
                <a:solidFill>
                  <a:schemeClr val="tx1">
                    <a:lumMod val="65000"/>
                    <a:lumOff val="35000"/>
                  </a:schemeClr>
                </a:solidFill>
                <a:ea typeface="微软雅黑" panose="020B0503020204020204" pitchFamily="34" charset="-122"/>
              </a:rPr>
              <a:t>请替换文字内容</a:t>
            </a:r>
          </a:p>
        </p:txBody>
      </p:sp>
      <p:sp>
        <p:nvSpPr>
          <p:cNvPr id="32" name="TextBox 23">
            <a:extLst>
              <a:ext uri="{FF2B5EF4-FFF2-40B4-BE49-F238E27FC236}">
                <a16:creationId xmlns:a16="http://schemas.microsoft.com/office/drawing/2014/main" id="{2C098E93-8329-4B40-9A05-B7C0CCEDBC09}"/>
              </a:ext>
            </a:extLst>
          </p:cNvPr>
          <p:cNvSpPr txBox="1"/>
          <p:nvPr/>
        </p:nvSpPr>
        <p:spPr>
          <a:xfrm>
            <a:off x="4937895" y="5005235"/>
            <a:ext cx="2253049" cy="641540"/>
          </a:xfrm>
          <a:prstGeom prst="rect">
            <a:avLst/>
          </a:prstGeom>
          <a:noFill/>
        </p:spPr>
        <p:txBody>
          <a:bodyPr wrap="square" lIns="86697" tIns="43348" rIns="86697" bIns="43348" rtlCol="0">
            <a:spAutoFit/>
          </a:bodyPr>
          <a:lstStyle/>
          <a:p>
            <a:pPr algn="ctr">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3" name="TextBox 24">
            <a:extLst>
              <a:ext uri="{FF2B5EF4-FFF2-40B4-BE49-F238E27FC236}">
                <a16:creationId xmlns:a16="http://schemas.microsoft.com/office/drawing/2014/main" id="{2A187450-F5B6-4A24-A5F2-47E2123B68A4}"/>
              </a:ext>
            </a:extLst>
          </p:cNvPr>
          <p:cNvSpPr txBox="1"/>
          <p:nvPr/>
        </p:nvSpPr>
        <p:spPr>
          <a:xfrm>
            <a:off x="5320446" y="4684218"/>
            <a:ext cx="1487947" cy="313310"/>
          </a:xfrm>
          <a:prstGeom prst="rect">
            <a:avLst/>
          </a:prstGeom>
          <a:noFill/>
        </p:spPr>
        <p:txBody>
          <a:bodyPr wrap="none" lIns="86697" tIns="43348" rIns="86697" bIns="43348" rtlCol="0">
            <a:spAutoFit/>
          </a:bodyPr>
          <a:lstStyle/>
          <a:p>
            <a:pPr algn="ctr"/>
            <a:r>
              <a:rPr lang="zh-CN" altLang="en-US" sz="1467" dirty="0">
                <a:solidFill>
                  <a:schemeClr val="tx1">
                    <a:lumMod val="65000"/>
                    <a:lumOff val="35000"/>
                  </a:schemeClr>
                </a:solidFill>
                <a:ea typeface="微软雅黑" panose="020B0503020204020204" pitchFamily="34" charset="-122"/>
              </a:rPr>
              <a:t>请替换文字内容</a:t>
            </a:r>
          </a:p>
        </p:txBody>
      </p:sp>
      <p:sp>
        <p:nvSpPr>
          <p:cNvPr id="34" name="TextBox 23">
            <a:extLst>
              <a:ext uri="{FF2B5EF4-FFF2-40B4-BE49-F238E27FC236}">
                <a16:creationId xmlns:a16="http://schemas.microsoft.com/office/drawing/2014/main" id="{15700E53-0E8B-4C9E-8061-5C0CF0317F08}"/>
              </a:ext>
            </a:extLst>
          </p:cNvPr>
          <p:cNvSpPr txBox="1"/>
          <p:nvPr/>
        </p:nvSpPr>
        <p:spPr>
          <a:xfrm>
            <a:off x="7190944" y="5005235"/>
            <a:ext cx="2253049" cy="641540"/>
          </a:xfrm>
          <a:prstGeom prst="rect">
            <a:avLst/>
          </a:prstGeom>
          <a:noFill/>
        </p:spPr>
        <p:txBody>
          <a:bodyPr wrap="square" lIns="86697" tIns="43348" rIns="86697" bIns="43348" rtlCol="0">
            <a:spAutoFit/>
          </a:bodyPr>
          <a:lstStyle/>
          <a:p>
            <a:pPr algn="ctr">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5" name="TextBox 24">
            <a:extLst>
              <a:ext uri="{FF2B5EF4-FFF2-40B4-BE49-F238E27FC236}">
                <a16:creationId xmlns:a16="http://schemas.microsoft.com/office/drawing/2014/main" id="{3E7D4C70-4A2A-4C52-BE5E-00A892360831}"/>
              </a:ext>
            </a:extLst>
          </p:cNvPr>
          <p:cNvSpPr txBox="1"/>
          <p:nvPr/>
        </p:nvSpPr>
        <p:spPr>
          <a:xfrm>
            <a:off x="7573495" y="4684218"/>
            <a:ext cx="1487947" cy="313310"/>
          </a:xfrm>
          <a:prstGeom prst="rect">
            <a:avLst/>
          </a:prstGeom>
          <a:noFill/>
        </p:spPr>
        <p:txBody>
          <a:bodyPr wrap="none" lIns="86697" tIns="43348" rIns="86697" bIns="43348" rtlCol="0">
            <a:spAutoFit/>
          </a:bodyPr>
          <a:lstStyle/>
          <a:p>
            <a:pPr algn="ctr"/>
            <a:r>
              <a:rPr lang="zh-CN" altLang="en-US" sz="1467" dirty="0">
                <a:solidFill>
                  <a:schemeClr val="tx1">
                    <a:lumMod val="65000"/>
                    <a:lumOff val="35000"/>
                  </a:schemeClr>
                </a:solidFill>
                <a:ea typeface="微软雅黑" panose="020B0503020204020204" pitchFamily="34" charset="-122"/>
              </a:rPr>
              <a:t>请替换文字内容</a:t>
            </a:r>
          </a:p>
        </p:txBody>
      </p:sp>
      <p:sp>
        <p:nvSpPr>
          <p:cNvPr id="36" name="TextBox 23">
            <a:extLst>
              <a:ext uri="{FF2B5EF4-FFF2-40B4-BE49-F238E27FC236}">
                <a16:creationId xmlns:a16="http://schemas.microsoft.com/office/drawing/2014/main" id="{11184E20-0E36-4B7F-9DC1-DB305AA80EC0}"/>
              </a:ext>
            </a:extLst>
          </p:cNvPr>
          <p:cNvSpPr txBox="1"/>
          <p:nvPr/>
        </p:nvSpPr>
        <p:spPr>
          <a:xfrm>
            <a:off x="9443993" y="4997528"/>
            <a:ext cx="2253049" cy="641540"/>
          </a:xfrm>
          <a:prstGeom prst="rect">
            <a:avLst/>
          </a:prstGeom>
          <a:noFill/>
        </p:spPr>
        <p:txBody>
          <a:bodyPr wrap="square" lIns="86697" tIns="43348" rIns="86697" bIns="43348" rtlCol="0">
            <a:spAutoFit/>
          </a:bodyPr>
          <a:lstStyle/>
          <a:p>
            <a:pPr algn="ctr">
              <a:lnSpc>
                <a:spcPct val="150000"/>
              </a:lnSpc>
            </a:pPr>
            <a:r>
              <a:rPr lang="zh-CN" altLang="en-US"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rPr>
              <a:t>点击添加相关标题文字，点击添加相关标题文字，点击添加相关标题文字，点击添加相关标题文字。</a:t>
            </a:r>
            <a:endParaRPr lang="en-GB" altLang="zh-CN" sz="800" dirty="0">
              <a:solidFill>
                <a:schemeClr val="tx1">
                  <a:lumMod val="65000"/>
                  <a:lumOff val="35000"/>
                </a:schemeClr>
              </a:solidFill>
              <a:latin typeface="Arial" panose="020B0604020202020204" pitchFamily="34" charset="0"/>
              <a:ea typeface="微软雅黑" panose="020B0503020204020204" pitchFamily="34" charset="-122"/>
              <a:cs typeface="+mn-ea"/>
              <a:sym typeface="+mn-lt"/>
            </a:endParaRPr>
          </a:p>
        </p:txBody>
      </p:sp>
      <p:sp>
        <p:nvSpPr>
          <p:cNvPr id="37" name="TextBox 24">
            <a:extLst>
              <a:ext uri="{FF2B5EF4-FFF2-40B4-BE49-F238E27FC236}">
                <a16:creationId xmlns:a16="http://schemas.microsoft.com/office/drawing/2014/main" id="{EB1F2E60-5C57-4AB8-BCB1-350F72275AA9}"/>
              </a:ext>
            </a:extLst>
          </p:cNvPr>
          <p:cNvSpPr txBox="1"/>
          <p:nvPr/>
        </p:nvSpPr>
        <p:spPr>
          <a:xfrm>
            <a:off x="9826544" y="4676511"/>
            <a:ext cx="1487947" cy="313310"/>
          </a:xfrm>
          <a:prstGeom prst="rect">
            <a:avLst/>
          </a:prstGeom>
          <a:noFill/>
        </p:spPr>
        <p:txBody>
          <a:bodyPr wrap="none" lIns="86697" tIns="43348" rIns="86697" bIns="43348" rtlCol="0">
            <a:spAutoFit/>
          </a:bodyPr>
          <a:lstStyle/>
          <a:p>
            <a:pPr algn="ctr"/>
            <a:r>
              <a:rPr lang="zh-CN" altLang="en-US" sz="1467" dirty="0">
                <a:solidFill>
                  <a:schemeClr val="tx1">
                    <a:lumMod val="65000"/>
                    <a:lumOff val="35000"/>
                  </a:schemeClr>
                </a:solidFill>
                <a:ea typeface="微软雅黑" panose="020B0503020204020204" pitchFamily="34" charset="-122"/>
              </a:rPr>
              <a:t>请替换文字内容</a:t>
            </a:r>
          </a:p>
        </p:txBody>
      </p:sp>
    </p:spTree>
    <p:extLst>
      <p:ext uri="{BB962C8B-B14F-4D97-AF65-F5344CB8AC3E}">
        <p14:creationId xmlns:p14="http://schemas.microsoft.com/office/powerpoint/2010/main" val="2676639726"/>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1+#ppt_w/2"/>
                                          </p:val>
                                        </p:tav>
                                        <p:tav tm="100000">
                                          <p:val>
                                            <p:strVal val="#ppt_x"/>
                                          </p:val>
                                        </p:tav>
                                      </p:tavLst>
                                    </p:anim>
                                    <p:anim calcmode="lin" valueType="num">
                                      <p:cBhvr additive="base">
                                        <p:cTn id="8" dur="500" fill="hold"/>
                                        <p:tgtEl>
                                          <p:spTgt spid="26"/>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additive="base">
                                        <p:cTn id="11" dur="500" fill="hold"/>
                                        <p:tgtEl>
                                          <p:spTgt spid="27"/>
                                        </p:tgtEl>
                                        <p:attrNameLst>
                                          <p:attrName>ppt_x</p:attrName>
                                        </p:attrNameLst>
                                      </p:cBhvr>
                                      <p:tavLst>
                                        <p:tav tm="0">
                                          <p:val>
                                            <p:strVal val="1+#ppt_w/2"/>
                                          </p:val>
                                        </p:tav>
                                        <p:tav tm="100000">
                                          <p:val>
                                            <p:strVal val="#ppt_x"/>
                                          </p:val>
                                        </p:tav>
                                      </p:tavLst>
                                    </p:anim>
                                    <p:anim calcmode="lin" valueType="num">
                                      <p:cBhvr additive="base">
                                        <p:cTn id="12"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anim calcmode="lin" valueType="num">
                                      <p:cBhvr>
                                        <p:cTn id="45" dur="1000" fill="hold"/>
                                        <p:tgtEl>
                                          <p:spTgt spid="20"/>
                                        </p:tgtEl>
                                        <p:attrNameLst>
                                          <p:attrName>ppt_x</p:attrName>
                                        </p:attrNameLst>
                                      </p:cBhvr>
                                      <p:tavLst>
                                        <p:tav tm="0">
                                          <p:val>
                                            <p:strVal val="#ppt_x"/>
                                          </p:val>
                                        </p:tav>
                                        <p:tav tm="100000">
                                          <p:val>
                                            <p:strVal val="#ppt_x"/>
                                          </p:val>
                                        </p:tav>
                                      </p:tavLst>
                                    </p:anim>
                                    <p:anim calcmode="lin" valueType="num">
                                      <p:cBhvr>
                                        <p:cTn id="46" dur="1000" fill="hold"/>
                                        <p:tgtEl>
                                          <p:spTgt spid="2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1000"/>
                                        <p:tgtEl>
                                          <p:spTgt spid="9"/>
                                        </p:tgtEl>
                                      </p:cBhvr>
                                    </p:animEffect>
                                    <p:anim calcmode="lin" valueType="num">
                                      <p:cBhvr>
                                        <p:cTn id="62" dur="1000" fill="hold"/>
                                        <p:tgtEl>
                                          <p:spTgt spid="9"/>
                                        </p:tgtEl>
                                        <p:attrNameLst>
                                          <p:attrName>ppt_x</p:attrName>
                                        </p:attrNameLst>
                                      </p:cBhvr>
                                      <p:tavLst>
                                        <p:tav tm="0">
                                          <p:val>
                                            <p:strVal val="#ppt_x"/>
                                          </p:val>
                                        </p:tav>
                                        <p:tav tm="100000">
                                          <p:val>
                                            <p:strVal val="#ppt_x"/>
                                          </p:val>
                                        </p:tav>
                                      </p:tavLst>
                                    </p:anim>
                                    <p:anim calcmode="lin" valueType="num">
                                      <p:cBhvr>
                                        <p:cTn id="63" dur="1000" fill="hold"/>
                                        <p:tgtEl>
                                          <p:spTgt spid="9"/>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1000"/>
                                        <p:tgtEl>
                                          <p:spTgt spid="10"/>
                                        </p:tgtEl>
                                      </p:cBhvr>
                                    </p:animEffect>
                                    <p:anim calcmode="lin" valueType="num">
                                      <p:cBhvr>
                                        <p:cTn id="67" dur="1000" fill="hold"/>
                                        <p:tgtEl>
                                          <p:spTgt spid="10"/>
                                        </p:tgtEl>
                                        <p:attrNameLst>
                                          <p:attrName>ppt_x</p:attrName>
                                        </p:attrNameLst>
                                      </p:cBhvr>
                                      <p:tavLst>
                                        <p:tav tm="0">
                                          <p:val>
                                            <p:strVal val="#ppt_x"/>
                                          </p:val>
                                        </p:tav>
                                        <p:tav tm="100000">
                                          <p:val>
                                            <p:strVal val="#ppt_x"/>
                                          </p:val>
                                        </p:tav>
                                      </p:tavLst>
                                    </p:anim>
                                    <p:anim calcmode="lin" valueType="num">
                                      <p:cBhvr>
                                        <p:cTn id="68" dur="1000" fill="hold"/>
                                        <p:tgtEl>
                                          <p:spTgt spid="10"/>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fade">
                                      <p:cBhvr>
                                        <p:cTn id="71" dur="1000"/>
                                        <p:tgtEl>
                                          <p:spTgt spid="11"/>
                                        </p:tgtEl>
                                      </p:cBhvr>
                                    </p:animEffect>
                                    <p:anim calcmode="lin" valueType="num">
                                      <p:cBhvr>
                                        <p:cTn id="72" dur="1000" fill="hold"/>
                                        <p:tgtEl>
                                          <p:spTgt spid="11"/>
                                        </p:tgtEl>
                                        <p:attrNameLst>
                                          <p:attrName>ppt_x</p:attrName>
                                        </p:attrNameLst>
                                      </p:cBhvr>
                                      <p:tavLst>
                                        <p:tav tm="0">
                                          <p:val>
                                            <p:strVal val="#ppt_x"/>
                                          </p:val>
                                        </p:tav>
                                        <p:tav tm="100000">
                                          <p:val>
                                            <p:strVal val="#ppt_x"/>
                                          </p:val>
                                        </p:tav>
                                      </p:tavLst>
                                    </p:anim>
                                    <p:anim calcmode="lin" valueType="num">
                                      <p:cBhvr>
                                        <p:cTn id="73" dur="1000" fill="hold"/>
                                        <p:tgtEl>
                                          <p:spTgt spid="11"/>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2"/>
                                        </p:tgtEl>
                                        <p:attrNameLst>
                                          <p:attrName>style.visibility</p:attrName>
                                        </p:attrNameLst>
                                      </p:cBhvr>
                                      <p:to>
                                        <p:strVal val="visible"/>
                                      </p:to>
                                    </p:set>
                                    <p:animEffect transition="in" filter="fade">
                                      <p:cBhvr>
                                        <p:cTn id="76" dur="1000"/>
                                        <p:tgtEl>
                                          <p:spTgt spid="12"/>
                                        </p:tgtEl>
                                      </p:cBhvr>
                                    </p:animEffect>
                                    <p:anim calcmode="lin" valueType="num">
                                      <p:cBhvr>
                                        <p:cTn id="77" dur="1000" fill="hold"/>
                                        <p:tgtEl>
                                          <p:spTgt spid="12"/>
                                        </p:tgtEl>
                                        <p:attrNameLst>
                                          <p:attrName>ppt_x</p:attrName>
                                        </p:attrNameLst>
                                      </p:cBhvr>
                                      <p:tavLst>
                                        <p:tav tm="0">
                                          <p:val>
                                            <p:strVal val="#ppt_x"/>
                                          </p:val>
                                        </p:tav>
                                        <p:tav tm="100000">
                                          <p:val>
                                            <p:strVal val="#ppt_x"/>
                                          </p:val>
                                        </p:tav>
                                      </p:tavLst>
                                    </p:anim>
                                    <p:anim calcmode="lin" valueType="num">
                                      <p:cBhvr>
                                        <p:cTn id="78" dur="1000" fill="hold"/>
                                        <p:tgtEl>
                                          <p:spTgt spid="12"/>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1000"/>
                                        <p:tgtEl>
                                          <p:spTgt spid="13"/>
                                        </p:tgtEl>
                                      </p:cBhvr>
                                    </p:animEffect>
                                    <p:anim calcmode="lin" valueType="num">
                                      <p:cBhvr>
                                        <p:cTn id="82" dur="1000" fill="hold"/>
                                        <p:tgtEl>
                                          <p:spTgt spid="13"/>
                                        </p:tgtEl>
                                        <p:attrNameLst>
                                          <p:attrName>ppt_x</p:attrName>
                                        </p:attrNameLst>
                                      </p:cBhvr>
                                      <p:tavLst>
                                        <p:tav tm="0">
                                          <p:val>
                                            <p:strVal val="#ppt_x"/>
                                          </p:val>
                                        </p:tav>
                                        <p:tav tm="100000">
                                          <p:val>
                                            <p:strVal val="#ppt_x"/>
                                          </p:val>
                                        </p:tav>
                                      </p:tavLst>
                                    </p:anim>
                                    <p:anim calcmode="lin" valueType="num">
                                      <p:cBhvr>
                                        <p:cTn id="83" dur="1000" fill="hold"/>
                                        <p:tgtEl>
                                          <p:spTgt spid="13"/>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2" presetClass="entr" presetSubtype="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fade">
                                      <p:cBhvr>
                                        <p:cTn id="93" dur="1000"/>
                                        <p:tgtEl>
                                          <p:spTgt spid="14"/>
                                        </p:tgtEl>
                                      </p:cBhvr>
                                    </p:animEffect>
                                    <p:anim calcmode="lin" valueType="num">
                                      <p:cBhvr>
                                        <p:cTn id="94" dur="1000" fill="hold"/>
                                        <p:tgtEl>
                                          <p:spTgt spid="14"/>
                                        </p:tgtEl>
                                        <p:attrNameLst>
                                          <p:attrName>ppt_x</p:attrName>
                                        </p:attrNameLst>
                                      </p:cBhvr>
                                      <p:tavLst>
                                        <p:tav tm="0">
                                          <p:val>
                                            <p:strVal val="#ppt_x"/>
                                          </p:val>
                                        </p:tav>
                                        <p:tav tm="100000">
                                          <p:val>
                                            <p:strVal val="#ppt_x"/>
                                          </p:val>
                                        </p:tav>
                                      </p:tavLst>
                                    </p:anim>
                                    <p:anim calcmode="lin" valueType="num">
                                      <p:cBhvr>
                                        <p:cTn id="95" dur="1000" fill="hold"/>
                                        <p:tgtEl>
                                          <p:spTgt spid="14"/>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1000" fill="hold"/>
                                        <p:tgtEl>
                                          <p:spTgt spid="15"/>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16"/>
                                        </p:tgtEl>
                                        <p:attrNameLst>
                                          <p:attrName>style.visibility</p:attrName>
                                        </p:attrNameLst>
                                      </p:cBhvr>
                                      <p:to>
                                        <p:strVal val="visible"/>
                                      </p:to>
                                    </p:set>
                                    <p:animEffect transition="in" filter="fade">
                                      <p:cBhvr>
                                        <p:cTn id="103" dur="1000"/>
                                        <p:tgtEl>
                                          <p:spTgt spid="16"/>
                                        </p:tgtEl>
                                      </p:cBhvr>
                                    </p:animEffect>
                                    <p:anim calcmode="lin" valueType="num">
                                      <p:cBhvr>
                                        <p:cTn id="104" dur="1000" fill="hold"/>
                                        <p:tgtEl>
                                          <p:spTgt spid="16"/>
                                        </p:tgtEl>
                                        <p:attrNameLst>
                                          <p:attrName>ppt_x</p:attrName>
                                        </p:attrNameLst>
                                      </p:cBhvr>
                                      <p:tavLst>
                                        <p:tav tm="0">
                                          <p:val>
                                            <p:strVal val="#ppt_x"/>
                                          </p:val>
                                        </p:tav>
                                        <p:tav tm="100000">
                                          <p:val>
                                            <p:strVal val="#ppt_x"/>
                                          </p:val>
                                        </p:tav>
                                      </p:tavLst>
                                    </p:anim>
                                    <p:anim calcmode="lin" valueType="num">
                                      <p:cBhvr>
                                        <p:cTn id="105" dur="1000" fill="hold"/>
                                        <p:tgtEl>
                                          <p:spTgt spid="16"/>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fade">
                                      <p:cBhvr>
                                        <p:cTn id="108" dur="1000"/>
                                        <p:tgtEl>
                                          <p:spTgt spid="24"/>
                                        </p:tgtEl>
                                      </p:cBhvr>
                                    </p:animEffect>
                                    <p:anim calcmode="lin" valueType="num">
                                      <p:cBhvr>
                                        <p:cTn id="109" dur="1000" fill="hold"/>
                                        <p:tgtEl>
                                          <p:spTgt spid="24"/>
                                        </p:tgtEl>
                                        <p:attrNameLst>
                                          <p:attrName>ppt_x</p:attrName>
                                        </p:attrNameLst>
                                      </p:cBhvr>
                                      <p:tavLst>
                                        <p:tav tm="0">
                                          <p:val>
                                            <p:strVal val="#ppt_x"/>
                                          </p:val>
                                        </p:tav>
                                        <p:tav tm="100000">
                                          <p:val>
                                            <p:strVal val="#ppt_x"/>
                                          </p:val>
                                        </p:tav>
                                      </p:tavLst>
                                    </p:anim>
                                    <p:anim calcmode="lin" valueType="num">
                                      <p:cBhvr>
                                        <p:cTn id="110"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5"/>
                                        </p:tgtEl>
                                        <p:attrNameLst>
                                          <p:attrName>style.visibility</p:attrName>
                                        </p:attrNameLst>
                                      </p:cBhvr>
                                      <p:to>
                                        <p:strVal val="visible"/>
                                      </p:to>
                                    </p:set>
                                    <p:animEffect transition="in" filter="fade">
                                      <p:cBhvr>
                                        <p:cTn id="115" dur="1000"/>
                                        <p:tgtEl>
                                          <p:spTgt spid="5"/>
                                        </p:tgtEl>
                                      </p:cBhvr>
                                    </p:animEffect>
                                    <p:anim calcmode="lin" valueType="num">
                                      <p:cBhvr>
                                        <p:cTn id="116" dur="1000" fill="hold"/>
                                        <p:tgtEl>
                                          <p:spTgt spid="5"/>
                                        </p:tgtEl>
                                        <p:attrNameLst>
                                          <p:attrName>ppt_x</p:attrName>
                                        </p:attrNameLst>
                                      </p:cBhvr>
                                      <p:tavLst>
                                        <p:tav tm="0">
                                          <p:val>
                                            <p:strVal val="#ppt_x"/>
                                          </p:val>
                                        </p:tav>
                                        <p:tav tm="100000">
                                          <p:val>
                                            <p:strVal val="#ppt_x"/>
                                          </p:val>
                                        </p:tav>
                                      </p:tavLst>
                                    </p:anim>
                                    <p:anim calcmode="lin" valueType="num">
                                      <p:cBhvr>
                                        <p:cTn id="117" dur="1000" fill="hold"/>
                                        <p:tgtEl>
                                          <p:spTgt spid="5"/>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5"/>
                                        </p:tgtEl>
                                        <p:attrNameLst>
                                          <p:attrName>style.visibility</p:attrName>
                                        </p:attrNameLst>
                                      </p:cBhvr>
                                      <p:to>
                                        <p:strVal val="visible"/>
                                      </p:to>
                                    </p:set>
                                    <p:animEffect transition="in" filter="fade">
                                      <p:cBhvr>
                                        <p:cTn id="120" dur="1000"/>
                                        <p:tgtEl>
                                          <p:spTgt spid="25"/>
                                        </p:tgtEl>
                                      </p:cBhvr>
                                    </p:animEffect>
                                    <p:anim calcmode="lin" valueType="num">
                                      <p:cBhvr>
                                        <p:cTn id="121" dur="1000" fill="hold"/>
                                        <p:tgtEl>
                                          <p:spTgt spid="25"/>
                                        </p:tgtEl>
                                        <p:attrNameLst>
                                          <p:attrName>ppt_x</p:attrName>
                                        </p:attrNameLst>
                                      </p:cBhvr>
                                      <p:tavLst>
                                        <p:tav tm="0">
                                          <p:val>
                                            <p:strVal val="#ppt_x"/>
                                          </p:val>
                                        </p:tav>
                                        <p:tav tm="100000">
                                          <p:val>
                                            <p:strVal val="#ppt_x"/>
                                          </p:val>
                                        </p:tav>
                                      </p:tavLst>
                                    </p:anim>
                                    <p:anim calcmode="lin" valueType="num">
                                      <p:cBhvr>
                                        <p:cTn id="122" dur="1000" fill="hold"/>
                                        <p:tgtEl>
                                          <p:spTgt spid="25"/>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
                                        </p:tgtEl>
                                        <p:attrNameLst>
                                          <p:attrName>style.visibility</p:attrName>
                                        </p:attrNameLst>
                                      </p:cBhvr>
                                      <p:to>
                                        <p:strVal val="visible"/>
                                      </p:to>
                                    </p:set>
                                    <p:animEffect transition="in" filter="fade">
                                      <p:cBhvr>
                                        <p:cTn id="125" dur="1000"/>
                                        <p:tgtEl>
                                          <p:spTgt spid="6"/>
                                        </p:tgtEl>
                                      </p:cBhvr>
                                    </p:animEffect>
                                    <p:anim calcmode="lin" valueType="num">
                                      <p:cBhvr>
                                        <p:cTn id="126" dur="1000" fill="hold"/>
                                        <p:tgtEl>
                                          <p:spTgt spid="6"/>
                                        </p:tgtEl>
                                        <p:attrNameLst>
                                          <p:attrName>ppt_x</p:attrName>
                                        </p:attrNameLst>
                                      </p:cBhvr>
                                      <p:tavLst>
                                        <p:tav tm="0">
                                          <p:val>
                                            <p:strVal val="#ppt_x"/>
                                          </p:val>
                                        </p:tav>
                                        <p:tav tm="100000">
                                          <p:val>
                                            <p:strVal val="#ppt_x"/>
                                          </p:val>
                                        </p:tav>
                                      </p:tavLst>
                                    </p:anim>
                                    <p:anim calcmode="lin" valueType="num">
                                      <p:cBhvr>
                                        <p:cTn id="127" dur="1000" fill="hold"/>
                                        <p:tgtEl>
                                          <p:spTgt spid="6"/>
                                        </p:tgtEl>
                                        <p:attrNameLst>
                                          <p:attrName>ppt_y</p:attrName>
                                        </p:attrNameLst>
                                      </p:cBhvr>
                                      <p:tavLst>
                                        <p:tav tm="0">
                                          <p:val>
                                            <p:strVal val="#ppt_y+.1"/>
                                          </p:val>
                                        </p:tav>
                                        <p:tav tm="100000">
                                          <p:val>
                                            <p:strVal val="#ppt_y"/>
                                          </p:val>
                                        </p:tav>
                                      </p:tavLst>
                                    </p:anim>
                                  </p:childTnLst>
                                </p:cTn>
                              </p:par>
                            </p:childTnLst>
                          </p:cTn>
                        </p:par>
                        <p:par>
                          <p:cTn id="128" fill="hold">
                            <p:stCondLst>
                              <p:cond delay="1000"/>
                            </p:stCondLst>
                            <p:childTnLst>
                              <p:par>
                                <p:cTn id="129" presetID="12" presetClass="entr" presetSubtype="4" fill="hold" grpId="0" nodeType="afterEffect">
                                  <p:stCondLst>
                                    <p:cond delay="0"/>
                                  </p:stCondLst>
                                  <p:childTnLst>
                                    <p:set>
                                      <p:cBhvr>
                                        <p:cTn id="130" dur="1" fill="hold">
                                          <p:stCondLst>
                                            <p:cond delay="0"/>
                                          </p:stCondLst>
                                        </p:cTn>
                                        <p:tgtEl>
                                          <p:spTgt spid="28"/>
                                        </p:tgtEl>
                                        <p:attrNameLst>
                                          <p:attrName>style.visibility</p:attrName>
                                        </p:attrNameLst>
                                      </p:cBhvr>
                                      <p:to>
                                        <p:strVal val="visible"/>
                                      </p:to>
                                    </p:set>
                                    <p:anim calcmode="lin" valueType="num">
                                      <p:cBhvr additive="base">
                                        <p:cTn id="131" dur="500"/>
                                        <p:tgtEl>
                                          <p:spTgt spid="28"/>
                                        </p:tgtEl>
                                        <p:attrNameLst>
                                          <p:attrName>ppt_y</p:attrName>
                                        </p:attrNameLst>
                                      </p:cBhvr>
                                      <p:tavLst>
                                        <p:tav tm="0">
                                          <p:val>
                                            <p:strVal val="#ppt_y+#ppt_h*1.125000"/>
                                          </p:val>
                                        </p:tav>
                                        <p:tav tm="100000">
                                          <p:val>
                                            <p:strVal val="#ppt_y"/>
                                          </p:val>
                                        </p:tav>
                                      </p:tavLst>
                                    </p:anim>
                                    <p:animEffect transition="in" filter="wipe(up)">
                                      <p:cBhvr>
                                        <p:cTn id="132" dur="500"/>
                                        <p:tgtEl>
                                          <p:spTgt spid="28"/>
                                        </p:tgtEl>
                                      </p:cBhvr>
                                    </p:animEffect>
                                  </p:childTnLst>
                                </p:cTn>
                              </p:par>
                              <p:par>
                                <p:cTn id="133" presetID="12" presetClass="entr" presetSubtype="1" fill="hold" grpId="0" nodeType="withEffect">
                                  <p:stCondLst>
                                    <p:cond delay="0"/>
                                  </p:stCondLst>
                                  <p:childTnLst>
                                    <p:set>
                                      <p:cBhvr>
                                        <p:cTn id="134" dur="1" fill="hold">
                                          <p:stCondLst>
                                            <p:cond delay="0"/>
                                          </p:stCondLst>
                                        </p:cTn>
                                        <p:tgtEl>
                                          <p:spTgt spid="29"/>
                                        </p:tgtEl>
                                        <p:attrNameLst>
                                          <p:attrName>style.visibility</p:attrName>
                                        </p:attrNameLst>
                                      </p:cBhvr>
                                      <p:to>
                                        <p:strVal val="visible"/>
                                      </p:to>
                                    </p:set>
                                    <p:anim calcmode="lin" valueType="num">
                                      <p:cBhvr additive="base">
                                        <p:cTn id="135" dur="500"/>
                                        <p:tgtEl>
                                          <p:spTgt spid="29"/>
                                        </p:tgtEl>
                                        <p:attrNameLst>
                                          <p:attrName>ppt_y</p:attrName>
                                        </p:attrNameLst>
                                      </p:cBhvr>
                                      <p:tavLst>
                                        <p:tav tm="0">
                                          <p:val>
                                            <p:strVal val="#ppt_y-#ppt_h*1.125000"/>
                                          </p:val>
                                        </p:tav>
                                        <p:tav tm="100000">
                                          <p:val>
                                            <p:strVal val="#ppt_y"/>
                                          </p:val>
                                        </p:tav>
                                      </p:tavLst>
                                    </p:anim>
                                    <p:animEffect transition="in" filter="wipe(down)">
                                      <p:cBhvr>
                                        <p:cTn id="136" dur="500"/>
                                        <p:tgtEl>
                                          <p:spTgt spid="29"/>
                                        </p:tgtEl>
                                      </p:cBhvr>
                                    </p:animEffect>
                                  </p:childTnLst>
                                </p:cTn>
                              </p:par>
                            </p:childTnLst>
                          </p:cTn>
                        </p:par>
                        <p:par>
                          <p:cTn id="137" fill="hold">
                            <p:stCondLst>
                              <p:cond delay="1500"/>
                            </p:stCondLst>
                            <p:childTnLst>
                              <p:par>
                                <p:cTn id="138" presetID="12" presetClass="entr" presetSubtype="4" fill="hold" grpId="0" nodeType="afterEffect">
                                  <p:stCondLst>
                                    <p:cond delay="0"/>
                                  </p:stCondLst>
                                  <p:childTnLst>
                                    <p:set>
                                      <p:cBhvr>
                                        <p:cTn id="139" dur="1" fill="hold">
                                          <p:stCondLst>
                                            <p:cond delay="0"/>
                                          </p:stCondLst>
                                        </p:cTn>
                                        <p:tgtEl>
                                          <p:spTgt spid="30"/>
                                        </p:tgtEl>
                                        <p:attrNameLst>
                                          <p:attrName>style.visibility</p:attrName>
                                        </p:attrNameLst>
                                      </p:cBhvr>
                                      <p:to>
                                        <p:strVal val="visible"/>
                                      </p:to>
                                    </p:set>
                                    <p:anim calcmode="lin" valueType="num">
                                      <p:cBhvr additive="base">
                                        <p:cTn id="140" dur="500"/>
                                        <p:tgtEl>
                                          <p:spTgt spid="30"/>
                                        </p:tgtEl>
                                        <p:attrNameLst>
                                          <p:attrName>ppt_y</p:attrName>
                                        </p:attrNameLst>
                                      </p:cBhvr>
                                      <p:tavLst>
                                        <p:tav tm="0">
                                          <p:val>
                                            <p:strVal val="#ppt_y+#ppt_h*1.125000"/>
                                          </p:val>
                                        </p:tav>
                                        <p:tav tm="100000">
                                          <p:val>
                                            <p:strVal val="#ppt_y"/>
                                          </p:val>
                                        </p:tav>
                                      </p:tavLst>
                                    </p:anim>
                                    <p:animEffect transition="in" filter="wipe(up)">
                                      <p:cBhvr>
                                        <p:cTn id="141" dur="500"/>
                                        <p:tgtEl>
                                          <p:spTgt spid="30"/>
                                        </p:tgtEl>
                                      </p:cBhvr>
                                    </p:animEffect>
                                  </p:childTnLst>
                                </p:cTn>
                              </p:par>
                              <p:par>
                                <p:cTn id="142" presetID="12" presetClass="entr" presetSubtype="1" fill="hold" grpId="0" nodeType="withEffect">
                                  <p:stCondLst>
                                    <p:cond delay="0"/>
                                  </p:stCondLst>
                                  <p:childTnLst>
                                    <p:set>
                                      <p:cBhvr>
                                        <p:cTn id="143" dur="1" fill="hold">
                                          <p:stCondLst>
                                            <p:cond delay="0"/>
                                          </p:stCondLst>
                                        </p:cTn>
                                        <p:tgtEl>
                                          <p:spTgt spid="31"/>
                                        </p:tgtEl>
                                        <p:attrNameLst>
                                          <p:attrName>style.visibility</p:attrName>
                                        </p:attrNameLst>
                                      </p:cBhvr>
                                      <p:to>
                                        <p:strVal val="visible"/>
                                      </p:to>
                                    </p:set>
                                    <p:anim calcmode="lin" valueType="num">
                                      <p:cBhvr additive="base">
                                        <p:cTn id="144" dur="500"/>
                                        <p:tgtEl>
                                          <p:spTgt spid="31"/>
                                        </p:tgtEl>
                                        <p:attrNameLst>
                                          <p:attrName>ppt_y</p:attrName>
                                        </p:attrNameLst>
                                      </p:cBhvr>
                                      <p:tavLst>
                                        <p:tav tm="0">
                                          <p:val>
                                            <p:strVal val="#ppt_y-#ppt_h*1.125000"/>
                                          </p:val>
                                        </p:tav>
                                        <p:tav tm="100000">
                                          <p:val>
                                            <p:strVal val="#ppt_y"/>
                                          </p:val>
                                        </p:tav>
                                      </p:tavLst>
                                    </p:anim>
                                    <p:animEffect transition="in" filter="wipe(down)">
                                      <p:cBhvr>
                                        <p:cTn id="145" dur="500"/>
                                        <p:tgtEl>
                                          <p:spTgt spid="31"/>
                                        </p:tgtEl>
                                      </p:cBhvr>
                                    </p:animEffect>
                                  </p:childTnLst>
                                </p:cTn>
                              </p:par>
                            </p:childTnLst>
                          </p:cTn>
                        </p:par>
                        <p:par>
                          <p:cTn id="146" fill="hold">
                            <p:stCondLst>
                              <p:cond delay="2000"/>
                            </p:stCondLst>
                            <p:childTnLst>
                              <p:par>
                                <p:cTn id="147" presetID="12" presetClass="entr" presetSubtype="4" fill="hold" grpId="0" nodeType="afterEffect">
                                  <p:stCondLst>
                                    <p:cond delay="0"/>
                                  </p:stCondLst>
                                  <p:childTnLst>
                                    <p:set>
                                      <p:cBhvr>
                                        <p:cTn id="148" dur="1" fill="hold">
                                          <p:stCondLst>
                                            <p:cond delay="0"/>
                                          </p:stCondLst>
                                        </p:cTn>
                                        <p:tgtEl>
                                          <p:spTgt spid="32"/>
                                        </p:tgtEl>
                                        <p:attrNameLst>
                                          <p:attrName>style.visibility</p:attrName>
                                        </p:attrNameLst>
                                      </p:cBhvr>
                                      <p:to>
                                        <p:strVal val="visible"/>
                                      </p:to>
                                    </p:set>
                                    <p:anim calcmode="lin" valueType="num">
                                      <p:cBhvr additive="base">
                                        <p:cTn id="149" dur="500"/>
                                        <p:tgtEl>
                                          <p:spTgt spid="32"/>
                                        </p:tgtEl>
                                        <p:attrNameLst>
                                          <p:attrName>ppt_y</p:attrName>
                                        </p:attrNameLst>
                                      </p:cBhvr>
                                      <p:tavLst>
                                        <p:tav tm="0">
                                          <p:val>
                                            <p:strVal val="#ppt_y+#ppt_h*1.125000"/>
                                          </p:val>
                                        </p:tav>
                                        <p:tav tm="100000">
                                          <p:val>
                                            <p:strVal val="#ppt_y"/>
                                          </p:val>
                                        </p:tav>
                                      </p:tavLst>
                                    </p:anim>
                                    <p:animEffect transition="in" filter="wipe(up)">
                                      <p:cBhvr>
                                        <p:cTn id="150" dur="500"/>
                                        <p:tgtEl>
                                          <p:spTgt spid="32"/>
                                        </p:tgtEl>
                                      </p:cBhvr>
                                    </p:animEffect>
                                  </p:childTnLst>
                                </p:cTn>
                              </p:par>
                              <p:par>
                                <p:cTn id="151" presetID="12" presetClass="entr" presetSubtype="1" fill="hold" grpId="0" nodeType="withEffect">
                                  <p:stCondLst>
                                    <p:cond delay="0"/>
                                  </p:stCondLst>
                                  <p:childTnLst>
                                    <p:set>
                                      <p:cBhvr>
                                        <p:cTn id="152" dur="1" fill="hold">
                                          <p:stCondLst>
                                            <p:cond delay="0"/>
                                          </p:stCondLst>
                                        </p:cTn>
                                        <p:tgtEl>
                                          <p:spTgt spid="33"/>
                                        </p:tgtEl>
                                        <p:attrNameLst>
                                          <p:attrName>style.visibility</p:attrName>
                                        </p:attrNameLst>
                                      </p:cBhvr>
                                      <p:to>
                                        <p:strVal val="visible"/>
                                      </p:to>
                                    </p:set>
                                    <p:anim calcmode="lin" valueType="num">
                                      <p:cBhvr additive="base">
                                        <p:cTn id="153" dur="500"/>
                                        <p:tgtEl>
                                          <p:spTgt spid="33"/>
                                        </p:tgtEl>
                                        <p:attrNameLst>
                                          <p:attrName>ppt_y</p:attrName>
                                        </p:attrNameLst>
                                      </p:cBhvr>
                                      <p:tavLst>
                                        <p:tav tm="0">
                                          <p:val>
                                            <p:strVal val="#ppt_y-#ppt_h*1.125000"/>
                                          </p:val>
                                        </p:tav>
                                        <p:tav tm="100000">
                                          <p:val>
                                            <p:strVal val="#ppt_y"/>
                                          </p:val>
                                        </p:tav>
                                      </p:tavLst>
                                    </p:anim>
                                    <p:animEffect transition="in" filter="wipe(down)">
                                      <p:cBhvr>
                                        <p:cTn id="154" dur="500"/>
                                        <p:tgtEl>
                                          <p:spTgt spid="33"/>
                                        </p:tgtEl>
                                      </p:cBhvr>
                                    </p:animEffect>
                                  </p:childTnLst>
                                </p:cTn>
                              </p:par>
                            </p:childTnLst>
                          </p:cTn>
                        </p:par>
                        <p:par>
                          <p:cTn id="155" fill="hold">
                            <p:stCondLst>
                              <p:cond delay="2500"/>
                            </p:stCondLst>
                            <p:childTnLst>
                              <p:par>
                                <p:cTn id="156" presetID="12" presetClass="entr" presetSubtype="4" fill="hold" grpId="0" nodeType="afterEffect">
                                  <p:stCondLst>
                                    <p:cond delay="0"/>
                                  </p:stCondLst>
                                  <p:childTnLst>
                                    <p:set>
                                      <p:cBhvr>
                                        <p:cTn id="157" dur="1" fill="hold">
                                          <p:stCondLst>
                                            <p:cond delay="0"/>
                                          </p:stCondLst>
                                        </p:cTn>
                                        <p:tgtEl>
                                          <p:spTgt spid="34"/>
                                        </p:tgtEl>
                                        <p:attrNameLst>
                                          <p:attrName>style.visibility</p:attrName>
                                        </p:attrNameLst>
                                      </p:cBhvr>
                                      <p:to>
                                        <p:strVal val="visible"/>
                                      </p:to>
                                    </p:set>
                                    <p:anim calcmode="lin" valueType="num">
                                      <p:cBhvr additive="base">
                                        <p:cTn id="158" dur="500"/>
                                        <p:tgtEl>
                                          <p:spTgt spid="34"/>
                                        </p:tgtEl>
                                        <p:attrNameLst>
                                          <p:attrName>ppt_y</p:attrName>
                                        </p:attrNameLst>
                                      </p:cBhvr>
                                      <p:tavLst>
                                        <p:tav tm="0">
                                          <p:val>
                                            <p:strVal val="#ppt_y+#ppt_h*1.125000"/>
                                          </p:val>
                                        </p:tav>
                                        <p:tav tm="100000">
                                          <p:val>
                                            <p:strVal val="#ppt_y"/>
                                          </p:val>
                                        </p:tav>
                                      </p:tavLst>
                                    </p:anim>
                                    <p:animEffect transition="in" filter="wipe(up)">
                                      <p:cBhvr>
                                        <p:cTn id="159" dur="500"/>
                                        <p:tgtEl>
                                          <p:spTgt spid="34"/>
                                        </p:tgtEl>
                                      </p:cBhvr>
                                    </p:animEffect>
                                  </p:childTnLst>
                                </p:cTn>
                              </p:par>
                              <p:par>
                                <p:cTn id="160" presetID="12" presetClass="entr" presetSubtype="1" fill="hold" grpId="0" nodeType="withEffect">
                                  <p:stCondLst>
                                    <p:cond delay="0"/>
                                  </p:stCondLst>
                                  <p:childTnLst>
                                    <p:set>
                                      <p:cBhvr>
                                        <p:cTn id="161" dur="1" fill="hold">
                                          <p:stCondLst>
                                            <p:cond delay="0"/>
                                          </p:stCondLst>
                                        </p:cTn>
                                        <p:tgtEl>
                                          <p:spTgt spid="35"/>
                                        </p:tgtEl>
                                        <p:attrNameLst>
                                          <p:attrName>style.visibility</p:attrName>
                                        </p:attrNameLst>
                                      </p:cBhvr>
                                      <p:to>
                                        <p:strVal val="visible"/>
                                      </p:to>
                                    </p:set>
                                    <p:anim calcmode="lin" valueType="num">
                                      <p:cBhvr additive="base">
                                        <p:cTn id="162" dur="500"/>
                                        <p:tgtEl>
                                          <p:spTgt spid="35"/>
                                        </p:tgtEl>
                                        <p:attrNameLst>
                                          <p:attrName>ppt_y</p:attrName>
                                        </p:attrNameLst>
                                      </p:cBhvr>
                                      <p:tavLst>
                                        <p:tav tm="0">
                                          <p:val>
                                            <p:strVal val="#ppt_y-#ppt_h*1.125000"/>
                                          </p:val>
                                        </p:tav>
                                        <p:tav tm="100000">
                                          <p:val>
                                            <p:strVal val="#ppt_y"/>
                                          </p:val>
                                        </p:tav>
                                      </p:tavLst>
                                    </p:anim>
                                    <p:animEffect transition="in" filter="wipe(down)">
                                      <p:cBhvr>
                                        <p:cTn id="163" dur="500"/>
                                        <p:tgtEl>
                                          <p:spTgt spid="35"/>
                                        </p:tgtEl>
                                      </p:cBhvr>
                                    </p:animEffect>
                                  </p:childTnLst>
                                </p:cTn>
                              </p:par>
                            </p:childTnLst>
                          </p:cTn>
                        </p:par>
                        <p:par>
                          <p:cTn id="164" fill="hold">
                            <p:stCondLst>
                              <p:cond delay="3000"/>
                            </p:stCondLst>
                            <p:childTnLst>
                              <p:par>
                                <p:cTn id="165" presetID="12" presetClass="entr" presetSubtype="4" fill="hold" grpId="0" nodeType="afterEffect">
                                  <p:stCondLst>
                                    <p:cond delay="0"/>
                                  </p:stCondLst>
                                  <p:childTnLst>
                                    <p:set>
                                      <p:cBhvr>
                                        <p:cTn id="166" dur="1" fill="hold">
                                          <p:stCondLst>
                                            <p:cond delay="0"/>
                                          </p:stCondLst>
                                        </p:cTn>
                                        <p:tgtEl>
                                          <p:spTgt spid="36"/>
                                        </p:tgtEl>
                                        <p:attrNameLst>
                                          <p:attrName>style.visibility</p:attrName>
                                        </p:attrNameLst>
                                      </p:cBhvr>
                                      <p:to>
                                        <p:strVal val="visible"/>
                                      </p:to>
                                    </p:set>
                                    <p:anim calcmode="lin" valueType="num">
                                      <p:cBhvr additive="base">
                                        <p:cTn id="167" dur="500"/>
                                        <p:tgtEl>
                                          <p:spTgt spid="36"/>
                                        </p:tgtEl>
                                        <p:attrNameLst>
                                          <p:attrName>ppt_y</p:attrName>
                                        </p:attrNameLst>
                                      </p:cBhvr>
                                      <p:tavLst>
                                        <p:tav tm="0">
                                          <p:val>
                                            <p:strVal val="#ppt_y+#ppt_h*1.125000"/>
                                          </p:val>
                                        </p:tav>
                                        <p:tav tm="100000">
                                          <p:val>
                                            <p:strVal val="#ppt_y"/>
                                          </p:val>
                                        </p:tav>
                                      </p:tavLst>
                                    </p:anim>
                                    <p:animEffect transition="in" filter="wipe(up)">
                                      <p:cBhvr>
                                        <p:cTn id="168" dur="500"/>
                                        <p:tgtEl>
                                          <p:spTgt spid="36"/>
                                        </p:tgtEl>
                                      </p:cBhvr>
                                    </p:animEffect>
                                  </p:childTnLst>
                                </p:cTn>
                              </p:par>
                              <p:par>
                                <p:cTn id="169" presetID="12" presetClass="entr" presetSubtype="1" fill="hold" grpId="0" nodeType="withEffect">
                                  <p:stCondLst>
                                    <p:cond delay="0"/>
                                  </p:stCondLst>
                                  <p:childTnLst>
                                    <p:set>
                                      <p:cBhvr>
                                        <p:cTn id="170" dur="1" fill="hold">
                                          <p:stCondLst>
                                            <p:cond delay="0"/>
                                          </p:stCondLst>
                                        </p:cTn>
                                        <p:tgtEl>
                                          <p:spTgt spid="37"/>
                                        </p:tgtEl>
                                        <p:attrNameLst>
                                          <p:attrName>style.visibility</p:attrName>
                                        </p:attrNameLst>
                                      </p:cBhvr>
                                      <p:to>
                                        <p:strVal val="visible"/>
                                      </p:to>
                                    </p:set>
                                    <p:anim calcmode="lin" valueType="num">
                                      <p:cBhvr additive="base">
                                        <p:cTn id="171" dur="500"/>
                                        <p:tgtEl>
                                          <p:spTgt spid="37"/>
                                        </p:tgtEl>
                                        <p:attrNameLst>
                                          <p:attrName>ppt_y</p:attrName>
                                        </p:attrNameLst>
                                      </p:cBhvr>
                                      <p:tavLst>
                                        <p:tav tm="0">
                                          <p:val>
                                            <p:strVal val="#ppt_y-#ppt_h*1.125000"/>
                                          </p:val>
                                        </p:tav>
                                        <p:tav tm="100000">
                                          <p:val>
                                            <p:strVal val="#ppt_y"/>
                                          </p:val>
                                        </p:tav>
                                      </p:tavLst>
                                    </p:anim>
                                    <p:animEffect transition="in" filter="wipe(down)">
                                      <p:cBhvr>
                                        <p:cTn id="17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p:bldP spid="23" grpId="0"/>
      <p:bldP spid="24" grpId="0"/>
      <p:bldP spid="25" grpId="0"/>
      <p:bldP spid="26" grpId="0"/>
      <p:bldP spid="27" grpId="0" animBg="1"/>
      <p:bldP spid="28" grpId="0"/>
      <p:bldP spid="29" grpId="0"/>
      <p:bldP spid="30" grpId="0"/>
      <p:bldP spid="31" grpId="0"/>
      <p:bldP spid="32" grpId="0"/>
      <p:bldP spid="33" grpId="0"/>
      <p:bldP spid="34" grpId="0"/>
      <p:bldP spid="35" grpId="0"/>
      <p:bldP spid="36" grpId="0"/>
      <p:bldP spid="37" grpId="0"/>
    </p:bldLst>
  </p:timing>
</p:sld>
</file>

<file path=ppt/slides/slide9.xml><?xml version="1.0" encoding="utf-8"?>
<p:sld xmlns:a16="http://schemas.microsoft.com/office/drawing/2014/main" xmlns:a14="http://schemas.microsoft.com/office/drawing/2010/main" xmlns:p14="http://schemas.microsoft.com/office/powerpoint/2010/main" xmlns:ma14="http://schemas.microsoft.com/office/mac/drawingml/2011/main" xmlns:lc="http://schemas.openxmlformats.org/drawingml/2006/lockedCanvas" xmlns:mc="http://schemas.openxmlformats.org/markup-compatibility/2006"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MH_Entry_1">
            <a:extLst>
              <a:ext uri="{FF2B5EF4-FFF2-40B4-BE49-F238E27FC236}">
                <a16:creationId xmlns:a16="http://schemas.microsoft.com/office/drawing/2014/main" id="{74429A65-AE12-43CC-A171-43C7DA413B36}"/>
              </a:ext>
            </a:extLst>
          </p:cNvPr>
          <p:cNvSpPr txBox="1"/>
          <p:nvPr>
            <p:custDataLst>
              <p:tags r:id="rId1"/>
            </p:custDataLst>
          </p:nvPr>
        </p:nvSpPr>
        <p:spPr>
          <a:xfrm>
            <a:off x="802031" y="181553"/>
            <a:ext cx="4657122" cy="540000"/>
          </a:xfrm>
          <a:prstGeom prst="rect">
            <a:avLst/>
          </a:prstGeom>
          <a:noFill/>
        </p:spPr>
        <p:txBody>
          <a:bodyPr wrap="square" lIns="180000" anchor="ctr" anchorCtr="0">
            <a:normAutofit/>
          </a:bodyPr>
          <a:lstStyle/>
          <a:p>
            <a:pPr>
              <a:defRPr/>
            </a:pPr>
            <a:r>
              <a:rPr lang="zh-CN" altLang="en-US" sz="2400" kern="0" spc="100" dirty="0">
                <a:latin typeface="+mn-ea"/>
              </a:rPr>
              <a:t>此处输入标题此处输入标题</a:t>
            </a:r>
          </a:p>
        </p:txBody>
      </p:sp>
      <p:sp>
        <p:nvSpPr>
          <p:cNvPr id="18" name="MH_Number_1">
            <a:extLst>
              <a:ext uri="{FF2B5EF4-FFF2-40B4-BE49-F238E27FC236}">
                <a16:creationId xmlns:a16="http://schemas.microsoft.com/office/drawing/2014/main" id="{001F5D9B-AFD5-48FD-8A79-427440FAEF7F}"/>
              </a:ext>
            </a:extLst>
          </p:cNvPr>
          <p:cNvSpPr/>
          <p:nvPr>
            <p:custDataLst>
              <p:tags r:id="rId2"/>
            </p:custDataLst>
          </p:nvPr>
        </p:nvSpPr>
        <p:spPr>
          <a:xfrm>
            <a:off x="252862" y="228939"/>
            <a:ext cx="397248" cy="460267"/>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rgbClr val="EF4A6A"/>
          </a:solidFill>
          <a:ln w="12700" cap="flat" cmpd="sng" algn="ctr">
            <a:noFill/>
            <a:prstDash val="solid"/>
            <a:miter lim="800000"/>
          </a:ln>
          <a:effectLst/>
        </p:spPr>
        <p:txBody>
          <a:bodyPr anchor="ctr">
            <a:noAutofit/>
          </a:bodyPr>
          <a:lstStyle/>
          <a:p>
            <a:pPr algn="ctr">
              <a:defRPr/>
            </a:pPr>
            <a:r>
              <a:rPr lang="en-US" altLang="zh-CN" sz="2400" kern="0" dirty="0">
                <a:solidFill>
                  <a:srgbClr val="FFFFFF"/>
                </a:solidFill>
                <a:ea typeface="幼圆"/>
              </a:rPr>
              <a:t>1</a:t>
            </a:r>
            <a:endParaRPr lang="zh-CN" altLang="en-US" sz="2400" kern="0" dirty="0">
              <a:solidFill>
                <a:srgbClr val="FFFFFF"/>
              </a:solidFill>
              <a:ea typeface="幼圆"/>
            </a:endParaRPr>
          </a:p>
        </p:txBody>
      </p:sp>
      <p:grpSp>
        <p:nvGrpSpPr>
          <p:cNvPr id="62" name="组合 61">
            <a:extLst>
              <a:ext uri="{FF2B5EF4-FFF2-40B4-BE49-F238E27FC236}">
                <a16:creationId xmlns:a16="http://schemas.microsoft.com/office/drawing/2014/main" id="{2073CC45-F151-419A-99A2-C4E9C3017397}"/>
              </a:ext>
            </a:extLst>
          </p:cNvPr>
          <p:cNvGrpSpPr/>
          <p:nvPr/>
        </p:nvGrpSpPr>
        <p:grpSpPr>
          <a:xfrm>
            <a:off x="1095377" y="1700809"/>
            <a:ext cx="10221476" cy="2377332"/>
            <a:chOff x="1095376" y="1700809"/>
            <a:chExt cx="10221476" cy="2377332"/>
          </a:xfrm>
        </p:grpSpPr>
        <p:grpSp>
          <p:nvGrpSpPr>
            <p:cNvPr id="63" name="组合 62">
              <a:extLst>
                <a:ext uri="{FF2B5EF4-FFF2-40B4-BE49-F238E27FC236}">
                  <a16:creationId xmlns:a16="http://schemas.microsoft.com/office/drawing/2014/main" id="{8C801426-B568-4B14-B3F1-3F20581F5ADD}"/>
                </a:ext>
              </a:extLst>
            </p:cNvPr>
            <p:cNvGrpSpPr/>
            <p:nvPr/>
          </p:nvGrpSpPr>
          <p:grpSpPr>
            <a:xfrm>
              <a:off x="1095376" y="1700809"/>
              <a:ext cx="10221476" cy="2377332"/>
              <a:chOff x="588348" y="1686422"/>
              <a:chExt cx="11235532" cy="2613181"/>
            </a:xfrm>
          </p:grpSpPr>
          <p:grpSp>
            <p:nvGrpSpPr>
              <p:cNvPr id="72" name="组合 71">
                <a:extLst>
                  <a:ext uri="{FF2B5EF4-FFF2-40B4-BE49-F238E27FC236}">
                    <a16:creationId xmlns:a16="http://schemas.microsoft.com/office/drawing/2014/main" id="{D62ECE78-50A4-44BC-B131-08BD42E59BC9}"/>
                  </a:ext>
                </a:extLst>
              </p:cNvPr>
              <p:cNvGrpSpPr>
                <a:grpSpLocks noChangeAspect="1"/>
              </p:cNvGrpSpPr>
              <p:nvPr/>
            </p:nvGrpSpPr>
            <p:grpSpPr>
              <a:xfrm>
                <a:off x="588348" y="1700810"/>
                <a:ext cx="2503215" cy="2520001"/>
                <a:chOff x="1983909" y="2663640"/>
                <a:chExt cx="1657350" cy="1668463"/>
              </a:xfrm>
              <a:solidFill>
                <a:srgbClr val="CC0F19"/>
              </a:solidFill>
            </p:grpSpPr>
            <p:sp>
              <p:nvSpPr>
                <p:cNvPr id="88" name="任意多边形: 形状 87">
                  <a:extLst>
                    <a:ext uri="{FF2B5EF4-FFF2-40B4-BE49-F238E27FC236}">
                      <a16:creationId xmlns:a16="http://schemas.microsoft.com/office/drawing/2014/main" id="{F88219F6-0A07-4E9A-AB1B-F97F2BC92023}"/>
                    </a:ext>
                  </a:extLst>
                </p:cNvPr>
                <p:cNvSpPr>
                  <a:spLocks/>
                </p:cNvSpPr>
                <p:nvPr/>
              </p:nvSpPr>
              <p:spPr bwMode="auto">
                <a:xfrm>
                  <a:off x="1983909" y="3062103"/>
                  <a:ext cx="1216025"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9" name="任意多边形: 形状 88">
                  <a:extLst>
                    <a:ext uri="{FF2B5EF4-FFF2-40B4-BE49-F238E27FC236}">
                      <a16:creationId xmlns:a16="http://schemas.microsoft.com/office/drawing/2014/main" id="{6C94A8CF-2700-443C-9ECB-9EABF0E87EE8}"/>
                    </a:ext>
                  </a:extLst>
                </p:cNvPr>
                <p:cNvSpPr>
                  <a:spLocks/>
                </p:cNvSpPr>
                <p:nvPr/>
              </p:nvSpPr>
              <p:spPr bwMode="auto">
                <a:xfrm>
                  <a:off x="2433171" y="2674753"/>
                  <a:ext cx="1208088"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90" name="任意多边形: 形状 89">
                  <a:extLst>
                    <a:ext uri="{FF2B5EF4-FFF2-40B4-BE49-F238E27FC236}">
                      <a16:creationId xmlns:a16="http://schemas.microsoft.com/office/drawing/2014/main" id="{4D4072B6-0DCF-4DFD-868B-9D2412EBE6B1}"/>
                    </a:ext>
                  </a:extLst>
                </p:cNvPr>
                <p:cNvSpPr>
                  <a:spLocks/>
                </p:cNvSpPr>
                <p:nvPr/>
              </p:nvSpPr>
              <p:spPr bwMode="auto">
                <a:xfrm>
                  <a:off x="3277721" y="4006665"/>
                  <a:ext cx="358775" cy="315913"/>
                </a:xfrm>
                <a:custGeom>
                  <a:avLst/>
                  <a:gdLst>
                    <a:gd name="T0" fmla="*/ 43 w 159"/>
                    <a:gd name="T1" fmla="*/ 69 h 140"/>
                    <a:gd name="T2" fmla="*/ 34 w 159"/>
                    <a:gd name="T3" fmla="*/ 61 h 140"/>
                    <a:gd name="T4" fmla="*/ 24 w 159"/>
                    <a:gd name="T5" fmla="*/ 61 h 140"/>
                    <a:gd name="T6" fmla="*/ 7 w 159"/>
                    <a:gd name="T7" fmla="*/ 52 h 140"/>
                    <a:gd name="T8" fmla="*/ 0 w 159"/>
                    <a:gd name="T9" fmla="*/ 32 h 140"/>
                    <a:gd name="T10" fmla="*/ 10 w 159"/>
                    <a:gd name="T11" fmla="*/ 9 h 140"/>
                    <a:gd name="T12" fmla="*/ 34 w 159"/>
                    <a:gd name="T13" fmla="*/ 0 h 140"/>
                    <a:gd name="T14" fmla="*/ 61 w 159"/>
                    <a:gd name="T15" fmla="*/ 13 h 140"/>
                    <a:gd name="T16" fmla="*/ 72 w 159"/>
                    <a:gd name="T17" fmla="*/ 47 h 140"/>
                    <a:gd name="T18" fmla="*/ 42 w 159"/>
                    <a:gd name="T19" fmla="*/ 126 h 140"/>
                    <a:gd name="T20" fmla="*/ 23 w 159"/>
                    <a:gd name="T21" fmla="*/ 140 h 140"/>
                    <a:gd name="T22" fmla="*/ 13 w 159"/>
                    <a:gd name="T23" fmla="*/ 131 h 140"/>
                    <a:gd name="T24" fmla="*/ 18 w 159"/>
                    <a:gd name="T25" fmla="*/ 120 h 140"/>
                    <a:gd name="T26" fmla="*/ 36 w 159"/>
                    <a:gd name="T27" fmla="*/ 92 h 140"/>
                    <a:gd name="T28" fmla="*/ 43 w 159"/>
                    <a:gd name="T29" fmla="*/ 69 h 140"/>
                    <a:gd name="T30" fmla="*/ 130 w 159"/>
                    <a:gd name="T31" fmla="*/ 69 h 140"/>
                    <a:gd name="T32" fmla="*/ 121 w 159"/>
                    <a:gd name="T33" fmla="*/ 61 h 140"/>
                    <a:gd name="T34" fmla="*/ 112 w 159"/>
                    <a:gd name="T35" fmla="*/ 61 h 140"/>
                    <a:gd name="T36" fmla="*/ 94 w 159"/>
                    <a:gd name="T37" fmla="*/ 52 h 140"/>
                    <a:gd name="T38" fmla="*/ 87 w 159"/>
                    <a:gd name="T39" fmla="*/ 32 h 140"/>
                    <a:gd name="T40" fmla="*/ 96 w 159"/>
                    <a:gd name="T41" fmla="*/ 9 h 140"/>
                    <a:gd name="T42" fmla="*/ 120 w 159"/>
                    <a:gd name="T43" fmla="*/ 0 h 140"/>
                    <a:gd name="T44" fmla="*/ 148 w 159"/>
                    <a:gd name="T45" fmla="*/ 13 h 140"/>
                    <a:gd name="T46" fmla="*/ 159 w 159"/>
                    <a:gd name="T47" fmla="*/ 47 h 140"/>
                    <a:gd name="T48" fmla="*/ 129 w 159"/>
                    <a:gd name="T49" fmla="*/ 126 h 140"/>
                    <a:gd name="T50" fmla="*/ 109 w 159"/>
                    <a:gd name="T51" fmla="*/ 140 h 140"/>
                    <a:gd name="T52" fmla="*/ 100 w 159"/>
                    <a:gd name="T53" fmla="*/ 131 h 140"/>
                    <a:gd name="T54" fmla="*/ 106 w 159"/>
                    <a:gd name="T55" fmla="*/ 120 h 140"/>
                    <a:gd name="T56" fmla="*/ 122 w 159"/>
                    <a:gd name="T57" fmla="*/ 92 h 140"/>
                    <a:gd name="T58" fmla="*/ 130 w 159"/>
                    <a:gd name="T59" fmla="*/ 69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9" h="140">
                      <a:moveTo>
                        <a:pt x="43" y="69"/>
                      </a:moveTo>
                      <a:cubicBezTo>
                        <a:pt x="43" y="64"/>
                        <a:pt x="40" y="61"/>
                        <a:pt x="34" y="61"/>
                      </a:cubicBezTo>
                      <a:cubicBezTo>
                        <a:pt x="24" y="61"/>
                        <a:pt x="24" y="61"/>
                        <a:pt x="24" y="61"/>
                      </a:cubicBezTo>
                      <a:cubicBezTo>
                        <a:pt x="18" y="60"/>
                        <a:pt x="12" y="57"/>
                        <a:pt x="7" y="52"/>
                      </a:cubicBezTo>
                      <a:cubicBezTo>
                        <a:pt x="2" y="46"/>
                        <a:pt x="0" y="40"/>
                        <a:pt x="0" y="32"/>
                      </a:cubicBezTo>
                      <a:cubicBezTo>
                        <a:pt x="0" y="23"/>
                        <a:pt x="3" y="15"/>
                        <a:pt x="10" y="9"/>
                      </a:cubicBezTo>
                      <a:cubicBezTo>
                        <a:pt x="16" y="3"/>
                        <a:pt x="24" y="0"/>
                        <a:pt x="34" y="0"/>
                      </a:cubicBezTo>
                      <a:cubicBezTo>
                        <a:pt x="44" y="0"/>
                        <a:pt x="54" y="4"/>
                        <a:pt x="61" y="13"/>
                      </a:cubicBezTo>
                      <a:cubicBezTo>
                        <a:pt x="68" y="22"/>
                        <a:pt x="72" y="33"/>
                        <a:pt x="72" y="47"/>
                      </a:cubicBezTo>
                      <a:cubicBezTo>
                        <a:pt x="72" y="73"/>
                        <a:pt x="62" y="99"/>
                        <a:pt x="42" y="126"/>
                      </a:cubicBezTo>
                      <a:cubicBezTo>
                        <a:pt x="34" y="136"/>
                        <a:pt x="28" y="140"/>
                        <a:pt x="23" y="140"/>
                      </a:cubicBezTo>
                      <a:cubicBezTo>
                        <a:pt x="16" y="140"/>
                        <a:pt x="13" y="137"/>
                        <a:pt x="13" y="131"/>
                      </a:cubicBezTo>
                      <a:cubicBezTo>
                        <a:pt x="13" y="128"/>
                        <a:pt x="15" y="125"/>
                        <a:pt x="18" y="120"/>
                      </a:cubicBezTo>
                      <a:cubicBezTo>
                        <a:pt x="25" y="112"/>
                        <a:pt x="30" y="103"/>
                        <a:pt x="36" y="92"/>
                      </a:cubicBezTo>
                      <a:cubicBezTo>
                        <a:pt x="41" y="82"/>
                        <a:pt x="43" y="74"/>
                        <a:pt x="43" y="69"/>
                      </a:cubicBezTo>
                      <a:close/>
                      <a:moveTo>
                        <a:pt x="130" y="69"/>
                      </a:moveTo>
                      <a:cubicBezTo>
                        <a:pt x="130" y="64"/>
                        <a:pt x="127" y="61"/>
                        <a:pt x="121" y="61"/>
                      </a:cubicBezTo>
                      <a:cubicBezTo>
                        <a:pt x="112" y="61"/>
                        <a:pt x="112" y="61"/>
                        <a:pt x="112" y="61"/>
                      </a:cubicBezTo>
                      <a:cubicBezTo>
                        <a:pt x="105" y="60"/>
                        <a:pt x="99" y="57"/>
                        <a:pt x="94" y="52"/>
                      </a:cubicBezTo>
                      <a:cubicBezTo>
                        <a:pt x="89" y="46"/>
                        <a:pt x="87" y="40"/>
                        <a:pt x="87" y="32"/>
                      </a:cubicBezTo>
                      <a:cubicBezTo>
                        <a:pt x="87" y="23"/>
                        <a:pt x="90" y="15"/>
                        <a:pt x="96" y="9"/>
                      </a:cubicBezTo>
                      <a:cubicBezTo>
                        <a:pt x="103" y="3"/>
                        <a:pt x="111" y="0"/>
                        <a:pt x="120" y="0"/>
                      </a:cubicBezTo>
                      <a:cubicBezTo>
                        <a:pt x="132" y="0"/>
                        <a:pt x="141" y="4"/>
                        <a:pt x="148" y="13"/>
                      </a:cubicBezTo>
                      <a:cubicBezTo>
                        <a:pt x="155" y="22"/>
                        <a:pt x="159" y="33"/>
                        <a:pt x="159" y="47"/>
                      </a:cubicBezTo>
                      <a:cubicBezTo>
                        <a:pt x="159" y="73"/>
                        <a:pt x="149" y="99"/>
                        <a:pt x="129" y="126"/>
                      </a:cubicBezTo>
                      <a:cubicBezTo>
                        <a:pt x="121" y="136"/>
                        <a:pt x="115" y="140"/>
                        <a:pt x="109" y="140"/>
                      </a:cubicBezTo>
                      <a:cubicBezTo>
                        <a:pt x="103" y="140"/>
                        <a:pt x="100" y="137"/>
                        <a:pt x="100" y="131"/>
                      </a:cubicBezTo>
                      <a:cubicBezTo>
                        <a:pt x="100" y="128"/>
                        <a:pt x="102" y="125"/>
                        <a:pt x="106" y="120"/>
                      </a:cubicBezTo>
                      <a:cubicBezTo>
                        <a:pt x="112" y="112"/>
                        <a:pt x="117" y="103"/>
                        <a:pt x="122" y="92"/>
                      </a:cubicBezTo>
                      <a:cubicBezTo>
                        <a:pt x="127" y="82"/>
                        <a:pt x="130" y="74"/>
                        <a:pt x="130" y="69"/>
                      </a:cubicBez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91" name="任意多边形: 形状 90">
                  <a:extLst>
                    <a:ext uri="{FF2B5EF4-FFF2-40B4-BE49-F238E27FC236}">
                      <a16:creationId xmlns:a16="http://schemas.microsoft.com/office/drawing/2014/main" id="{C6CE615A-E3BB-4509-8A69-825277077B2C}"/>
                    </a:ext>
                  </a:extLst>
                </p:cNvPr>
                <p:cNvSpPr>
                  <a:spLocks/>
                </p:cNvSpPr>
                <p:nvPr/>
              </p:nvSpPr>
              <p:spPr bwMode="auto">
                <a:xfrm>
                  <a:off x="1983909" y="2663640"/>
                  <a:ext cx="355600" cy="317500"/>
                </a:xfrm>
                <a:custGeom>
                  <a:avLst/>
                  <a:gdLst>
                    <a:gd name="T0" fmla="*/ 115 w 158"/>
                    <a:gd name="T1" fmla="*/ 72 h 141"/>
                    <a:gd name="T2" fmla="*/ 124 w 158"/>
                    <a:gd name="T3" fmla="*/ 80 h 141"/>
                    <a:gd name="T4" fmla="*/ 134 w 158"/>
                    <a:gd name="T5" fmla="*/ 80 h 141"/>
                    <a:gd name="T6" fmla="*/ 151 w 158"/>
                    <a:gd name="T7" fmla="*/ 89 h 141"/>
                    <a:gd name="T8" fmla="*/ 158 w 158"/>
                    <a:gd name="T9" fmla="*/ 109 h 141"/>
                    <a:gd name="T10" fmla="*/ 149 w 158"/>
                    <a:gd name="T11" fmla="*/ 132 h 141"/>
                    <a:gd name="T12" fmla="*/ 125 w 158"/>
                    <a:gd name="T13" fmla="*/ 141 h 141"/>
                    <a:gd name="T14" fmla="*/ 98 w 158"/>
                    <a:gd name="T15" fmla="*/ 128 h 141"/>
                    <a:gd name="T16" fmla="*/ 87 w 158"/>
                    <a:gd name="T17" fmla="*/ 94 h 141"/>
                    <a:gd name="T18" fmla="*/ 117 w 158"/>
                    <a:gd name="T19" fmla="*/ 15 h 141"/>
                    <a:gd name="T20" fmla="*/ 136 w 158"/>
                    <a:gd name="T21" fmla="*/ 0 h 141"/>
                    <a:gd name="T22" fmla="*/ 145 w 158"/>
                    <a:gd name="T23" fmla="*/ 10 h 141"/>
                    <a:gd name="T24" fmla="*/ 140 w 158"/>
                    <a:gd name="T25" fmla="*/ 21 h 141"/>
                    <a:gd name="T26" fmla="*/ 123 w 158"/>
                    <a:gd name="T27" fmla="*/ 48 h 141"/>
                    <a:gd name="T28" fmla="*/ 115 w 158"/>
                    <a:gd name="T29" fmla="*/ 72 h 141"/>
                    <a:gd name="T30" fmla="*/ 28 w 158"/>
                    <a:gd name="T31" fmla="*/ 72 h 141"/>
                    <a:gd name="T32" fmla="*/ 37 w 158"/>
                    <a:gd name="T33" fmla="*/ 80 h 141"/>
                    <a:gd name="T34" fmla="*/ 47 w 158"/>
                    <a:gd name="T35" fmla="*/ 80 h 141"/>
                    <a:gd name="T36" fmla="*/ 64 w 158"/>
                    <a:gd name="T37" fmla="*/ 89 h 141"/>
                    <a:gd name="T38" fmla="*/ 72 w 158"/>
                    <a:gd name="T39" fmla="*/ 109 h 141"/>
                    <a:gd name="T40" fmla="*/ 62 w 158"/>
                    <a:gd name="T41" fmla="*/ 132 h 141"/>
                    <a:gd name="T42" fmla="*/ 38 w 158"/>
                    <a:gd name="T43" fmla="*/ 141 h 141"/>
                    <a:gd name="T44" fmla="*/ 10 w 158"/>
                    <a:gd name="T45" fmla="*/ 128 h 141"/>
                    <a:gd name="T46" fmla="*/ 0 w 158"/>
                    <a:gd name="T47" fmla="*/ 94 h 141"/>
                    <a:gd name="T48" fmla="*/ 30 w 158"/>
                    <a:gd name="T49" fmla="*/ 15 h 141"/>
                    <a:gd name="T50" fmla="*/ 49 w 158"/>
                    <a:gd name="T51" fmla="*/ 0 h 141"/>
                    <a:gd name="T52" fmla="*/ 58 w 158"/>
                    <a:gd name="T53" fmla="*/ 10 h 141"/>
                    <a:gd name="T54" fmla="*/ 53 w 158"/>
                    <a:gd name="T55" fmla="*/ 21 h 141"/>
                    <a:gd name="T56" fmla="*/ 36 w 158"/>
                    <a:gd name="T57" fmla="*/ 48 h 141"/>
                    <a:gd name="T58" fmla="*/ 28 w 158"/>
                    <a:gd name="T59" fmla="*/ 72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8" h="141">
                      <a:moveTo>
                        <a:pt x="115" y="72"/>
                      </a:moveTo>
                      <a:cubicBezTo>
                        <a:pt x="115" y="77"/>
                        <a:pt x="118" y="80"/>
                        <a:pt x="124" y="80"/>
                      </a:cubicBezTo>
                      <a:cubicBezTo>
                        <a:pt x="134" y="80"/>
                        <a:pt x="134" y="80"/>
                        <a:pt x="134" y="80"/>
                      </a:cubicBezTo>
                      <a:cubicBezTo>
                        <a:pt x="140" y="80"/>
                        <a:pt x="146" y="83"/>
                        <a:pt x="151" y="89"/>
                      </a:cubicBezTo>
                      <a:cubicBezTo>
                        <a:pt x="156" y="95"/>
                        <a:pt x="158" y="101"/>
                        <a:pt x="158" y="109"/>
                      </a:cubicBezTo>
                      <a:cubicBezTo>
                        <a:pt x="158" y="118"/>
                        <a:pt x="155" y="126"/>
                        <a:pt x="149" y="132"/>
                      </a:cubicBezTo>
                      <a:cubicBezTo>
                        <a:pt x="142" y="138"/>
                        <a:pt x="134" y="141"/>
                        <a:pt x="125" y="141"/>
                      </a:cubicBezTo>
                      <a:cubicBezTo>
                        <a:pt x="114" y="141"/>
                        <a:pt x="105" y="137"/>
                        <a:pt x="98" y="128"/>
                      </a:cubicBezTo>
                      <a:cubicBezTo>
                        <a:pt x="90" y="119"/>
                        <a:pt x="87" y="108"/>
                        <a:pt x="87" y="94"/>
                      </a:cubicBezTo>
                      <a:cubicBezTo>
                        <a:pt x="87" y="68"/>
                        <a:pt x="97" y="42"/>
                        <a:pt x="117" y="15"/>
                      </a:cubicBezTo>
                      <a:cubicBezTo>
                        <a:pt x="124" y="5"/>
                        <a:pt x="130" y="0"/>
                        <a:pt x="136" y="0"/>
                      </a:cubicBezTo>
                      <a:cubicBezTo>
                        <a:pt x="142" y="0"/>
                        <a:pt x="145" y="4"/>
                        <a:pt x="145" y="10"/>
                      </a:cubicBezTo>
                      <a:cubicBezTo>
                        <a:pt x="145" y="13"/>
                        <a:pt x="144" y="16"/>
                        <a:pt x="140" y="21"/>
                      </a:cubicBezTo>
                      <a:cubicBezTo>
                        <a:pt x="134" y="29"/>
                        <a:pt x="128" y="38"/>
                        <a:pt x="123" y="48"/>
                      </a:cubicBezTo>
                      <a:cubicBezTo>
                        <a:pt x="118" y="59"/>
                        <a:pt x="115" y="67"/>
                        <a:pt x="115" y="72"/>
                      </a:cubicBezTo>
                      <a:close/>
                      <a:moveTo>
                        <a:pt x="28" y="72"/>
                      </a:moveTo>
                      <a:cubicBezTo>
                        <a:pt x="28" y="77"/>
                        <a:pt x="31" y="80"/>
                        <a:pt x="37" y="80"/>
                      </a:cubicBezTo>
                      <a:cubicBezTo>
                        <a:pt x="47" y="80"/>
                        <a:pt x="47" y="80"/>
                        <a:pt x="47" y="80"/>
                      </a:cubicBezTo>
                      <a:cubicBezTo>
                        <a:pt x="53" y="80"/>
                        <a:pt x="59" y="83"/>
                        <a:pt x="64" y="89"/>
                      </a:cubicBezTo>
                      <a:cubicBezTo>
                        <a:pt x="69" y="95"/>
                        <a:pt x="72" y="101"/>
                        <a:pt x="72" y="109"/>
                      </a:cubicBezTo>
                      <a:cubicBezTo>
                        <a:pt x="72" y="118"/>
                        <a:pt x="68" y="126"/>
                        <a:pt x="62" y="132"/>
                      </a:cubicBezTo>
                      <a:cubicBezTo>
                        <a:pt x="56" y="138"/>
                        <a:pt x="48" y="141"/>
                        <a:pt x="38" y="141"/>
                      </a:cubicBezTo>
                      <a:cubicBezTo>
                        <a:pt x="27" y="141"/>
                        <a:pt x="18" y="137"/>
                        <a:pt x="10" y="128"/>
                      </a:cubicBezTo>
                      <a:cubicBezTo>
                        <a:pt x="3" y="119"/>
                        <a:pt x="0" y="108"/>
                        <a:pt x="0" y="94"/>
                      </a:cubicBezTo>
                      <a:cubicBezTo>
                        <a:pt x="0" y="68"/>
                        <a:pt x="10" y="42"/>
                        <a:pt x="30" y="15"/>
                      </a:cubicBezTo>
                      <a:cubicBezTo>
                        <a:pt x="37" y="5"/>
                        <a:pt x="44" y="0"/>
                        <a:pt x="49" y="0"/>
                      </a:cubicBezTo>
                      <a:cubicBezTo>
                        <a:pt x="55" y="0"/>
                        <a:pt x="58" y="4"/>
                        <a:pt x="58" y="10"/>
                      </a:cubicBezTo>
                      <a:cubicBezTo>
                        <a:pt x="58" y="13"/>
                        <a:pt x="56" y="16"/>
                        <a:pt x="53" y="21"/>
                      </a:cubicBezTo>
                      <a:cubicBezTo>
                        <a:pt x="47" y="29"/>
                        <a:pt x="41" y="38"/>
                        <a:pt x="36" y="48"/>
                      </a:cubicBezTo>
                      <a:cubicBezTo>
                        <a:pt x="31" y="59"/>
                        <a:pt x="28" y="67"/>
                        <a:pt x="28" y="72"/>
                      </a:cubicBez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73" name="组合 72">
                <a:extLst>
                  <a:ext uri="{FF2B5EF4-FFF2-40B4-BE49-F238E27FC236}">
                    <a16:creationId xmlns:a16="http://schemas.microsoft.com/office/drawing/2014/main" id="{368E2CB5-2527-45AC-B483-6A0DB5DEA4FF}"/>
                  </a:ext>
                </a:extLst>
              </p:cNvPr>
              <p:cNvGrpSpPr>
                <a:grpSpLocks noChangeAspect="1"/>
              </p:cNvGrpSpPr>
              <p:nvPr/>
            </p:nvGrpSpPr>
            <p:grpSpPr>
              <a:xfrm>
                <a:off x="3390079" y="1686422"/>
                <a:ext cx="2515318" cy="2520000"/>
                <a:chOff x="4052421" y="2654115"/>
                <a:chExt cx="1704976" cy="1708150"/>
              </a:xfrm>
              <a:solidFill>
                <a:srgbClr val="6B6967"/>
              </a:solidFill>
            </p:grpSpPr>
            <p:sp>
              <p:nvSpPr>
                <p:cNvPr id="84" name="任意多边形: 形状 83">
                  <a:extLst>
                    <a:ext uri="{FF2B5EF4-FFF2-40B4-BE49-F238E27FC236}">
                      <a16:creationId xmlns:a16="http://schemas.microsoft.com/office/drawing/2014/main" id="{9A56C09A-9DD2-46B6-BC36-5830CC958C7E}"/>
                    </a:ext>
                  </a:extLst>
                </p:cNvPr>
                <p:cNvSpPr>
                  <a:spLocks/>
                </p:cNvSpPr>
                <p:nvPr/>
              </p:nvSpPr>
              <p:spPr bwMode="auto">
                <a:xfrm>
                  <a:off x="4052421" y="2735078"/>
                  <a:ext cx="471488" cy="1528763"/>
                </a:xfrm>
                <a:custGeom>
                  <a:avLst/>
                  <a:gdLst>
                    <a:gd name="T0" fmla="*/ 25 w 209"/>
                    <a:gd name="T1" fmla="*/ 340 h 679"/>
                    <a:gd name="T2" fmla="*/ 209 w 209"/>
                    <a:gd name="T3" fmla="*/ 29 h 679"/>
                    <a:gd name="T4" fmla="*/ 209 w 209"/>
                    <a:gd name="T5" fmla="*/ 0 h 679"/>
                    <a:gd name="T6" fmla="*/ 0 w 209"/>
                    <a:gd name="T7" fmla="*/ 340 h 679"/>
                    <a:gd name="T8" fmla="*/ 209 w 209"/>
                    <a:gd name="T9" fmla="*/ 679 h 679"/>
                    <a:gd name="T10" fmla="*/ 209 w 209"/>
                    <a:gd name="T11" fmla="*/ 651 h 679"/>
                    <a:gd name="T12" fmla="*/ 25 w 209"/>
                    <a:gd name="T13" fmla="*/ 340 h 679"/>
                  </a:gdLst>
                  <a:ahLst/>
                  <a:cxnLst>
                    <a:cxn ang="0">
                      <a:pos x="T0" y="T1"/>
                    </a:cxn>
                    <a:cxn ang="0">
                      <a:pos x="T2" y="T3"/>
                    </a:cxn>
                    <a:cxn ang="0">
                      <a:pos x="T4" y="T5"/>
                    </a:cxn>
                    <a:cxn ang="0">
                      <a:pos x="T6" y="T7"/>
                    </a:cxn>
                    <a:cxn ang="0">
                      <a:pos x="T8" y="T9"/>
                    </a:cxn>
                    <a:cxn ang="0">
                      <a:pos x="T10" y="T11"/>
                    </a:cxn>
                    <a:cxn ang="0">
                      <a:pos x="T12" y="T13"/>
                    </a:cxn>
                  </a:cxnLst>
                  <a:rect l="0" t="0" r="r" b="b"/>
                  <a:pathLst>
                    <a:path w="209" h="679">
                      <a:moveTo>
                        <a:pt x="25" y="340"/>
                      </a:moveTo>
                      <a:cubicBezTo>
                        <a:pt x="25" y="206"/>
                        <a:pt x="97" y="89"/>
                        <a:pt x="209" y="29"/>
                      </a:cubicBezTo>
                      <a:cubicBezTo>
                        <a:pt x="209" y="0"/>
                        <a:pt x="209" y="0"/>
                        <a:pt x="209" y="0"/>
                      </a:cubicBezTo>
                      <a:cubicBezTo>
                        <a:pt x="85" y="63"/>
                        <a:pt x="0" y="192"/>
                        <a:pt x="0" y="340"/>
                      </a:cubicBezTo>
                      <a:cubicBezTo>
                        <a:pt x="0" y="488"/>
                        <a:pt x="85" y="617"/>
                        <a:pt x="209" y="679"/>
                      </a:cubicBezTo>
                      <a:cubicBezTo>
                        <a:pt x="209" y="651"/>
                        <a:pt x="209" y="651"/>
                        <a:pt x="209" y="651"/>
                      </a:cubicBezTo>
                      <a:cubicBezTo>
                        <a:pt x="97" y="590"/>
                        <a:pt x="25" y="474"/>
                        <a:pt x="25" y="340"/>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5" name="任意多边形: 形状 84">
                  <a:extLst>
                    <a:ext uri="{FF2B5EF4-FFF2-40B4-BE49-F238E27FC236}">
                      <a16:creationId xmlns:a16="http://schemas.microsoft.com/office/drawing/2014/main" id="{83BE361E-919D-4F71-BAA7-1D397A5827B1}"/>
                    </a:ext>
                  </a:extLst>
                </p:cNvPr>
                <p:cNvSpPr>
                  <a:spLocks/>
                </p:cNvSpPr>
                <p:nvPr/>
              </p:nvSpPr>
              <p:spPr bwMode="auto">
                <a:xfrm>
                  <a:off x="5270034" y="2728728"/>
                  <a:ext cx="487363" cy="1544638"/>
                </a:xfrm>
                <a:custGeom>
                  <a:avLst/>
                  <a:gdLst>
                    <a:gd name="T0" fmla="*/ 216 w 216"/>
                    <a:gd name="T1" fmla="*/ 343 h 686"/>
                    <a:gd name="T2" fmla="*/ 0 w 216"/>
                    <a:gd name="T3" fmla="*/ 0 h 686"/>
                    <a:gd name="T4" fmla="*/ 0 w 216"/>
                    <a:gd name="T5" fmla="*/ 28 h 686"/>
                    <a:gd name="T6" fmla="*/ 191 w 216"/>
                    <a:gd name="T7" fmla="*/ 343 h 686"/>
                    <a:gd name="T8" fmla="*/ 0 w 216"/>
                    <a:gd name="T9" fmla="*/ 657 h 686"/>
                    <a:gd name="T10" fmla="*/ 0 w 216"/>
                    <a:gd name="T11" fmla="*/ 686 h 686"/>
                    <a:gd name="T12" fmla="*/ 216 w 216"/>
                    <a:gd name="T13" fmla="*/ 343 h 686"/>
                  </a:gdLst>
                  <a:ahLst/>
                  <a:cxnLst>
                    <a:cxn ang="0">
                      <a:pos x="T0" y="T1"/>
                    </a:cxn>
                    <a:cxn ang="0">
                      <a:pos x="T2" y="T3"/>
                    </a:cxn>
                    <a:cxn ang="0">
                      <a:pos x="T4" y="T5"/>
                    </a:cxn>
                    <a:cxn ang="0">
                      <a:pos x="T6" y="T7"/>
                    </a:cxn>
                    <a:cxn ang="0">
                      <a:pos x="T8" y="T9"/>
                    </a:cxn>
                    <a:cxn ang="0">
                      <a:pos x="T10" y="T11"/>
                    </a:cxn>
                    <a:cxn ang="0">
                      <a:pos x="T12" y="T13"/>
                    </a:cxn>
                  </a:cxnLst>
                  <a:rect l="0" t="0" r="r" b="b"/>
                  <a:pathLst>
                    <a:path w="216" h="686">
                      <a:moveTo>
                        <a:pt x="216" y="343"/>
                      </a:moveTo>
                      <a:cubicBezTo>
                        <a:pt x="216" y="192"/>
                        <a:pt x="128" y="62"/>
                        <a:pt x="0" y="0"/>
                      </a:cubicBezTo>
                      <a:cubicBezTo>
                        <a:pt x="0" y="28"/>
                        <a:pt x="0" y="28"/>
                        <a:pt x="0" y="28"/>
                      </a:cubicBezTo>
                      <a:cubicBezTo>
                        <a:pt x="116" y="88"/>
                        <a:pt x="191" y="206"/>
                        <a:pt x="191" y="343"/>
                      </a:cubicBezTo>
                      <a:cubicBezTo>
                        <a:pt x="191" y="479"/>
                        <a:pt x="116" y="598"/>
                        <a:pt x="0" y="657"/>
                      </a:cubicBezTo>
                      <a:cubicBezTo>
                        <a:pt x="0" y="686"/>
                        <a:pt x="0" y="686"/>
                        <a:pt x="0" y="686"/>
                      </a:cubicBezTo>
                      <a:cubicBezTo>
                        <a:pt x="128" y="624"/>
                        <a:pt x="216" y="494"/>
                        <a:pt x="216" y="343"/>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6" name="任意多边形: 形状 85">
                  <a:extLst>
                    <a:ext uri="{FF2B5EF4-FFF2-40B4-BE49-F238E27FC236}">
                      <a16:creationId xmlns:a16="http://schemas.microsoft.com/office/drawing/2014/main" id="{2D74883B-C9B2-413E-8F25-37AA4C5D3E3B}"/>
                    </a:ext>
                  </a:extLst>
                </p:cNvPr>
                <p:cNvSpPr>
                  <a:spLocks/>
                </p:cNvSpPr>
                <p:nvPr/>
              </p:nvSpPr>
              <p:spPr bwMode="auto">
                <a:xfrm>
                  <a:off x="4665196" y="4057465"/>
                  <a:ext cx="463550" cy="304800"/>
                </a:xfrm>
                <a:custGeom>
                  <a:avLst/>
                  <a:gdLst>
                    <a:gd name="T0" fmla="*/ 0 w 206"/>
                    <a:gd name="T1" fmla="*/ 43 h 136"/>
                    <a:gd name="T2" fmla="*/ 43 w 206"/>
                    <a:gd name="T3" fmla="*/ 0 h 136"/>
                    <a:gd name="T4" fmla="*/ 88 w 206"/>
                    <a:gd name="T5" fmla="*/ 49 h 136"/>
                    <a:gd name="T6" fmla="*/ 21 w 206"/>
                    <a:gd name="T7" fmla="*/ 136 h 136"/>
                    <a:gd name="T8" fmla="*/ 16 w 206"/>
                    <a:gd name="T9" fmla="*/ 128 h 136"/>
                    <a:gd name="T10" fmla="*/ 65 w 206"/>
                    <a:gd name="T11" fmla="*/ 78 h 136"/>
                    <a:gd name="T12" fmla="*/ 40 w 206"/>
                    <a:gd name="T13" fmla="*/ 87 h 136"/>
                    <a:gd name="T14" fmla="*/ 0 w 206"/>
                    <a:gd name="T15" fmla="*/ 43 h 136"/>
                    <a:gd name="T16" fmla="*/ 118 w 206"/>
                    <a:gd name="T17" fmla="*/ 43 h 136"/>
                    <a:gd name="T18" fmla="*/ 161 w 206"/>
                    <a:gd name="T19" fmla="*/ 0 h 136"/>
                    <a:gd name="T20" fmla="*/ 206 w 206"/>
                    <a:gd name="T21" fmla="*/ 49 h 136"/>
                    <a:gd name="T22" fmla="*/ 140 w 206"/>
                    <a:gd name="T23" fmla="*/ 136 h 136"/>
                    <a:gd name="T24" fmla="*/ 135 w 206"/>
                    <a:gd name="T25" fmla="*/ 128 h 136"/>
                    <a:gd name="T26" fmla="*/ 183 w 206"/>
                    <a:gd name="T27" fmla="*/ 78 h 136"/>
                    <a:gd name="T28" fmla="*/ 158 w 206"/>
                    <a:gd name="T29" fmla="*/ 87 h 136"/>
                    <a:gd name="T30" fmla="*/ 118 w 206"/>
                    <a:gd name="T31" fmla="*/ 43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6">
                      <a:moveTo>
                        <a:pt x="0" y="43"/>
                      </a:moveTo>
                      <a:cubicBezTo>
                        <a:pt x="0" y="15"/>
                        <a:pt x="25" y="0"/>
                        <a:pt x="43" y="0"/>
                      </a:cubicBezTo>
                      <a:cubicBezTo>
                        <a:pt x="61" y="0"/>
                        <a:pt x="88" y="17"/>
                        <a:pt x="88" y="49"/>
                      </a:cubicBezTo>
                      <a:cubicBezTo>
                        <a:pt x="88" y="98"/>
                        <a:pt x="49" y="133"/>
                        <a:pt x="21" y="136"/>
                      </a:cubicBezTo>
                      <a:cubicBezTo>
                        <a:pt x="19" y="133"/>
                        <a:pt x="16" y="128"/>
                        <a:pt x="16" y="128"/>
                      </a:cubicBezTo>
                      <a:cubicBezTo>
                        <a:pt x="29" y="123"/>
                        <a:pt x="63" y="99"/>
                        <a:pt x="65" y="78"/>
                      </a:cubicBezTo>
                      <a:cubicBezTo>
                        <a:pt x="55" y="84"/>
                        <a:pt x="51" y="87"/>
                        <a:pt x="40" y="87"/>
                      </a:cubicBezTo>
                      <a:cubicBezTo>
                        <a:pt x="16" y="87"/>
                        <a:pt x="0" y="65"/>
                        <a:pt x="0" y="43"/>
                      </a:cubicBezTo>
                      <a:close/>
                      <a:moveTo>
                        <a:pt x="118" y="43"/>
                      </a:moveTo>
                      <a:cubicBezTo>
                        <a:pt x="118" y="15"/>
                        <a:pt x="144" y="0"/>
                        <a:pt x="161" y="0"/>
                      </a:cubicBezTo>
                      <a:cubicBezTo>
                        <a:pt x="179" y="0"/>
                        <a:pt x="206" y="17"/>
                        <a:pt x="206" y="49"/>
                      </a:cubicBezTo>
                      <a:cubicBezTo>
                        <a:pt x="206" y="98"/>
                        <a:pt x="167" y="133"/>
                        <a:pt x="140" y="136"/>
                      </a:cubicBezTo>
                      <a:cubicBezTo>
                        <a:pt x="138" y="133"/>
                        <a:pt x="135" y="128"/>
                        <a:pt x="135" y="128"/>
                      </a:cubicBezTo>
                      <a:cubicBezTo>
                        <a:pt x="147" y="123"/>
                        <a:pt x="181" y="99"/>
                        <a:pt x="183" y="78"/>
                      </a:cubicBezTo>
                      <a:cubicBezTo>
                        <a:pt x="174" y="84"/>
                        <a:pt x="170" y="87"/>
                        <a:pt x="158" y="87"/>
                      </a:cubicBezTo>
                      <a:cubicBezTo>
                        <a:pt x="135" y="87"/>
                        <a:pt x="118" y="65"/>
                        <a:pt x="118" y="43"/>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7" name="任意多边形: 形状 86">
                  <a:extLst>
                    <a:ext uri="{FF2B5EF4-FFF2-40B4-BE49-F238E27FC236}">
                      <a16:creationId xmlns:a16="http://schemas.microsoft.com/office/drawing/2014/main" id="{C632CEAF-E4BC-4C94-BDD2-4962EE1ACF9F}"/>
                    </a:ext>
                  </a:extLst>
                </p:cNvPr>
                <p:cNvSpPr>
                  <a:spLocks/>
                </p:cNvSpPr>
                <p:nvPr/>
              </p:nvSpPr>
              <p:spPr bwMode="auto">
                <a:xfrm>
                  <a:off x="4665196" y="2654115"/>
                  <a:ext cx="463550" cy="307975"/>
                </a:xfrm>
                <a:custGeom>
                  <a:avLst/>
                  <a:gdLst>
                    <a:gd name="T0" fmla="*/ 206 w 206"/>
                    <a:gd name="T1" fmla="*/ 94 h 137"/>
                    <a:gd name="T2" fmla="*/ 163 w 206"/>
                    <a:gd name="T3" fmla="*/ 137 h 137"/>
                    <a:gd name="T4" fmla="*/ 118 w 206"/>
                    <a:gd name="T5" fmla="*/ 88 h 137"/>
                    <a:gd name="T6" fmla="*/ 185 w 206"/>
                    <a:gd name="T7" fmla="*/ 0 h 137"/>
                    <a:gd name="T8" fmla="*/ 190 w 206"/>
                    <a:gd name="T9" fmla="*/ 9 h 137"/>
                    <a:gd name="T10" fmla="*/ 141 w 206"/>
                    <a:gd name="T11" fmla="*/ 59 h 137"/>
                    <a:gd name="T12" fmla="*/ 166 w 206"/>
                    <a:gd name="T13" fmla="*/ 50 h 137"/>
                    <a:gd name="T14" fmla="*/ 206 w 206"/>
                    <a:gd name="T15" fmla="*/ 94 h 137"/>
                    <a:gd name="T16" fmla="*/ 88 w 206"/>
                    <a:gd name="T17" fmla="*/ 94 h 137"/>
                    <a:gd name="T18" fmla="*/ 45 w 206"/>
                    <a:gd name="T19" fmla="*/ 137 h 137"/>
                    <a:gd name="T20" fmla="*/ 0 w 206"/>
                    <a:gd name="T21" fmla="*/ 88 h 137"/>
                    <a:gd name="T22" fmla="*/ 67 w 206"/>
                    <a:gd name="T23" fmla="*/ 0 h 137"/>
                    <a:gd name="T24" fmla="*/ 71 w 206"/>
                    <a:gd name="T25" fmla="*/ 9 h 137"/>
                    <a:gd name="T26" fmla="*/ 23 w 206"/>
                    <a:gd name="T27" fmla="*/ 59 h 137"/>
                    <a:gd name="T28" fmla="*/ 48 w 206"/>
                    <a:gd name="T29" fmla="*/ 50 h 137"/>
                    <a:gd name="T30" fmla="*/ 88 w 206"/>
                    <a:gd name="T31" fmla="*/ 94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06" h="137">
                      <a:moveTo>
                        <a:pt x="206" y="94"/>
                      </a:moveTo>
                      <a:cubicBezTo>
                        <a:pt x="206" y="122"/>
                        <a:pt x="181" y="137"/>
                        <a:pt x="163" y="137"/>
                      </a:cubicBezTo>
                      <a:cubicBezTo>
                        <a:pt x="145" y="137"/>
                        <a:pt x="118" y="119"/>
                        <a:pt x="118" y="88"/>
                      </a:cubicBezTo>
                      <a:cubicBezTo>
                        <a:pt x="118" y="39"/>
                        <a:pt x="157" y="4"/>
                        <a:pt x="185" y="0"/>
                      </a:cubicBezTo>
                      <a:cubicBezTo>
                        <a:pt x="187" y="4"/>
                        <a:pt x="190" y="9"/>
                        <a:pt x="190" y="9"/>
                      </a:cubicBezTo>
                      <a:cubicBezTo>
                        <a:pt x="177" y="14"/>
                        <a:pt x="143" y="38"/>
                        <a:pt x="141" y="59"/>
                      </a:cubicBezTo>
                      <a:cubicBezTo>
                        <a:pt x="151" y="53"/>
                        <a:pt x="155" y="50"/>
                        <a:pt x="166" y="50"/>
                      </a:cubicBezTo>
                      <a:cubicBezTo>
                        <a:pt x="190" y="50"/>
                        <a:pt x="206" y="72"/>
                        <a:pt x="206" y="94"/>
                      </a:cubicBezTo>
                      <a:close/>
                      <a:moveTo>
                        <a:pt x="88" y="94"/>
                      </a:moveTo>
                      <a:cubicBezTo>
                        <a:pt x="88" y="122"/>
                        <a:pt x="62" y="137"/>
                        <a:pt x="45" y="137"/>
                      </a:cubicBezTo>
                      <a:cubicBezTo>
                        <a:pt x="27" y="137"/>
                        <a:pt x="0" y="119"/>
                        <a:pt x="0" y="88"/>
                      </a:cubicBezTo>
                      <a:cubicBezTo>
                        <a:pt x="0" y="39"/>
                        <a:pt x="39" y="4"/>
                        <a:pt x="67" y="0"/>
                      </a:cubicBezTo>
                      <a:cubicBezTo>
                        <a:pt x="69" y="4"/>
                        <a:pt x="71" y="9"/>
                        <a:pt x="71" y="9"/>
                      </a:cubicBezTo>
                      <a:cubicBezTo>
                        <a:pt x="59" y="14"/>
                        <a:pt x="25" y="38"/>
                        <a:pt x="23" y="59"/>
                      </a:cubicBezTo>
                      <a:cubicBezTo>
                        <a:pt x="32" y="53"/>
                        <a:pt x="36" y="50"/>
                        <a:pt x="48" y="50"/>
                      </a:cubicBezTo>
                      <a:cubicBezTo>
                        <a:pt x="71" y="50"/>
                        <a:pt x="88" y="72"/>
                        <a:pt x="88" y="94"/>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74" name="组合 73">
                <a:extLst>
                  <a:ext uri="{FF2B5EF4-FFF2-40B4-BE49-F238E27FC236}">
                    <a16:creationId xmlns:a16="http://schemas.microsoft.com/office/drawing/2014/main" id="{9F6A1AA0-1F9F-4DBC-9FD8-7DE339CF33F6}"/>
                  </a:ext>
                </a:extLst>
              </p:cNvPr>
              <p:cNvGrpSpPr>
                <a:grpSpLocks noChangeAspect="1"/>
              </p:cNvGrpSpPr>
              <p:nvPr/>
            </p:nvGrpSpPr>
            <p:grpSpPr>
              <a:xfrm>
                <a:off x="6311765" y="1717593"/>
                <a:ext cx="2529257" cy="2520000"/>
                <a:chOff x="6281271" y="2603315"/>
                <a:chExt cx="1735138" cy="1728788"/>
              </a:xfrm>
              <a:solidFill>
                <a:srgbClr val="CC0F19"/>
              </a:solidFill>
            </p:grpSpPr>
            <p:sp>
              <p:nvSpPr>
                <p:cNvPr id="80" name="任意多边形: 形状 79">
                  <a:extLst>
                    <a:ext uri="{FF2B5EF4-FFF2-40B4-BE49-F238E27FC236}">
                      <a16:creationId xmlns:a16="http://schemas.microsoft.com/office/drawing/2014/main" id="{0600D4DC-4813-42D4-9BF2-257F035DB56A}"/>
                    </a:ext>
                  </a:extLst>
                </p:cNvPr>
                <p:cNvSpPr>
                  <a:spLocks/>
                </p:cNvSpPr>
                <p:nvPr/>
              </p:nvSpPr>
              <p:spPr bwMode="auto">
                <a:xfrm>
                  <a:off x="6306671" y="3062103"/>
                  <a:ext cx="1214438" cy="1270000"/>
                </a:xfrm>
                <a:custGeom>
                  <a:avLst/>
                  <a:gdLst>
                    <a:gd name="T0" fmla="*/ 71 w 540"/>
                    <a:gd name="T1" fmla="*/ 536 h 564"/>
                    <a:gd name="T2" fmla="*/ 24 w 540"/>
                    <a:gd name="T3" fmla="*/ 488 h 564"/>
                    <a:gd name="T4" fmla="*/ 24 w 540"/>
                    <a:gd name="T5" fmla="*/ 0 h 564"/>
                    <a:gd name="T6" fmla="*/ 0 w 540"/>
                    <a:gd name="T7" fmla="*/ 0 h 564"/>
                    <a:gd name="T8" fmla="*/ 0 w 540"/>
                    <a:gd name="T9" fmla="*/ 489 h 564"/>
                    <a:gd name="T10" fmla="*/ 72 w 540"/>
                    <a:gd name="T11" fmla="*/ 564 h 564"/>
                    <a:gd name="T12" fmla="*/ 540 w 540"/>
                    <a:gd name="T13" fmla="*/ 564 h 564"/>
                    <a:gd name="T14" fmla="*/ 540 w 540"/>
                    <a:gd name="T15" fmla="*/ 536 h 564"/>
                    <a:gd name="T16" fmla="*/ 71 w 540"/>
                    <a:gd name="T17" fmla="*/ 536 h 5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0" h="564">
                      <a:moveTo>
                        <a:pt x="71" y="536"/>
                      </a:moveTo>
                      <a:cubicBezTo>
                        <a:pt x="44" y="536"/>
                        <a:pt x="24" y="515"/>
                        <a:pt x="24" y="488"/>
                      </a:cubicBezTo>
                      <a:cubicBezTo>
                        <a:pt x="24" y="0"/>
                        <a:pt x="24" y="0"/>
                        <a:pt x="24" y="0"/>
                      </a:cubicBezTo>
                      <a:cubicBezTo>
                        <a:pt x="0" y="0"/>
                        <a:pt x="0" y="0"/>
                        <a:pt x="0" y="0"/>
                      </a:cubicBezTo>
                      <a:cubicBezTo>
                        <a:pt x="0" y="489"/>
                        <a:pt x="0" y="489"/>
                        <a:pt x="0" y="489"/>
                      </a:cubicBezTo>
                      <a:cubicBezTo>
                        <a:pt x="0" y="529"/>
                        <a:pt x="32" y="564"/>
                        <a:pt x="72" y="564"/>
                      </a:cubicBezTo>
                      <a:cubicBezTo>
                        <a:pt x="540" y="564"/>
                        <a:pt x="540" y="564"/>
                        <a:pt x="540" y="564"/>
                      </a:cubicBezTo>
                      <a:cubicBezTo>
                        <a:pt x="540" y="536"/>
                        <a:pt x="540" y="536"/>
                        <a:pt x="540" y="536"/>
                      </a:cubicBezTo>
                      <a:lnTo>
                        <a:pt x="71" y="536"/>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1" name="任意多边形: 形状 80">
                  <a:extLst>
                    <a:ext uri="{FF2B5EF4-FFF2-40B4-BE49-F238E27FC236}">
                      <a16:creationId xmlns:a16="http://schemas.microsoft.com/office/drawing/2014/main" id="{E626EC3D-4AF9-496B-B144-F0E307A2A6BD}"/>
                    </a:ext>
                  </a:extLst>
                </p:cNvPr>
                <p:cNvSpPr>
                  <a:spLocks/>
                </p:cNvSpPr>
                <p:nvPr/>
              </p:nvSpPr>
              <p:spPr bwMode="auto">
                <a:xfrm>
                  <a:off x="6755934" y="2674753"/>
                  <a:ext cx="1206500" cy="1243013"/>
                </a:xfrm>
                <a:custGeom>
                  <a:avLst/>
                  <a:gdLst>
                    <a:gd name="T0" fmla="*/ 461 w 536"/>
                    <a:gd name="T1" fmla="*/ 24 h 552"/>
                    <a:gd name="T2" fmla="*/ 508 w 536"/>
                    <a:gd name="T3" fmla="*/ 70 h 552"/>
                    <a:gd name="T4" fmla="*/ 508 w 536"/>
                    <a:gd name="T5" fmla="*/ 552 h 552"/>
                    <a:gd name="T6" fmla="*/ 536 w 536"/>
                    <a:gd name="T7" fmla="*/ 552 h 552"/>
                    <a:gd name="T8" fmla="*/ 536 w 536"/>
                    <a:gd name="T9" fmla="*/ 72 h 552"/>
                    <a:gd name="T10" fmla="*/ 462 w 536"/>
                    <a:gd name="T11" fmla="*/ 0 h 552"/>
                    <a:gd name="T12" fmla="*/ 0 w 536"/>
                    <a:gd name="T13" fmla="*/ 0 h 552"/>
                    <a:gd name="T14" fmla="*/ 0 w 536"/>
                    <a:gd name="T15" fmla="*/ 24 h 552"/>
                    <a:gd name="T16" fmla="*/ 461 w 536"/>
                    <a:gd name="T17" fmla="*/ 24 h 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36" h="552">
                      <a:moveTo>
                        <a:pt x="461" y="24"/>
                      </a:moveTo>
                      <a:cubicBezTo>
                        <a:pt x="488" y="24"/>
                        <a:pt x="508" y="44"/>
                        <a:pt x="508" y="70"/>
                      </a:cubicBezTo>
                      <a:cubicBezTo>
                        <a:pt x="508" y="552"/>
                        <a:pt x="508" y="552"/>
                        <a:pt x="508" y="552"/>
                      </a:cubicBezTo>
                      <a:cubicBezTo>
                        <a:pt x="536" y="552"/>
                        <a:pt x="536" y="552"/>
                        <a:pt x="536" y="552"/>
                      </a:cubicBezTo>
                      <a:cubicBezTo>
                        <a:pt x="536" y="72"/>
                        <a:pt x="536" y="72"/>
                        <a:pt x="536" y="72"/>
                      </a:cubicBezTo>
                      <a:cubicBezTo>
                        <a:pt x="536" y="32"/>
                        <a:pt x="502" y="0"/>
                        <a:pt x="462" y="0"/>
                      </a:cubicBezTo>
                      <a:cubicBezTo>
                        <a:pt x="0" y="0"/>
                        <a:pt x="0" y="0"/>
                        <a:pt x="0" y="0"/>
                      </a:cubicBezTo>
                      <a:cubicBezTo>
                        <a:pt x="0" y="24"/>
                        <a:pt x="0" y="24"/>
                        <a:pt x="0" y="24"/>
                      </a:cubicBezTo>
                      <a:lnTo>
                        <a:pt x="461" y="24"/>
                      </a:ln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dirty="0">
                    <a:ln>
                      <a:noFill/>
                    </a:ln>
                    <a:solidFill>
                      <a:srgbClr val="000000"/>
                    </a:solidFill>
                    <a:effectLst/>
                    <a:uLnTx/>
                    <a:uFillTx/>
                  </a:endParaRPr>
                </a:p>
              </p:txBody>
            </p:sp>
            <p:sp>
              <p:nvSpPr>
                <p:cNvPr id="82" name="任意多边形: 形状 81">
                  <a:extLst>
                    <a:ext uri="{FF2B5EF4-FFF2-40B4-BE49-F238E27FC236}">
                      <a16:creationId xmlns:a16="http://schemas.microsoft.com/office/drawing/2014/main" id="{4B1161BD-BDBD-4457-A977-D506E899F9AE}"/>
                    </a:ext>
                  </a:extLst>
                </p:cNvPr>
                <p:cNvSpPr>
                  <a:spLocks/>
                </p:cNvSpPr>
                <p:nvPr/>
              </p:nvSpPr>
              <p:spPr bwMode="auto">
                <a:xfrm>
                  <a:off x="6281271" y="2603315"/>
                  <a:ext cx="315913" cy="265113"/>
                </a:xfrm>
                <a:custGeom>
                  <a:avLst/>
                  <a:gdLst>
                    <a:gd name="T0" fmla="*/ 68 w 140"/>
                    <a:gd name="T1" fmla="*/ 4 h 118"/>
                    <a:gd name="T2" fmla="*/ 80 w 140"/>
                    <a:gd name="T3" fmla="*/ 0 h 118"/>
                    <a:gd name="T4" fmla="*/ 95 w 140"/>
                    <a:gd name="T5" fmla="*/ 7 h 118"/>
                    <a:gd name="T6" fmla="*/ 107 w 140"/>
                    <a:gd name="T7" fmla="*/ 20 h 118"/>
                    <a:gd name="T8" fmla="*/ 127 w 140"/>
                    <a:gd name="T9" fmla="*/ 62 h 118"/>
                    <a:gd name="T10" fmla="*/ 140 w 140"/>
                    <a:gd name="T11" fmla="*/ 106 h 118"/>
                    <a:gd name="T12" fmla="*/ 132 w 140"/>
                    <a:gd name="T13" fmla="*/ 113 h 118"/>
                    <a:gd name="T14" fmla="*/ 125 w 140"/>
                    <a:gd name="T15" fmla="*/ 118 h 118"/>
                    <a:gd name="T16" fmla="*/ 123 w 140"/>
                    <a:gd name="T17" fmla="*/ 118 h 118"/>
                    <a:gd name="T18" fmla="*/ 121 w 140"/>
                    <a:gd name="T19" fmla="*/ 118 h 118"/>
                    <a:gd name="T20" fmla="*/ 85 w 140"/>
                    <a:gd name="T21" fmla="*/ 63 h 118"/>
                    <a:gd name="T22" fmla="*/ 78 w 140"/>
                    <a:gd name="T23" fmla="*/ 53 h 118"/>
                    <a:gd name="T24" fmla="*/ 72 w 140"/>
                    <a:gd name="T25" fmla="*/ 43 h 118"/>
                    <a:gd name="T26" fmla="*/ 63 w 140"/>
                    <a:gd name="T27" fmla="*/ 16 h 118"/>
                    <a:gd name="T28" fmla="*/ 68 w 140"/>
                    <a:gd name="T29" fmla="*/ 4 h 118"/>
                    <a:gd name="T30" fmla="*/ 5 w 140"/>
                    <a:gd name="T31" fmla="*/ 4 h 118"/>
                    <a:gd name="T32" fmla="*/ 17 w 140"/>
                    <a:gd name="T33" fmla="*/ 0 h 118"/>
                    <a:gd name="T34" fmla="*/ 32 w 140"/>
                    <a:gd name="T35" fmla="*/ 7 h 118"/>
                    <a:gd name="T36" fmla="*/ 45 w 140"/>
                    <a:gd name="T37" fmla="*/ 20 h 118"/>
                    <a:gd name="T38" fmla="*/ 64 w 140"/>
                    <a:gd name="T39" fmla="*/ 62 h 118"/>
                    <a:gd name="T40" fmla="*/ 77 w 140"/>
                    <a:gd name="T41" fmla="*/ 106 h 118"/>
                    <a:gd name="T42" fmla="*/ 69 w 140"/>
                    <a:gd name="T43" fmla="*/ 113 h 118"/>
                    <a:gd name="T44" fmla="*/ 61 w 140"/>
                    <a:gd name="T45" fmla="*/ 118 h 118"/>
                    <a:gd name="T46" fmla="*/ 59 w 140"/>
                    <a:gd name="T47" fmla="*/ 118 h 118"/>
                    <a:gd name="T48" fmla="*/ 57 w 140"/>
                    <a:gd name="T49" fmla="*/ 118 h 118"/>
                    <a:gd name="T50" fmla="*/ 22 w 140"/>
                    <a:gd name="T51" fmla="*/ 63 h 118"/>
                    <a:gd name="T52" fmla="*/ 15 w 140"/>
                    <a:gd name="T53" fmla="*/ 53 h 118"/>
                    <a:gd name="T54" fmla="*/ 8 w 140"/>
                    <a:gd name="T55" fmla="*/ 43 h 118"/>
                    <a:gd name="T56" fmla="*/ 0 w 140"/>
                    <a:gd name="T57" fmla="*/ 16 h 118"/>
                    <a:gd name="T58" fmla="*/ 5 w 140"/>
                    <a:gd name="T59" fmla="*/ 4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8">
                      <a:moveTo>
                        <a:pt x="68" y="4"/>
                      </a:moveTo>
                      <a:cubicBezTo>
                        <a:pt x="72" y="1"/>
                        <a:pt x="76" y="0"/>
                        <a:pt x="80" y="0"/>
                      </a:cubicBezTo>
                      <a:cubicBezTo>
                        <a:pt x="84" y="0"/>
                        <a:pt x="89" y="2"/>
                        <a:pt x="95" y="7"/>
                      </a:cubicBezTo>
                      <a:cubicBezTo>
                        <a:pt x="101" y="12"/>
                        <a:pt x="105" y="16"/>
                        <a:pt x="107" y="20"/>
                      </a:cubicBezTo>
                      <a:cubicBezTo>
                        <a:pt x="115" y="32"/>
                        <a:pt x="121" y="45"/>
                        <a:pt x="127" y="62"/>
                      </a:cubicBezTo>
                      <a:cubicBezTo>
                        <a:pt x="133" y="78"/>
                        <a:pt x="137" y="93"/>
                        <a:pt x="140" y="106"/>
                      </a:cubicBezTo>
                      <a:cubicBezTo>
                        <a:pt x="139" y="107"/>
                        <a:pt x="136" y="109"/>
                        <a:pt x="132" y="113"/>
                      </a:cubicBezTo>
                      <a:cubicBezTo>
                        <a:pt x="128" y="117"/>
                        <a:pt x="126" y="118"/>
                        <a:pt x="125" y="118"/>
                      </a:cubicBezTo>
                      <a:cubicBezTo>
                        <a:pt x="124" y="118"/>
                        <a:pt x="123" y="118"/>
                        <a:pt x="123" y="118"/>
                      </a:cubicBezTo>
                      <a:cubicBezTo>
                        <a:pt x="122" y="118"/>
                        <a:pt x="121" y="118"/>
                        <a:pt x="121" y="118"/>
                      </a:cubicBezTo>
                      <a:cubicBezTo>
                        <a:pt x="108" y="101"/>
                        <a:pt x="96" y="83"/>
                        <a:pt x="85" y="63"/>
                      </a:cubicBezTo>
                      <a:cubicBezTo>
                        <a:pt x="83" y="60"/>
                        <a:pt x="81" y="56"/>
                        <a:pt x="78" y="53"/>
                      </a:cubicBezTo>
                      <a:cubicBezTo>
                        <a:pt x="76" y="50"/>
                        <a:pt x="74" y="46"/>
                        <a:pt x="72" y="43"/>
                      </a:cubicBezTo>
                      <a:cubicBezTo>
                        <a:pt x="66" y="35"/>
                        <a:pt x="63" y="25"/>
                        <a:pt x="63" y="16"/>
                      </a:cubicBezTo>
                      <a:cubicBezTo>
                        <a:pt x="63" y="11"/>
                        <a:pt x="65" y="7"/>
                        <a:pt x="68" y="4"/>
                      </a:cubicBezTo>
                      <a:close/>
                      <a:moveTo>
                        <a:pt x="5" y="4"/>
                      </a:moveTo>
                      <a:cubicBezTo>
                        <a:pt x="8" y="1"/>
                        <a:pt x="12" y="0"/>
                        <a:pt x="17" y="0"/>
                      </a:cubicBezTo>
                      <a:cubicBezTo>
                        <a:pt x="22" y="0"/>
                        <a:pt x="27" y="2"/>
                        <a:pt x="32" y="7"/>
                      </a:cubicBezTo>
                      <a:cubicBezTo>
                        <a:pt x="38" y="12"/>
                        <a:pt x="42" y="16"/>
                        <a:pt x="45" y="20"/>
                      </a:cubicBezTo>
                      <a:cubicBezTo>
                        <a:pt x="52" y="32"/>
                        <a:pt x="58" y="45"/>
                        <a:pt x="64" y="62"/>
                      </a:cubicBezTo>
                      <a:cubicBezTo>
                        <a:pt x="70" y="78"/>
                        <a:pt x="74" y="93"/>
                        <a:pt x="77" y="106"/>
                      </a:cubicBezTo>
                      <a:cubicBezTo>
                        <a:pt x="76" y="107"/>
                        <a:pt x="73" y="109"/>
                        <a:pt x="69" y="113"/>
                      </a:cubicBezTo>
                      <a:cubicBezTo>
                        <a:pt x="65" y="117"/>
                        <a:pt x="63" y="118"/>
                        <a:pt x="61" y="118"/>
                      </a:cubicBezTo>
                      <a:cubicBezTo>
                        <a:pt x="61" y="118"/>
                        <a:pt x="60" y="118"/>
                        <a:pt x="59" y="118"/>
                      </a:cubicBezTo>
                      <a:cubicBezTo>
                        <a:pt x="58" y="118"/>
                        <a:pt x="58" y="118"/>
                        <a:pt x="57" y="118"/>
                      </a:cubicBezTo>
                      <a:cubicBezTo>
                        <a:pt x="44" y="101"/>
                        <a:pt x="32" y="83"/>
                        <a:pt x="22" y="63"/>
                      </a:cubicBezTo>
                      <a:cubicBezTo>
                        <a:pt x="20" y="60"/>
                        <a:pt x="17" y="56"/>
                        <a:pt x="15" y="53"/>
                      </a:cubicBezTo>
                      <a:cubicBezTo>
                        <a:pt x="13" y="50"/>
                        <a:pt x="11" y="46"/>
                        <a:pt x="8" y="43"/>
                      </a:cubicBezTo>
                      <a:cubicBezTo>
                        <a:pt x="3" y="35"/>
                        <a:pt x="0" y="25"/>
                        <a:pt x="0" y="16"/>
                      </a:cubicBezTo>
                      <a:cubicBezTo>
                        <a:pt x="0" y="11"/>
                        <a:pt x="2" y="7"/>
                        <a:pt x="5" y="4"/>
                      </a:cubicBez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83" name="任意多边形: 形状 82">
                  <a:extLst>
                    <a:ext uri="{FF2B5EF4-FFF2-40B4-BE49-F238E27FC236}">
                      <a16:creationId xmlns:a16="http://schemas.microsoft.com/office/drawing/2014/main" id="{BA4B9CFA-1B6F-4163-867B-D2ABC0D7C6B8}"/>
                    </a:ext>
                  </a:extLst>
                </p:cNvPr>
                <p:cNvSpPr>
                  <a:spLocks/>
                </p:cNvSpPr>
                <p:nvPr/>
              </p:nvSpPr>
              <p:spPr bwMode="auto">
                <a:xfrm>
                  <a:off x="7702084" y="4057465"/>
                  <a:ext cx="314325" cy="266700"/>
                </a:xfrm>
                <a:custGeom>
                  <a:avLst/>
                  <a:gdLst>
                    <a:gd name="T0" fmla="*/ 72 w 140"/>
                    <a:gd name="T1" fmla="*/ 114 h 119"/>
                    <a:gd name="T2" fmla="*/ 60 w 140"/>
                    <a:gd name="T3" fmla="*/ 119 h 119"/>
                    <a:gd name="T4" fmla="*/ 45 w 140"/>
                    <a:gd name="T5" fmla="*/ 112 h 119"/>
                    <a:gd name="T6" fmla="*/ 32 w 140"/>
                    <a:gd name="T7" fmla="*/ 99 h 119"/>
                    <a:gd name="T8" fmla="*/ 13 w 140"/>
                    <a:gd name="T9" fmla="*/ 57 h 119"/>
                    <a:gd name="T10" fmla="*/ 0 w 140"/>
                    <a:gd name="T11" fmla="*/ 13 h 119"/>
                    <a:gd name="T12" fmla="*/ 8 w 140"/>
                    <a:gd name="T13" fmla="*/ 6 h 119"/>
                    <a:gd name="T14" fmla="*/ 15 w 140"/>
                    <a:gd name="T15" fmla="*/ 0 h 119"/>
                    <a:gd name="T16" fmla="*/ 17 w 140"/>
                    <a:gd name="T17" fmla="*/ 1 h 119"/>
                    <a:gd name="T18" fmla="*/ 19 w 140"/>
                    <a:gd name="T19" fmla="*/ 1 h 119"/>
                    <a:gd name="T20" fmla="*/ 55 w 140"/>
                    <a:gd name="T21" fmla="*/ 55 h 119"/>
                    <a:gd name="T22" fmla="*/ 61 w 140"/>
                    <a:gd name="T23" fmla="*/ 66 h 119"/>
                    <a:gd name="T24" fmla="*/ 68 w 140"/>
                    <a:gd name="T25" fmla="*/ 75 h 119"/>
                    <a:gd name="T26" fmla="*/ 77 w 140"/>
                    <a:gd name="T27" fmla="*/ 103 h 119"/>
                    <a:gd name="T28" fmla="*/ 72 w 140"/>
                    <a:gd name="T29" fmla="*/ 114 h 119"/>
                    <a:gd name="T30" fmla="*/ 135 w 140"/>
                    <a:gd name="T31" fmla="*/ 114 h 119"/>
                    <a:gd name="T32" fmla="*/ 123 w 140"/>
                    <a:gd name="T33" fmla="*/ 119 h 119"/>
                    <a:gd name="T34" fmla="*/ 108 w 140"/>
                    <a:gd name="T35" fmla="*/ 112 h 119"/>
                    <a:gd name="T36" fmla="*/ 95 w 140"/>
                    <a:gd name="T37" fmla="*/ 99 h 119"/>
                    <a:gd name="T38" fmla="*/ 76 w 140"/>
                    <a:gd name="T39" fmla="*/ 57 h 119"/>
                    <a:gd name="T40" fmla="*/ 63 w 140"/>
                    <a:gd name="T41" fmla="*/ 13 h 119"/>
                    <a:gd name="T42" fmla="*/ 71 w 140"/>
                    <a:gd name="T43" fmla="*/ 6 h 119"/>
                    <a:gd name="T44" fmla="*/ 79 w 140"/>
                    <a:gd name="T45" fmla="*/ 0 h 119"/>
                    <a:gd name="T46" fmla="*/ 81 w 140"/>
                    <a:gd name="T47" fmla="*/ 1 h 119"/>
                    <a:gd name="T48" fmla="*/ 83 w 140"/>
                    <a:gd name="T49" fmla="*/ 1 h 119"/>
                    <a:gd name="T50" fmla="*/ 118 w 140"/>
                    <a:gd name="T51" fmla="*/ 55 h 119"/>
                    <a:gd name="T52" fmla="*/ 125 w 140"/>
                    <a:gd name="T53" fmla="*/ 66 h 119"/>
                    <a:gd name="T54" fmla="*/ 132 w 140"/>
                    <a:gd name="T55" fmla="*/ 75 h 119"/>
                    <a:gd name="T56" fmla="*/ 140 w 140"/>
                    <a:gd name="T57" fmla="*/ 103 h 119"/>
                    <a:gd name="T58" fmla="*/ 135 w 140"/>
                    <a:gd name="T59" fmla="*/ 114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19">
                      <a:moveTo>
                        <a:pt x="72" y="114"/>
                      </a:moveTo>
                      <a:cubicBezTo>
                        <a:pt x="68" y="117"/>
                        <a:pt x="64" y="119"/>
                        <a:pt x="60" y="119"/>
                      </a:cubicBezTo>
                      <a:cubicBezTo>
                        <a:pt x="56" y="119"/>
                        <a:pt x="51" y="116"/>
                        <a:pt x="45" y="112"/>
                      </a:cubicBezTo>
                      <a:cubicBezTo>
                        <a:pt x="39" y="107"/>
                        <a:pt x="35" y="103"/>
                        <a:pt x="32" y="99"/>
                      </a:cubicBezTo>
                      <a:cubicBezTo>
                        <a:pt x="25" y="87"/>
                        <a:pt x="19" y="73"/>
                        <a:pt x="13" y="57"/>
                      </a:cubicBezTo>
                      <a:cubicBezTo>
                        <a:pt x="7" y="41"/>
                        <a:pt x="3" y="26"/>
                        <a:pt x="0" y="13"/>
                      </a:cubicBezTo>
                      <a:cubicBezTo>
                        <a:pt x="1" y="12"/>
                        <a:pt x="4" y="9"/>
                        <a:pt x="8" y="6"/>
                      </a:cubicBezTo>
                      <a:cubicBezTo>
                        <a:pt x="12" y="2"/>
                        <a:pt x="14" y="0"/>
                        <a:pt x="15" y="0"/>
                      </a:cubicBezTo>
                      <a:cubicBezTo>
                        <a:pt x="16" y="0"/>
                        <a:pt x="17" y="0"/>
                        <a:pt x="17" y="1"/>
                      </a:cubicBezTo>
                      <a:cubicBezTo>
                        <a:pt x="18" y="1"/>
                        <a:pt x="19" y="1"/>
                        <a:pt x="19" y="1"/>
                      </a:cubicBezTo>
                      <a:cubicBezTo>
                        <a:pt x="32" y="18"/>
                        <a:pt x="44" y="36"/>
                        <a:pt x="55" y="55"/>
                      </a:cubicBezTo>
                      <a:cubicBezTo>
                        <a:pt x="57" y="59"/>
                        <a:pt x="59" y="62"/>
                        <a:pt x="61" y="66"/>
                      </a:cubicBezTo>
                      <a:cubicBezTo>
                        <a:pt x="64" y="69"/>
                        <a:pt x="66" y="72"/>
                        <a:pt x="68" y="75"/>
                      </a:cubicBezTo>
                      <a:cubicBezTo>
                        <a:pt x="74" y="84"/>
                        <a:pt x="77" y="93"/>
                        <a:pt x="77" y="103"/>
                      </a:cubicBezTo>
                      <a:cubicBezTo>
                        <a:pt x="77" y="108"/>
                        <a:pt x="75" y="112"/>
                        <a:pt x="72" y="114"/>
                      </a:cubicBezTo>
                      <a:close/>
                      <a:moveTo>
                        <a:pt x="135" y="114"/>
                      </a:moveTo>
                      <a:cubicBezTo>
                        <a:pt x="132" y="117"/>
                        <a:pt x="128" y="119"/>
                        <a:pt x="123" y="119"/>
                      </a:cubicBezTo>
                      <a:cubicBezTo>
                        <a:pt x="118" y="119"/>
                        <a:pt x="113" y="116"/>
                        <a:pt x="108" y="112"/>
                      </a:cubicBezTo>
                      <a:cubicBezTo>
                        <a:pt x="102" y="107"/>
                        <a:pt x="98" y="103"/>
                        <a:pt x="95" y="99"/>
                      </a:cubicBezTo>
                      <a:cubicBezTo>
                        <a:pt x="88" y="87"/>
                        <a:pt x="82" y="73"/>
                        <a:pt x="76" y="57"/>
                      </a:cubicBezTo>
                      <a:cubicBezTo>
                        <a:pt x="70" y="41"/>
                        <a:pt x="66" y="26"/>
                        <a:pt x="63" y="13"/>
                      </a:cubicBezTo>
                      <a:cubicBezTo>
                        <a:pt x="64" y="12"/>
                        <a:pt x="67" y="9"/>
                        <a:pt x="71" y="6"/>
                      </a:cubicBezTo>
                      <a:cubicBezTo>
                        <a:pt x="75" y="2"/>
                        <a:pt x="77" y="0"/>
                        <a:pt x="79" y="0"/>
                      </a:cubicBezTo>
                      <a:cubicBezTo>
                        <a:pt x="79" y="0"/>
                        <a:pt x="80" y="0"/>
                        <a:pt x="81" y="1"/>
                      </a:cubicBezTo>
                      <a:cubicBezTo>
                        <a:pt x="82" y="1"/>
                        <a:pt x="82" y="1"/>
                        <a:pt x="83" y="1"/>
                      </a:cubicBezTo>
                      <a:cubicBezTo>
                        <a:pt x="96" y="18"/>
                        <a:pt x="108" y="36"/>
                        <a:pt x="118" y="55"/>
                      </a:cubicBezTo>
                      <a:cubicBezTo>
                        <a:pt x="120" y="59"/>
                        <a:pt x="123" y="62"/>
                        <a:pt x="125" y="66"/>
                      </a:cubicBezTo>
                      <a:cubicBezTo>
                        <a:pt x="127" y="69"/>
                        <a:pt x="129" y="72"/>
                        <a:pt x="132" y="75"/>
                      </a:cubicBezTo>
                      <a:cubicBezTo>
                        <a:pt x="137" y="84"/>
                        <a:pt x="140" y="93"/>
                        <a:pt x="140" y="103"/>
                      </a:cubicBezTo>
                      <a:cubicBezTo>
                        <a:pt x="140" y="108"/>
                        <a:pt x="138" y="112"/>
                        <a:pt x="135" y="114"/>
                      </a:cubicBezTo>
                      <a:close/>
                    </a:path>
                  </a:pathLst>
                </a:custGeom>
                <a:solidFill>
                  <a:srgbClr val="00C1C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nvGrpSpPr>
              <p:cNvPr id="75" name="组合 74">
                <a:extLst>
                  <a:ext uri="{FF2B5EF4-FFF2-40B4-BE49-F238E27FC236}">
                    <a16:creationId xmlns:a16="http://schemas.microsoft.com/office/drawing/2014/main" id="{1015D243-7317-41C8-BDB3-36C2391D9688}"/>
                  </a:ext>
                </a:extLst>
              </p:cNvPr>
              <p:cNvGrpSpPr>
                <a:grpSpLocks noChangeAspect="1"/>
              </p:cNvGrpSpPr>
              <p:nvPr/>
            </p:nvGrpSpPr>
            <p:grpSpPr>
              <a:xfrm>
                <a:off x="9217299" y="1779604"/>
                <a:ext cx="2606581" cy="2519999"/>
                <a:chOff x="7437438" y="2481264"/>
                <a:chExt cx="1816100" cy="1755775"/>
              </a:xfrm>
              <a:solidFill>
                <a:srgbClr val="6B6967"/>
              </a:solidFill>
            </p:grpSpPr>
            <p:sp>
              <p:nvSpPr>
                <p:cNvPr id="76" name="任意多边形: 形状 75">
                  <a:extLst>
                    <a:ext uri="{FF2B5EF4-FFF2-40B4-BE49-F238E27FC236}">
                      <a16:creationId xmlns:a16="http://schemas.microsoft.com/office/drawing/2014/main" id="{78509E52-8BE8-4D39-9604-04914DDA5A1D}"/>
                    </a:ext>
                  </a:extLst>
                </p:cNvPr>
                <p:cNvSpPr>
                  <a:spLocks/>
                </p:cNvSpPr>
                <p:nvPr/>
              </p:nvSpPr>
              <p:spPr bwMode="auto">
                <a:xfrm>
                  <a:off x="7489825" y="2525714"/>
                  <a:ext cx="1160463" cy="1252538"/>
                </a:xfrm>
                <a:custGeom>
                  <a:avLst/>
                  <a:gdLst>
                    <a:gd name="T0" fmla="*/ 24 w 516"/>
                    <a:gd name="T1" fmla="*/ 536 h 556"/>
                    <a:gd name="T2" fmla="*/ 24 w 516"/>
                    <a:gd name="T3" fmla="*/ 223 h 556"/>
                    <a:gd name="T4" fmla="*/ 222 w 516"/>
                    <a:gd name="T5" fmla="*/ 24 h 556"/>
                    <a:gd name="T6" fmla="*/ 516 w 516"/>
                    <a:gd name="T7" fmla="*/ 24 h 556"/>
                    <a:gd name="T8" fmla="*/ 516 w 516"/>
                    <a:gd name="T9" fmla="*/ 0 h 556"/>
                    <a:gd name="T10" fmla="*/ 222 w 516"/>
                    <a:gd name="T11" fmla="*/ 0 h 556"/>
                    <a:gd name="T12" fmla="*/ 0 w 516"/>
                    <a:gd name="T13" fmla="*/ 223 h 556"/>
                    <a:gd name="T14" fmla="*/ 0 w 516"/>
                    <a:gd name="T15" fmla="*/ 536 h 556"/>
                    <a:gd name="T16" fmla="*/ 0 w 516"/>
                    <a:gd name="T17" fmla="*/ 556 h 556"/>
                    <a:gd name="T18" fmla="*/ 25 w 516"/>
                    <a:gd name="T19" fmla="*/ 556 h 556"/>
                    <a:gd name="T20" fmla="*/ 24 w 516"/>
                    <a:gd name="T21" fmla="*/ 536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6" h="556">
                      <a:moveTo>
                        <a:pt x="24" y="536"/>
                      </a:moveTo>
                      <a:cubicBezTo>
                        <a:pt x="24" y="223"/>
                        <a:pt x="24" y="223"/>
                        <a:pt x="24" y="223"/>
                      </a:cubicBezTo>
                      <a:cubicBezTo>
                        <a:pt x="24" y="114"/>
                        <a:pt x="113" y="24"/>
                        <a:pt x="222" y="24"/>
                      </a:cubicBezTo>
                      <a:cubicBezTo>
                        <a:pt x="516" y="24"/>
                        <a:pt x="516" y="24"/>
                        <a:pt x="516" y="24"/>
                      </a:cubicBezTo>
                      <a:cubicBezTo>
                        <a:pt x="516" y="0"/>
                        <a:pt x="516" y="0"/>
                        <a:pt x="516" y="0"/>
                      </a:cubicBezTo>
                      <a:cubicBezTo>
                        <a:pt x="222" y="0"/>
                        <a:pt x="222" y="0"/>
                        <a:pt x="222" y="0"/>
                      </a:cubicBezTo>
                      <a:cubicBezTo>
                        <a:pt x="99" y="0"/>
                        <a:pt x="0" y="100"/>
                        <a:pt x="0" y="223"/>
                      </a:cubicBezTo>
                      <a:cubicBezTo>
                        <a:pt x="0" y="536"/>
                        <a:pt x="0" y="536"/>
                        <a:pt x="0" y="536"/>
                      </a:cubicBezTo>
                      <a:cubicBezTo>
                        <a:pt x="0" y="542"/>
                        <a:pt x="0" y="548"/>
                        <a:pt x="0" y="556"/>
                      </a:cubicBezTo>
                      <a:cubicBezTo>
                        <a:pt x="25" y="556"/>
                        <a:pt x="25" y="556"/>
                        <a:pt x="25" y="556"/>
                      </a:cubicBezTo>
                      <a:cubicBezTo>
                        <a:pt x="25" y="548"/>
                        <a:pt x="24" y="542"/>
                        <a:pt x="24" y="536"/>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77" name="任意多边形: 形状 76">
                  <a:extLst>
                    <a:ext uri="{FF2B5EF4-FFF2-40B4-BE49-F238E27FC236}">
                      <a16:creationId xmlns:a16="http://schemas.microsoft.com/office/drawing/2014/main" id="{92D2BE61-B01A-4D61-8111-0910953C8B74}"/>
                    </a:ext>
                  </a:extLst>
                </p:cNvPr>
                <p:cNvSpPr>
                  <a:spLocks/>
                </p:cNvSpPr>
                <p:nvPr/>
              </p:nvSpPr>
              <p:spPr bwMode="auto">
                <a:xfrm>
                  <a:off x="8056563" y="2986089"/>
                  <a:ext cx="1143000" cy="1250950"/>
                </a:xfrm>
                <a:custGeom>
                  <a:avLst/>
                  <a:gdLst>
                    <a:gd name="T0" fmla="*/ 484 w 508"/>
                    <a:gd name="T1" fmla="*/ 19 h 556"/>
                    <a:gd name="T2" fmla="*/ 484 w 508"/>
                    <a:gd name="T3" fmla="*/ 332 h 556"/>
                    <a:gd name="T4" fmla="*/ 284 w 508"/>
                    <a:gd name="T5" fmla="*/ 532 h 556"/>
                    <a:gd name="T6" fmla="*/ 0 w 508"/>
                    <a:gd name="T7" fmla="*/ 532 h 556"/>
                    <a:gd name="T8" fmla="*/ 0 w 508"/>
                    <a:gd name="T9" fmla="*/ 556 h 556"/>
                    <a:gd name="T10" fmla="*/ 284 w 508"/>
                    <a:gd name="T11" fmla="*/ 556 h 556"/>
                    <a:gd name="T12" fmla="*/ 508 w 508"/>
                    <a:gd name="T13" fmla="*/ 332 h 556"/>
                    <a:gd name="T14" fmla="*/ 508 w 508"/>
                    <a:gd name="T15" fmla="*/ 19 h 556"/>
                    <a:gd name="T16" fmla="*/ 506 w 508"/>
                    <a:gd name="T17" fmla="*/ 0 h 556"/>
                    <a:gd name="T18" fmla="*/ 481 w 508"/>
                    <a:gd name="T19" fmla="*/ 0 h 556"/>
                    <a:gd name="T20" fmla="*/ 484 w 508"/>
                    <a:gd name="T21" fmla="*/ 19 h 5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08" h="556">
                      <a:moveTo>
                        <a:pt x="484" y="19"/>
                      </a:moveTo>
                      <a:cubicBezTo>
                        <a:pt x="484" y="332"/>
                        <a:pt x="484" y="332"/>
                        <a:pt x="484" y="332"/>
                      </a:cubicBezTo>
                      <a:cubicBezTo>
                        <a:pt x="484" y="441"/>
                        <a:pt x="393" y="532"/>
                        <a:pt x="284" y="532"/>
                      </a:cubicBezTo>
                      <a:cubicBezTo>
                        <a:pt x="0" y="532"/>
                        <a:pt x="0" y="532"/>
                        <a:pt x="0" y="532"/>
                      </a:cubicBezTo>
                      <a:cubicBezTo>
                        <a:pt x="0" y="556"/>
                        <a:pt x="0" y="556"/>
                        <a:pt x="0" y="556"/>
                      </a:cubicBezTo>
                      <a:cubicBezTo>
                        <a:pt x="284" y="556"/>
                        <a:pt x="284" y="556"/>
                        <a:pt x="284" y="556"/>
                      </a:cubicBezTo>
                      <a:cubicBezTo>
                        <a:pt x="407" y="556"/>
                        <a:pt x="508" y="455"/>
                        <a:pt x="508" y="332"/>
                      </a:cubicBezTo>
                      <a:cubicBezTo>
                        <a:pt x="508" y="19"/>
                        <a:pt x="508" y="19"/>
                        <a:pt x="508" y="19"/>
                      </a:cubicBezTo>
                      <a:cubicBezTo>
                        <a:pt x="508" y="12"/>
                        <a:pt x="507" y="8"/>
                        <a:pt x="506" y="0"/>
                      </a:cubicBezTo>
                      <a:cubicBezTo>
                        <a:pt x="481" y="0"/>
                        <a:pt x="481" y="0"/>
                        <a:pt x="481" y="0"/>
                      </a:cubicBezTo>
                      <a:cubicBezTo>
                        <a:pt x="481" y="8"/>
                        <a:pt x="484" y="12"/>
                        <a:pt x="484" y="19"/>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78" name="任意多边形: 形状 77">
                  <a:extLst>
                    <a:ext uri="{FF2B5EF4-FFF2-40B4-BE49-F238E27FC236}">
                      <a16:creationId xmlns:a16="http://schemas.microsoft.com/office/drawing/2014/main" id="{B0AAD458-1034-49DB-A6AF-1E6ED8840E20}"/>
                    </a:ext>
                  </a:extLst>
                </p:cNvPr>
                <p:cNvSpPr>
                  <a:spLocks/>
                </p:cNvSpPr>
                <p:nvPr/>
              </p:nvSpPr>
              <p:spPr bwMode="auto">
                <a:xfrm>
                  <a:off x="8778875" y="2481264"/>
                  <a:ext cx="474663" cy="360363"/>
                </a:xfrm>
                <a:custGeom>
                  <a:avLst/>
                  <a:gdLst>
                    <a:gd name="T0" fmla="*/ 98 w 211"/>
                    <a:gd name="T1" fmla="*/ 38 h 160"/>
                    <a:gd name="T2" fmla="*/ 62 w 211"/>
                    <a:gd name="T3" fmla="*/ 122 h 160"/>
                    <a:gd name="T4" fmla="*/ 9 w 211"/>
                    <a:gd name="T5" fmla="*/ 160 h 160"/>
                    <a:gd name="T6" fmla="*/ 0 w 211"/>
                    <a:gd name="T7" fmla="*/ 156 h 160"/>
                    <a:gd name="T8" fmla="*/ 12 w 211"/>
                    <a:gd name="T9" fmla="*/ 143 h 160"/>
                    <a:gd name="T10" fmla="*/ 26 w 211"/>
                    <a:gd name="T11" fmla="*/ 127 h 160"/>
                    <a:gd name="T12" fmla="*/ 49 w 211"/>
                    <a:gd name="T13" fmla="*/ 84 h 160"/>
                    <a:gd name="T14" fmla="*/ 34 w 211"/>
                    <a:gd name="T15" fmla="*/ 53 h 160"/>
                    <a:gd name="T16" fmla="*/ 19 w 211"/>
                    <a:gd name="T17" fmla="*/ 33 h 160"/>
                    <a:gd name="T18" fmla="*/ 51 w 211"/>
                    <a:gd name="T19" fmla="*/ 0 h 160"/>
                    <a:gd name="T20" fmla="*/ 83 w 211"/>
                    <a:gd name="T21" fmla="*/ 11 h 160"/>
                    <a:gd name="T22" fmla="*/ 98 w 211"/>
                    <a:gd name="T23" fmla="*/ 38 h 160"/>
                    <a:gd name="T24" fmla="*/ 211 w 211"/>
                    <a:gd name="T25" fmla="*/ 38 h 160"/>
                    <a:gd name="T26" fmla="*/ 175 w 211"/>
                    <a:gd name="T27" fmla="*/ 122 h 160"/>
                    <a:gd name="T28" fmla="*/ 127 w 211"/>
                    <a:gd name="T29" fmla="*/ 160 h 160"/>
                    <a:gd name="T30" fmla="*/ 114 w 211"/>
                    <a:gd name="T31" fmla="*/ 157 h 160"/>
                    <a:gd name="T32" fmla="*/ 138 w 211"/>
                    <a:gd name="T33" fmla="*/ 127 h 160"/>
                    <a:gd name="T34" fmla="*/ 162 w 211"/>
                    <a:gd name="T35" fmla="*/ 83 h 160"/>
                    <a:gd name="T36" fmla="*/ 147 w 211"/>
                    <a:gd name="T37" fmla="*/ 53 h 160"/>
                    <a:gd name="T38" fmla="*/ 132 w 211"/>
                    <a:gd name="T39" fmla="*/ 33 h 160"/>
                    <a:gd name="T40" fmla="*/ 165 w 211"/>
                    <a:gd name="T41" fmla="*/ 0 h 160"/>
                    <a:gd name="T42" fmla="*/ 197 w 211"/>
                    <a:gd name="T43" fmla="*/ 11 h 160"/>
                    <a:gd name="T44" fmla="*/ 211 w 211"/>
                    <a:gd name="T45" fmla="*/ 38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1" h="160">
                      <a:moveTo>
                        <a:pt x="98" y="38"/>
                      </a:moveTo>
                      <a:cubicBezTo>
                        <a:pt x="98" y="69"/>
                        <a:pt x="86" y="97"/>
                        <a:pt x="62" y="122"/>
                      </a:cubicBezTo>
                      <a:cubicBezTo>
                        <a:pt x="38" y="147"/>
                        <a:pt x="20" y="160"/>
                        <a:pt x="9" y="160"/>
                      </a:cubicBezTo>
                      <a:cubicBezTo>
                        <a:pt x="3" y="160"/>
                        <a:pt x="0" y="158"/>
                        <a:pt x="0" y="156"/>
                      </a:cubicBezTo>
                      <a:cubicBezTo>
                        <a:pt x="3" y="153"/>
                        <a:pt x="7" y="148"/>
                        <a:pt x="12" y="143"/>
                      </a:cubicBezTo>
                      <a:cubicBezTo>
                        <a:pt x="16" y="138"/>
                        <a:pt x="21" y="132"/>
                        <a:pt x="26" y="127"/>
                      </a:cubicBezTo>
                      <a:cubicBezTo>
                        <a:pt x="41" y="110"/>
                        <a:pt x="49" y="96"/>
                        <a:pt x="49" y="84"/>
                      </a:cubicBezTo>
                      <a:cubicBezTo>
                        <a:pt x="49" y="73"/>
                        <a:pt x="44" y="62"/>
                        <a:pt x="34" y="53"/>
                      </a:cubicBezTo>
                      <a:cubicBezTo>
                        <a:pt x="24" y="44"/>
                        <a:pt x="19" y="38"/>
                        <a:pt x="19" y="33"/>
                      </a:cubicBezTo>
                      <a:cubicBezTo>
                        <a:pt x="19" y="11"/>
                        <a:pt x="30" y="0"/>
                        <a:pt x="51" y="0"/>
                      </a:cubicBezTo>
                      <a:cubicBezTo>
                        <a:pt x="62" y="0"/>
                        <a:pt x="73" y="4"/>
                        <a:pt x="83" y="11"/>
                      </a:cubicBezTo>
                      <a:cubicBezTo>
                        <a:pt x="93" y="18"/>
                        <a:pt x="98" y="27"/>
                        <a:pt x="98" y="38"/>
                      </a:cubicBezTo>
                      <a:close/>
                      <a:moveTo>
                        <a:pt x="211" y="38"/>
                      </a:moveTo>
                      <a:cubicBezTo>
                        <a:pt x="211" y="69"/>
                        <a:pt x="199" y="97"/>
                        <a:pt x="175" y="122"/>
                      </a:cubicBezTo>
                      <a:cubicBezTo>
                        <a:pt x="151" y="147"/>
                        <a:pt x="135" y="160"/>
                        <a:pt x="127" y="160"/>
                      </a:cubicBezTo>
                      <a:cubicBezTo>
                        <a:pt x="118" y="160"/>
                        <a:pt x="114" y="159"/>
                        <a:pt x="114" y="157"/>
                      </a:cubicBezTo>
                      <a:cubicBezTo>
                        <a:pt x="114" y="155"/>
                        <a:pt x="122" y="145"/>
                        <a:pt x="138" y="127"/>
                      </a:cubicBezTo>
                      <a:cubicBezTo>
                        <a:pt x="154" y="108"/>
                        <a:pt x="162" y="94"/>
                        <a:pt x="162" y="83"/>
                      </a:cubicBezTo>
                      <a:cubicBezTo>
                        <a:pt x="162" y="72"/>
                        <a:pt x="157" y="62"/>
                        <a:pt x="147" y="53"/>
                      </a:cubicBezTo>
                      <a:cubicBezTo>
                        <a:pt x="137" y="44"/>
                        <a:pt x="132" y="38"/>
                        <a:pt x="132" y="33"/>
                      </a:cubicBezTo>
                      <a:cubicBezTo>
                        <a:pt x="132" y="11"/>
                        <a:pt x="143" y="0"/>
                        <a:pt x="165" y="0"/>
                      </a:cubicBezTo>
                      <a:cubicBezTo>
                        <a:pt x="176" y="0"/>
                        <a:pt x="187" y="4"/>
                        <a:pt x="197" y="11"/>
                      </a:cubicBezTo>
                      <a:cubicBezTo>
                        <a:pt x="206" y="18"/>
                        <a:pt x="211" y="27"/>
                        <a:pt x="211" y="38"/>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sp>
              <p:nvSpPr>
                <p:cNvPr id="79" name="任意多边形: 形状 78">
                  <a:extLst>
                    <a:ext uri="{FF2B5EF4-FFF2-40B4-BE49-F238E27FC236}">
                      <a16:creationId xmlns:a16="http://schemas.microsoft.com/office/drawing/2014/main" id="{DEA48A52-C1CA-4658-B6F8-2044F6677F97}"/>
                    </a:ext>
                  </a:extLst>
                </p:cNvPr>
                <p:cNvSpPr>
                  <a:spLocks/>
                </p:cNvSpPr>
                <p:nvPr/>
              </p:nvSpPr>
              <p:spPr bwMode="auto">
                <a:xfrm>
                  <a:off x="7437438" y="3859214"/>
                  <a:ext cx="477838" cy="360363"/>
                </a:xfrm>
                <a:custGeom>
                  <a:avLst/>
                  <a:gdLst>
                    <a:gd name="T0" fmla="*/ 113 w 212"/>
                    <a:gd name="T1" fmla="*/ 122 h 160"/>
                    <a:gd name="T2" fmla="*/ 150 w 212"/>
                    <a:gd name="T3" fmla="*/ 38 h 160"/>
                    <a:gd name="T4" fmla="*/ 203 w 212"/>
                    <a:gd name="T5" fmla="*/ 0 h 160"/>
                    <a:gd name="T6" fmla="*/ 212 w 212"/>
                    <a:gd name="T7" fmla="*/ 4 h 160"/>
                    <a:gd name="T8" fmla="*/ 200 w 212"/>
                    <a:gd name="T9" fmla="*/ 17 h 160"/>
                    <a:gd name="T10" fmla="*/ 186 w 212"/>
                    <a:gd name="T11" fmla="*/ 33 h 160"/>
                    <a:gd name="T12" fmla="*/ 162 w 212"/>
                    <a:gd name="T13" fmla="*/ 76 h 160"/>
                    <a:gd name="T14" fmla="*/ 177 w 212"/>
                    <a:gd name="T15" fmla="*/ 107 h 160"/>
                    <a:gd name="T16" fmla="*/ 193 w 212"/>
                    <a:gd name="T17" fmla="*/ 127 h 160"/>
                    <a:gd name="T18" fmla="*/ 160 w 212"/>
                    <a:gd name="T19" fmla="*/ 160 h 160"/>
                    <a:gd name="T20" fmla="*/ 128 w 212"/>
                    <a:gd name="T21" fmla="*/ 149 h 160"/>
                    <a:gd name="T22" fmla="*/ 113 w 212"/>
                    <a:gd name="T23" fmla="*/ 122 h 160"/>
                    <a:gd name="T24" fmla="*/ 0 w 212"/>
                    <a:gd name="T25" fmla="*/ 122 h 160"/>
                    <a:gd name="T26" fmla="*/ 36 w 212"/>
                    <a:gd name="T27" fmla="*/ 38 h 160"/>
                    <a:gd name="T28" fmla="*/ 85 w 212"/>
                    <a:gd name="T29" fmla="*/ 0 h 160"/>
                    <a:gd name="T30" fmla="*/ 98 w 212"/>
                    <a:gd name="T31" fmla="*/ 3 h 160"/>
                    <a:gd name="T32" fmla="*/ 74 w 212"/>
                    <a:gd name="T33" fmla="*/ 33 h 160"/>
                    <a:gd name="T34" fmla="*/ 50 w 212"/>
                    <a:gd name="T35" fmla="*/ 77 h 160"/>
                    <a:gd name="T36" fmla="*/ 65 w 212"/>
                    <a:gd name="T37" fmla="*/ 107 h 160"/>
                    <a:gd name="T38" fmla="*/ 80 w 212"/>
                    <a:gd name="T39" fmla="*/ 127 h 160"/>
                    <a:gd name="T40" fmla="*/ 46 w 212"/>
                    <a:gd name="T41" fmla="*/ 160 h 160"/>
                    <a:gd name="T42" fmla="*/ 15 w 212"/>
                    <a:gd name="T43" fmla="*/ 149 h 160"/>
                    <a:gd name="T44" fmla="*/ 0 w 212"/>
                    <a:gd name="T45" fmla="*/ 122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2" h="160">
                      <a:moveTo>
                        <a:pt x="113" y="122"/>
                      </a:moveTo>
                      <a:cubicBezTo>
                        <a:pt x="113" y="91"/>
                        <a:pt x="125" y="63"/>
                        <a:pt x="150" y="38"/>
                      </a:cubicBezTo>
                      <a:cubicBezTo>
                        <a:pt x="174" y="13"/>
                        <a:pt x="191" y="0"/>
                        <a:pt x="203" y="0"/>
                      </a:cubicBezTo>
                      <a:cubicBezTo>
                        <a:pt x="209" y="0"/>
                        <a:pt x="212" y="2"/>
                        <a:pt x="212" y="4"/>
                      </a:cubicBezTo>
                      <a:cubicBezTo>
                        <a:pt x="209" y="7"/>
                        <a:pt x="205" y="12"/>
                        <a:pt x="200" y="17"/>
                      </a:cubicBezTo>
                      <a:cubicBezTo>
                        <a:pt x="195" y="22"/>
                        <a:pt x="190" y="28"/>
                        <a:pt x="186" y="33"/>
                      </a:cubicBezTo>
                      <a:cubicBezTo>
                        <a:pt x="170" y="50"/>
                        <a:pt x="162" y="64"/>
                        <a:pt x="162" y="76"/>
                      </a:cubicBezTo>
                      <a:cubicBezTo>
                        <a:pt x="162" y="87"/>
                        <a:pt x="167" y="98"/>
                        <a:pt x="177" y="107"/>
                      </a:cubicBezTo>
                      <a:cubicBezTo>
                        <a:pt x="188" y="115"/>
                        <a:pt x="193" y="122"/>
                        <a:pt x="193" y="127"/>
                      </a:cubicBezTo>
                      <a:cubicBezTo>
                        <a:pt x="193" y="149"/>
                        <a:pt x="182" y="160"/>
                        <a:pt x="160" y="160"/>
                      </a:cubicBezTo>
                      <a:cubicBezTo>
                        <a:pt x="149" y="160"/>
                        <a:pt x="138" y="156"/>
                        <a:pt x="128" y="149"/>
                      </a:cubicBezTo>
                      <a:cubicBezTo>
                        <a:pt x="118" y="142"/>
                        <a:pt x="113" y="133"/>
                        <a:pt x="113" y="122"/>
                      </a:cubicBezTo>
                      <a:close/>
                      <a:moveTo>
                        <a:pt x="0" y="122"/>
                      </a:moveTo>
                      <a:cubicBezTo>
                        <a:pt x="0" y="91"/>
                        <a:pt x="12" y="63"/>
                        <a:pt x="36" y="38"/>
                      </a:cubicBezTo>
                      <a:cubicBezTo>
                        <a:pt x="60" y="13"/>
                        <a:pt x="76" y="0"/>
                        <a:pt x="85" y="0"/>
                      </a:cubicBezTo>
                      <a:cubicBezTo>
                        <a:pt x="93" y="0"/>
                        <a:pt x="98" y="1"/>
                        <a:pt x="98" y="3"/>
                      </a:cubicBezTo>
                      <a:cubicBezTo>
                        <a:pt x="98" y="5"/>
                        <a:pt x="90" y="15"/>
                        <a:pt x="74" y="33"/>
                      </a:cubicBezTo>
                      <a:cubicBezTo>
                        <a:pt x="58" y="52"/>
                        <a:pt x="50" y="66"/>
                        <a:pt x="50" y="77"/>
                      </a:cubicBezTo>
                      <a:cubicBezTo>
                        <a:pt x="50" y="88"/>
                        <a:pt x="55" y="98"/>
                        <a:pt x="65" y="107"/>
                      </a:cubicBezTo>
                      <a:cubicBezTo>
                        <a:pt x="75" y="115"/>
                        <a:pt x="80" y="122"/>
                        <a:pt x="80" y="127"/>
                      </a:cubicBezTo>
                      <a:cubicBezTo>
                        <a:pt x="80" y="149"/>
                        <a:pt x="69" y="160"/>
                        <a:pt x="46" y="160"/>
                      </a:cubicBezTo>
                      <a:cubicBezTo>
                        <a:pt x="35" y="160"/>
                        <a:pt x="25" y="156"/>
                        <a:pt x="15" y="149"/>
                      </a:cubicBezTo>
                      <a:cubicBezTo>
                        <a:pt x="5" y="142"/>
                        <a:pt x="0" y="133"/>
                        <a:pt x="0" y="122"/>
                      </a:cubicBezTo>
                      <a:close/>
                    </a:path>
                  </a:pathLst>
                </a:custGeom>
                <a:solidFill>
                  <a:srgbClr val="EF4A6A"/>
                </a:solidFill>
                <a:ln>
                  <a:noFill/>
                </a:ln>
                <a:extLst>
                  <a:ext uri="{91240B29-F687-4F45-9708-019B960494DF}">
                    <a14:hiddenLine xmlns:a14="http://schemas.microsoft.com/office/drawing/2010/main" w="9525">
                      <a:solidFill>
                        <a:srgbClr val="000000"/>
                      </a:solidFill>
                      <a:round/>
                      <a:headEnd/>
                      <a:tailEnd/>
                    </a14:hiddenLine>
                  </a:ext>
                </a:ex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3200" b="0" i="0" u="none" strike="noStrike" kern="0" cap="none" spc="0" normalizeH="0" baseline="0" noProof="0">
                    <a:ln>
                      <a:noFill/>
                    </a:ln>
                    <a:solidFill>
                      <a:srgbClr val="000000"/>
                    </a:solidFill>
                    <a:effectLst/>
                    <a:uLnTx/>
                    <a:uFillTx/>
                  </a:endParaRPr>
                </a:p>
              </p:txBody>
            </p:sp>
          </p:grpSp>
        </p:grpSp>
        <p:sp>
          <p:nvSpPr>
            <p:cNvPr id="64" name="矩形 63">
              <a:extLst>
                <a:ext uri="{FF2B5EF4-FFF2-40B4-BE49-F238E27FC236}">
                  <a16:creationId xmlns:a16="http://schemas.microsoft.com/office/drawing/2014/main" id="{B1B8A9E2-BC1A-4EDA-AEB9-9C82142B7835}"/>
                </a:ext>
              </a:extLst>
            </p:cNvPr>
            <p:cNvSpPr/>
            <p:nvPr/>
          </p:nvSpPr>
          <p:spPr>
            <a:xfrm>
              <a:off x="1544786" y="2400929"/>
              <a:ext cx="1282770" cy="235962"/>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none" lIns="33867" tIns="33867" rIns="33867" bIns="33867" anchor="ctr">
              <a:normAutofit fontScale="62500" lnSpcReduction="20000"/>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zh-CN" altLang="en-US" sz="1867" b="1" i="0" u="none" strike="noStrike" kern="0" cap="none" spc="40" normalizeH="0" baseline="0" noProof="0" dirty="0">
                  <a:ln>
                    <a:noFill/>
                  </a:ln>
                  <a:solidFill>
                    <a:srgbClr val="CC0F19">
                      <a:lumMod val="100000"/>
                    </a:srgbClr>
                  </a:solidFill>
                  <a:effectLst/>
                  <a:uLnTx/>
                  <a:uFillTx/>
                  <a:ea typeface="宋体" panose="02010600030101010101" pitchFamily="2" charset="-122"/>
                </a:rPr>
                <a:t>标题文本预设</a:t>
              </a:r>
            </a:p>
          </p:txBody>
        </p:sp>
        <p:sp>
          <p:nvSpPr>
            <p:cNvPr id="65" name="矩形 64">
              <a:extLst>
                <a:ext uri="{FF2B5EF4-FFF2-40B4-BE49-F238E27FC236}">
                  <a16:creationId xmlns:a16="http://schemas.microsoft.com/office/drawing/2014/main" id="{2B2500BD-A35E-4A12-9B3C-0BD572B70CD3}"/>
                </a:ext>
              </a:extLst>
            </p:cNvPr>
            <p:cNvSpPr/>
            <p:nvPr/>
          </p:nvSpPr>
          <p:spPr>
            <a:xfrm>
              <a:off x="4139049" y="2400929"/>
              <a:ext cx="1282770" cy="235962"/>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none" lIns="33867" tIns="33867" rIns="33867" bIns="33867" anchor="ctr">
              <a:normAutofit fontScale="62500" lnSpcReduction="20000"/>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zh-CN" altLang="en-US" sz="1867" b="1" i="0" u="none" strike="noStrike" kern="0" cap="none" spc="40" normalizeH="0" baseline="0" noProof="0">
                  <a:ln>
                    <a:noFill/>
                  </a:ln>
                  <a:solidFill>
                    <a:srgbClr val="6B6967">
                      <a:lumMod val="100000"/>
                    </a:srgbClr>
                  </a:solidFill>
                  <a:effectLst/>
                  <a:uLnTx/>
                  <a:uFillTx/>
                  <a:ea typeface="宋体" panose="02010600030101010101" pitchFamily="2" charset="-122"/>
                </a:rPr>
                <a:t>标题文本预设</a:t>
              </a:r>
            </a:p>
          </p:txBody>
        </p:sp>
        <p:sp>
          <p:nvSpPr>
            <p:cNvPr id="66" name="矩形 65">
              <a:extLst>
                <a:ext uri="{FF2B5EF4-FFF2-40B4-BE49-F238E27FC236}">
                  <a16:creationId xmlns:a16="http://schemas.microsoft.com/office/drawing/2014/main" id="{17482A1D-0976-4AFC-A232-4382E9CFF43C}"/>
                </a:ext>
              </a:extLst>
            </p:cNvPr>
            <p:cNvSpPr/>
            <p:nvPr/>
          </p:nvSpPr>
          <p:spPr>
            <a:xfrm>
              <a:off x="6821412" y="2400929"/>
              <a:ext cx="1282770" cy="235962"/>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none" lIns="33867" tIns="33867" rIns="33867" bIns="33867" anchor="ctr">
              <a:normAutofit fontScale="62500" lnSpcReduction="20000"/>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zh-CN" altLang="en-US" sz="1867" b="1" i="0" u="none" strike="noStrike" kern="0" cap="none" spc="40" normalizeH="0" baseline="0" noProof="0">
                  <a:ln>
                    <a:noFill/>
                  </a:ln>
                  <a:solidFill>
                    <a:srgbClr val="CC0F19">
                      <a:lumMod val="100000"/>
                    </a:srgbClr>
                  </a:solidFill>
                  <a:effectLst/>
                  <a:uLnTx/>
                  <a:uFillTx/>
                  <a:ea typeface="宋体" panose="02010600030101010101" pitchFamily="2" charset="-122"/>
                </a:rPr>
                <a:t>标题文本预设</a:t>
              </a:r>
            </a:p>
          </p:txBody>
        </p:sp>
        <p:sp>
          <p:nvSpPr>
            <p:cNvPr id="67" name="矩形 66">
              <a:extLst>
                <a:ext uri="{FF2B5EF4-FFF2-40B4-BE49-F238E27FC236}">
                  <a16:creationId xmlns:a16="http://schemas.microsoft.com/office/drawing/2014/main" id="{E1C3C4AA-D925-425F-AF43-F86A34F7A097}"/>
                </a:ext>
              </a:extLst>
            </p:cNvPr>
            <p:cNvSpPr/>
            <p:nvPr/>
          </p:nvSpPr>
          <p:spPr>
            <a:xfrm>
              <a:off x="9420119" y="2400929"/>
              <a:ext cx="1282770" cy="235962"/>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none" lIns="33867" tIns="33867" rIns="33867" bIns="33867" anchor="ctr">
              <a:normAutofit fontScale="62500" lnSpcReduction="20000"/>
            </a:bodyPr>
            <a:lstStyle/>
            <a:p>
              <a:pPr marL="0" marR="0" lvl="0" indent="0" algn="ctr" defTabSz="914400" eaLnBrk="1" fontAlgn="auto" latinLnBrk="0" hangingPunct="1">
                <a:lnSpc>
                  <a:spcPct val="110000"/>
                </a:lnSpc>
                <a:spcBef>
                  <a:spcPts val="0"/>
                </a:spcBef>
                <a:spcAft>
                  <a:spcPts val="0"/>
                </a:spcAft>
                <a:buClrTx/>
                <a:buSzTx/>
                <a:buFontTx/>
                <a:buNone/>
                <a:tabLst/>
                <a:defRPr/>
              </a:pPr>
              <a:r>
                <a:rPr kumimoji="0" lang="zh-CN" altLang="en-US" sz="1867" b="1" i="0" u="none" strike="noStrike" kern="0" cap="none" spc="40" normalizeH="0" baseline="0" noProof="0">
                  <a:ln>
                    <a:noFill/>
                  </a:ln>
                  <a:solidFill>
                    <a:srgbClr val="6B6967">
                      <a:lumMod val="100000"/>
                    </a:srgbClr>
                  </a:solidFill>
                  <a:effectLst/>
                  <a:uLnTx/>
                  <a:uFillTx/>
                  <a:ea typeface="宋体" panose="02010600030101010101" pitchFamily="2" charset="-122"/>
                </a:rPr>
                <a:t>标题文本预设</a:t>
              </a:r>
            </a:p>
          </p:txBody>
        </p:sp>
        <p:sp>
          <p:nvSpPr>
            <p:cNvPr id="68" name="矩形 67">
              <a:extLst>
                <a:ext uri="{FF2B5EF4-FFF2-40B4-BE49-F238E27FC236}">
                  <a16:creationId xmlns:a16="http://schemas.microsoft.com/office/drawing/2014/main" id="{EBDD72B6-277E-4BE3-9C84-38F528C80AE7}"/>
                </a:ext>
              </a:extLst>
            </p:cNvPr>
            <p:cNvSpPr/>
            <p:nvPr/>
          </p:nvSpPr>
          <p:spPr>
            <a:xfrm>
              <a:off x="1165325" y="2524200"/>
              <a:ext cx="2041692" cy="915151"/>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square" lIns="96000" tIns="96000" rIns="96000" bIns="96000" anchor="ctr"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此部分内容作为文字排版占位显示</a:t>
              </a:r>
              <a:b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b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（建议使用主题字体）</a:t>
              </a:r>
            </a:p>
          </p:txBody>
        </p:sp>
        <p:sp>
          <p:nvSpPr>
            <p:cNvPr id="69" name="矩形 68">
              <a:extLst>
                <a:ext uri="{FF2B5EF4-FFF2-40B4-BE49-F238E27FC236}">
                  <a16:creationId xmlns:a16="http://schemas.microsoft.com/office/drawing/2014/main" id="{CB69586A-8362-47BA-A41A-FF6712E1ABF7}"/>
                </a:ext>
              </a:extLst>
            </p:cNvPr>
            <p:cNvSpPr/>
            <p:nvPr/>
          </p:nvSpPr>
          <p:spPr>
            <a:xfrm>
              <a:off x="3759588" y="2524200"/>
              <a:ext cx="2041692" cy="915151"/>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square" lIns="96000" tIns="96000" rIns="96000" bIns="96000" anchor="ctr"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此部分内容作为文字排版占位显示</a:t>
              </a:r>
              <a:b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b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（建议使用主题字体）</a:t>
              </a:r>
            </a:p>
          </p:txBody>
        </p:sp>
        <p:sp>
          <p:nvSpPr>
            <p:cNvPr id="70" name="矩形 69">
              <a:extLst>
                <a:ext uri="{FF2B5EF4-FFF2-40B4-BE49-F238E27FC236}">
                  <a16:creationId xmlns:a16="http://schemas.microsoft.com/office/drawing/2014/main" id="{F63A717B-B52F-4202-9DBE-53615DC5944F}"/>
                </a:ext>
              </a:extLst>
            </p:cNvPr>
            <p:cNvSpPr/>
            <p:nvPr/>
          </p:nvSpPr>
          <p:spPr>
            <a:xfrm>
              <a:off x="6441951" y="2524200"/>
              <a:ext cx="2041692" cy="915151"/>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square" lIns="96000" tIns="96000" rIns="96000" bIns="96000" anchor="ctr"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此部分内容作为文字排版占位显示</a:t>
              </a:r>
              <a:b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b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（建议使用主题字体）</a:t>
              </a:r>
            </a:p>
          </p:txBody>
        </p:sp>
        <p:sp>
          <p:nvSpPr>
            <p:cNvPr id="71" name="矩形 70">
              <a:extLst>
                <a:ext uri="{FF2B5EF4-FFF2-40B4-BE49-F238E27FC236}">
                  <a16:creationId xmlns:a16="http://schemas.microsoft.com/office/drawing/2014/main" id="{E796679D-9041-4624-9611-5FFA03505805}"/>
                </a:ext>
              </a:extLst>
            </p:cNvPr>
            <p:cNvSpPr/>
            <p:nvPr/>
          </p:nvSpPr>
          <p:spPr>
            <a:xfrm>
              <a:off x="9040658" y="2524200"/>
              <a:ext cx="2041692" cy="915151"/>
            </a:xfrm>
            <a:prstGeom prst="rect">
              <a:avLst/>
            </a:prstGeom>
            <a:ln w="12700">
              <a:miter lim="400000"/>
            </a:ln>
            <a:extLst>
              <a:ext uri="{C572A759-6A51-4108-AA02-DFA0A04FC94B}">
                <ma14:wrappingTextBoxFlag xmlns:a14="http://schemas.microsoft.com/office/drawing/2010/main" xmlns:a16="http://schemas.microsoft.com/office/drawing/2014/main" xmlns:p14="http://schemas.microsoft.com/office/powerpoint/2010/main" xmlns:ma14="http://schemas.microsoft.com/office/mac/drawingml/2011/main" xmlns:lc="http://schemas.openxmlformats.org/drawingml/2006/lockedCanvas" val="1"/>
              </a:ext>
            </a:extLst>
          </p:spPr>
          <p:txBody>
            <a:bodyPr wrap="square" lIns="96000" tIns="96000" rIns="96000" bIns="96000" anchor="ctr" anchorCtr="1">
              <a:normAutofit/>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此部分内容作为文字排版占位显示</a:t>
              </a:r>
              <a:b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br>
              <a:r>
                <a:rPr kumimoji="0" lang="zh-CN" altLang="en-US" sz="1200" b="0" i="0" u="none" strike="noStrike" kern="0" cap="none" spc="40" normalizeH="0" baseline="0" noProof="0">
                  <a:ln>
                    <a:noFill/>
                  </a:ln>
                  <a:solidFill>
                    <a:srgbClr val="000000"/>
                  </a:solidFill>
                  <a:effectLst/>
                  <a:uLnTx/>
                  <a:uFillTx/>
                  <a:ea typeface="宋体" panose="02010600030101010101" pitchFamily="2" charset="-122"/>
                </a:rPr>
                <a:t>（建议使用主题字体）</a:t>
              </a:r>
            </a:p>
          </p:txBody>
        </p:sp>
      </p:grpSp>
      <p:grpSp>
        <p:nvGrpSpPr>
          <p:cNvPr id="92" name="组合 91">
            <a:extLst>
              <a:ext uri="{FF2B5EF4-FFF2-40B4-BE49-F238E27FC236}">
                <a16:creationId xmlns:a16="http://schemas.microsoft.com/office/drawing/2014/main" id="{D2F8B5B8-8B8B-4791-B32B-20EA68A0223C}"/>
              </a:ext>
            </a:extLst>
          </p:cNvPr>
          <p:cNvGrpSpPr/>
          <p:nvPr/>
        </p:nvGrpSpPr>
        <p:grpSpPr>
          <a:xfrm>
            <a:off x="799162" y="4473115"/>
            <a:ext cx="10593677" cy="981451"/>
            <a:chOff x="1148901" y="2960948"/>
            <a:chExt cx="8876736" cy="981450"/>
          </a:xfrm>
        </p:grpSpPr>
        <p:grpSp>
          <p:nvGrpSpPr>
            <p:cNvPr id="93" name="组合 92">
              <a:extLst>
                <a:ext uri="{FF2B5EF4-FFF2-40B4-BE49-F238E27FC236}">
                  <a16:creationId xmlns:a16="http://schemas.microsoft.com/office/drawing/2014/main" id="{72D6D713-5FFB-4590-B4FA-CF3EF5B4BBB7}"/>
                </a:ext>
              </a:extLst>
            </p:cNvPr>
            <p:cNvGrpSpPr/>
            <p:nvPr/>
          </p:nvGrpSpPr>
          <p:grpSpPr>
            <a:xfrm>
              <a:off x="1148901" y="2960948"/>
              <a:ext cx="2205077" cy="981450"/>
              <a:chOff x="1148901" y="2960948"/>
              <a:chExt cx="2205077" cy="981450"/>
            </a:xfrm>
          </p:grpSpPr>
          <p:sp>
            <p:nvSpPr>
              <p:cNvPr id="103" name="文本框 59">
                <a:extLst>
                  <a:ext uri="{FF2B5EF4-FFF2-40B4-BE49-F238E27FC236}">
                    <a16:creationId xmlns:a16="http://schemas.microsoft.com/office/drawing/2014/main" id="{45A5C79B-7D58-4AD1-A055-FBAE40311084}"/>
                  </a:ext>
                </a:extLst>
              </p:cNvPr>
              <p:cNvSpPr txBox="1"/>
              <p:nvPr/>
            </p:nvSpPr>
            <p:spPr>
              <a:xfrm>
                <a:off x="1486040" y="2960948"/>
                <a:ext cx="1530800" cy="340519"/>
              </a:xfrm>
              <a:prstGeom prst="roundRect">
                <a:avLst/>
              </a:prstGeom>
              <a:solidFill>
                <a:srgbClr val="00C1CA"/>
              </a:solid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solidFill>
                      <a:srgbClr val="F0F0F0"/>
                    </a:solidFill>
                    <a:effectLst/>
                    <a:uLnTx/>
                    <a:uFillTx/>
                    <a:ea typeface="宋体" panose="02010600030101010101" pitchFamily="2" charset="-122"/>
                  </a:rPr>
                  <a:t>标题文本预设</a:t>
                </a:r>
              </a:p>
            </p:txBody>
          </p:sp>
          <p:sp>
            <p:nvSpPr>
              <p:cNvPr id="104" name="文本框 60">
                <a:extLst>
                  <a:ext uri="{FF2B5EF4-FFF2-40B4-BE49-F238E27FC236}">
                    <a16:creationId xmlns:a16="http://schemas.microsoft.com/office/drawing/2014/main" id="{5F341A53-A341-45BD-B360-E27769CF0951}"/>
                  </a:ext>
                </a:extLst>
              </p:cNvPr>
              <p:cNvSpPr txBox="1">
                <a:spLocks/>
              </p:cNvSpPr>
              <p:nvPr/>
            </p:nvSpPr>
            <p:spPr bwMode="auto">
              <a:xfrm>
                <a:off x="1148901" y="3368168"/>
                <a:ext cx="2205077"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b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（建议使用主题字体）</a:t>
                </a:r>
                <a:endParaRPr kumimoji="0" lang="zh-CN" altLang="en-US" sz="1333" b="0" i="0" u="none" strike="noStrike" kern="0" cap="none" spc="0" normalizeH="0" baseline="0" noProof="0" dirty="0">
                  <a:ln>
                    <a:noFill/>
                  </a:ln>
                  <a:solidFill>
                    <a:srgbClr val="000000"/>
                  </a:solidFill>
                  <a:effectLst/>
                  <a:uLnTx/>
                  <a:uFillTx/>
                  <a:ea typeface="宋体" panose="02010600030101010101" pitchFamily="2" charset="-122"/>
                </a:endParaRPr>
              </a:p>
            </p:txBody>
          </p:sp>
        </p:grpSp>
        <p:grpSp>
          <p:nvGrpSpPr>
            <p:cNvPr id="94" name="组合 93">
              <a:extLst>
                <a:ext uri="{FF2B5EF4-FFF2-40B4-BE49-F238E27FC236}">
                  <a16:creationId xmlns:a16="http://schemas.microsoft.com/office/drawing/2014/main" id="{3AD1FDCE-8C2F-43A2-9FFD-C90D8FD7C6BE}"/>
                </a:ext>
              </a:extLst>
            </p:cNvPr>
            <p:cNvGrpSpPr/>
            <p:nvPr/>
          </p:nvGrpSpPr>
          <p:grpSpPr>
            <a:xfrm>
              <a:off x="3372788" y="2960948"/>
              <a:ext cx="2205078" cy="981450"/>
              <a:chOff x="3497671" y="2960948"/>
              <a:chExt cx="2205078" cy="981450"/>
            </a:xfrm>
          </p:grpSpPr>
          <p:sp>
            <p:nvSpPr>
              <p:cNvPr id="101" name="文本框 57">
                <a:extLst>
                  <a:ext uri="{FF2B5EF4-FFF2-40B4-BE49-F238E27FC236}">
                    <a16:creationId xmlns:a16="http://schemas.microsoft.com/office/drawing/2014/main" id="{B49C0730-CE4E-4B74-86EE-8BDAF408A29B}"/>
                  </a:ext>
                </a:extLst>
              </p:cNvPr>
              <p:cNvSpPr txBox="1"/>
              <p:nvPr/>
            </p:nvSpPr>
            <p:spPr>
              <a:xfrm>
                <a:off x="3834808" y="2960948"/>
                <a:ext cx="1530800" cy="340519"/>
              </a:xfrm>
              <a:prstGeom prst="roundRect">
                <a:avLst/>
              </a:prstGeom>
              <a:solidFill>
                <a:srgbClr val="EF4A6A"/>
              </a:solid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solidFill>
                      <a:srgbClr val="F0F0F0"/>
                    </a:solidFill>
                    <a:effectLst/>
                    <a:uLnTx/>
                    <a:uFillTx/>
                    <a:ea typeface="宋体" panose="02010600030101010101" pitchFamily="2" charset="-122"/>
                  </a:rPr>
                  <a:t>标题文本预设</a:t>
                </a:r>
              </a:p>
            </p:txBody>
          </p:sp>
          <p:sp>
            <p:nvSpPr>
              <p:cNvPr id="102" name="文本框 58">
                <a:extLst>
                  <a:ext uri="{FF2B5EF4-FFF2-40B4-BE49-F238E27FC236}">
                    <a16:creationId xmlns:a16="http://schemas.microsoft.com/office/drawing/2014/main" id="{0E0DD1B8-C264-4A90-BB28-1A7AF1987F01}"/>
                  </a:ext>
                </a:extLst>
              </p:cNvPr>
              <p:cNvSpPr txBox="1">
                <a:spLocks/>
              </p:cNvSpPr>
              <p:nvPr/>
            </p:nvSpPr>
            <p:spPr bwMode="auto">
              <a:xfrm>
                <a:off x="3497671" y="3368168"/>
                <a:ext cx="2205078"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b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（建议使用主题字体）</a:t>
                </a:r>
                <a:endParaRPr kumimoji="0" lang="zh-CN" altLang="en-US" sz="1333" b="0" i="0" u="none" strike="noStrike" kern="0" cap="none" spc="0" normalizeH="0" baseline="0" noProof="0" dirty="0">
                  <a:ln>
                    <a:noFill/>
                  </a:ln>
                  <a:solidFill>
                    <a:srgbClr val="000000"/>
                  </a:solidFill>
                  <a:effectLst/>
                  <a:uLnTx/>
                  <a:uFillTx/>
                  <a:ea typeface="宋体" panose="02010600030101010101" pitchFamily="2" charset="-122"/>
                </a:endParaRPr>
              </a:p>
            </p:txBody>
          </p:sp>
        </p:grpSp>
        <p:grpSp>
          <p:nvGrpSpPr>
            <p:cNvPr id="95" name="组合 94">
              <a:extLst>
                <a:ext uri="{FF2B5EF4-FFF2-40B4-BE49-F238E27FC236}">
                  <a16:creationId xmlns:a16="http://schemas.microsoft.com/office/drawing/2014/main" id="{76CCA487-DF8F-40D8-968B-2AAA14B0DD57}"/>
                </a:ext>
              </a:extLst>
            </p:cNvPr>
            <p:cNvGrpSpPr/>
            <p:nvPr/>
          </p:nvGrpSpPr>
          <p:grpSpPr>
            <a:xfrm>
              <a:off x="5596672" y="2960948"/>
              <a:ext cx="2205078" cy="981450"/>
              <a:chOff x="3497670" y="2960948"/>
              <a:chExt cx="2205078" cy="981450"/>
            </a:xfrm>
          </p:grpSpPr>
          <p:sp>
            <p:nvSpPr>
              <p:cNvPr id="99" name="文本框 55">
                <a:extLst>
                  <a:ext uri="{FF2B5EF4-FFF2-40B4-BE49-F238E27FC236}">
                    <a16:creationId xmlns:a16="http://schemas.microsoft.com/office/drawing/2014/main" id="{07DF3408-BCFC-48E8-9495-BA6C6B6FDAA7}"/>
                  </a:ext>
                </a:extLst>
              </p:cNvPr>
              <p:cNvSpPr txBox="1"/>
              <p:nvPr/>
            </p:nvSpPr>
            <p:spPr>
              <a:xfrm>
                <a:off x="3834808" y="2960948"/>
                <a:ext cx="1530800" cy="340519"/>
              </a:xfrm>
              <a:prstGeom prst="roundRect">
                <a:avLst/>
              </a:prstGeom>
              <a:solidFill>
                <a:srgbClr val="00C1CA"/>
              </a:solid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dirty="0">
                    <a:ln>
                      <a:noFill/>
                    </a:ln>
                    <a:solidFill>
                      <a:srgbClr val="F0F0F0"/>
                    </a:solidFill>
                    <a:effectLst/>
                    <a:uLnTx/>
                    <a:uFillTx/>
                    <a:ea typeface="宋体" panose="02010600030101010101" pitchFamily="2" charset="-122"/>
                  </a:rPr>
                  <a:t>标题文本预设</a:t>
                </a:r>
              </a:p>
            </p:txBody>
          </p:sp>
          <p:sp>
            <p:nvSpPr>
              <p:cNvPr id="100" name="文本框 56">
                <a:extLst>
                  <a:ext uri="{FF2B5EF4-FFF2-40B4-BE49-F238E27FC236}">
                    <a16:creationId xmlns:a16="http://schemas.microsoft.com/office/drawing/2014/main" id="{DCDFC3D2-F9C2-4C82-8983-B719471DC664}"/>
                  </a:ext>
                </a:extLst>
              </p:cNvPr>
              <p:cNvSpPr txBox="1">
                <a:spLocks/>
              </p:cNvSpPr>
              <p:nvPr/>
            </p:nvSpPr>
            <p:spPr bwMode="auto">
              <a:xfrm>
                <a:off x="3497670" y="3368168"/>
                <a:ext cx="2205078"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b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（建议使用主题字体）</a:t>
                </a:r>
                <a:endParaRPr kumimoji="0" lang="zh-CN" altLang="en-US" sz="1333" b="0" i="0" u="none" strike="noStrike" kern="0" cap="none" spc="0" normalizeH="0" baseline="0" noProof="0" dirty="0">
                  <a:ln>
                    <a:noFill/>
                  </a:ln>
                  <a:solidFill>
                    <a:srgbClr val="000000"/>
                  </a:solidFill>
                  <a:effectLst/>
                  <a:uLnTx/>
                  <a:uFillTx/>
                  <a:ea typeface="宋体" panose="02010600030101010101" pitchFamily="2" charset="-122"/>
                </a:endParaRPr>
              </a:p>
            </p:txBody>
          </p:sp>
        </p:grpSp>
        <p:grpSp>
          <p:nvGrpSpPr>
            <p:cNvPr id="96" name="组合 95">
              <a:extLst>
                <a:ext uri="{FF2B5EF4-FFF2-40B4-BE49-F238E27FC236}">
                  <a16:creationId xmlns:a16="http://schemas.microsoft.com/office/drawing/2014/main" id="{032861F3-F7ED-40A3-ABC8-11715A05BF1D}"/>
                </a:ext>
              </a:extLst>
            </p:cNvPr>
            <p:cNvGrpSpPr/>
            <p:nvPr/>
          </p:nvGrpSpPr>
          <p:grpSpPr>
            <a:xfrm>
              <a:off x="7820559" y="2960948"/>
              <a:ext cx="2205078" cy="981450"/>
              <a:chOff x="3497672" y="2960948"/>
              <a:chExt cx="2205078" cy="981450"/>
            </a:xfrm>
          </p:grpSpPr>
          <p:sp>
            <p:nvSpPr>
              <p:cNvPr id="97" name="文本框 53">
                <a:extLst>
                  <a:ext uri="{FF2B5EF4-FFF2-40B4-BE49-F238E27FC236}">
                    <a16:creationId xmlns:a16="http://schemas.microsoft.com/office/drawing/2014/main" id="{EA64CB05-A2F1-47ED-9C6C-DF7811205BD1}"/>
                  </a:ext>
                </a:extLst>
              </p:cNvPr>
              <p:cNvSpPr txBox="1"/>
              <p:nvPr/>
            </p:nvSpPr>
            <p:spPr>
              <a:xfrm>
                <a:off x="3834808" y="2960948"/>
                <a:ext cx="1530800" cy="340519"/>
              </a:xfrm>
              <a:prstGeom prst="roundRect">
                <a:avLst/>
              </a:prstGeom>
              <a:solidFill>
                <a:srgbClr val="EF4A6A"/>
              </a:solidFill>
            </p:spPr>
            <p:txBody>
              <a:bodyPr wrap="none">
                <a:normAutofit fontScale="85000" lnSpcReduction="20000"/>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zh-CN" altLang="en-US" sz="1867" b="0" i="0" u="none" strike="noStrike" kern="0" cap="none" spc="0" normalizeH="0" baseline="0" noProof="0">
                    <a:ln>
                      <a:noFill/>
                    </a:ln>
                    <a:solidFill>
                      <a:srgbClr val="F0F0F0"/>
                    </a:solidFill>
                    <a:effectLst/>
                    <a:uLnTx/>
                    <a:uFillTx/>
                    <a:ea typeface="宋体" panose="02010600030101010101" pitchFamily="2" charset="-122"/>
                  </a:rPr>
                  <a:t>标题文本预设</a:t>
                </a:r>
              </a:p>
            </p:txBody>
          </p:sp>
          <p:sp>
            <p:nvSpPr>
              <p:cNvPr id="98" name="文本框 54">
                <a:extLst>
                  <a:ext uri="{FF2B5EF4-FFF2-40B4-BE49-F238E27FC236}">
                    <a16:creationId xmlns:a16="http://schemas.microsoft.com/office/drawing/2014/main" id="{38667404-DE0D-48E6-80A7-234806FFBAFB}"/>
                  </a:ext>
                </a:extLst>
              </p:cNvPr>
              <p:cNvSpPr txBox="1">
                <a:spLocks/>
              </p:cNvSpPr>
              <p:nvPr/>
            </p:nvSpPr>
            <p:spPr bwMode="auto">
              <a:xfrm>
                <a:off x="3497672" y="3368168"/>
                <a:ext cx="2205078" cy="574230"/>
              </a:xfrm>
              <a:prstGeom prst="rect">
                <a:avLst/>
              </a:prstGeom>
              <a:noFill/>
              <a:ln w="9525">
                <a:noFill/>
                <a:miter lim="800000"/>
                <a:headEnd/>
                <a:tailEnd/>
              </a:ln>
            </p:spPr>
            <p:txBody>
              <a:bodyPr wrap="square" lIns="0" tIns="0" rIns="0" bIns="0" anchor="ctr" anchorCtr="1">
                <a:normAutofit/>
                <a:scene3d>
                  <a:camera prst="orthographicFront"/>
                  <a:lightRig rig="threePt" dir="t"/>
                </a:scene3d>
                <a:sp3d>
                  <a:bevelT w="0" h="0"/>
                </a:sp3d>
              </a:bodyPr>
              <a:lstStyle/>
              <a:p>
                <a:pPr marL="0" marR="0" lvl="0" indent="0" algn="ctr" defTabSz="914400" eaLnBrk="1" fontAlgn="auto" latinLnBrk="0" hangingPunct="1">
                  <a:lnSpc>
                    <a:spcPct val="120000"/>
                  </a:lnSpc>
                  <a:spcBef>
                    <a:spcPts val="0"/>
                  </a:spcBef>
                  <a:spcAft>
                    <a:spcPts val="0"/>
                  </a:spcAft>
                  <a:buClrTx/>
                  <a:buSzTx/>
                  <a:buFontTx/>
                  <a:buNone/>
                  <a:tabLst/>
                  <a:defRPr/>
                </a:pP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此部分内容作为文字排版占位显示 </a:t>
                </a:r>
                <a:b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br>
                <a:r>
                  <a:rPr kumimoji="0" lang="zh-CN" altLang="en-US" sz="1333" b="0" i="0" u="none" strike="noStrike" kern="0" cap="none" spc="0" normalizeH="0" baseline="0" noProof="0">
                    <a:ln>
                      <a:noFill/>
                    </a:ln>
                    <a:solidFill>
                      <a:srgbClr val="000000"/>
                    </a:solidFill>
                    <a:effectLst/>
                    <a:uLnTx/>
                    <a:uFillTx/>
                    <a:ea typeface="宋体" panose="02010600030101010101" pitchFamily="2" charset="-122"/>
                  </a:rPr>
                  <a:t>（建议使用主题字体）</a:t>
                </a:r>
                <a:endParaRPr kumimoji="0" lang="zh-CN" altLang="en-US" sz="1333" b="0" i="0" u="none" strike="noStrike" kern="0" cap="none" spc="0" normalizeH="0" baseline="0" noProof="0" dirty="0">
                  <a:ln>
                    <a:noFill/>
                  </a:ln>
                  <a:solidFill>
                    <a:srgbClr val="000000"/>
                  </a:solidFill>
                  <a:effectLst/>
                  <a:uLnTx/>
                  <a:uFillTx/>
                  <a:ea typeface="宋体" panose="02010600030101010101" pitchFamily="2" charset="-122"/>
                </a:endParaRPr>
              </a:p>
            </p:txBody>
          </p:sp>
        </p:grpSp>
      </p:grpSp>
    </p:spTree>
    <p:extLst>
      <p:ext uri="{BB962C8B-B14F-4D97-AF65-F5344CB8AC3E}">
        <p14:creationId xmlns:p14="http://schemas.microsoft.com/office/powerpoint/2010/main" val="3121649900"/>
      </p:ext>
    </p:extLst>
  </p:cSld>
  <p:clrMapOvr>
    <a:masterClrMapping/>
  </p:clrMapOvr>
  <mc:AlternateContent xmlns:mc="http://schemas.openxmlformats.org/markup-compatibility/2006" xmlns:p14="http://schemas.microsoft.com/office/powerpoint/2010/main">
    <mc:Choice Requires="p14">
      <p:transition spd="slow" p14:dur="2750" advTm="3000"/>
    </mc:Choice>
    <mc:Fallback>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1+#ppt_w/2"/>
                                          </p:val>
                                        </p:tav>
                                        <p:tav tm="100000">
                                          <p:val>
                                            <p:strVal val="#ppt_x"/>
                                          </p:val>
                                        </p:tav>
                                      </p:tavLst>
                                    </p:anim>
                                    <p:anim calcmode="lin" valueType="num">
                                      <p:cBhvr additive="base">
                                        <p:cTn id="8" dur="500" fill="hold"/>
                                        <p:tgtEl>
                                          <p:spTgt spid="17"/>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1+#ppt_w/2"/>
                                          </p:val>
                                        </p:tav>
                                        <p:tav tm="100000">
                                          <p:val>
                                            <p:strVal val="#ppt_x"/>
                                          </p:val>
                                        </p:tav>
                                      </p:tavLst>
                                    </p:anim>
                                    <p:anim calcmode="lin" valueType="num">
                                      <p:cBhvr additive="base">
                                        <p:cTn id="1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1000"/>
                                        <p:tgtEl>
                                          <p:spTgt spid="62"/>
                                        </p:tgtEl>
                                      </p:cBhvr>
                                    </p:animEffect>
                                    <p:anim calcmode="lin" valueType="num">
                                      <p:cBhvr>
                                        <p:cTn id="18" dur="1000" fill="hold"/>
                                        <p:tgtEl>
                                          <p:spTgt spid="62"/>
                                        </p:tgtEl>
                                        <p:attrNameLst>
                                          <p:attrName>ppt_x</p:attrName>
                                        </p:attrNameLst>
                                      </p:cBhvr>
                                      <p:tavLst>
                                        <p:tav tm="0">
                                          <p:val>
                                            <p:strVal val="#ppt_x"/>
                                          </p:val>
                                        </p:tav>
                                        <p:tav tm="100000">
                                          <p:val>
                                            <p:strVal val="#ppt_x"/>
                                          </p:val>
                                        </p:tav>
                                      </p:tavLst>
                                    </p:anim>
                                    <p:anim calcmode="lin" valueType="num">
                                      <p:cBhvr>
                                        <p:cTn id="19"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92"/>
                                        </p:tgtEl>
                                        <p:attrNameLst>
                                          <p:attrName>style.visibility</p:attrName>
                                        </p:attrNameLst>
                                      </p:cBhvr>
                                      <p:to>
                                        <p:strVal val="visible"/>
                                      </p:to>
                                    </p:set>
                                    <p:animEffect transition="in" filter="fade">
                                      <p:cBhvr>
                                        <p:cTn id="24" dur="1000"/>
                                        <p:tgtEl>
                                          <p:spTgt spid="92"/>
                                        </p:tgtEl>
                                      </p:cBhvr>
                                    </p:animEffect>
                                    <p:anim calcmode="lin" valueType="num">
                                      <p:cBhvr>
                                        <p:cTn id="25" dur="1000" fill="hold"/>
                                        <p:tgtEl>
                                          <p:spTgt spid="92"/>
                                        </p:tgtEl>
                                        <p:attrNameLst>
                                          <p:attrName>ppt_x</p:attrName>
                                        </p:attrNameLst>
                                      </p:cBhvr>
                                      <p:tavLst>
                                        <p:tav tm="0">
                                          <p:val>
                                            <p:strVal val="#ppt_x"/>
                                          </p:val>
                                        </p:tav>
                                        <p:tav tm="100000">
                                          <p:val>
                                            <p:strVal val="#ppt_x"/>
                                          </p:val>
                                        </p:tav>
                                      </p:tavLst>
                                    </p:anim>
                                    <p:anim calcmode="lin" valueType="num">
                                      <p:cBhvr>
                                        <p:cTn id="26"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H_CONTENTSID" val="281"/>
  <p:tag name="ISPRING_PRESENTATION_TITLE" val="儿童护理医院PPT模板"/>
</p:tagLst>
</file>

<file path=ppt/tags/tag1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0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10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10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10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10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0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0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0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0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1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1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1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1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1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1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1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1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1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1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1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AUTOCOLOR" val="TRUE"/>
  <p:tag name="MH_TYPE" val="CONTENTS"/>
  <p:tag name="ID" val="547136"/>
</p:tagLst>
</file>

<file path=ppt/tags/tag2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2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2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2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2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2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2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2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3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3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3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3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3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3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3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3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3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4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4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4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5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5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5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5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5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5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5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5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5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6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6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6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6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6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6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6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6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6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6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7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7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7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7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7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7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7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7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7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8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8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8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8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8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8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8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8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8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8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90.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ags/tag91.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92.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93.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94.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95.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OTHERS"/>
  <p:tag name="ID" val="547136"/>
</p:tagLst>
</file>

<file path=ppt/tags/tag96.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1"/>
</p:tagLst>
</file>

<file path=ppt/tags/tag97.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1"/>
</p:tagLst>
</file>

<file path=ppt/tags/tag98.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ENTRY"/>
  <p:tag name="ID" val="547136"/>
  <p:tag name="MH_ORDER" val="2"/>
</p:tagLst>
</file>

<file path=ppt/tags/tag99.xml><?xml version="1.0" encoding="utf-8"?>
<p:tagLst xmlns:a="http://schemas.openxmlformats.org/drawingml/2006/main" xmlns:r="http://schemas.openxmlformats.org/officeDocument/2006/relationships" xmlns:p="http://schemas.openxmlformats.org/presentationml/2006/main">
  <p:tag name="MH" val="20170706203202"/>
  <p:tag name="MH_LIBRARY" val="CONTENTS"/>
  <p:tag name="MH_TYPE" val="NUMBER"/>
  <p:tag name="ID" val="547136"/>
  <p:tag name="MH_ORDER" val="2"/>
</p:tagLst>
</file>

<file path=ppt/theme/theme1.xml><?xml version="1.0" encoding="utf-8"?>
<a:theme xmlns:a="http://schemas.openxmlformats.org/drawingml/2006/main" name="A000120140530A99PPBG">
  <a:themeElements>
    <a:clrScheme name="自定义 620">
      <a:dk1>
        <a:srgbClr val="55595B"/>
      </a:dk1>
      <a:lt1>
        <a:srgbClr val="FFFFFF"/>
      </a:lt1>
      <a:dk2>
        <a:srgbClr val="55595B"/>
      </a:dk2>
      <a:lt2>
        <a:srgbClr val="FFFFFF"/>
      </a:lt2>
      <a:accent1>
        <a:srgbClr val="00C1CA"/>
      </a:accent1>
      <a:accent2>
        <a:srgbClr val="04AEDA"/>
      </a:accent2>
      <a:accent3>
        <a:srgbClr val="628EE3"/>
      </a:accent3>
      <a:accent4>
        <a:srgbClr val="92D050"/>
      </a:accent4>
      <a:accent5>
        <a:srgbClr val="C00000"/>
      </a:accent5>
      <a:accent6>
        <a:srgbClr val="FFC000"/>
      </a:accent6>
      <a:hlink>
        <a:srgbClr val="00B0F0"/>
      </a:hlink>
      <a:folHlink>
        <a:srgbClr val="AFB2B4"/>
      </a:folHlink>
    </a:clrScheme>
    <a:fontScheme name="KSO主题5">
      <a:majorFont>
        <a:latin typeface="Broadway"/>
        <a:ea typeface="微软雅黑"/>
        <a:cs typeface=""/>
      </a:majorFont>
      <a:minorFont>
        <a:latin typeface="Calibri"/>
        <a:ea typeface="幼圆"/>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spAutoFit/>
      </a:bodyPr>
      <a:lstStyle>
        <a:defPPr>
          <a:lnSpc>
            <a:spcPct val="130000"/>
          </a:lnSpc>
          <a:defRPr sz="1400" dirty="0" smtClean="0">
            <a:latin typeface="Arial" panose="020B0604020202020204" pitchFamily="34" charset="0"/>
            <a:ea typeface="微软雅黑" panose="020B0503020204020204" pitchFamily="34"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A000120150716A04KPBG</Template>
  <TotalTime>61</TotalTime>
  <Words>1920</Words>
  <Application>Microsoft Office PowerPoint</Application>
  <PresentationFormat>宽屏</PresentationFormat>
  <Paragraphs>406</Paragraphs>
  <Slides>25</Slides>
  <Notes>25</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25</vt:i4>
      </vt:variant>
    </vt:vector>
  </HeadingPairs>
  <TitlesOfParts>
    <vt:vector size="37" baseType="lpstr">
      <vt:lpstr>Lato Regular</vt:lpstr>
      <vt:lpstr>等线</vt:lpstr>
      <vt:lpstr>华文细黑</vt:lpstr>
      <vt:lpstr>华文中宋</vt:lpstr>
      <vt:lpstr>微软雅黑</vt:lpstr>
      <vt:lpstr>幼圆</vt:lpstr>
      <vt:lpstr>Agency FB</vt:lpstr>
      <vt:lpstr>Arial</vt:lpstr>
      <vt:lpstr>Calibri</vt:lpstr>
      <vt:lpstr>Impact</vt:lpstr>
      <vt:lpstr>Webdings</vt:lpstr>
      <vt:lpstr>A000120140530A99PPBG</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儿童护理医院PPT模板</dc:title>
  <dc:creator>admin</dc:creator>
  <cp:lastModifiedBy>JP Liu</cp:lastModifiedBy>
  <cp:revision>15</cp:revision>
  <dcterms:created xsi:type="dcterms:W3CDTF">2017-07-04T12:03:54Z</dcterms:created>
  <dcterms:modified xsi:type="dcterms:W3CDTF">2019-01-07T03:12:27Z</dcterms:modified>
</cp:coreProperties>
</file>