
<file path=[Content_Types].xml><?xml version="1.0" encoding="utf-8"?>
<Types xmlns="http://schemas.openxmlformats.org/package/2006/content-types">
  <Default Extension="xml" ContentType="application/vnd.openxmlformats-officedocument.presentationml.presentation.main+xml"/>
  <Default Extension="rels" ContentType="application/vnd.openxmlformats-package.relationships+xml"/>
  <Default Extension="bin" ContentType="image/png"/>
  <Override PartName="/docProps/core.xml" ContentType="application/vnd.openxmlformats-package.core-properties+xml"/>
  <Override PartName="/docProps/app.xml" ContentType="application/vnd.openxmlformats-officedocument.extended-properties+xml"/>
  <Override PartName="/ppt/notesMasters/notesMaster1.xml" ContentType="application/vnd.openxmlformats-officedocument.presentationml.notesMaster+xml"/>
  <Override PartName="/ppt/notesMasters/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Masters/theme/theme2.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notesSlides/notesSlide1.xml" ContentType="application/vnd.openxmlformats-officedocument.presentationml.notes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slides/tags/tag1.xml" ContentType="application/vnd.openxmlformats-officedocument.presentationml.tags+xml"/>
  <Override PartName="/ppt/slides/tags/tag2.xml" ContentType="application/vnd.openxmlformats-officedocument.presentationml.tags+xml"/>
  <Override PartName="/ppt/slides/tags/tag3.xml" ContentType="application/vnd.openxmlformats-officedocument.presentationml.tags+xml"/>
  <Override PartName="/ppt/slides/tags/tag4.xml" ContentType="application/vnd.openxmlformats-officedocument.presentationml.tags+xml"/>
  <Override PartName="/ppt/slides/tags/tag5.xml" ContentType="application/vnd.openxmlformats-officedocument.presentationml.tags+xml"/>
  <Override PartName="/ppt/slides/tags/tag6.xml" ContentType="application/vnd.openxmlformats-officedocument.presentationml.tags+xml"/>
  <Override PartName="/ppt/slides/tags/tag7.xml" ContentType="application/vnd.openxmlformats-officedocument.presentationml.tags+xml"/>
  <Override PartName="/ppt/slides/tags/tag8.xml" ContentType="application/vnd.openxmlformats-officedocument.presentationml.tags+xml"/>
  <Override PartName="/ppt/slides/tags/tag9.xml" ContentType="application/vnd.openxmlformats-officedocument.presentationml.tags+xml"/>
  <Override PartName="/ppt/slides/tags/tag10.xml" ContentType="application/vnd.openxmlformats-officedocument.presentationml.tags+xml"/>
  <Override PartName="/ppt/slides/tags/tag11.xml" ContentType="application/vnd.openxmlformats-officedocument.presentationml.tags+xml"/>
  <Override PartName="/ppt/slides/tags/tag12.xml" ContentType="application/vnd.openxmlformats-officedocument.presentationml.tags+xml"/>
  <Override PartName="/ppt/slides/tags/tag13.xml" ContentType="application/vnd.openxmlformats-officedocument.presentationml.tags+xml"/>
  <Override PartName="/ppt/slides/tags/tag14.xml" ContentType="application/vnd.openxmlformats-officedocument.presentationml.tags+xml"/>
  <Override PartName="/ppt/slides/tags/tag15.xml" ContentType="application/vnd.openxmlformats-officedocument.presentationml.tags+xml"/>
  <Override PartName="/ppt/slides/tags/tag16.xml" ContentType="application/vnd.openxmlformats-officedocument.presentationml.tags+xml"/>
  <Override PartName="/ppt/slides/tags/tag17.xml" ContentType="application/vnd.openxmlformats-officedocument.presentationml.tags+xml"/>
  <Override PartName="/ppt/slides/tags/tag18.xml" ContentType="application/vnd.openxmlformats-officedocument.presentationml.tags+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slides/tags/tag19.xml" ContentType="application/vnd.openxmlformats-officedocument.presentationml.tags+xml"/>
  <Override PartName="/ppt/slides/tags/tag20.xml" ContentType="application/vnd.openxmlformats-officedocument.presentationml.tags+xml"/>
  <Override PartName="/ppt/slides/tags/tag21.xml" ContentType="application/vnd.openxmlformats-officedocument.presentationml.tags+xml"/>
  <Override PartName="/ppt/slides/tags/tag22.xml" ContentType="application/vnd.openxmlformats-officedocument.presentationml.tags+xml"/>
  <Override PartName="/ppt/slides/tags/tag23.xml" ContentType="application/vnd.openxmlformats-officedocument.presentationml.tags+xml"/>
  <Override PartName="/ppt/slides/tags/tag24.xml" ContentType="application/vnd.openxmlformats-officedocument.presentationml.tags+xml"/>
  <Override PartName="/ppt/slides/tags/tag25.xml" ContentType="application/vnd.openxmlformats-officedocument.presentationml.tags+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notesSlides/notesSlide20.xml" ContentType="application/vnd.openxmlformats-officedocument.presentationml.notesSlide+xml"/>
  <Override PartName="/ppt/slides/slide21.xml" ContentType="application/vnd.openxmlformats-officedocument.presentationml.slide+xml"/>
  <Override PartName="/ppt/notesSlides/notesSlide21.xml" ContentType="application/vnd.openxmlformats-officedocument.presentationml.notesSlide+xml"/>
  <Override PartName="/ppt/slides/slide22.xml" ContentType="application/vnd.openxmlformats-officedocument.presentationml.slide+xml"/>
  <Override PartName="/ppt/notesSlides/notesSlide22.xml" ContentType="application/vnd.openxmlformats-officedocument.presentationml.notesSlide+xml"/>
  <Override PartName="/ppt/slides/slide23.xml" ContentType="application/vnd.openxmlformats-officedocument.presentationml.slide+xml"/>
  <Override PartName="/ppt/notesSlides/notesSlide23.xml" ContentType="application/vnd.openxmlformats-officedocument.presentationml.notesSlide+xml"/>
  <Override PartName="/ppt/slides/slide24.xml" ContentType="application/vnd.openxmlformats-officedocument.presentationml.slide+xml"/>
  <Override PartName="/ppt/notesSlides/notesSlide24.xml" ContentType="application/vnd.openxmlformats-officedocument.presentationml.notesSlide+xml"/>
  <Override PartName="/ppt/slides/slide25.xml" ContentType="application/vnd.openxmlformats-officedocument.presentationml.slide+xml"/>
  <Override PartName="/ppt/notesSlides/notesSlide25.xml" ContentType="application/vnd.openxmlformats-officedocument.presentationml.notesSlide+xml"/>
  <Override PartName="/ppt/slides/slide26.xml" ContentType="application/vnd.openxmlformats-officedocument.presentationml.slide+xml"/>
  <Override PartName="/ppt/media/image6.bin" ContentType="image/jpeg"/>
  <Override PartName="/ppt/customXML/item.xml" ContentType="application/inkml+xml"/>
  <Override PartName="/ppt/customXML/item2.xml" ContentType="application/inkml+xml"/>
  <Override PartName="/ppt/slides/slide27.xml" ContentType="application/vnd.openxmlformats-officedocument.presentationml.slide+xml"/>
  <Override PartName="/ppt/media/image9.bin" ContentType="image/jpeg"/>
  <Override PartName="/ppt/media/image10.bin" ContentType="image/jpeg"/>
  <Override PartName="/ppt/media/image13.bin" ContentType="image/jpeg"/>
  <Override PartName="/ppt/customXML/item3.xml" ContentType="application/inkml+xml"/>
  <Override PartName="/ppt/customXML/item4.xml" ContentType="application/inkml+xml"/>
  <Override PartName="/ppt/customXML/item5.xml" ContentType="application/inkml+xml"/>
  <Override PartName="/ppt/slides/slide28.xml" ContentType="application/vnd.openxmlformats-officedocument.presentationml.slide+xml"/>
  <Override PartName="/ppt/customXML/item6.xml" ContentType="application/inkml+xml"/>
  <Override PartName="/ppt/customXML/item7.xml" ContentType="application/inkml+xml"/>
  <Override PartName="/ppt/customXML/item8.xml" ContentType="application/inkml+xml"/>
  <Override PartName="/ppt/slides/slide29.xml" ContentType="application/vnd.openxmlformats-officedocument.presentationml.slide+xml"/>
</Types>
</file>

<file path=_rels/.rels>&#65279;<?xml version="1.0" encoding="utf-8"?><Relationships xmlns="http://schemas.openxmlformats.org/package/2006/relationships"><Relationship Type="http://schemas.openxmlformats.org/officeDocument/2006/relationships/officeDocument" Target="/ppt/presentation.xml" Id="R7461a5631d054d9d" /><Relationship Type="http://schemas.openxmlformats.org/package/2006/relationships/metadata/core-properties" Target="/docProps/core.xml" Id="Rcd7293c35ca341cb" /><Relationship Type="http://schemas.openxmlformats.org/officeDocument/2006/relationships/extended-properties" Target="/docProps/app.xml" Id="R62d5aabad54d456c"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aff8004eb5d34b05"/>
  </p:sldMasterIdLst>
  <p:notesMasterIdLst>
    <p:notesMasterId r:id="R3e19de3756f54f19"/>
  </p:notesMasterIdLst>
  <p:sldIdLst>
    <p:sldId id="256" r:id="R1e7ef5aab468435c"/>
    <p:sldId id="257" r:id="R1f70dd76e9b34541"/>
    <p:sldId id="258" r:id="Rc953b04e25854ebc"/>
    <p:sldId id="259" r:id="R96a5c52f298a43ad"/>
    <p:sldId id="260" r:id="Rbe37391d289b4850"/>
    <p:sldId id="261" r:id="Rc3212584b7c84da7"/>
    <p:sldId id="262" r:id="R5d5a8992db3448e7"/>
    <p:sldId id="263" r:id="Rb6673d42bc644c40"/>
    <p:sldId id="264" r:id="R2b3560966d13454a"/>
    <p:sldId id="265" r:id="R2e0f2b5604984da9"/>
    <p:sldId id="266" r:id="R0c07d612f2f543a5"/>
    <p:sldId id="267" r:id="R337ac6cfda804320"/>
    <p:sldId id="268" r:id="R58787b5058e44a0d"/>
    <p:sldId id="269" r:id="R4ab8733f3a624003"/>
    <p:sldId id="270" r:id="Re16bfc42773d4b69"/>
    <p:sldId id="271" r:id="R67a7e120088349fb"/>
    <p:sldId id="272" r:id="R0a96ebe525e2410e"/>
    <p:sldId id="273" r:id="R2a88b2e3a9a84b00"/>
    <p:sldId id="274" r:id="R06e05b4eedcd4bea"/>
    <p:sldId id="275" r:id="R25f4518b6d9f4cfe"/>
    <p:sldId id="276" r:id="R1de7723decc14f27"/>
    <p:sldId id="277" r:id="Red7cd578bd60421b"/>
    <p:sldId id="278" r:id="R1b3e295512374088"/>
    <p:sldId id="279" r:id="R706ee2990c204999"/>
    <p:sldId id="280" r:id="R0e59700d72204ac0"/>
    <p:sldId id="281" r:id="R58030200d43d45f4"/>
    <p:sldId id="282" r:id="R9ae0dfc9aae74003"/>
    <p:sldId id="283" r:id="Ra2d280347f9b4494"/>
    <p:sldId id="284" r:id="Rffe1fbf3a7a3489d"/>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8AB8"/>
    <a:srgbClr val="64C9AA"/>
    <a:srgbClr val="F37165"/>
    <a:srgbClr val="FFDD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howGuides="1">
      <p:cViewPr varScale="1">
        <p:scale>
          <a:sx n="78" d="100"/>
          <a:sy n="78" d="100"/>
        </p:scale>
        <p:origin x="67" y="274"/>
      </p:cViewPr>
      <p:guideLst>
        <p:guide orient="horz" pos="2160"/>
        <p:guide pos="3840"/>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notesMaster" Target="/ppt/notesMasters/notesMaster1.xml" Id="R3e19de3756f54f19" /><Relationship Type="http://schemas.openxmlformats.org/officeDocument/2006/relationships/presProps" Target="/ppt/presProps.xml" Id="R245ce849ba0648f5" /><Relationship Type="http://schemas.openxmlformats.org/officeDocument/2006/relationships/viewProps" Target="/ppt/viewProps.xml" Id="R7370694e998a42f6" /><Relationship Type="http://schemas.openxmlformats.org/officeDocument/2006/relationships/slideMaster" Target="/ppt/slideMasters/slideMaster1.xml" Id="Raff8004eb5d34b05" /><Relationship Type="http://schemas.openxmlformats.org/officeDocument/2006/relationships/theme" Target="/ppt/slideMasters/theme/theme2.xml" Id="Rb609032b0dd54e4f" /><Relationship Type="http://schemas.openxmlformats.org/officeDocument/2006/relationships/slide" Target="/ppt/slides/slide1.xml" Id="R1e7ef5aab468435c" /><Relationship Type="http://schemas.openxmlformats.org/officeDocument/2006/relationships/slide" Target="/ppt/slides/slide2.xml" Id="R1f70dd76e9b34541" /><Relationship Type="http://schemas.openxmlformats.org/officeDocument/2006/relationships/slide" Target="/ppt/slides/slide3.xml" Id="Rc953b04e25854ebc" /><Relationship Type="http://schemas.openxmlformats.org/officeDocument/2006/relationships/slide" Target="/ppt/slides/slide4.xml" Id="R96a5c52f298a43ad" /><Relationship Type="http://schemas.openxmlformats.org/officeDocument/2006/relationships/slide" Target="/ppt/slides/slide5.xml" Id="Rbe37391d289b4850" /><Relationship Type="http://schemas.openxmlformats.org/officeDocument/2006/relationships/slide" Target="/ppt/slides/slide6.xml" Id="Rc3212584b7c84da7" /><Relationship Type="http://schemas.openxmlformats.org/officeDocument/2006/relationships/slide" Target="/ppt/slides/slide7.xml" Id="R5d5a8992db3448e7" /><Relationship Type="http://schemas.openxmlformats.org/officeDocument/2006/relationships/slide" Target="/ppt/slides/slide8.xml" Id="Rb6673d42bc644c40" /><Relationship Type="http://schemas.openxmlformats.org/officeDocument/2006/relationships/slide" Target="/ppt/slides/slide9.xml" Id="R2b3560966d13454a" /><Relationship Type="http://schemas.openxmlformats.org/officeDocument/2006/relationships/slide" Target="/ppt/slides/slide10.xml" Id="R2e0f2b5604984da9" /><Relationship Type="http://schemas.openxmlformats.org/officeDocument/2006/relationships/slide" Target="/ppt/slides/slide11.xml" Id="R0c07d612f2f543a5" /><Relationship Type="http://schemas.openxmlformats.org/officeDocument/2006/relationships/slide" Target="/ppt/slides/slide12.xml" Id="R337ac6cfda804320" /><Relationship Type="http://schemas.openxmlformats.org/officeDocument/2006/relationships/slide" Target="/ppt/slides/slide13.xml" Id="R58787b5058e44a0d" /><Relationship Type="http://schemas.openxmlformats.org/officeDocument/2006/relationships/slide" Target="/ppt/slides/slide14.xml" Id="R4ab8733f3a624003" /><Relationship Type="http://schemas.openxmlformats.org/officeDocument/2006/relationships/slide" Target="/ppt/slides/slide15.xml" Id="Re16bfc42773d4b69" /><Relationship Type="http://schemas.openxmlformats.org/officeDocument/2006/relationships/slide" Target="/ppt/slides/slide16.xml" Id="R67a7e120088349fb" /><Relationship Type="http://schemas.openxmlformats.org/officeDocument/2006/relationships/slide" Target="/ppt/slides/slide17.xml" Id="R0a96ebe525e2410e" /><Relationship Type="http://schemas.openxmlformats.org/officeDocument/2006/relationships/slide" Target="/ppt/slides/slide18.xml" Id="R2a88b2e3a9a84b00" /><Relationship Type="http://schemas.openxmlformats.org/officeDocument/2006/relationships/slide" Target="/ppt/slides/slide19.xml" Id="R06e05b4eedcd4bea" /><Relationship Type="http://schemas.openxmlformats.org/officeDocument/2006/relationships/slide" Target="/ppt/slides/slide20.xml" Id="R25f4518b6d9f4cfe" /><Relationship Type="http://schemas.openxmlformats.org/officeDocument/2006/relationships/slide" Target="/ppt/slides/slide21.xml" Id="R1de7723decc14f27" /><Relationship Type="http://schemas.openxmlformats.org/officeDocument/2006/relationships/slide" Target="/ppt/slides/slide22.xml" Id="Red7cd578bd60421b" /><Relationship Type="http://schemas.openxmlformats.org/officeDocument/2006/relationships/slide" Target="/ppt/slides/slide23.xml" Id="R1b3e295512374088" /><Relationship Type="http://schemas.openxmlformats.org/officeDocument/2006/relationships/slide" Target="/ppt/slides/slide24.xml" Id="R706ee2990c204999" /><Relationship Type="http://schemas.openxmlformats.org/officeDocument/2006/relationships/slide" Target="/ppt/slides/slide25.xml" Id="R0e59700d72204ac0" /><Relationship Type="http://schemas.openxmlformats.org/officeDocument/2006/relationships/slide" Target="/ppt/slides/slide26.xml" Id="R58030200d43d45f4" /><Relationship Type="http://schemas.openxmlformats.org/officeDocument/2006/relationships/slide" Target="/ppt/slides/slide27.xml" Id="R9ae0dfc9aae74003" /><Relationship Type="http://schemas.openxmlformats.org/officeDocument/2006/relationships/slide" Target="/ppt/slides/slide28.xml" Id="Ra2d280347f9b4494" /><Relationship Type="http://schemas.openxmlformats.org/officeDocument/2006/relationships/slide" Target="/ppt/slides/slide29.xml" Id="Rffe1fbf3a7a3489d" /></Relationships>
</file>

<file path=ppt/customXML/item.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06"/>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customXML/item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17"/>
    </inkml:context>
    <inkml:brush xml:id="br0">
      <inkml:brushProperty name="width" value="0.2" units="cm"/>
      <inkml:brushProperty name="height" value="0.2" units="cm"/>
      <inkml:brushProperty name="color" value="#EAEAEA"/>
    </inkml:brush>
  </inkml:definitions>
  <inkml:trace contextRef="#ctx0" brushRef="#br0">0 1 24575</inkml:trace>
</inkml:ink>
</file>

<file path=ppt/customXML/item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03"/>
    </inkml:context>
    <inkml:brush xml:id="br0">
      <inkml:brushProperty name="width" value="0.2" units="cm"/>
      <inkml:brushProperty name="height" value="0.2" units="cm"/>
      <inkml:brushProperty name="color" value="#EAEAEA"/>
    </inkml:brush>
  </inkml:definitions>
  <inkml:trace contextRef="#ctx0" brushRef="#br0">1 1 24575,'5255'0'-1365</inkml:trace>
</inkml:ink>
</file>

<file path=ppt/customXML/item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06"/>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customXML/item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17"/>
    </inkml:context>
    <inkml:brush xml:id="br0">
      <inkml:brushProperty name="width" value="0.2" units="cm"/>
      <inkml:brushProperty name="height" value="0.2" units="cm"/>
      <inkml:brushProperty name="color" value="#EAEAEA"/>
    </inkml:brush>
  </inkml:definitions>
  <inkml:trace contextRef="#ctx0" brushRef="#br0">0 1 24575</inkml:trace>
</inkml:ink>
</file>

<file path=ppt/customXML/item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7:37"/>
    </inkml:context>
    <inkml:brush xml:id="br0">
      <inkml:brushProperty name="width" value="0.2" units="cm"/>
      <inkml:brushProperty name="height" value="0.2" units="cm"/>
      <inkml:brushProperty name="color" value="#EAEAEA"/>
    </inkml:brush>
  </inkml:definitions>
  <inkml:trace contextRef="#ctx0" brushRef="#br0">0 0 24575,'0'0'-8191</inkml:trace>
</inkml:ink>
</file>

<file path=ppt/customXML/item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8:18"/>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customXML/item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6T02:48:18"/>
    </inkml:context>
    <inkml:brush xml:id="br0">
      <inkml:brushProperty name="width" value="0.2" units="cm"/>
      <inkml:brushProperty name="height" value="0.2" units="cm"/>
      <inkml:brushProperty name="color" value="#EAEAEA"/>
    </inkml:brush>
  </inkml:definitions>
  <inkml:trace contextRef="#ctx0" brushRef="#br0">0 1 24575,'0'0'-8191</inkml:trace>
</inkml:ink>
</file>

<file path=ppt/notesMasters/_rels/notesMaster1.xml.rels>&#65279;<?xml version="1.0" encoding="utf-8"?><Relationships xmlns="http://schemas.openxmlformats.org/package/2006/relationships"><Relationship Type="http://schemas.openxmlformats.org/officeDocument/2006/relationships/theme" Target="/ppt/notesMasters/theme/theme1.xml" Id="R3652a7ba11b74f82"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ECCA02-0539-4005-8E10-F61F30CA289A}" type="datetimeFigureOut">
              <a:rPr lang="zh-CN" altLang="en-US"/>
              <a:t>2022/11/5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6F05E0-2D81-4A19-81C5-726E055ACE74}" type="slidenum">
              <a:rPr lang="zh-CN" altLang="en-US"/>
              <a:t>‹#›</a:t>
            </a:fld>
            <a:endParaRPr lang="zh-CN" altLang="en-US"/>
          </a:p>
        </p:txBody>
      </p:sp>
    </p:spTree>
    <p:extLst>
      <p:ext uri="{BB962C8B-B14F-4D97-AF65-F5344CB8AC3E}">
        <p14:creationId xmlns:p14="http://schemas.microsoft.com/office/powerpoint/2010/main" val="3486101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Masters/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notesSlides/_rels/notesSlide1.xml.rels>&#65279;<?xml version="1.0" encoding="utf-8"?><Relationships xmlns="http://schemas.openxmlformats.org/package/2006/relationships"><Relationship Type="http://schemas.openxmlformats.org/officeDocument/2006/relationships/slide" Target="/ppt/slides/slide1.xml" Id="Rf3b9e53e950a4bb2" /><Relationship Type="http://schemas.openxmlformats.org/officeDocument/2006/relationships/notesMaster" Target="/ppt/notesMasters/notesMaster1.xml" Id="R32f6567d33744f71" /></Relationships>
</file>

<file path=ppt/notesSlides/_rels/notesSlide10.xml.rels>&#65279;<?xml version="1.0" encoding="utf-8"?><Relationships xmlns="http://schemas.openxmlformats.org/package/2006/relationships"><Relationship Type="http://schemas.openxmlformats.org/officeDocument/2006/relationships/slide" Target="/ppt/slides/slide10.xml" Id="R12c4b273ff274718" /><Relationship Type="http://schemas.openxmlformats.org/officeDocument/2006/relationships/notesMaster" Target="/ppt/notesMasters/notesMaster1.xml" Id="Rc8e00730d0334a87" /></Relationships>
</file>

<file path=ppt/notesSlides/_rels/notesSlide11.xml.rels>&#65279;<?xml version="1.0" encoding="utf-8"?><Relationships xmlns="http://schemas.openxmlformats.org/package/2006/relationships"><Relationship Type="http://schemas.openxmlformats.org/officeDocument/2006/relationships/slide" Target="/ppt/slides/slide11.xml" Id="Rccc53bbe4422491d" /><Relationship Type="http://schemas.openxmlformats.org/officeDocument/2006/relationships/notesMaster" Target="/ppt/notesMasters/notesMaster1.xml" Id="R0fcd5b724cbe413f" /></Relationships>
</file>

<file path=ppt/notesSlides/_rels/notesSlide12.xml.rels>&#65279;<?xml version="1.0" encoding="utf-8"?><Relationships xmlns="http://schemas.openxmlformats.org/package/2006/relationships"><Relationship Type="http://schemas.openxmlformats.org/officeDocument/2006/relationships/slide" Target="/ppt/slides/slide12.xml" Id="Re78f4d39f1f34a5b" /><Relationship Type="http://schemas.openxmlformats.org/officeDocument/2006/relationships/notesMaster" Target="/ppt/notesMasters/notesMaster1.xml" Id="Rc8db294507ec43a8" /></Relationships>
</file>

<file path=ppt/notesSlides/_rels/notesSlide13.xml.rels>&#65279;<?xml version="1.0" encoding="utf-8"?><Relationships xmlns="http://schemas.openxmlformats.org/package/2006/relationships"><Relationship Type="http://schemas.openxmlformats.org/officeDocument/2006/relationships/slide" Target="/ppt/slides/slide13.xml" Id="Re8cfb220d6a24983" /><Relationship Type="http://schemas.openxmlformats.org/officeDocument/2006/relationships/notesMaster" Target="/ppt/notesMasters/notesMaster1.xml" Id="R11727318312c4820" /></Relationships>
</file>

<file path=ppt/notesSlides/_rels/notesSlide14.xml.rels>&#65279;<?xml version="1.0" encoding="utf-8"?><Relationships xmlns="http://schemas.openxmlformats.org/package/2006/relationships"><Relationship Type="http://schemas.openxmlformats.org/officeDocument/2006/relationships/slide" Target="/ppt/slides/slide14.xml" Id="R349273950c35434f" /><Relationship Type="http://schemas.openxmlformats.org/officeDocument/2006/relationships/notesMaster" Target="/ppt/notesMasters/notesMaster1.xml" Id="Rf98700f673e348a2" /></Relationships>
</file>

<file path=ppt/notesSlides/_rels/notesSlide15.xml.rels>&#65279;<?xml version="1.0" encoding="utf-8"?><Relationships xmlns="http://schemas.openxmlformats.org/package/2006/relationships"><Relationship Type="http://schemas.openxmlformats.org/officeDocument/2006/relationships/slide" Target="/ppt/slides/slide15.xml" Id="R6398b5b62e1243f3" /><Relationship Type="http://schemas.openxmlformats.org/officeDocument/2006/relationships/notesMaster" Target="/ppt/notesMasters/notesMaster1.xml" Id="R87c5da22841a4064" /></Relationships>
</file>

<file path=ppt/notesSlides/_rels/notesSlide16.xml.rels>&#65279;<?xml version="1.0" encoding="utf-8"?><Relationships xmlns="http://schemas.openxmlformats.org/package/2006/relationships"><Relationship Type="http://schemas.openxmlformats.org/officeDocument/2006/relationships/slide" Target="/ppt/slides/slide16.xml" Id="R364b1febc9804b1d" /><Relationship Type="http://schemas.openxmlformats.org/officeDocument/2006/relationships/notesMaster" Target="/ppt/notesMasters/notesMaster1.xml" Id="R17d0a66d3cad4163" /></Relationships>
</file>

<file path=ppt/notesSlides/_rels/notesSlide17.xml.rels>&#65279;<?xml version="1.0" encoding="utf-8"?><Relationships xmlns="http://schemas.openxmlformats.org/package/2006/relationships"><Relationship Type="http://schemas.openxmlformats.org/officeDocument/2006/relationships/slide" Target="/ppt/slides/slide17.xml" Id="Rc77822a73a624734" /><Relationship Type="http://schemas.openxmlformats.org/officeDocument/2006/relationships/notesMaster" Target="/ppt/notesMasters/notesMaster1.xml" Id="Ref386fac4d7f4fab" /></Relationships>
</file>

<file path=ppt/notesSlides/_rels/notesSlide18.xml.rels>&#65279;<?xml version="1.0" encoding="utf-8"?><Relationships xmlns="http://schemas.openxmlformats.org/package/2006/relationships"><Relationship Type="http://schemas.openxmlformats.org/officeDocument/2006/relationships/slide" Target="/ppt/slides/slide18.xml" Id="Ra4736d76d6ce453d" /><Relationship Type="http://schemas.openxmlformats.org/officeDocument/2006/relationships/notesMaster" Target="/ppt/notesMasters/notesMaster1.xml" Id="R21dab3fdf60a47d7" /></Relationships>
</file>

<file path=ppt/notesSlides/_rels/notesSlide19.xml.rels>&#65279;<?xml version="1.0" encoding="utf-8"?><Relationships xmlns="http://schemas.openxmlformats.org/package/2006/relationships"><Relationship Type="http://schemas.openxmlformats.org/officeDocument/2006/relationships/slide" Target="/ppt/slides/slide19.xml" Id="Re3719116808f4ed0" /><Relationship Type="http://schemas.openxmlformats.org/officeDocument/2006/relationships/notesMaster" Target="/ppt/notesMasters/notesMaster1.xml" Id="R0057ce289f4c49b2" /></Relationships>
</file>

<file path=ppt/notesSlides/_rels/notesSlide2.xml.rels>&#65279;<?xml version="1.0" encoding="utf-8"?><Relationships xmlns="http://schemas.openxmlformats.org/package/2006/relationships"><Relationship Type="http://schemas.openxmlformats.org/officeDocument/2006/relationships/slide" Target="/ppt/slides/slide2.xml" Id="Reb11288b407a47e4" /><Relationship Type="http://schemas.openxmlformats.org/officeDocument/2006/relationships/notesMaster" Target="/ppt/notesMasters/notesMaster1.xml" Id="R1d9f52017c08414d" /></Relationships>
</file>

<file path=ppt/notesSlides/_rels/notesSlide20.xml.rels>&#65279;<?xml version="1.0" encoding="utf-8"?><Relationships xmlns="http://schemas.openxmlformats.org/package/2006/relationships"><Relationship Type="http://schemas.openxmlformats.org/officeDocument/2006/relationships/slide" Target="/ppt/slides/slide20.xml" Id="R0c9acc563eca4ce3" /><Relationship Type="http://schemas.openxmlformats.org/officeDocument/2006/relationships/notesMaster" Target="/ppt/notesMasters/notesMaster1.xml" Id="R084f8cc9eadd42e2" /></Relationships>
</file>

<file path=ppt/notesSlides/_rels/notesSlide21.xml.rels>&#65279;<?xml version="1.0" encoding="utf-8"?><Relationships xmlns="http://schemas.openxmlformats.org/package/2006/relationships"><Relationship Type="http://schemas.openxmlformats.org/officeDocument/2006/relationships/slide" Target="/ppt/slides/slide21.xml" Id="R1878008d6fa54c32" /><Relationship Type="http://schemas.openxmlformats.org/officeDocument/2006/relationships/notesMaster" Target="/ppt/notesMasters/notesMaster1.xml" Id="Rdf13552134f14c63" /></Relationships>
</file>

<file path=ppt/notesSlides/_rels/notesSlide22.xml.rels>&#65279;<?xml version="1.0" encoding="utf-8"?><Relationships xmlns="http://schemas.openxmlformats.org/package/2006/relationships"><Relationship Type="http://schemas.openxmlformats.org/officeDocument/2006/relationships/slide" Target="/ppt/slides/slide22.xml" Id="Re19d4d6b86994ab3" /><Relationship Type="http://schemas.openxmlformats.org/officeDocument/2006/relationships/notesMaster" Target="/ppt/notesMasters/notesMaster1.xml" Id="R36a0a091a4954e73" /></Relationships>
</file>

<file path=ppt/notesSlides/_rels/notesSlide23.xml.rels>&#65279;<?xml version="1.0" encoding="utf-8"?><Relationships xmlns="http://schemas.openxmlformats.org/package/2006/relationships"><Relationship Type="http://schemas.openxmlformats.org/officeDocument/2006/relationships/slide" Target="/ppt/slides/slide23.xml" Id="R7fce0b687e3346b5" /><Relationship Type="http://schemas.openxmlformats.org/officeDocument/2006/relationships/notesMaster" Target="/ppt/notesMasters/notesMaster1.xml" Id="R5cf23460d14646ef" /></Relationships>
</file>

<file path=ppt/notesSlides/_rels/notesSlide24.xml.rels>&#65279;<?xml version="1.0" encoding="utf-8"?><Relationships xmlns="http://schemas.openxmlformats.org/package/2006/relationships"><Relationship Type="http://schemas.openxmlformats.org/officeDocument/2006/relationships/slide" Target="/ppt/slides/slide24.xml" Id="R4cc19b9401494ddb" /><Relationship Type="http://schemas.openxmlformats.org/officeDocument/2006/relationships/notesMaster" Target="/ppt/notesMasters/notesMaster1.xml" Id="R85ddc6e39be240a6" /></Relationships>
</file>

<file path=ppt/notesSlides/_rels/notesSlide25.xml.rels>&#65279;<?xml version="1.0" encoding="utf-8"?><Relationships xmlns="http://schemas.openxmlformats.org/package/2006/relationships"><Relationship Type="http://schemas.openxmlformats.org/officeDocument/2006/relationships/slide" Target="/ppt/slides/slide25.xml" Id="Rc3fc3f4cf98e428f" /><Relationship Type="http://schemas.openxmlformats.org/officeDocument/2006/relationships/notesMaster" Target="/ppt/notesMasters/notesMaster1.xml" Id="R4af4faa9db1f4060" /></Relationships>
</file>

<file path=ppt/notesSlides/_rels/notesSlide3.xml.rels>&#65279;<?xml version="1.0" encoding="utf-8"?><Relationships xmlns="http://schemas.openxmlformats.org/package/2006/relationships"><Relationship Type="http://schemas.openxmlformats.org/officeDocument/2006/relationships/slide" Target="/ppt/slides/slide3.xml" Id="R310778c1d2694422" /><Relationship Type="http://schemas.openxmlformats.org/officeDocument/2006/relationships/notesMaster" Target="/ppt/notesMasters/notesMaster1.xml" Id="R17b8d7be598c4f4d" /></Relationships>
</file>

<file path=ppt/notesSlides/_rels/notesSlide4.xml.rels>&#65279;<?xml version="1.0" encoding="utf-8"?><Relationships xmlns="http://schemas.openxmlformats.org/package/2006/relationships"><Relationship Type="http://schemas.openxmlformats.org/officeDocument/2006/relationships/slide" Target="/ppt/slides/slide4.xml" Id="R174eac861ddd47a7" /><Relationship Type="http://schemas.openxmlformats.org/officeDocument/2006/relationships/notesMaster" Target="/ppt/notesMasters/notesMaster1.xml" Id="Rd75050fcfd644c0b" /></Relationships>
</file>

<file path=ppt/notesSlides/_rels/notesSlide5.xml.rels>&#65279;<?xml version="1.0" encoding="utf-8"?><Relationships xmlns="http://schemas.openxmlformats.org/package/2006/relationships"><Relationship Type="http://schemas.openxmlformats.org/officeDocument/2006/relationships/slide" Target="/ppt/slides/slide5.xml" Id="Ra74c2653424d42e2" /><Relationship Type="http://schemas.openxmlformats.org/officeDocument/2006/relationships/notesMaster" Target="/ppt/notesMasters/notesMaster1.xml" Id="Rba7de681f7db4048" /></Relationships>
</file>

<file path=ppt/notesSlides/_rels/notesSlide6.xml.rels>&#65279;<?xml version="1.0" encoding="utf-8"?><Relationships xmlns="http://schemas.openxmlformats.org/package/2006/relationships"><Relationship Type="http://schemas.openxmlformats.org/officeDocument/2006/relationships/slide" Target="/ppt/slides/slide6.xml" Id="R6e6fcf0576c04622" /><Relationship Type="http://schemas.openxmlformats.org/officeDocument/2006/relationships/notesMaster" Target="/ppt/notesMasters/notesMaster1.xml" Id="R83c3552c83874825" /></Relationships>
</file>

<file path=ppt/notesSlides/_rels/notesSlide7.xml.rels>&#65279;<?xml version="1.0" encoding="utf-8"?><Relationships xmlns="http://schemas.openxmlformats.org/package/2006/relationships"><Relationship Type="http://schemas.openxmlformats.org/officeDocument/2006/relationships/slide" Target="/ppt/slides/slide7.xml" Id="R041090b7ab694060" /><Relationship Type="http://schemas.openxmlformats.org/officeDocument/2006/relationships/notesMaster" Target="/ppt/notesMasters/notesMaster1.xml" Id="Re971cb38e0424f6f" /></Relationships>
</file>

<file path=ppt/notesSlides/_rels/notesSlide8.xml.rels>&#65279;<?xml version="1.0" encoding="utf-8"?><Relationships xmlns="http://schemas.openxmlformats.org/package/2006/relationships"><Relationship Type="http://schemas.openxmlformats.org/officeDocument/2006/relationships/slide" Target="/ppt/slides/slide8.xml" Id="R56aba43f93964e8b" /><Relationship Type="http://schemas.openxmlformats.org/officeDocument/2006/relationships/notesMaster" Target="/ppt/notesMasters/notesMaster1.xml" Id="Rc0778155f83d4c33" /></Relationships>
</file>

<file path=ppt/notesSlides/_rels/notesSlide9.xml.rels>&#65279;<?xml version="1.0" encoding="utf-8"?><Relationships xmlns="http://schemas.openxmlformats.org/package/2006/relationships"><Relationship Type="http://schemas.openxmlformats.org/officeDocument/2006/relationships/slide" Target="/ppt/slides/slide9.xml" Id="Ra868ea72df25444a" /><Relationship Type="http://schemas.openxmlformats.org/officeDocument/2006/relationships/notesMaster" Target="/ppt/notesMasters/notesMaster1.xml" Id="R06476b3c820a4339"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a:t>
            </a:fld>
            <a:endParaRPr lang="zh-CN" altLang="en-US"/>
          </a:p>
        </p:txBody>
      </p:sp>
    </p:spTree>
    <p:extLst>
      <p:ext uri="{BB962C8B-B14F-4D97-AF65-F5344CB8AC3E}">
        <p14:creationId xmlns:p14="http://schemas.microsoft.com/office/powerpoint/2010/main" val="1737374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10</a:t>
            </a:fld>
            <a:endParaRPr lang="zh-CN" altLang="en-US"/>
          </a:p>
        </p:txBody>
      </p:sp>
    </p:spTree>
    <p:extLst>
      <p:ext uri="{BB962C8B-B14F-4D97-AF65-F5344CB8AC3E}">
        <p14:creationId xmlns:p14="http://schemas.microsoft.com/office/powerpoint/2010/main" val="1284692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11</a:t>
            </a:fld>
            <a:endParaRPr lang="zh-CN" altLang="en-US"/>
          </a:p>
        </p:txBody>
      </p:sp>
    </p:spTree>
    <p:extLst>
      <p:ext uri="{BB962C8B-B14F-4D97-AF65-F5344CB8AC3E}">
        <p14:creationId xmlns:p14="http://schemas.microsoft.com/office/powerpoint/2010/main" val="4171673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12</a:t>
            </a:fld>
            <a:endParaRPr lang="zh-CN" altLang="en-US"/>
          </a:p>
        </p:txBody>
      </p:sp>
    </p:spTree>
    <p:extLst>
      <p:ext uri="{BB962C8B-B14F-4D97-AF65-F5344CB8AC3E}">
        <p14:creationId xmlns:p14="http://schemas.microsoft.com/office/powerpoint/2010/main" val="2110866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13</a:t>
            </a:fld>
            <a:endParaRPr lang="zh-CN" altLang="en-US"/>
          </a:p>
        </p:txBody>
      </p:sp>
    </p:spTree>
    <p:extLst>
      <p:ext uri="{BB962C8B-B14F-4D97-AF65-F5344CB8AC3E}">
        <p14:creationId xmlns:p14="http://schemas.microsoft.com/office/powerpoint/2010/main" val="2854554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14</a:t>
            </a:fld>
            <a:endParaRPr lang="zh-CN" altLang="en-US"/>
          </a:p>
        </p:txBody>
      </p:sp>
    </p:spTree>
    <p:extLst>
      <p:ext uri="{BB962C8B-B14F-4D97-AF65-F5344CB8AC3E}">
        <p14:creationId xmlns:p14="http://schemas.microsoft.com/office/powerpoint/2010/main" val="337956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15</a:t>
            </a:fld>
            <a:endParaRPr lang="zh-CN" altLang="en-US"/>
          </a:p>
        </p:txBody>
      </p:sp>
    </p:spTree>
    <p:extLst>
      <p:ext uri="{BB962C8B-B14F-4D97-AF65-F5344CB8AC3E}">
        <p14:creationId xmlns:p14="http://schemas.microsoft.com/office/powerpoint/2010/main" val="1060994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16</a:t>
            </a:fld>
            <a:endParaRPr lang="zh-CN" altLang="en-US"/>
          </a:p>
        </p:txBody>
      </p:sp>
    </p:spTree>
    <p:extLst>
      <p:ext uri="{BB962C8B-B14F-4D97-AF65-F5344CB8AC3E}">
        <p14:creationId xmlns:p14="http://schemas.microsoft.com/office/powerpoint/2010/main" val="1968776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17</a:t>
            </a:fld>
            <a:endParaRPr lang="zh-CN" altLang="en-US"/>
          </a:p>
        </p:txBody>
      </p:sp>
    </p:spTree>
    <p:extLst>
      <p:ext uri="{BB962C8B-B14F-4D97-AF65-F5344CB8AC3E}">
        <p14:creationId xmlns:p14="http://schemas.microsoft.com/office/powerpoint/2010/main" val="451998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18</a:t>
            </a:fld>
            <a:endParaRPr lang="zh-CN" altLang="en-US"/>
          </a:p>
        </p:txBody>
      </p:sp>
    </p:spTree>
    <p:extLst>
      <p:ext uri="{BB962C8B-B14F-4D97-AF65-F5344CB8AC3E}">
        <p14:creationId xmlns:p14="http://schemas.microsoft.com/office/powerpoint/2010/main" val="26878862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19</a:t>
            </a:fld>
            <a:endParaRPr lang="zh-CN" altLang="en-US"/>
          </a:p>
        </p:txBody>
      </p:sp>
    </p:spTree>
    <p:extLst>
      <p:ext uri="{BB962C8B-B14F-4D97-AF65-F5344CB8AC3E}">
        <p14:creationId xmlns:p14="http://schemas.microsoft.com/office/powerpoint/2010/main" val="2324398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00CA387-239A-4D77-9947-DE196E9B0231}" type="slidenum">
              <a:rPr lang="zh-CN" altLang="en-US"/>
              <a:t>2</a:t>
            </a:fld>
            <a:endParaRPr lang="zh-CN" altLang="en-US"/>
          </a:p>
        </p:txBody>
      </p:sp>
    </p:spTree>
    <p:extLst>
      <p:ext uri="{BB962C8B-B14F-4D97-AF65-F5344CB8AC3E}">
        <p14:creationId xmlns:p14="http://schemas.microsoft.com/office/powerpoint/2010/main" val="2406894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20</a:t>
            </a:fld>
            <a:endParaRPr lang="zh-CN" altLang="en-US"/>
          </a:p>
        </p:txBody>
      </p:sp>
    </p:spTree>
    <p:extLst>
      <p:ext uri="{BB962C8B-B14F-4D97-AF65-F5344CB8AC3E}">
        <p14:creationId xmlns:p14="http://schemas.microsoft.com/office/powerpoint/2010/main" val="2093931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21</a:t>
            </a:fld>
            <a:endParaRPr lang="zh-CN" altLang="en-US"/>
          </a:p>
        </p:txBody>
      </p:sp>
    </p:spTree>
    <p:extLst>
      <p:ext uri="{BB962C8B-B14F-4D97-AF65-F5344CB8AC3E}">
        <p14:creationId xmlns:p14="http://schemas.microsoft.com/office/powerpoint/2010/main" val="1874817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22</a:t>
            </a:fld>
            <a:endParaRPr lang="zh-CN" altLang="en-US"/>
          </a:p>
        </p:txBody>
      </p:sp>
    </p:spTree>
    <p:extLst>
      <p:ext uri="{BB962C8B-B14F-4D97-AF65-F5344CB8AC3E}">
        <p14:creationId xmlns:p14="http://schemas.microsoft.com/office/powerpoint/2010/main" val="18631067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23</a:t>
            </a:fld>
            <a:endParaRPr lang="zh-CN" altLang="en-US"/>
          </a:p>
        </p:txBody>
      </p:sp>
    </p:spTree>
    <p:extLst>
      <p:ext uri="{BB962C8B-B14F-4D97-AF65-F5344CB8AC3E}">
        <p14:creationId xmlns:p14="http://schemas.microsoft.com/office/powerpoint/2010/main" val="32171659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24</a:t>
            </a:fld>
            <a:endParaRPr lang="zh-CN" altLang="en-US"/>
          </a:p>
        </p:txBody>
      </p:sp>
    </p:spTree>
    <p:extLst>
      <p:ext uri="{BB962C8B-B14F-4D97-AF65-F5344CB8AC3E}">
        <p14:creationId xmlns:p14="http://schemas.microsoft.com/office/powerpoint/2010/main" val="36525650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25</a:t>
            </a:fld>
            <a:endParaRPr lang="zh-CN" altLang="en-US"/>
          </a:p>
        </p:txBody>
      </p:sp>
    </p:spTree>
    <p:extLst>
      <p:ext uri="{BB962C8B-B14F-4D97-AF65-F5344CB8AC3E}">
        <p14:creationId xmlns:p14="http://schemas.microsoft.com/office/powerpoint/2010/main" val="942075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3</a:t>
            </a:fld>
            <a:endParaRPr lang="zh-CN" altLang="en-US"/>
          </a:p>
        </p:txBody>
      </p:sp>
    </p:spTree>
    <p:extLst>
      <p:ext uri="{BB962C8B-B14F-4D97-AF65-F5344CB8AC3E}">
        <p14:creationId xmlns:p14="http://schemas.microsoft.com/office/powerpoint/2010/main" val="60376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4</a:t>
            </a:fld>
            <a:endParaRPr lang="zh-CN" altLang="en-US"/>
          </a:p>
        </p:txBody>
      </p:sp>
    </p:spTree>
    <p:extLst>
      <p:ext uri="{BB962C8B-B14F-4D97-AF65-F5344CB8AC3E}">
        <p14:creationId xmlns:p14="http://schemas.microsoft.com/office/powerpoint/2010/main" val="3516543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5</a:t>
            </a:fld>
            <a:endParaRPr lang="zh-CN" altLang="en-US"/>
          </a:p>
        </p:txBody>
      </p:sp>
    </p:spTree>
    <p:extLst>
      <p:ext uri="{BB962C8B-B14F-4D97-AF65-F5344CB8AC3E}">
        <p14:creationId xmlns:p14="http://schemas.microsoft.com/office/powerpoint/2010/main" val="1064734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6</a:t>
            </a:fld>
            <a:endParaRPr lang="zh-CN" altLang="en-US"/>
          </a:p>
        </p:txBody>
      </p:sp>
    </p:spTree>
    <p:extLst>
      <p:ext uri="{BB962C8B-B14F-4D97-AF65-F5344CB8AC3E}">
        <p14:creationId xmlns:p14="http://schemas.microsoft.com/office/powerpoint/2010/main" val="3295659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7</a:t>
            </a:fld>
            <a:endParaRPr lang="zh-CN" altLang="en-US"/>
          </a:p>
        </p:txBody>
      </p:sp>
    </p:spTree>
    <p:extLst>
      <p:ext uri="{BB962C8B-B14F-4D97-AF65-F5344CB8AC3E}">
        <p14:creationId xmlns:p14="http://schemas.microsoft.com/office/powerpoint/2010/main" val="18735214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8</a:t>
            </a:fld>
            <a:endParaRPr lang="zh-CN" altLang="en-US"/>
          </a:p>
        </p:txBody>
      </p:sp>
    </p:spTree>
    <p:extLst>
      <p:ext uri="{BB962C8B-B14F-4D97-AF65-F5344CB8AC3E}">
        <p14:creationId xmlns:p14="http://schemas.microsoft.com/office/powerpoint/2010/main" val="3513471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6F05E0-2D81-4A19-81C5-726E055ACE74}" type="slidenum">
              <a:rPr lang="zh-CN" altLang="en-US"/>
              <a:t>9</a:t>
            </a:fld>
            <a:endParaRPr lang="zh-CN" altLang="en-US"/>
          </a:p>
        </p:txBody>
      </p:sp>
    </p:spTree>
    <p:extLst>
      <p:ext uri="{BB962C8B-B14F-4D97-AF65-F5344CB8AC3E}">
        <p14:creationId xmlns:p14="http://schemas.microsoft.com/office/powerpoint/2010/main" val="1270396237"/>
      </p:ext>
    </p:extLst>
  </p:cSld>
  <p:clrMapOvr>
    <a:masterClrMapping/>
  </p:clrMapOvr>
</p:notes>
</file>

<file path=ppt/slideLayouts/_rels/slideLayout1.xml.rels>&#65279;<?xml version="1.0" encoding="utf-8"?><Relationships xmlns="http://schemas.openxmlformats.org/package/2006/relationships"><Relationship Type="http://schemas.openxmlformats.org/officeDocument/2006/relationships/slideMaster" Target="/ppt/slideMasters/slideMaster1.xml" Id="Rbb39a91ec5914ff8" /></Relationships>
</file>

<file path=ppt/slideLayouts/slideLayout1.xml><?xml version="1.0" encoding="utf-8"?>
<p:sldLayout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7863012-C576-42C3-980E-A66AA9B3E5CF}" type="datetimeFigureOut">
              <a:rPr lang="zh-CN" altLang="en-US"/>
              <a:t>2022/11/5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9956E7-11C0-4207-851D-36A75D922690}" type="slidenum">
              <a:rPr lang="zh-CN" altLang="en-US"/>
              <a:t>‹#›</a:t>
            </a:fld>
            <a:endParaRPr lang="zh-CN" altLang="en-US"/>
          </a:p>
        </p:txBody>
      </p:sp>
    </p:spTree>
    <p:extLst>
      <p:ext uri="{BB962C8B-B14F-4D97-AF65-F5344CB8AC3E}">
        <p14:creationId xmlns:p14="http://schemas.microsoft.com/office/powerpoint/2010/main" val="2024855996"/>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sldLayout>
</file>

<file path=ppt/slideMasters/_rels/slideMaster1.xml.rels>&#65279;<?xml version="1.0" encoding="utf-8"?><Relationships xmlns="http://schemas.openxmlformats.org/package/2006/relationships"><Relationship Type="http://schemas.openxmlformats.org/officeDocument/2006/relationships/theme" Target="/ppt/slideMasters/theme/theme2.xml" Id="R726ef39bb68142d6" /><Relationship Type="http://schemas.openxmlformats.org/officeDocument/2006/relationships/slideLayout" Target="/ppt/slideLayouts/slideLayout1.xml" Id="R505f421df1934747" /></Relationships>
</file>

<file path=ppt/slideMasters/slideMaster1.xml><?xml version="1.0" encoding="utf-8"?>
<p:sldMaster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863012-C576-42C3-980E-A66AA9B3E5CF}" type="datetimeFigureOut">
              <a:rPr lang="zh-CN" altLang="en-US"/>
              <a:t>2022/11/5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956E7-11C0-4207-851D-36A75D922690}" type="slidenum">
              <a:rPr lang="zh-CN" altLang="en-US"/>
              <a:t>‹#›</a:t>
            </a:fld>
            <a:endParaRPr lang="zh-CN" altLang="en-US"/>
          </a:p>
        </p:txBody>
      </p:sp>
    </p:spTree>
    <p:extLst>
      <p:ext uri="{BB962C8B-B14F-4D97-AF65-F5344CB8AC3E}">
        <p14:creationId xmlns:p14="http://schemas.microsoft.com/office/powerpoint/2010/main" val="1138839540"/>
      </p:ext>
    </p:extLst>
  </p:cSld>
  <p:clrMap bg1="lt1" tx1="dk1" bg2="lt2" tx2="dk2" accent1="accent1" accent2="accent2" accent3="accent3" accent4="accent4" accent5="accent5" accent6="accent6" hlink="hlink" folHlink="folHlink"/>
  <p:sldLayoutIdLst>
    <p:sldLayoutId id="2147483649" r:id="R505f421df1934747"/>
  </p:sldLayoutIdLst>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theme/theme2.xml><?xml version="1.0" encoding="utf-8"?>
<a:theme xmlns:a="http://schemas.openxmlformats.org/drawingml/2006/main" name="www.33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slides/_rels/slide1.xml.rels>&#65279;<?xml version="1.0" encoding="utf-8"?><Relationships xmlns="http://schemas.openxmlformats.org/package/2006/relationships"><Relationship Type="http://schemas.openxmlformats.org/officeDocument/2006/relationships/notesSlide" Target="/ppt/notesSlides/notesSlide1.xml" Id="R746c0d72a7504d0d" /><Relationship Type="http://schemas.openxmlformats.org/officeDocument/2006/relationships/slideLayout" Target="/ppt/slideLayouts/slideLayout1.xml" Id="Rcba6ad50e24d4b98" /></Relationships>
</file>

<file path=ppt/slides/_rels/slide10.xml.rels>&#65279;<?xml version="1.0" encoding="utf-8"?><Relationships xmlns="http://schemas.openxmlformats.org/package/2006/relationships"><Relationship Type="http://schemas.openxmlformats.org/officeDocument/2006/relationships/notesSlide" Target="/ppt/notesSlides/notesSlide10.xml" Id="R2b9e6bc26e284dc5" /><Relationship Type="http://schemas.openxmlformats.org/officeDocument/2006/relationships/slideLayout" Target="/ppt/slideLayouts/slideLayout1.xml" Id="R204f8ae75cc144e7" /></Relationships>
</file>

<file path=ppt/slides/_rels/slide11.xml.rels>&#65279;<?xml version="1.0" encoding="utf-8"?><Relationships xmlns="http://schemas.openxmlformats.org/package/2006/relationships"><Relationship Type="http://schemas.openxmlformats.org/officeDocument/2006/relationships/notesSlide" Target="/ppt/notesSlides/notesSlide11.xml" Id="R5f5c37cfb4624853" /><Relationship Type="http://schemas.openxmlformats.org/officeDocument/2006/relationships/slideLayout" Target="/ppt/slideLayouts/slideLayout1.xml" Id="Rfa56c82518a04098" /></Relationships>
</file>

<file path=ppt/slides/_rels/slide12.xml.rels>&#65279;<?xml version="1.0" encoding="utf-8"?><Relationships xmlns="http://schemas.openxmlformats.org/package/2006/relationships"><Relationship Type="http://schemas.openxmlformats.org/officeDocument/2006/relationships/notesSlide" Target="/ppt/notesSlides/notesSlide12.xml" Id="R19b2dcd390694bae" /><Relationship Type="http://schemas.openxmlformats.org/officeDocument/2006/relationships/slideLayout" Target="/ppt/slideLayouts/slideLayout1.xml" Id="R05711ac25a3f43f1" /></Relationships>
</file>

<file path=ppt/slides/_rels/slide13.xml.rels>&#65279;<?xml version="1.0" encoding="utf-8"?><Relationships xmlns="http://schemas.openxmlformats.org/package/2006/relationships"><Relationship Type="http://schemas.openxmlformats.org/officeDocument/2006/relationships/notesSlide" Target="/ppt/notesSlides/notesSlide13.xml" Id="R2fc1ceb5f43345de" /><Relationship Type="http://schemas.openxmlformats.org/officeDocument/2006/relationships/slideLayout" Target="/ppt/slideLayouts/slideLayout1.xml" Id="R7e286007135e4a8f" /></Relationships>
</file>

<file path=ppt/slides/_rels/slide14.xml.rels>&#65279;<?xml version="1.0" encoding="utf-8"?><Relationships xmlns="http://schemas.openxmlformats.org/package/2006/relationships"><Relationship Type="http://schemas.openxmlformats.org/officeDocument/2006/relationships/notesSlide" Target="/ppt/notesSlides/notesSlide14.xml" Id="Rf826c38c18ea43a3" /><Relationship Type="http://schemas.openxmlformats.org/officeDocument/2006/relationships/slideLayout" Target="/ppt/slideLayouts/slideLayout1.xml" Id="Rcb6adc928cde4449" /></Relationships>
</file>

<file path=ppt/slides/_rels/slide15.xml.rels>&#65279;<?xml version="1.0" encoding="utf-8"?><Relationships xmlns="http://schemas.openxmlformats.org/package/2006/relationships"><Relationship Type="http://schemas.openxmlformats.org/officeDocument/2006/relationships/notesSlide" Target="/ppt/notesSlides/notesSlide15.xml" Id="Raf8dc89f5c124a67" /><Relationship Type="http://schemas.openxmlformats.org/officeDocument/2006/relationships/slideLayout" Target="/ppt/slideLayouts/slideLayout1.xml" Id="Re14d153dd70f4e70" /></Relationships>
</file>

<file path=ppt/slides/_rels/slide16.xml.rels>&#65279;<?xml version="1.0" encoding="utf-8"?><Relationships xmlns="http://schemas.openxmlformats.org/package/2006/relationships"><Relationship Type="http://schemas.openxmlformats.org/officeDocument/2006/relationships/tags" Target="/ppt/slides/tags/tag19.xml" Id="R59b94714fc4748da" /><Relationship Type="http://schemas.openxmlformats.org/officeDocument/2006/relationships/tags" Target="/ppt/slides/tags/tag20.xml" Id="Re3c5b34b667e4740" /><Relationship Type="http://schemas.openxmlformats.org/officeDocument/2006/relationships/tags" Target="/ppt/slides/tags/tag21.xml" Id="R42236c43614548a9" /><Relationship Type="http://schemas.openxmlformats.org/officeDocument/2006/relationships/tags" Target="/ppt/slides/tags/tag22.xml" Id="Rd5eeff7b8f604ad3" /><Relationship Type="http://schemas.openxmlformats.org/officeDocument/2006/relationships/tags" Target="/ppt/slides/tags/tag23.xml" Id="R232ccab0ecd0492b" /><Relationship Type="http://schemas.openxmlformats.org/officeDocument/2006/relationships/tags" Target="/ppt/slides/tags/tag24.xml" Id="R3a0f138366d64f3a" /><Relationship Type="http://schemas.openxmlformats.org/officeDocument/2006/relationships/tags" Target="/ppt/slides/tags/tag25.xml" Id="Rf7e2e5390e494ceb" /><Relationship Type="http://schemas.openxmlformats.org/officeDocument/2006/relationships/notesSlide" Target="/ppt/notesSlides/notesSlide16.xml" Id="Re01200f221fc43b6" /><Relationship Type="http://schemas.openxmlformats.org/officeDocument/2006/relationships/slideLayout" Target="/ppt/slideLayouts/slideLayout1.xml" Id="R2f57266b261442a5" /></Relationships>
</file>

<file path=ppt/slides/_rels/slide17.xml.rels>&#65279;<?xml version="1.0" encoding="utf-8"?><Relationships xmlns="http://schemas.openxmlformats.org/package/2006/relationships"><Relationship Type="http://schemas.openxmlformats.org/officeDocument/2006/relationships/notesSlide" Target="/ppt/notesSlides/notesSlide17.xml" Id="Rfdf59a02c7de48d6" /><Relationship Type="http://schemas.openxmlformats.org/officeDocument/2006/relationships/slideLayout" Target="/ppt/slideLayouts/slideLayout1.xml" Id="R382ba666c0424a95" /></Relationships>
</file>

<file path=ppt/slides/_rels/slide18.xml.rels>&#65279;<?xml version="1.0" encoding="utf-8"?><Relationships xmlns="http://schemas.openxmlformats.org/package/2006/relationships"><Relationship Type="http://schemas.openxmlformats.org/officeDocument/2006/relationships/notesSlide" Target="/ppt/notesSlides/notesSlide18.xml" Id="R738686ef24214f6c" /><Relationship Type="http://schemas.openxmlformats.org/officeDocument/2006/relationships/slideLayout" Target="/ppt/slideLayouts/slideLayout1.xml" Id="R5ae8ad5ff2ef4671" /></Relationships>
</file>

<file path=ppt/slides/_rels/slide19.xml.rels>&#65279;<?xml version="1.0" encoding="utf-8"?><Relationships xmlns="http://schemas.openxmlformats.org/package/2006/relationships"><Relationship Type="http://schemas.openxmlformats.org/officeDocument/2006/relationships/notesSlide" Target="/ppt/notesSlides/notesSlide19.xml" Id="R6fd5d41ace974d9b" /><Relationship Type="http://schemas.openxmlformats.org/officeDocument/2006/relationships/slideLayout" Target="/ppt/slideLayouts/slideLayout1.xml" Id="Rff04968bbece4449" /></Relationships>
</file>

<file path=ppt/slides/_rels/slide2.xml.rels>&#65279;<?xml version="1.0" encoding="utf-8"?><Relationships xmlns="http://schemas.openxmlformats.org/package/2006/relationships"><Relationship Type="http://schemas.openxmlformats.org/officeDocument/2006/relationships/notesSlide" Target="/ppt/notesSlides/notesSlide2.xml" Id="R9689b75d873741d1" /><Relationship Type="http://schemas.openxmlformats.org/officeDocument/2006/relationships/slideLayout" Target="/ppt/slideLayouts/slideLayout1.xml" Id="Raca7cbf264574e99" /></Relationships>
</file>

<file path=ppt/slides/_rels/slide20.xml.rels>&#65279;<?xml version="1.0" encoding="utf-8"?><Relationships xmlns="http://schemas.openxmlformats.org/package/2006/relationships"><Relationship Type="http://schemas.openxmlformats.org/officeDocument/2006/relationships/notesSlide" Target="/ppt/notesSlides/notesSlide20.xml" Id="R7eac49ce0c4942ea" /><Relationship Type="http://schemas.openxmlformats.org/officeDocument/2006/relationships/slideLayout" Target="/ppt/slideLayouts/slideLayout1.xml" Id="Rad9be19c4f904e78" /></Relationships>
</file>

<file path=ppt/slides/_rels/slide21.xml.rels>&#65279;<?xml version="1.0" encoding="utf-8"?><Relationships xmlns="http://schemas.openxmlformats.org/package/2006/relationships"><Relationship Type="http://schemas.openxmlformats.org/officeDocument/2006/relationships/notesSlide" Target="/ppt/notesSlides/notesSlide21.xml" Id="Rcf733b4d695f4b02" /><Relationship Type="http://schemas.openxmlformats.org/officeDocument/2006/relationships/slideLayout" Target="/ppt/slideLayouts/slideLayout1.xml" Id="Rfd04427b315949ea" /></Relationships>
</file>

<file path=ppt/slides/_rels/slide22.xml.rels>&#65279;<?xml version="1.0" encoding="utf-8"?><Relationships xmlns="http://schemas.openxmlformats.org/package/2006/relationships"><Relationship Type="http://schemas.openxmlformats.org/officeDocument/2006/relationships/notesSlide" Target="/ppt/notesSlides/notesSlide22.xml" Id="R828eb2d6db5a4f80" /><Relationship Type="http://schemas.openxmlformats.org/officeDocument/2006/relationships/slideLayout" Target="/ppt/slideLayouts/slideLayout1.xml" Id="R630881333e9f4ef2" /></Relationships>
</file>

<file path=ppt/slides/_rels/slide23.xml.rels>&#65279;<?xml version="1.0" encoding="utf-8"?><Relationships xmlns="http://schemas.openxmlformats.org/package/2006/relationships"><Relationship Type="http://schemas.openxmlformats.org/officeDocument/2006/relationships/notesSlide" Target="/ppt/notesSlides/notesSlide23.xml" Id="R29cb123cf614467e" /><Relationship Type="http://schemas.openxmlformats.org/officeDocument/2006/relationships/slideLayout" Target="/ppt/slideLayouts/slideLayout1.xml" Id="R5e5677cca2d14275" /></Relationships>
</file>

<file path=ppt/slides/_rels/slide24.xml.rels>&#65279;<?xml version="1.0" encoding="utf-8"?><Relationships xmlns="http://schemas.openxmlformats.org/package/2006/relationships"><Relationship Type="http://schemas.openxmlformats.org/officeDocument/2006/relationships/notesSlide" Target="/ppt/notesSlides/notesSlide24.xml" Id="R784a65967dc8451f" /><Relationship Type="http://schemas.openxmlformats.org/officeDocument/2006/relationships/slideLayout" Target="/ppt/slideLayouts/slideLayout1.xml" Id="R4f5c571cf72a4edf" /></Relationships>
</file>

<file path=ppt/slides/_rels/slide25.xml.rels>&#65279;<?xml version="1.0" encoding="utf-8"?><Relationships xmlns="http://schemas.openxmlformats.org/package/2006/relationships"><Relationship Type="http://schemas.openxmlformats.org/officeDocument/2006/relationships/notesSlide" Target="/ppt/notesSlides/notesSlide25.xml" Id="Rdeaea6d25d0046d2" /><Relationship Type="http://schemas.openxmlformats.org/officeDocument/2006/relationships/slideLayout" Target="/ppt/slideLayouts/slideLayout1.xml" Id="R72340bd264214793" /></Relationships>
</file>

<file path=ppt/slides/_rels/slide26.xml.rels>&#65279;<?xml version="1.0" encoding="utf-8"?><Relationships xmlns="http://schemas.openxmlformats.org/package/2006/relationships"><Relationship Type="http://schemas.openxmlformats.org/officeDocument/2006/relationships/hyperlink" Target="https://pptsupermarket.com/customizes" TargetMode="External" Id="Rc16ab96f25e04ad482ec46561622f95b" /><Relationship Type="http://schemas.openxmlformats.org/officeDocument/2006/relationships/image" Target="/ppt/media/image6.bin" Id="R36c7f59a092b47f1" /><Relationship Type="http://schemas.openxmlformats.org/officeDocument/2006/relationships/image" Target="/ppt/media/image7.bin" Id="R81bae15d3656483f" /><Relationship Type="http://schemas.openxmlformats.org/officeDocument/2006/relationships/image" Target="/ppt/media/image8.bin" Id="Rdfab0977ff814565" /><Relationship Type="http://schemas.openxmlformats.org/officeDocument/2006/relationships/customXml" Target="/ppt/customXML/item.xml" Id="Rfba3ea57a1734396" /><Relationship Type="http://schemas.openxmlformats.org/officeDocument/2006/relationships/customXml" Target="/ppt/customXML/item2.xml" Id="R2294dfb698714962" /><Relationship Type="http://schemas.openxmlformats.org/officeDocument/2006/relationships/slideLayout" Target="/ppt/slideLayouts/slideLayout1.xml" Id="R8b2bce0268f64fa5" /></Relationships>
</file>

<file path=ppt/slides/_rels/slide27.xml.rels>&#65279;<?xml version="1.0" encoding="utf-8"?><Relationships xmlns="http://schemas.openxmlformats.org/package/2006/relationships"><Relationship Type="http://schemas.openxmlformats.org/officeDocument/2006/relationships/hyperlink" Target="https://www.pptsupermarket.com/" TargetMode="External" Id="R8e230d210b0c44a8a9da33e80516e7cc" /><Relationship Type="http://schemas.openxmlformats.org/officeDocument/2006/relationships/image" Target="/ppt/media/image9.bin" Id="Rf9a9a8a16af5494a" /><Relationship Type="http://schemas.openxmlformats.org/officeDocument/2006/relationships/image" Target="/ppt/media/image10.bin" Id="R1f60da355b7a407f" /><Relationship Type="http://schemas.openxmlformats.org/officeDocument/2006/relationships/image" Target="/ppt/media/image11.bin" Id="Re088c433347c4722" /><Relationship Type="http://schemas.openxmlformats.org/officeDocument/2006/relationships/image" Target="/ppt/media/image7.bin" Id="R7e2e24fb8d22471f" /><Relationship Type="http://schemas.openxmlformats.org/officeDocument/2006/relationships/image" Target="/ppt/media/image12.bin" Id="R37c285ace9a64e36" /><Relationship Type="http://schemas.openxmlformats.org/officeDocument/2006/relationships/image" Target="/ppt/media/image13.bin" Id="Rbc8337330ee44968" /><Relationship Type="http://schemas.openxmlformats.org/officeDocument/2006/relationships/image" Target="/ppt/media/image8.bin" Id="Rcec7966c70474905" /><Relationship Type="http://schemas.openxmlformats.org/officeDocument/2006/relationships/customXml" Target="/ppt/customXML/item3.xml" Id="Ra2a7b9c5d2af4930" /><Relationship Type="http://schemas.openxmlformats.org/officeDocument/2006/relationships/customXml" Target="/ppt/customXML/item4.xml" Id="R05c588d2312f4f0f" /><Relationship Type="http://schemas.openxmlformats.org/officeDocument/2006/relationships/customXml" Target="/ppt/customXML/item5.xml" Id="R3401d67eec2c4a6e" /><Relationship Type="http://schemas.openxmlformats.org/officeDocument/2006/relationships/slideLayout" Target="/ppt/slideLayouts/slideLayout1.xml" Id="R62b938c12bad46e0" /></Relationships>
</file>

<file path=ppt/slides/_rels/slide28.xml.rels>&#65279;<?xml version="1.0" encoding="utf-8"?><Relationships xmlns="http://schemas.openxmlformats.org/package/2006/relationships"><Relationship Type="http://schemas.openxmlformats.org/officeDocument/2006/relationships/image" Target="/ppt/media/image14.bin" Id="R1d1dc9791d524893" /><Relationship Type="http://schemas.openxmlformats.org/officeDocument/2006/relationships/image" Target="/ppt/media/image15.bin" Id="R5b0f5f52a7d04b5d" /><Relationship Type="http://schemas.openxmlformats.org/officeDocument/2006/relationships/image" Target="/ppt/media/image13.bin" Id="Rbfce8857b27e4f44" /><Relationship Type="http://schemas.openxmlformats.org/officeDocument/2006/relationships/image" Target="/ppt/media/image16.bin" Id="Ra5b477d5c7dd4ba5" /><Relationship Type="http://schemas.openxmlformats.org/officeDocument/2006/relationships/customXml" Target="/ppt/customXML/item6.xml" Id="R69f610dbc40741f5" /><Relationship Type="http://schemas.openxmlformats.org/officeDocument/2006/relationships/customXml" Target="/ppt/customXML/item7.xml" Id="Rc40577c644ee4b70" /><Relationship Type="http://schemas.openxmlformats.org/officeDocument/2006/relationships/customXml" Target="/ppt/customXML/item8.xml" Id="Rfccf704f52234c83" /><Relationship Type="http://schemas.openxmlformats.org/officeDocument/2006/relationships/slideLayout" Target="/ppt/slideLayouts/slideLayout1.xml" Id="R12c1335464fa4dfe" /></Relationships>
</file>

<file path=ppt/slides/_rels/slide29.xml.rels>&#65279;<?xml version="1.0" encoding="utf-8"?><Relationships xmlns="http://schemas.openxmlformats.org/package/2006/relationships"><Relationship Type="http://schemas.openxmlformats.org/officeDocument/2006/relationships/hyperlink" Target="https://www.100font.com/thread-118.htm" TargetMode="External" Id="R755de96f74fe43fdbf8c772d3f364ed4" /><Relationship Type="http://schemas.openxmlformats.org/officeDocument/2006/relationships/hyperlink" Target="https://storyset.com/" TargetMode="External" Id="R111fe8b3e75e4df19e1cb6a6e72a9585" /><Relationship Type="http://schemas.openxmlformats.org/officeDocument/2006/relationships/slideLayout" Target="/ppt/slideLayouts/slideLayout1.xml" Id="R0e1b2969dc4b40f1" /></Relationships>
</file>

<file path=ppt/slides/_rels/slide3.xml.rels>&#65279;<?xml version="1.0" encoding="utf-8"?><Relationships xmlns="http://schemas.openxmlformats.org/package/2006/relationships"><Relationship Type="http://schemas.openxmlformats.org/officeDocument/2006/relationships/notesSlide" Target="/ppt/notesSlides/notesSlide3.xml" Id="Rafc6473774dd414a" /><Relationship Type="http://schemas.openxmlformats.org/officeDocument/2006/relationships/slideLayout" Target="/ppt/slideLayouts/slideLayout1.xml" Id="R1ccc80879c6848c8" /></Relationships>
</file>

<file path=ppt/slides/_rels/slide4.xml.rels>&#65279;<?xml version="1.0" encoding="utf-8"?><Relationships xmlns="http://schemas.openxmlformats.org/package/2006/relationships"><Relationship Type="http://schemas.openxmlformats.org/officeDocument/2006/relationships/image" Target="/ppt/media/image.bin" Id="Rbbe14337ccb24684" /><Relationship Type="http://schemas.openxmlformats.org/officeDocument/2006/relationships/image" Target="/ppt/media/image2.bin" Id="Rae9f6e0b15d94659" /><Relationship Type="http://schemas.openxmlformats.org/officeDocument/2006/relationships/notesSlide" Target="/ppt/notesSlides/notesSlide4.xml" Id="R9f2b1392195e447e" /><Relationship Type="http://schemas.openxmlformats.org/officeDocument/2006/relationships/slideLayout" Target="/ppt/slideLayouts/slideLayout1.xml" Id="Rd8b463b94682420d" /></Relationships>
</file>

<file path=ppt/slides/_rels/slide5.xml.rels>&#65279;<?xml version="1.0" encoding="utf-8"?><Relationships xmlns="http://schemas.openxmlformats.org/package/2006/relationships"><Relationship Type="http://schemas.openxmlformats.org/officeDocument/2006/relationships/notesSlide" Target="/ppt/notesSlides/notesSlide5.xml" Id="R8d4f8387dd5443ce" /><Relationship Type="http://schemas.openxmlformats.org/officeDocument/2006/relationships/slideLayout" Target="/ppt/slideLayouts/slideLayout1.xml" Id="Rc965ad9ecdee4758" /></Relationships>
</file>

<file path=ppt/slides/_rels/slide6.xml.rels>&#65279;<?xml version="1.0" encoding="utf-8"?><Relationships xmlns="http://schemas.openxmlformats.org/package/2006/relationships"><Relationship Type="http://schemas.openxmlformats.org/officeDocument/2006/relationships/image" Target="/ppt/media/image3.bin" Id="Ra5e15ede17354cff" /><Relationship Type="http://schemas.openxmlformats.org/officeDocument/2006/relationships/image" Target="/ppt/media/image4.bin" Id="Rbfffc71c76d44ce7" /><Relationship Type="http://schemas.openxmlformats.org/officeDocument/2006/relationships/image" Target="/ppt/media/image5.bin" Id="R95f49d6be632423d" /><Relationship Type="http://schemas.openxmlformats.org/officeDocument/2006/relationships/notesSlide" Target="/ppt/notesSlides/notesSlide6.xml" Id="R3b738608b1484e08" /><Relationship Type="http://schemas.openxmlformats.org/officeDocument/2006/relationships/slideLayout" Target="/ppt/slideLayouts/slideLayout1.xml" Id="R622f91fd627845f7" /></Relationships>
</file>

<file path=ppt/slides/_rels/slide7.xml.rels>&#65279;<?xml version="1.0" encoding="utf-8"?><Relationships xmlns="http://schemas.openxmlformats.org/package/2006/relationships"><Relationship Type="http://schemas.openxmlformats.org/officeDocument/2006/relationships/notesSlide" Target="/ppt/notesSlides/notesSlide7.xml" Id="R81666bc94cf646da" /><Relationship Type="http://schemas.openxmlformats.org/officeDocument/2006/relationships/slideLayout" Target="/ppt/slideLayouts/slideLayout1.xml" Id="R1a2d4b884e754b61" /></Relationships>
</file>

<file path=ppt/slides/_rels/slide8.xml.rels>&#65279;<?xml version="1.0" encoding="utf-8"?><Relationships xmlns="http://schemas.openxmlformats.org/package/2006/relationships"><Relationship Type="http://schemas.openxmlformats.org/officeDocument/2006/relationships/notesSlide" Target="/ppt/notesSlides/notesSlide8.xml" Id="Rf58485afdfd546e9" /><Relationship Type="http://schemas.openxmlformats.org/officeDocument/2006/relationships/slideLayout" Target="/ppt/slideLayouts/slideLayout1.xml" Id="R7eda160133af474c" /></Relationships>
</file>

<file path=ppt/slides/_rels/slide9.xml.rels>&#65279;<?xml version="1.0" encoding="utf-8"?><Relationships xmlns="http://schemas.openxmlformats.org/package/2006/relationships"><Relationship Type="http://schemas.openxmlformats.org/officeDocument/2006/relationships/tags" Target="/ppt/slides/tags/tag1.xml" Id="Ra05caa3747df451f" /><Relationship Type="http://schemas.openxmlformats.org/officeDocument/2006/relationships/tags" Target="/ppt/slides/tags/tag2.xml" Id="Rcf916ce2ef80466d" /><Relationship Type="http://schemas.openxmlformats.org/officeDocument/2006/relationships/tags" Target="/ppt/slides/tags/tag3.xml" Id="Rfe4db99e361348cf" /><Relationship Type="http://schemas.openxmlformats.org/officeDocument/2006/relationships/tags" Target="/ppt/slides/tags/tag4.xml" Id="Rc58c67632b0e472f" /><Relationship Type="http://schemas.openxmlformats.org/officeDocument/2006/relationships/tags" Target="/ppt/slides/tags/tag5.xml" Id="Rae2d0bbaccb14704" /><Relationship Type="http://schemas.openxmlformats.org/officeDocument/2006/relationships/tags" Target="/ppt/slides/tags/tag6.xml" Id="R2e2e42d3c4914beb" /><Relationship Type="http://schemas.openxmlformats.org/officeDocument/2006/relationships/tags" Target="/ppt/slides/tags/tag7.xml" Id="Rac9638b37f984ba8" /><Relationship Type="http://schemas.openxmlformats.org/officeDocument/2006/relationships/tags" Target="/ppt/slides/tags/tag8.xml" Id="R7f857de77f3243f9" /><Relationship Type="http://schemas.openxmlformats.org/officeDocument/2006/relationships/tags" Target="/ppt/slides/tags/tag9.xml" Id="R35b6a44746954682" /><Relationship Type="http://schemas.openxmlformats.org/officeDocument/2006/relationships/tags" Target="/ppt/slides/tags/tag10.xml" Id="Rf8b6414d6606473f" /><Relationship Type="http://schemas.openxmlformats.org/officeDocument/2006/relationships/tags" Target="/ppt/slides/tags/tag11.xml" Id="R33a5f3de20634c0f" /><Relationship Type="http://schemas.openxmlformats.org/officeDocument/2006/relationships/tags" Target="/ppt/slides/tags/tag12.xml" Id="Rfaff83c77b4f49df" /><Relationship Type="http://schemas.openxmlformats.org/officeDocument/2006/relationships/tags" Target="/ppt/slides/tags/tag13.xml" Id="R57383a7587294c57" /><Relationship Type="http://schemas.openxmlformats.org/officeDocument/2006/relationships/tags" Target="/ppt/slides/tags/tag14.xml" Id="Rcba216a823ee4fca" /><Relationship Type="http://schemas.openxmlformats.org/officeDocument/2006/relationships/tags" Target="/ppt/slides/tags/tag15.xml" Id="Re592787395e742b6" /><Relationship Type="http://schemas.openxmlformats.org/officeDocument/2006/relationships/tags" Target="/ppt/slides/tags/tag16.xml" Id="Rdbec132be54a48a7" /><Relationship Type="http://schemas.openxmlformats.org/officeDocument/2006/relationships/tags" Target="/ppt/slides/tags/tag17.xml" Id="Raf7f43a3b8fc42d8" /><Relationship Type="http://schemas.openxmlformats.org/officeDocument/2006/relationships/tags" Target="/ppt/slides/tags/tag18.xml" Id="R470a3c701cf84bde" /><Relationship Type="http://schemas.openxmlformats.org/officeDocument/2006/relationships/notesSlide" Target="/ppt/notesSlides/notesSlide9.xml" Id="R70d626c31fdf4b4f" /><Relationship Type="http://schemas.openxmlformats.org/officeDocument/2006/relationships/slideLayout" Target="/ppt/slideLayouts/slideLayout1.xml" Id="R97b93a81461b427b" /></Relationships>
</file>

<file path=ppt/slides/slide1.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0" y="-55532"/>
            <a:ext cx="12192000" cy="6969065"/>
            <a:chOff x="2965450" y="1639888"/>
            <a:chExt cx="6262688" cy="3579813"/>
          </a:xfrm>
        </p:grpSpPr>
        <p:sp>
          <p:nvSpPr>
            <p:cNvPr id="5" name="Freeform 5"/>
            <p:cNvSpPr>
              <a:spLocks/>
            </p:cNvSpPr>
            <p:nvPr/>
          </p:nvSpPr>
          <p:spPr bwMode="auto">
            <a:xfrm>
              <a:off x="2965450" y="4537075"/>
              <a:ext cx="334963" cy="682625"/>
            </a:xfrm>
            <a:custGeom>
              <a:avLst/>
              <a:gdLst>
                <a:gd name="T0" fmla="*/ 0 w 191"/>
                <a:gd name="T1" fmla="*/ 0 h 390"/>
                <a:gd name="T2" fmla="*/ 0 w 191"/>
                <a:gd name="T3" fmla="*/ 164 h 390"/>
                <a:gd name="T4" fmla="*/ 119 w 191"/>
                <a:gd name="T5" fmla="*/ 390 h 390"/>
                <a:gd name="T6" fmla="*/ 191 w 191"/>
                <a:gd name="T7" fmla="*/ 390 h 390"/>
                <a:gd name="T8" fmla="*/ 0 w 191"/>
                <a:gd name="T9" fmla="*/ 0 h 390"/>
              </a:gdLst>
              <a:ahLst/>
              <a:cxnLst>
                <a:cxn ang="0">
                  <a:pos x="T0" y="T1"/>
                </a:cxn>
                <a:cxn ang="0">
                  <a:pos x="T2" y="T3"/>
                </a:cxn>
                <a:cxn ang="0">
                  <a:pos x="T4" y="T5"/>
                </a:cxn>
                <a:cxn ang="0">
                  <a:pos x="T6" y="T7"/>
                </a:cxn>
                <a:cxn ang="0">
                  <a:pos x="T8" y="T9"/>
                </a:cxn>
              </a:cxnLst>
              <a:rect l="0" t="0" r="r" b="b"/>
              <a:pathLst>
                <a:path w="191" h="390">
                  <a:moveTo>
                    <a:pt x="0" y="0"/>
                  </a:moveTo>
                  <a:cubicBezTo>
                    <a:pt x="0" y="164"/>
                    <a:pt x="0" y="164"/>
                    <a:pt x="0" y="164"/>
                  </a:cubicBezTo>
                  <a:cubicBezTo>
                    <a:pt x="35" y="242"/>
                    <a:pt x="75" y="317"/>
                    <a:pt x="119" y="390"/>
                  </a:cubicBezTo>
                  <a:cubicBezTo>
                    <a:pt x="191" y="390"/>
                    <a:pt x="191" y="390"/>
                    <a:pt x="191" y="390"/>
                  </a:cubicBezTo>
                  <a:cubicBezTo>
                    <a:pt x="114" y="268"/>
                    <a:pt x="49" y="138"/>
                    <a:pt x="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8893175" y="1639888"/>
              <a:ext cx="334963" cy="682625"/>
            </a:xfrm>
            <a:custGeom>
              <a:avLst/>
              <a:gdLst>
                <a:gd name="T0" fmla="*/ 72 w 191"/>
                <a:gd name="T1" fmla="*/ 0 h 390"/>
                <a:gd name="T2" fmla="*/ 0 w 191"/>
                <a:gd name="T3" fmla="*/ 0 h 390"/>
                <a:gd name="T4" fmla="*/ 191 w 191"/>
                <a:gd name="T5" fmla="*/ 390 h 390"/>
                <a:gd name="T6" fmla="*/ 191 w 191"/>
                <a:gd name="T7" fmla="*/ 226 h 390"/>
                <a:gd name="T8" fmla="*/ 72 w 191"/>
                <a:gd name="T9" fmla="*/ 0 h 390"/>
              </a:gdLst>
              <a:ahLst/>
              <a:cxnLst>
                <a:cxn ang="0">
                  <a:pos x="T0" y="T1"/>
                </a:cxn>
                <a:cxn ang="0">
                  <a:pos x="T2" y="T3"/>
                </a:cxn>
                <a:cxn ang="0">
                  <a:pos x="T4" y="T5"/>
                </a:cxn>
                <a:cxn ang="0">
                  <a:pos x="T6" y="T7"/>
                </a:cxn>
                <a:cxn ang="0">
                  <a:pos x="T8" y="T9"/>
                </a:cxn>
              </a:cxnLst>
              <a:rect l="0" t="0" r="r" b="b"/>
              <a:pathLst>
                <a:path w="191" h="390">
                  <a:moveTo>
                    <a:pt x="72" y="0"/>
                  </a:moveTo>
                  <a:cubicBezTo>
                    <a:pt x="0" y="0"/>
                    <a:pt x="0" y="0"/>
                    <a:pt x="0" y="0"/>
                  </a:cubicBezTo>
                  <a:cubicBezTo>
                    <a:pt x="77" y="122"/>
                    <a:pt x="142" y="252"/>
                    <a:pt x="191" y="390"/>
                  </a:cubicBezTo>
                  <a:cubicBezTo>
                    <a:pt x="191" y="226"/>
                    <a:pt x="191" y="226"/>
                    <a:pt x="191" y="226"/>
                  </a:cubicBezTo>
                  <a:cubicBezTo>
                    <a:pt x="156" y="148"/>
                    <a:pt x="116" y="73"/>
                    <a:pt x="72"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noEditPoints="1"/>
            </p:cNvSpPr>
            <p:nvPr/>
          </p:nvSpPr>
          <p:spPr bwMode="auto">
            <a:xfrm>
              <a:off x="3154363" y="1639888"/>
              <a:ext cx="5286375" cy="1739900"/>
            </a:xfrm>
            <a:custGeom>
              <a:avLst/>
              <a:gdLst>
                <a:gd name="T0" fmla="*/ 425 w 3020"/>
                <a:gd name="T1" fmla="*/ 0 h 994"/>
                <a:gd name="T2" fmla="*/ 347 w 3020"/>
                <a:gd name="T3" fmla="*/ 0 h 994"/>
                <a:gd name="T4" fmla="*/ 0 w 3020"/>
                <a:gd name="T5" fmla="*/ 994 h 994"/>
                <a:gd name="T6" fmla="*/ 30 w 3020"/>
                <a:gd name="T7" fmla="*/ 981 h 994"/>
                <a:gd name="T8" fmla="*/ 61 w 3020"/>
                <a:gd name="T9" fmla="*/ 994 h 994"/>
                <a:gd name="T10" fmla="*/ 425 w 3020"/>
                <a:gd name="T11" fmla="*/ 0 h 994"/>
                <a:gd name="T12" fmla="*/ 2979 w 3020"/>
                <a:gd name="T13" fmla="*/ 0 h 994"/>
                <a:gd name="T14" fmla="*/ 2937 w 3020"/>
                <a:gd name="T15" fmla="*/ 0 h 994"/>
                <a:gd name="T16" fmla="*/ 2971 w 3020"/>
                <a:gd name="T17" fmla="*/ 44 h 994"/>
                <a:gd name="T18" fmla="*/ 2971 w 3020"/>
                <a:gd name="T19" fmla="*/ 44 h 994"/>
                <a:gd name="T20" fmla="*/ 2971 w 3020"/>
                <a:gd name="T21" fmla="*/ 44 h 994"/>
                <a:gd name="T22" fmla="*/ 2977 w 3020"/>
                <a:gd name="T23" fmla="*/ 1 h 994"/>
                <a:gd name="T24" fmla="*/ 2979 w 3020"/>
                <a:gd name="T25" fmla="*/ 0 h 994"/>
                <a:gd name="T26" fmla="*/ 3015 w 3020"/>
                <a:gd name="T27" fmla="*/ 0 h 994"/>
                <a:gd name="T28" fmla="*/ 3013 w 3020"/>
                <a:gd name="T29" fmla="*/ 0 h 994"/>
                <a:gd name="T30" fmla="*/ 3020 w 3020"/>
                <a:gd name="T31" fmla="*/ 7 h 994"/>
                <a:gd name="T32" fmla="*/ 3015 w 3020"/>
                <a:gd name="T33" fmla="*/ 0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0" h="994">
                  <a:moveTo>
                    <a:pt x="425" y="0"/>
                  </a:moveTo>
                  <a:cubicBezTo>
                    <a:pt x="347" y="0"/>
                    <a:pt x="347" y="0"/>
                    <a:pt x="347" y="0"/>
                  </a:cubicBezTo>
                  <a:cubicBezTo>
                    <a:pt x="135" y="277"/>
                    <a:pt x="6" y="621"/>
                    <a:pt x="0" y="994"/>
                  </a:cubicBezTo>
                  <a:cubicBezTo>
                    <a:pt x="8" y="986"/>
                    <a:pt x="19" y="981"/>
                    <a:pt x="30" y="981"/>
                  </a:cubicBezTo>
                  <a:cubicBezTo>
                    <a:pt x="43" y="981"/>
                    <a:pt x="54" y="986"/>
                    <a:pt x="61" y="994"/>
                  </a:cubicBezTo>
                  <a:cubicBezTo>
                    <a:pt x="68" y="618"/>
                    <a:pt x="203" y="273"/>
                    <a:pt x="425" y="0"/>
                  </a:cubicBezTo>
                  <a:moveTo>
                    <a:pt x="2979" y="0"/>
                  </a:moveTo>
                  <a:cubicBezTo>
                    <a:pt x="2937" y="0"/>
                    <a:pt x="2937" y="0"/>
                    <a:pt x="2937" y="0"/>
                  </a:cubicBezTo>
                  <a:cubicBezTo>
                    <a:pt x="2949" y="15"/>
                    <a:pt x="2960" y="29"/>
                    <a:pt x="2971" y="44"/>
                  </a:cubicBezTo>
                  <a:cubicBezTo>
                    <a:pt x="2971" y="44"/>
                    <a:pt x="2971" y="44"/>
                    <a:pt x="2971" y="44"/>
                  </a:cubicBezTo>
                  <a:cubicBezTo>
                    <a:pt x="2971" y="44"/>
                    <a:pt x="2971" y="44"/>
                    <a:pt x="2971" y="44"/>
                  </a:cubicBezTo>
                  <a:cubicBezTo>
                    <a:pt x="2961" y="31"/>
                    <a:pt x="2964" y="11"/>
                    <a:pt x="2977" y="1"/>
                  </a:cubicBezTo>
                  <a:cubicBezTo>
                    <a:pt x="2978" y="1"/>
                    <a:pt x="2978" y="1"/>
                    <a:pt x="2979" y="0"/>
                  </a:cubicBezTo>
                  <a:moveTo>
                    <a:pt x="3015" y="0"/>
                  </a:moveTo>
                  <a:cubicBezTo>
                    <a:pt x="3013" y="0"/>
                    <a:pt x="3013" y="0"/>
                    <a:pt x="3013" y="0"/>
                  </a:cubicBezTo>
                  <a:cubicBezTo>
                    <a:pt x="3015" y="2"/>
                    <a:pt x="3018" y="4"/>
                    <a:pt x="3020" y="7"/>
                  </a:cubicBezTo>
                  <a:cubicBezTo>
                    <a:pt x="3018" y="5"/>
                    <a:pt x="3016" y="3"/>
                    <a:pt x="3015"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3492500" y="4748213"/>
              <a:ext cx="404813" cy="471488"/>
            </a:xfrm>
            <a:custGeom>
              <a:avLst/>
              <a:gdLst>
                <a:gd name="T0" fmla="*/ 54 w 231"/>
                <a:gd name="T1" fmla="*/ 0 h 269"/>
                <a:gd name="T2" fmla="*/ 33 w 231"/>
                <a:gd name="T3" fmla="*/ 26 h 269"/>
                <a:gd name="T4" fmla="*/ 14 w 231"/>
                <a:gd name="T5" fmla="*/ 30 h 269"/>
                <a:gd name="T6" fmla="*/ 0 w 231"/>
                <a:gd name="T7" fmla="*/ 28 h 269"/>
                <a:gd name="T8" fmla="*/ 154 w 231"/>
                <a:gd name="T9" fmla="*/ 269 h 269"/>
                <a:gd name="T10" fmla="*/ 231 w 231"/>
                <a:gd name="T11" fmla="*/ 269 h 269"/>
                <a:gd name="T12" fmla="*/ 54 w 231"/>
                <a:gd name="T13" fmla="*/ 0 h 269"/>
              </a:gdLst>
              <a:ahLst/>
              <a:cxnLst>
                <a:cxn ang="0">
                  <a:pos x="T0" y="T1"/>
                </a:cxn>
                <a:cxn ang="0">
                  <a:pos x="T2" y="T3"/>
                </a:cxn>
                <a:cxn ang="0">
                  <a:pos x="T4" y="T5"/>
                </a:cxn>
                <a:cxn ang="0">
                  <a:pos x="T6" y="T7"/>
                </a:cxn>
                <a:cxn ang="0">
                  <a:pos x="T8" y="T9"/>
                </a:cxn>
                <a:cxn ang="0">
                  <a:pos x="T10" y="T11"/>
                </a:cxn>
                <a:cxn ang="0">
                  <a:pos x="T12" y="T13"/>
                </a:cxn>
              </a:cxnLst>
              <a:rect l="0" t="0" r="r" b="b"/>
              <a:pathLst>
                <a:path w="231" h="269">
                  <a:moveTo>
                    <a:pt x="54" y="0"/>
                  </a:moveTo>
                  <a:cubicBezTo>
                    <a:pt x="51" y="11"/>
                    <a:pt x="44" y="20"/>
                    <a:pt x="33" y="26"/>
                  </a:cubicBezTo>
                  <a:cubicBezTo>
                    <a:pt x="27" y="29"/>
                    <a:pt x="20" y="30"/>
                    <a:pt x="14" y="30"/>
                  </a:cubicBezTo>
                  <a:cubicBezTo>
                    <a:pt x="9" y="30"/>
                    <a:pt x="4" y="30"/>
                    <a:pt x="0" y="28"/>
                  </a:cubicBezTo>
                  <a:cubicBezTo>
                    <a:pt x="45" y="113"/>
                    <a:pt x="96" y="193"/>
                    <a:pt x="154" y="269"/>
                  </a:cubicBezTo>
                  <a:cubicBezTo>
                    <a:pt x="231" y="269"/>
                    <a:pt x="231" y="269"/>
                    <a:pt x="231" y="269"/>
                  </a:cubicBezTo>
                  <a:cubicBezTo>
                    <a:pt x="164" y="186"/>
                    <a:pt x="105" y="96"/>
                    <a:pt x="54"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8747125" y="2851150"/>
              <a:ext cx="311150" cy="1603375"/>
            </a:xfrm>
            <a:custGeom>
              <a:avLst/>
              <a:gdLst>
                <a:gd name="T0" fmla="*/ 134 w 178"/>
                <a:gd name="T1" fmla="*/ 0 h 916"/>
                <a:gd name="T2" fmla="*/ 140 w 178"/>
                <a:gd name="T3" fmla="*/ 28 h 916"/>
                <a:gd name="T4" fmla="*/ 115 w 178"/>
                <a:gd name="T5" fmla="*/ 64 h 916"/>
                <a:gd name="T6" fmla="*/ 110 w 178"/>
                <a:gd name="T7" fmla="*/ 64 h 916"/>
                <a:gd name="T8" fmla="*/ 80 w 178"/>
                <a:gd name="T9" fmla="*/ 39 h 916"/>
                <a:gd name="T10" fmla="*/ 75 w 178"/>
                <a:gd name="T11" fmla="*/ 12 h 916"/>
                <a:gd name="T12" fmla="*/ 69 w 178"/>
                <a:gd name="T13" fmla="*/ 41 h 916"/>
                <a:gd name="T14" fmla="*/ 95 w 178"/>
                <a:gd name="T15" fmla="*/ 330 h 916"/>
                <a:gd name="T16" fmla="*/ 4 w 178"/>
                <a:gd name="T17" fmla="*/ 865 h 916"/>
                <a:gd name="T18" fmla="*/ 5 w 178"/>
                <a:gd name="T19" fmla="*/ 895 h 916"/>
                <a:gd name="T20" fmla="*/ 14 w 178"/>
                <a:gd name="T21" fmla="*/ 869 h 916"/>
                <a:gd name="T22" fmla="*/ 43 w 178"/>
                <a:gd name="T23" fmla="*/ 848 h 916"/>
                <a:gd name="T24" fmla="*/ 53 w 178"/>
                <a:gd name="T25" fmla="*/ 850 h 916"/>
                <a:gd name="T26" fmla="*/ 72 w 178"/>
                <a:gd name="T27" fmla="*/ 889 h 916"/>
                <a:gd name="T28" fmla="*/ 62 w 178"/>
                <a:gd name="T29" fmla="*/ 916 h 916"/>
                <a:gd name="T30" fmla="*/ 82 w 178"/>
                <a:gd name="T31" fmla="*/ 893 h 916"/>
                <a:gd name="T32" fmla="*/ 178 w 178"/>
                <a:gd name="T33" fmla="*/ 330 h 916"/>
                <a:gd name="T34" fmla="*/ 151 w 178"/>
                <a:gd name="T35" fmla="*/ 26 h 916"/>
                <a:gd name="T36" fmla="*/ 134 w 178"/>
                <a:gd name="T37" fmla="*/ 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8" h="916">
                  <a:moveTo>
                    <a:pt x="134" y="0"/>
                  </a:moveTo>
                  <a:cubicBezTo>
                    <a:pt x="136" y="10"/>
                    <a:pt x="138" y="19"/>
                    <a:pt x="140" y="28"/>
                  </a:cubicBezTo>
                  <a:cubicBezTo>
                    <a:pt x="143" y="45"/>
                    <a:pt x="132" y="61"/>
                    <a:pt x="115" y="64"/>
                  </a:cubicBezTo>
                  <a:cubicBezTo>
                    <a:pt x="113" y="64"/>
                    <a:pt x="112" y="64"/>
                    <a:pt x="110" y="64"/>
                  </a:cubicBezTo>
                  <a:cubicBezTo>
                    <a:pt x="95" y="64"/>
                    <a:pt x="83" y="54"/>
                    <a:pt x="80" y="39"/>
                  </a:cubicBezTo>
                  <a:cubicBezTo>
                    <a:pt x="78" y="30"/>
                    <a:pt x="76" y="21"/>
                    <a:pt x="75" y="12"/>
                  </a:cubicBezTo>
                  <a:cubicBezTo>
                    <a:pt x="69" y="20"/>
                    <a:pt x="67" y="31"/>
                    <a:pt x="69" y="41"/>
                  </a:cubicBezTo>
                  <a:cubicBezTo>
                    <a:pt x="86" y="136"/>
                    <a:pt x="95" y="233"/>
                    <a:pt x="95" y="330"/>
                  </a:cubicBezTo>
                  <a:cubicBezTo>
                    <a:pt x="95" y="514"/>
                    <a:pt x="64" y="693"/>
                    <a:pt x="4" y="865"/>
                  </a:cubicBezTo>
                  <a:cubicBezTo>
                    <a:pt x="0" y="875"/>
                    <a:pt x="1" y="886"/>
                    <a:pt x="5" y="895"/>
                  </a:cubicBezTo>
                  <a:cubicBezTo>
                    <a:pt x="8" y="886"/>
                    <a:pt x="11" y="877"/>
                    <a:pt x="14" y="869"/>
                  </a:cubicBezTo>
                  <a:cubicBezTo>
                    <a:pt x="19" y="856"/>
                    <a:pt x="30" y="848"/>
                    <a:pt x="43" y="848"/>
                  </a:cubicBezTo>
                  <a:cubicBezTo>
                    <a:pt x="46" y="848"/>
                    <a:pt x="50" y="849"/>
                    <a:pt x="53" y="850"/>
                  </a:cubicBezTo>
                  <a:cubicBezTo>
                    <a:pt x="69" y="856"/>
                    <a:pt x="77" y="873"/>
                    <a:pt x="72" y="889"/>
                  </a:cubicBezTo>
                  <a:cubicBezTo>
                    <a:pt x="69" y="898"/>
                    <a:pt x="65" y="907"/>
                    <a:pt x="62" y="916"/>
                  </a:cubicBezTo>
                  <a:cubicBezTo>
                    <a:pt x="71" y="911"/>
                    <a:pt x="78" y="903"/>
                    <a:pt x="82" y="893"/>
                  </a:cubicBezTo>
                  <a:cubicBezTo>
                    <a:pt x="146" y="712"/>
                    <a:pt x="178" y="523"/>
                    <a:pt x="178" y="330"/>
                  </a:cubicBezTo>
                  <a:cubicBezTo>
                    <a:pt x="178" y="228"/>
                    <a:pt x="169" y="126"/>
                    <a:pt x="151" y="26"/>
                  </a:cubicBezTo>
                  <a:cubicBezTo>
                    <a:pt x="149" y="15"/>
                    <a:pt x="143" y="6"/>
                    <a:pt x="134"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noEditPoints="1"/>
            </p:cNvSpPr>
            <p:nvPr/>
          </p:nvSpPr>
          <p:spPr bwMode="auto">
            <a:xfrm>
              <a:off x="4065588" y="1639888"/>
              <a:ext cx="4408488" cy="1155700"/>
            </a:xfrm>
            <a:custGeom>
              <a:avLst/>
              <a:gdLst>
                <a:gd name="T0" fmla="*/ 308 w 2519"/>
                <a:gd name="T1" fmla="*/ 0 h 660"/>
                <a:gd name="T2" fmla="*/ 184 w 2519"/>
                <a:gd name="T3" fmla="*/ 0 h 660"/>
                <a:gd name="T4" fmla="*/ 9 w 2519"/>
                <a:gd name="T5" fmla="*/ 202 h 660"/>
                <a:gd name="T6" fmla="*/ 1 w 2519"/>
                <a:gd name="T7" fmla="*/ 232 h 660"/>
                <a:gd name="T8" fmla="*/ 18 w 2519"/>
                <a:gd name="T9" fmla="*/ 208 h 660"/>
                <a:gd name="T10" fmla="*/ 43 w 2519"/>
                <a:gd name="T11" fmla="*/ 195 h 660"/>
                <a:gd name="T12" fmla="*/ 60 w 2519"/>
                <a:gd name="T13" fmla="*/ 201 h 660"/>
                <a:gd name="T14" fmla="*/ 67 w 2519"/>
                <a:gd name="T15" fmla="*/ 244 h 660"/>
                <a:gd name="T16" fmla="*/ 51 w 2519"/>
                <a:gd name="T17" fmla="*/ 267 h 660"/>
                <a:gd name="T18" fmla="*/ 76 w 2519"/>
                <a:gd name="T19" fmla="*/ 250 h 660"/>
                <a:gd name="T20" fmla="*/ 308 w 2519"/>
                <a:gd name="T21" fmla="*/ 0 h 660"/>
                <a:gd name="T22" fmla="*/ 2139 w 2519"/>
                <a:gd name="T23" fmla="*/ 0 h 660"/>
                <a:gd name="T24" fmla="*/ 2014 w 2519"/>
                <a:gd name="T25" fmla="*/ 0 h 660"/>
                <a:gd name="T26" fmla="*/ 2124 w 2519"/>
                <a:gd name="T27" fmla="*/ 103 h 660"/>
                <a:gd name="T28" fmla="*/ 2436 w 2519"/>
                <a:gd name="T29" fmla="*/ 636 h 660"/>
                <a:gd name="T30" fmla="*/ 2454 w 2519"/>
                <a:gd name="T31" fmla="*/ 660 h 660"/>
                <a:gd name="T32" fmla="*/ 2447 w 2519"/>
                <a:gd name="T33" fmla="*/ 633 h 660"/>
                <a:gd name="T34" fmla="*/ 2467 w 2519"/>
                <a:gd name="T35" fmla="*/ 595 h 660"/>
                <a:gd name="T36" fmla="*/ 2476 w 2519"/>
                <a:gd name="T37" fmla="*/ 594 h 660"/>
                <a:gd name="T38" fmla="*/ 2505 w 2519"/>
                <a:gd name="T39" fmla="*/ 615 h 660"/>
                <a:gd name="T40" fmla="*/ 2513 w 2519"/>
                <a:gd name="T41" fmla="*/ 643 h 660"/>
                <a:gd name="T42" fmla="*/ 2515 w 2519"/>
                <a:gd name="T43" fmla="*/ 612 h 660"/>
                <a:gd name="T44" fmla="*/ 2184 w 2519"/>
                <a:gd name="T45" fmla="*/ 45 h 660"/>
                <a:gd name="T46" fmla="*/ 2139 w 2519"/>
                <a:gd name="T47" fmla="*/ 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19" h="660">
                  <a:moveTo>
                    <a:pt x="308" y="0"/>
                  </a:moveTo>
                  <a:cubicBezTo>
                    <a:pt x="184" y="0"/>
                    <a:pt x="184" y="0"/>
                    <a:pt x="184" y="0"/>
                  </a:cubicBezTo>
                  <a:cubicBezTo>
                    <a:pt x="119" y="62"/>
                    <a:pt x="61" y="129"/>
                    <a:pt x="9" y="202"/>
                  </a:cubicBezTo>
                  <a:cubicBezTo>
                    <a:pt x="2" y="211"/>
                    <a:pt x="0" y="221"/>
                    <a:pt x="1" y="232"/>
                  </a:cubicBezTo>
                  <a:cubicBezTo>
                    <a:pt x="7" y="224"/>
                    <a:pt x="12" y="216"/>
                    <a:pt x="18" y="208"/>
                  </a:cubicBezTo>
                  <a:cubicBezTo>
                    <a:pt x="24" y="200"/>
                    <a:pt x="33" y="195"/>
                    <a:pt x="43" y="195"/>
                  </a:cubicBezTo>
                  <a:cubicBezTo>
                    <a:pt x="49" y="195"/>
                    <a:pt x="55" y="197"/>
                    <a:pt x="60" y="201"/>
                  </a:cubicBezTo>
                  <a:cubicBezTo>
                    <a:pt x="74" y="211"/>
                    <a:pt x="77" y="230"/>
                    <a:pt x="67" y="244"/>
                  </a:cubicBezTo>
                  <a:cubicBezTo>
                    <a:pt x="62" y="251"/>
                    <a:pt x="57" y="259"/>
                    <a:pt x="51" y="267"/>
                  </a:cubicBezTo>
                  <a:cubicBezTo>
                    <a:pt x="61" y="264"/>
                    <a:pt x="70" y="259"/>
                    <a:pt x="76" y="250"/>
                  </a:cubicBezTo>
                  <a:cubicBezTo>
                    <a:pt x="143" y="156"/>
                    <a:pt x="222" y="73"/>
                    <a:pt x="308" y="0"/>
                  </a:cubicBezTo>
                  <a:moveTo>
                    <a:pt x="2139" y="0"/>
                  </a:moveTo>
                  <a:cubicBezTo>
                    <a:pt x="2014" y="0"/>
                    <a:pt x="2014" y="0"/>
                    <a:pt x="2014" y="0"/>
                  </a:cubicBezTo>
                  <a:cubicBezTo>
                    <a:pt x="2052" y="32"/>
                    <a:pt x="2089" y="66"/>
                    <a:pt x="2124" y="103"/>
                  </a:cubicBezTo>
                  <a:cubicBezTo>
                    <a:pt x="2268" y="253"/>
                    <a:pt x="2376" y="438"/>
                    <a:pt x="2436" y="636"/>
                  </a:cubicBezTo>
                  <a:cubicBezTo>
                    <a:pt x="2439" y="647"/>
                    <a:pt x="2446" y="655"/>
                    <a:pt x="2454" y="660"/>
                  </a:cubicBezTo>
                  <a:cubicBezTo>
                    <a:pt x="2452" y="651"/>
                    <a:pt x="2449" y="642"/>
                    <a:pt x="2447" y="633"/>
                  </a:cubicBezTo>
                  <a:cubicBezTo>
                    <a:pt x="2442" y="617"/>
                    <a:pt x="2451" y="600"/>
                    <a:pt x="2467" y="595"/>
                  </a:cubicBezTo>
                  <a:cubicBezTo>
                    <a:pt x="2470" y="594"/>
                    <a:pt x="2473" y="594"/>
                    <a:pt x="2476" y="594"/>
                  </a:cubicBezTo>
                  <a:cubicBezTo>
                    <a:pt x="2489" y="594"/>
                    <a:pt x="2501" y="602"/>
                    <a:pt x="2505" y="615"/>
                  </a:cubicBezTo>
                  <a:cubicBezTo>
                    <a:pt x="2508" y="624"/>
                    <a:pt x="2510" y="634"/>
                    <a:pt x="2513" y="643"/>
                  </a:cubicBezTo>
                  <a:cubicBezTo>
                    <a:pt x="2517" y="634"/>
                    <a:pt x="2519" y="623"/>
                    <a:pt x="2515" y="612"/>
                  </a:cubicBezTo>
                  <a:cubicBezTo>
                    <a:pt x="2452" y="401"/>
                    <a:pt x="2337" y="205"/>
                    <a:pt x="2184" y="45"/>
                  </a:cubicBezTo>
                  <a:cubicBezTo>
                    <a:pt x="2169" y="30"/>
                    <a:pt x="2154" y="15"/>
                    <a:pt x="2139"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noEditPoints="1"/>
            </p:cNvSpPr>
            <p:nvPr/>
          </p:nvSpPr>
          <p:spPr bwMode="auto">
            <a:xfrm>
              <a:off x="3671888" y="3873500"/>
              <a:ext cx="4395788" cy="1346200"/>
            </a:xfrm>
            <a:custGeom>
              <a:avLst/>
              <a:gdLst>
                <a:gd name="T0" fmla="*/ 2463 w 2512"/>
                <a:gd name="T1" fmla="*/ 549 h 769"/>
                <a:gd name="T2" fmla="*/ 2437 w 2512"/>
                <a:gd name="T3" fmla="*/ 564 h 769"/>
                <a:gd name="T4" fmla="*/ 2240 w 2512"/>
                <a:gd name="T5" fmla="*/ 769 h 769"/>
                <a:gd name="T6" fmla="*/ 2363 w 2512"/>
                <a:gd name="T7" fmla="*/ 769 h 769"/>
                <a:gd name="T8" fmla="*/ 2502 w 2512"/>
                <a:gd name="T9" fmla="*/ 615 h 769"/>
                <a:gd name="T10" fmla="*/ 2511 w 2512"/>
                <a:gd name="T11" fmla="*/ 586 h 769"/>
                <a:gd name="T12" fmla="*/ 2494 w 2512"/>
                <a:gd name="T13" fmla="*/ 608 h 769"/>
                <a:gd name="T14" fmla="*/ 2470 w 2512"/>
                <a:gd name="T15" fmla="*/ 620 h 769"/>
                <a:gd name="T16" fmla="*/ 2451 w 2512"/>
                <a:gd name="T17" fmla="*/ 614 h 769"/>
                <a:gd name="T18" fmla="*/ 2446 w 2512"/>
                <a:gd name="T19" fmla="*/ 571 h 769"/>
                <a:gd name="T20" fmla="*/ 2463 w 2512"/>
                <a:gd name="T21" fmla="*/ 549 h 769"/>
                <a:gd name="T22" fmla="*/ 67 w 2512"/>
                <a:gd name="T23" fmla="*/ 0 h 769"/>
                <a:gd name="T24" fmla="*/ 73 w 2512"/>
                <a:gd name="T25" fmla="*/ 28 h 769"/>
                <a:gd name="T26" fmla="*/ 49 w 2512"/>
                <a:gd name="T27" fmla="*/ 64 h 769"/>
                <a:gd name="T28" fmla="*/ 43 w 2512"/>
                <a:gd name="T29" fmla="*/ 64 h 769"/>
                <a:gd name="T30" fmla="*/ 13 w 2512"/>
                <a:gd name="T31" fmla="*/ 40 h 769"/>
                <a:gd name="T32" fmla="*/ 7 w 2512"/>
                <a:gd name="T33" fmla="*/ 12 h 769"/>
                <a:gd name="T34" fmla="*/ 2 w 2512"/>
                <a:gd name="T35" fmla="*/ 43 h 769"/>
                <a:gd name="T36" fmla="*/ 408 w 2512"/>
                <a:gd name="T37" fmla="*/ 769 h 769"/>
                <a:gd name="T38" fmla="*/ 535 w 2512"/>
                <a:gd name="T39" fmla="*/ 769 h 769"/>
                <a:gd name="T40" fmla="*/ 83 w 2512"/>
                <a:gd name="T41" fmla="*/ 25 h 769"/>
                <a:gd name="T42" fmla="*/ 67 w 2512"/>
                <a:gd name="T43" fmla="*/ 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12" h="769">
                  <a:moveTo>
                    <a:pt x="2463" y="549"/>
                  </a:moveTo>
                  <a:cubicBezTo>
                    <a:pt x="2453" y="550"/>
                    <a:pt x="2443" y="556"/>
                    <a:pt x="2437" y="564"/>
                  </a:cubicBezTo>
                  <a:cubicBezTo>
                    <a:pt x="2378" y="640"/>
                    <a:pt x="2312" y="708"/>
                    <a:pt x="2240" y="769"/>
                  </a:cubicBezTo>
                  <a:cubicBezTo>
                    <a:pt x="2363" y="769"/>
                    <a:pt x="2363" y="769"/>
                    <a:pt x="2363" y="769"/>
                  </a:cubicBezTo>
                  <a:cubicBezTo>
                    <a:pt x="2413" y="721"/>
                    <a:pt x="2460" y="670"/>
                    <a:pt x="2502" y="615"/>
                  </a:cubicBezTo>
                  <a:cubicBezTo>
                    <a:pt x="2509" y="606"/>
                    <a:pt x="2512" y="596"/>
                    <a:pt x="2511" y="586"/>
                  </a:cubicBezTo>
                  <a:cubicBezTo>
                    <a:pt x="2505" y="593"/>
                    <a:pt x="2500" y="601"/>
                    <a:pt x="2494" y="608"/>
                  </a:cubicBezTo>
                  <a:cubicBezTo>
                    <a:pt x="2488" y="616"/>
                    <a:pt x="2479" y="620"/>
                    <a:pt x="2470" y="620"/>
                  </a:cubicBezTo>
                  <a:cubicBezTo>
                    <a:pt x="2463" y="620"/>
                    <a:pt x="2456" y="618"/>
                    <a:pt x="2451" y="614"/>
                  </a:cubicBezTo>
                  <a:cubicBezTo>
                    <a:pt x="2438" y="603"/>
                    <a:pt x="2435" y="584"/>
                    <a:pt x="2446" y="571"/>
                  </a:cubicBezTo>
                  <a:cubicBezTo>
                    <a:pt x="2451" y="563"/>
                    <a:pt x="2457" y="556"/>
                    <a:pt x="2463" y="549"/>
                  </a:cubicBezTo>
                  <a:moveTo>
                    <a:pt x="67" y="0"/>
                  </a:moveTo>
                  <a:cubicBezTo>
                    <a:pt x="69" y="9"/>
                    <a:pt x="71" y="18"/>
                    <a:pt x="73" y="28"/>
                  </a:cubicBezTo>
                  <a:cubicBezTo>
                    <a:pt x="76" y="44"/>
                    <a:pt x="66" y="60"/>
                    <a:pt x="49" y="64"/>
                  </a:cubicBezTo>
                  <a:cubicBezTo>
                    <a:pt x="47" y="64"/>
                    <a:pt x="45" y="64"/>
                    <a:pt x="43" y="64"/>
                  </a:cubicBezTo>
                  <a:cubicBezTo>
                    <a:pt x="29" y="64"/>
                    <a:pt x="16" y="55"/>
                    <a:pt x="13" y="40"/>
                  </a:cubicBezTo>
                  <a:cubicBezTo>
                    <a:pt x="11" y="31"/>
                    <a:pt x="9" y="22"/>
                    <a:pt x="7" y="12"/>
                  </a:cubicBezTo>
                  <a:cubicBezTo>
                    <a:pt x="2" y="21"/>
                    <a:pt x="0" y="32"/>
                    <a:pt x="2" y="43"/>
                  </a:cubicBezTo>
                  <a:cubicBezTo>
                    <a:pt x="61" y="319"/>
                    <a:pt x="204" y="573"/>
                    <a:pt x="408" y="769"/>
                  </a:cubicBezTo>
                  <a:cubicBezTo>
                    <a:pt x="535" y="769"/>
                    <a:pt x="535" y="769"/>
                    <a:pt x="535" y="769"/>
                  </a:cubicBezTo>
                  <a:cubicBezTo>
                    <a:pt x="311" y="582"/>
                    <a:pt x="147" y="324"/>
                    <a:pt x="83" y="25"/>
                  </a:cubicBezTo>
                  <a:cubicBezTo>
                    <a:pt x="81" y="15"/>
                    <a:pt x="75" y="6"/>
                    <a:pt x="67"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4881563" y="4897438"/>
              <a:ext cx="757238" cy="322263"/>
            </a:xfrm>
            <a:custGeom>
              <a:avLst/>
              <a:gdLst>
                <a:gd name="T0" fmla="*/ 41 w 432"/>
                <a:gd name="T1" fmla="*/ 0 h 184"/>
                <a:gd name="T2" fmla="*/ 37 w 432"/>
                <a:gd name="T3" fmla="*/ 0 h 184"/>
                <a:gd name="T4" fmla="*/ 59 w 432"/>
                <a:gd name="T5" fmla="*/ 17 h 184"/>
                <a:gd name="T6" fmla="*/ 65 w 432"/>
                <a:gd name="T7" fmla="*/ 60 h 184"/>
                <a:gd name="T8" fmla="*/ 41 w 432"/>
                <a:gd name="T9" fmla="*/ 72 h 184"/>
                <a:gd name="T10" fmla="*/ 23 w 432"/>
                <a:gd name="T11" fmla="*/ 66 h 184"/>
                <a:gd name="T12" fmla="*/ 0 w 432"/>
                <a:gd name="T13" fmla="*/ 49 h 184"/>
                <a:gd name="T14" fmla="*/ 16 w 432"/>
                <a:gd name="T15" fmla="*/ 75 h 184"/>
                <a:gd name="T16" fmla="*/ 193 w 432"/>
                <a:gd name="T17" fmla="*/ 184 h 184"/>
                <a:gd name="T18" fmla="*/ 432 w 432"/>
                <a:gd name="T19" fmla="*/ 184 h 184"/>
                <a:gd name="T20" fmla="*/ 66 w 432"/>
                <a:gd name="T21" fmla="*/ 8 h 184"/>
                <a:gd name="T22" fmla="*/ 41 w 432"/>
                <a:gd name="T23"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2" h="184">
                  <a:moveTo>
                    <a:pt x="41" y="0"/>
                  </a:moveTo>
                  <a:cubicBezTo>
                    <a:pt x="39" y="0"/>
                    <a:pt x="38" y="0"/>
                    <a:pt x="37" y="0"/>
                  </a:cubicBezTo>
                  <a:cubicBezTo>
                    <a:pt x="44" y="6"/>
                    <a:pt x="51" y="12"/>
                    <a:pt x="59" y="17"/>
                  </a:cubicBezTo>
                  <a:cubicBezTo>
                    <a:pt x="72" y="27"/>
                    <a:pt x="75" y="46"/>
                    <a:pt x="65" y="60"/>
                  </a:cubicBezTo>
                  <a:cubicBezTo>
                    <a:pt x="59" y="68"/>
                    <a:pt x="50" y="72"/>
                    <a:pt x="41" y="72"/>
                  </a:cubicBezTo>
                  <a:cubicBezTo>
                    <a:pt x="34" y="72"/>
                    <a:pt x="28" y="70"/>
                    <a:pt x="23" y="66"/>
                  </a:cubicBezTo>
                  <a:cubicBezTo>
                    <a:pt x="15" y="60"/>
                    <a:pt x="7" y="55"/>
                    <a:pt x="0" y="49"/>
                  </a:cubicBezTo>
                  <a:cubicBezTo>
                    <a:pt x="2" y="59"/>
                    <a:pt x="7" y="68"/>
                    <a:pt x="16" y="75"/>
                  </a:cubicBezTo>
                  <a:cubicBezTo>
                    <a:pt x="72" y="117"/>
                    <a:pt x="132" y="153"/>
                    <a:pt x="193" y="184"/>
                  </a:cubicBezTo>
                  <a:cubicBezTo>
                    <a:pt x="432" y="184"/>
                    <a:pt x="432" y="184"/>
                    <a:pt x="432" y="184"/>
                  </a:cubicBezTo>
                  <a:cubicBezTo>
                    <a:pt x="301" y="150"/>
                    <a:pt x="177" y="91"/>
                    <a:pt x="66" y="8"/>
                  </a:cubicBezTo>
                  <a:cubicBezTo>
                    <a:pt x="58" y="3"/>
                    <a:pt x="49" y="0"/>
                    <a:pt x="41"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noEditPoints="1"/>
            </p:cNvSpPr>
            <p:nvPr/>
          </p:nvSpPr>
          <p:spPr bwMode="auto">
            <a:xfrm>
              <a:off x="4535488" y="1639888"/>
              <a:ext cx="3552825" cy="1839913"/>
            </a:xfrm>
            <a:custGeom>
              <a:avLst/>
              <a:gdLst>
                <a:gd name="T0" fmla="*/ 630 w 2030"/>
                <a:gd name="T1" fmla="*/ 0 h 1051"/>
                <a:gd name="T2" fmla="*/ 391 w 2030"/>
                <a:gd name="T3" fmla="*/ 0 h 1051"/>
                <a:gd name="T4" fmla="*/ 10 w 2030"/>
                <a:gd name="T5" fmla="*/ 303 h 1051"/>
                <a:gd name="T6" fmla="*/ 1 w 2030"/>
                <a:gd name="T7" fmla="*/ 333 h 1051"/>
                <a:gd name="T8" fmla="*/ 19 w 2030"/>
                <a:gd name="T9" fmla="*/ 310 h 1051"/>
                <a:gd name="T10" fmla="*/ 43 w 2030"/>
                <a:gd name="T11" fmla="*/ 299 h 1051"/>
                <a:gd name="T12" fmla="*/ 62 w 2030"/>
                <a:gd name="T13" fmla="*/ 306 h 1051"/>
                <a:gd name="T14" fmla="*/ 66 w 2030"/>
                <a:gd name="T15" fmla="*/ 349 h 1051"/>
                <a:gd name="T16" fmla="*/ 49 w 2030"/>
                <a:gd name="T17" fmla="*/ 371 h 1051"/>
                <a:gd name="T18" fmla="*/ 75 w 2030"/>
                <a:gd name="T19" fmla="*/ 356 h 1051"/>
                <a:gd name="T20" fmla="*/ 630 w 2030"/>
                <a:gd name="T21" fmla="*/ 0 h 1051"/>
                <a:gd name="T22" fmla="*/ 1392 w 2030"/>
                <a:gd name="T23" fmla="*/ 0 h 1051"/>
                <a:gd name="T24" fmla="*/ 1153 w 2030"/>
                <a:gd name="T25" fmla="*/ 0 h 1051"/>
                <a:gd name="T26" fmla="*/ 1947 w 2030"/>
                <a:gd name="T27" fmla="*/ 1022 h 1051"/>
                <a:gd name="T28" fmla="*/ 1958 w 2030"/>
                <a:gd name="T29" fmla="*/ 1050 h 1051"/>
                <a:gd name="T30" fmla="*/ 1958 w 2030"/>
                <a:gd name="T31" fmla="*/ 1022 h 1051"/>
                <a:gd name="T32" fmla="*/ 1989 w 2030"/>
                <a:gd name="T33" fmla="*/ 992 h 1051"/>
                <a:gd name="T34" fmla="*/ 2019 w 2030"/>
                <a:gd name="T35" fmla="*/ 1022 h 1051"/>
                <a:gd name="T36" fmla="*/ 2019 w 2030"/>
                <a:gd name="T37" fmla="*/ 1051 h 1051"/>
                <a:gd name="T38" fmla="*/ 2030 w 2030"/>
                <a:gd name="T39" fmla="*/ 1022 h 1051"/>
                <a:gd name="T40" fmla="*/ 1392 w 2030"/>
                <a:gd name="T41"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30" h="1051">
                  <a:moveTo>
                    <a:pt x="630" y="0"/>
                  </a:moveTo>
                  <a:cubicBezTo>
                    <a:pt x="391" y="0"/>
                    <a:pt x="391" y="0"/>
                    <a:pt x="391" y="0"/>
                  </a:cubicBezTo>
                  <a:cubicBezTo>
                    <a:pt x="246" y="72"/>
                    <a:pt x="116" y="174"/>
                    <a:pt x="10" y="303"/>
                  </a:cubicBezTo>
                  <a:cubicBezTo>
                    <a:pt x="3" y="312"/>
                    <a:pt x="0" y="323"/>
                    <a:pt x="1" y="333"/>
                  </a:cubicBezTo>
                  <a:cubicBezTo>
                    <a:pt x="7" y="325"/>
                    <a:pt x="13" y="318"/>
                    <a:pt x="19" y="310"/>
                  </a:cubicBezTo>
                  <a:cubicBezTo>
                    <a:pt x="25" y="303"/>
                    <a:pt x="34" y="299"/>
                    <a:pt x="43" y="299"/>
                  </a:cubicBezTo>
                  <a:cubicBezTo>
                    <a:pt x="49" y="299"/>
                    <a:pt x="56" y="301"/>
                    <a:pt x="62" y="306"/>
                  </a:cubicBezTo>
                  <a:cubicBezTo>
                    <a:pt x="75" y="317"/>
                    <a:pt x="77" y="336"/>
                    <a:pt x="66" y="349"/>
                  </a:cubicBezTo>
                  <a:cubicBezTo>
                    <a:pt x="60" y="356"/>
                    <a:pt x="55" y="363"/>
                    <a:pt x="49" y="371"/>
                  </a:cubicBezTo>
                  <a:cubicBezTo>
                    <a:pt x="59" y="369"/>
                    <a:pt x="68" y="364"/>
                    <a:pt x="75" y="356"/>
                  </a:cubicBezTo>
                  <a:cubicBezTo>
                    <a:pt x="220" y="178"/>
                    <a:pt x="415" y="55"/>
                    <a:pt x="630" y="0"/>
                  </a:cubicBezTo>
                  <a:moveTo>
                    <a:pt x="1392" y="0"/>
                  </a:moveTo>
                  <a:cubicBezTo>
                    <a:pt x="1153" y="0"/>
                    <a:pt x="1153" y="0"/>
                    <a:pt x="1153" y="0"/>
                  </a:cubicBezTo>
                  <a:cubicBezTo>
                    <a:pt x="1609" y="117"/>
                    <a:pt x="1947" y="531"/>
                    <a:pt x="1947" y="1022"/>
                  </a:cubicBezTo>
                  <a:cubicBezTo>
                    <a:pt x="1947" y="1033"/>
                    <a:pt x="1951" y="1043"/>
                    <a:pt x="1958" y="1050"/>
                  </a:cubicBezTo>
                  <a:cubicBezTo>
                    <a:pt x="1958" y="1041"/>
                    <a:pt x="1958" y="1032"/>
                    <a:pt x="1958" y="1022"/>
                  </a:cubicBezTo>
                  <a:cubicBezTo>
                    <a:pt x="1958" y="1006"/>
                    <a:pt x="1972" y="992"/>
                    <a:pt x="1989" y="992"/>
                  </a:cubicBezTo>
                  <a:cubicBezTo>
                    <a:pt x="2005" y="992"/>
                    <a:pt x="2019" y="1006"/>
                    <a:pt x="2019" y="1022"/>
                  </a:cubicBezTo>
                  <a:cubicBezTo>
                    <a:pt x="2019" y="1032"/>
                    <a:pt x="2019" y="1042"/>
                    <a:pt x="2019" y="1051"/>
                  </a:cubicBezTo>
                  <a:cubicBezTo>
                    <a:pt x="2026" y="1044"/>
                    <a:pt x="2030" y="1034"/>
                    <a:pt x="2030" y="1022"/>
                  </a:cubicBezTo>
                  <a:cubicBezTo>
                    <a:pt x="2030" y="574"/>
                    <a:pt x="1770" y="186"/>
                    <a:pt x="1392"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6446838" y="3379788"/>
              <a:ext cx="1157288" cy="1497013"/>
            </a:xfrm>
            <a:custGeom>
              <a:avLst/>
              <a:gdLst>
                <a:gd name="T0" fmla="*/ 650 w 661"/>
                <a:gd name="T1" fmla="*/ 0 h 855"/>
                <a:gd name="T2" fmla="*/ 650 w 661"/>
                <a:gd name="T3" fmla="*/ 28 h 855"/>
                <a:gd name="T4" fmla="*/ 620 w 661"/>
                <a:gd name="T5" fmla="*/ 59 h 855"/>
                <a:gd name="T6" fmla="*/ 589 w 661"/>
                <a:gd name="T7" fmla="*/ 28 h 855"/>
                <a:gd name="T8" fmla="*/ 589 w 661"/>
                <a:gd name="T9" fmla="*/ 1 h 855"/>
                <a:gd name="T10" fmla="*/ 578 w 661"/>
                <a:gd name="T11" fmla="*/ 28 h 855"/>
                <a:gd name="T12" fmla="*/ 24 w 661"/>
                <a:gd name="T13" fmla="*/ 774 h 855"/>
                <a:gd name="T14" fmla="*/ 0 w 661"/>
                <a:gd name="T15" fmla="*/ 792 h 855"/>
                <a:gd name="T16" fmla="*/ 27 w 661"/>
                <a:gd name="T17" fmla="*/ 784 h 855"/>
                <a:gd name="T18" fmla="*/ 36 w 661"/>
                <a:gd name="T19" fmla="*/ 783 h 855"/>
                <a:gd name="T20" fmla="*/ 65 w 661"/>
                <a:gd name="T21" fmla="*/ 805 h 855"/>
                <a:gd name="T22" fmla="*/ 44 w 661"/>
                <a:gd name="T23" fmla="*/ 843 h 855"/>
                <a:gd name="T24" fmla="*/ 17 w 661"/>
                <a:gd name="T25" fmla="*/ 851 h 855"/>
                <a:gd name="T26" fmla="*/ 36 w 661"/>
                <a:gd name="T27" fmla="*/ 855 h 855"/>
                <a:gd name="T28" fmla="*/ 47 w 661"/>
                <a:gd name="T29" fmla="*/ 853 h 855"/>
                <a:gd name="T30" fmla="*/ 487 w 661"/>
                <a:gd name="T31" fmla="*/ 547 h 855"/>
                <a:gd name="T32" fmla="*/ 661 w 661"/>
                <a:gd name="T33" fmla="*/ 28 h 855"/>
                <a:gd name="T34" fmla="*/ 650 w 661"/>
                <a:gd name="T35"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1" h="855">
                  <a:moveTo>
                    <a:pt x="650" y="0"/>
                  </a:moveTo>
                  <a:cubicBezTo>
                    <a:pt x="650" y="9"/>
                    <a:pt x="650" y="19"/>
                    <a:pt x="650" y="28"/>
                  </a:cubicBezTo>
                  <a:cubicBezTo>
                    <a:pt x="650" y="45"/>
                    <a:pt x="636" y="59"/>
                    <a:pt x="620" y="59"/>
                  </a:cubicBezTo>
                  <a:cubicBezTo>
                    <a:pt x="603" y="59"/>
                    <a:pt x="589" y="45"/>
                    <a:pt x="589" y="28"/>
                  </a:cubicBezTo>
                  <a:cubicBezTo>
                    <a:pt x="589" y="19"/>
                    <a:pt x="589" y="10"/>
                    <a:pt x="589" y="1"/>
                  </a:cubicBezTo>
                  <a:cubicBezTo>
                    <a:pt x="582" y="8"/>
                    <a:pt x="578" y="18"/>
                    <a:pt x="578" y="28"/>
                  </a:cubicBezTo>
                  <a:cubicBezTo>
                    <a:pt x="578" y="370"/>
                    <a:pt x="350" y="676"/>
                    <a:pt x="24" y="774"/>
                  </a:cubicBezTo>
                  <a:cubicBezTo>
                    <a:pt x="13" y="777"/>
                    <a:pt x="5" y="783"/>
                    <a:pt x="0" y="792"/>
                  </a:cubicBezTo>
                  <a:cubicBezTo>
                    <a:pt x="9" y="790"/>
                    <a:pt x="18" y="787"/>
                    <a:pt x="27" y="784"/>
                  </a:cubicBezTo>
                  <a:cubicBezTo>
                    <a:pt x="30" y="784"/>
                    <a:pt x="33" y="783"/>
                    <a:pt x="36" y="783"/>
                  </a:cubicBezTo>
                  <a:cubicBezTo>
                    <a:pt x="49" y="783"/>
                    <a:pt x="61" y="792"/>
                    <a:pt x="65" y="805"/>
                  </a:cubicBezTo>
                  <a:cubicBezTo>
                    <a:pt x="70" y="821"/>
                    <a:pt x="60" y="838"/>
                    <a:pt x="44" y="843"/>
                  </a:cubicBezTo>
                  <a:cubicBezTo>
                    <a:pt x="35" y="846"/>
                    <a:pt x="26" y="848"/>
                    <a:pt x="17" y="851"/>
                  </a:cubicBezTo>
                  <a:cubicBezTo>
                    <a:pt x="22" y="854"/>
                    <a:pt x="29" y="855"/>
                    <a:pt x="36" y="855"/>
                  </a:cubicBezTo>
                  <a:cubicBezTo>
                    <a:pt x="39" y="855"/>
                    <a:pt x="43" y="855"/>
                    <a:pt x="47" y="853"/>
                  </a:cubicBezTo>
                  <a:cubicBezTo>
                    <a:pt x="221" y="801"/>
                    <a:pt x="377" y="693"/>
                    <a:pt x="487" y="547"/>
                  </a:cubicBezTo>
                  <a:cubicBezTo>
                    <a:pt x="601" y="397"/>
                    <a:pt x="661" y="217"/>
                    <a:pt x="661" y="28"/>
                  </a:cubicBezTo>
                  <a:cubicBezTo>
                    <a:pt x="661" y="17"/>
                    <a:pt x="657" y="7"/>
                    <a:pt x="650"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4589463" y="1962150"/>
              <a:ext cx="1228725" cy="1517650"/>
            </a:xfrm>
            <a:custGeom>
              <a:avLst/>
              <a:gdLst>
                <a:gd name="T0" fmla="*/ 667 w 702"/>
                <a:gd name="T1" fmla="*/ 0 h 867"/>
                <a:gd name="T2" fmla="*/ 658 w 702"/>
                <a:gd name="T3" fmla="*/ 2 h 867"/>
                <a:gd name="T4" fmla="*/ 187 w 702"/>
                <a:gd name="T5" fmla="*/ 302 h 867"/>
                <a:gd name="T6" fmla="*/ 0 w 702"/>
                <a:gd name="T7" fmla="*/ 838 h 867"/>
                <a:gd name="T8" fmla="*/ 11 w 702"/>
                <a:gd name="T9" fmla="*/ 867 h 867"/>
                <a:gd name="T10" fmla="*/ 11 w 702"/>
                <a:gd name="T11" fmla="*/ 838 h 867"/>
                <a:gd name="T12" fmla="*/ 41 w 702"/>
                <a:gd name="T13" fmla="*/ 808 h 867"/>
                <a:gd name="T14" fmla="*/ 72 w 702"/>
                <a:gd name="T15" fmla="*/ 838 h 867"/>
                <a:gd name="T16" fmla="*/ 72 w 702"/>
                <a:gd name="T17" fmla="*/ 866 h 867"/>
                <a:gd name="T18" fmla="*/ 83 w 702"/>
                <a:gd name="T19" fmla="*/ 838 h 867"/>
                <a:gd name="T20" fmla="*/ 677 w 702"/>
                <a:gd name="T21" fmla="*/ 82 h 867"/>
                <a:gd name="T22" fmla="*/ 702 w 702"/>
                <a:gd name="T23" fmla="*/ 66 h 867"/>
                <a:gd name="T24" fmla="*/ 675 w 702"/>
                <a:gd name="T25" fmla="*/ 72 h 867"/>
                <a:gd name="T26" fmla="*/ 667 w 702"/>
                <a:gd name="T27" fmla="*/ 72 h 867"/>
                <a:gd name="T28" fmla="*/ 638 w 702"/>
                <a:gd name="T29" fmla="*/ 49 h 867"/>
                <a:gd name="T30" fmla="*/ 660 w 702"/>
                <a:gd name="T31" fmla="*/ 12 h 867"/>
                <a:gd name="T32" fmla="*/ 688 w 702"/>
                <a:gd name="T33" fmla="*/ 6 h 867"/>
                <a:gd name="T34" fmla="*/ 667 w 702"/>
                <a:gd name="T35" fmla="*/ 0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2" h="867">
                  <a:moveTo>
                    <a:pt x="667" y="0"/>
                  </a:moveTo>
                  <a:cubicBezTo>
                    <a:pt x="664" y="0"/>
                    <a:pt x="661" y="1"/>
                    <a:pt x="658" y="2"/>
                  </a:cubicBezTo>
                  <a:cubicBezTo>
                    <a:pt x="473" y="46"/>
                    <a:pt x="306" y="153"/>
                    <a:pt x="187" y="302"/>
                  </a:cubicBezTo>
                  <a:cubicBezTo>
                    <a:pt x="65" y="456"/>
                    <a:pt x="0" y="641"/>
                    <a:pt x="0" y="838"/>
                  </a:cubicBezTo>
                  <a:cubicBezTo>
                    <a:pt x="0" y="850"/>
                    <a:pt x="4" y="860"/>
                    <a:pt x="11" y="867"/>
                  </a:cubicBezTo>
                  <a:cubicBezTo>
                    <a:pt x="11" y="858"/>
                    <a:pt x="11" y="848"/>
                    <a:pt x="11" y="838"/>
                  </a:cubicBezTo>
                  <a:cubicBezTo>
                    <a:pt x="11" y="822"/>
                    <a:pt x="25" y="808"/>
                    <a:pt x="41" y="808"/>
                  </a:cubicBezTo>
                  <a:cubicBezTo>
                    <a:pt x="58" y="808"/>
                    <a:pt x="72" y="822"/>
                    <a:pt x="72" y="838"/>
                  </a:cubicBezTo>
                  <a:cubicBezTo>
                    <a:pt x="72" y="848"/>
                    <a:pt x="72" y="857"/>
                    <a:pt x="72" y="866"/>
                  </a:cubicBezTo>
                  <a:cubicBezTo>
                    <a:pt x="79" y="859"/>
                    <a:pt x="83" y="849"/>
                    <a:pt x="83" y="838"/>
                  </a:cubicBezTo>
                  <a:cubicBezTo>
                    <a:pt x="83" y="478"/>
                    <a:pt x="327" y="167"/>
                    <a:pt x="677" y="82"/>
                  </a:cubicBezTo>
                  <a:cubicBezTo>
                    <a:pt x="688" y="80"/>
                    <a:pt x="696" y="74"/>
                    <a:pt x="702" y="66"/>
                  </a:cubicBezTo>
                  <a:cubicBezTo>
                    <a:pt x="693" y="67"/>
                    <a:pt x="684" y="69"/>
                    <a:pt x="675" y="72"/>
                  </a:cubicBezTo>
                  <a:cubicBezTo>
                    <a:pt x="672" y="72"/>
                    <a:pt x="670" y="72"/>
                    <a:pt x="667" y="72"/>
                  </a:cubicBezTo>
                  <a:cubicBezTo>
                    <a:pt x="654" y="72"/>
                    <a:pt x="641" y="63"/>
                    <a:pt x="638" y="49"/>
                  </a:cubicBezTo>
                  <a:cubicBezTo>
                    <a:pt x="634" y="33"/>
                    <a:pt x="644" y="16"/>
                    <a:pt x="660" y="12"/>
                  </a:cubicBezTo>
                  <a:cubicBezTo>
                    <a:pt x="670" y="10"/>
                    <a:pt x="679" y="8"/>
                    <a:pt x="688" y="6"/>
                  </a:cubicBezTo>
                  <a:cubicBezTo>
                    <a:pt x="682" y="2"/>
                    <a:pt x="675" y="0"/>
                    <a:pt x="667"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4608513" y="3478213"/>
              <a:ext cx="1868488" cy="1438275"/>
            </a:xfrm>
            <a:custGeom>
              <a:avLst/>
              <a:gdLst>
                <a:gd name="T0" fmla="*/ 61 w 1067"/>
                <a:gd name="T1" fmla="*/ 0 h 822"/>
                <a:gd name="T2" fmla="*/ 30 w 1067"/>
                <a:gd name="T3" fmla="*/ 14 h 822"/>
                <a:gd name="T4" fmla="*/ 0 w 1067"/>
                <a:gd name="T5" fmla="*/ 1 h 822"/>
                <a:gd name="T6" fmla="*/ 49 w 1067"/>
                <a:gd name="T7" fmla="*/ 257 h 822"/>
                <a:gd name="T8" fmla="*/ 850 w 1067"/>
                <a:gd name="T9" fmla="*/ 822 h 822"/>
                <a:gd name="T10" fmla="*/ 1067 w 1067"/>
                <a:gd name="T11" fmla="*/ 795 h 822"/>
                <a:gd name="T12" fmla="*/ 1046 w 1067"/>
                <a:gd name="T13" fmla="*/ 770 h 822"/>
                <a:gd name="T14" fmla="*/ 1050 w 1067"/>
                <a:gd name="T15" fmla="*/ 736 h 822"/>
                <a:gd name="T16" fmla="*/ 850 w 1067"/>
                <a:gd name="T17" fmla="*/ 761 h 822"/>
                <a:gd name="T18" fmla="*/ 106 w 1067"/>
                <a:gd name="T19" fmla="*/ 237 h 822"/>
                <a:gd name="T20" fmla="*/ 61 w 1067"/>
                <a:gd name="T21" fmla="*/ 0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7" h="822">
                  <a:moveTo>
                    <a:pt x="61" y="0"/>
                  </a:moveTo>
                  <a:cubicBezTo>
                    <a:pt x="54" y="9"/>
                    <a:pt x="43" y="14"/>
                    <a:pt x="30" y="14"/>
                  </a:cubicBezTo>
                  <a:cubicBezTo>
                    <a:pt x="19" y="14"/>
                    <a:pt x="8" y="9"/>
                    <a:pt x="0" y="1"/>
                  </a:cubicBezTo>
                  <a:cubicBezTo>
                    <a:pt x="3" y="89"/>
                    <a:pt x="20" y="175"/>
                    <a:pt x="49" y="257"/>
                  </a:cubicBezTo>
                  <a:cubicBezTo>
                    <a:pt x="169" y="595"/>
                    <a:pt x="491" y="822"/>
                    <a:pt x="850" y="822"/>
                  </a:cubicBezTo>
                  <a:cubicBezTo>
                    <a:pt x="923" y="822"/>
                    <a:pt x="996" y="813"/>
                    <a:pt x="1067" y="795"/>
                  </a:cubicBezTo>
                  <a:cubicBezTo>
                    <a:pt x="1057" y="790"/>
                    <a:pt x="1049" y="781"/>
                    <a:pt x="1046" y="770"/>
                  </a:cubicBezTo>
                  <a:cubicBezTo>
                    <a:pt x="1042" y="758"/>
                    <a:pt x="1044" y="746"/>
                    <a:pt x="1050" y="736"/>
                  </a:cubicBezTo>
                  <a:cubicBezTo>
                    <a:pt x="985" y="753"/>
                    <a:pt x="918" y="761"/>
                    <a:pt x="850" y="761"/>
                  </a:cubicBezTo>
                  <a:cubicBezTo>
                    <a:pt x="517" y="761"/>
                    <a:pt x="218" y="551"/>
                    <a:pt x="106" y="237"/>
                  </a:cubicBezTo>
                  <a:cubicBezTo>
                    <a:pt x="79" y="161"/>
                    <a:pt x="64" y="81"/>
                    <a:pt x="61"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6432550" y="4749800"/>
              <a:ext cx="136525" cy="119063"/>
            </a:xfrm>
            <a:custGeom>
              <a:avLst/>
              <a:gdLst>
                <a:gd name="T0" fmla="*/ 44 w 78"/>
                <a:gd name="T1" fmla="*/ 0 h 68"/>
                <a:gd name="T2" fmla="*/ 35 w 78"/>
                <a:gd name="T3" fmla="*/ 1 h 68"/>
                <a:gd name="T4" fmla="*/ 8 w 78"/>
                <a:gd name="T5" fmla="*/ 9 h 68"/>
                <a:gd name="T6" fmla="*/ 4 w 78"/>
                <a:gd name="T7" fmla="*/ 43 h 68"/>
                <a:gd name="T8" fmla="*/ 25 w 78"/>
                <a:gd name="T9" fmla="*/ 68 h 68"/>
                <a:gd name="T10" fmla="*/ 52 w 78"/>
                <a:gd name="T11" fmla="*/ 60 h 68"/>
                <a:gd name="T12" fmla="*/ 73 w 78"/>
                <a:gd name="T13" fmla="*/ 22 h 68"/>
                <a:gd name="T14" fmla="*/ 44 w 78"/>
                <a:gd name="T15" fmla="*/ 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8">
                  <a:moveTo>
                    <a:pt x="44" y="0"/>
                  </a:moveTo>
                  <a:cubicBezTo>
                    <a:pt x="41" y="0"/>
                    <a:pt x="38" y="1"/>
                    <a:pt x="35" y="1"/>
                  </a:cubicBezTo>
                  <a:cubicBezTo>
                    <a:pt x="26" y="4"/>
                    <a:pt x="17" y="7"/>
                    <a:pt x="8" y="9"/>
                  </a:cubicBezTo>
                  <a:cubicBezTo>
                    <a:pt x="2" y="19"/>
                    <a:pt x="0" y="31"/>
                    <a:pt x="4" y="43"/>
                  </a:cubicBezTo>
                  <a:cubicBezTo>
                    <a:pt x="7" y="54"/>
                    <a:pt x="15" y="63"/>
                    <a:pt x="25" y="68"/>
                  </a:cubicBezTo>
                  <a:cubicBezTo>
                    <a:pt x="34" y="65"/>
                    <a:pt x="43" y="63"/>
                    <a:pt x="52" y="60"/>
                  </a:cubicBezTo>
                  <a:cubicBezTo>
                    <a:pt x="68" y="55"/>
                    <a:pt x="78" y="38"/>
                    <a:pt x="73" y="22"/>
                  </a:cubicBezTo>
                  <a:cubicBezTo>
                    <a:pt x="69" y="9"/>
                    <a:pt x="57" y="0"/>
                    <a:pt x="44" y="0"/>
                  </a:cubicBezTo>
                </a:path>
              </a:pathLst>
            </a:custGeom>
            <a:solidFill>
              <a:srgbClr val="3383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4608513" y="3376613"/>
              <a:ext cx="107950" cy="125413"/>
            </a:xfrm>
            <a:custGeom>
              <a:avLst/>
              <a:gdLst>
                <a:gd name="T0" fmla="*/ 30 w 61"/>
                <a:gd name="T1" fmla="*/ 0 h 72"/>
                <a:gd name="T2" fmla="*/ 0 w 61"/>
                <a:gd name="T3" fmla="*/ 30 h 72"/>
                <a:gd name="T4" fmla="*/ 0 w 61"/>
                <a:gd name="T5" fmla="*/ 59 h 72"/>
                <a:gd name="T6" fmla="*/ 30 w 61"/>
                <a:gd name="T7" fmla="*/ 72 h 72"/>
                <a:gd name="T8" fmla="*/ 61 w 61"/>
                <a:gd name="T9" fmla="*/ 58 h 72"/>
                <a:gd name="T10" fmla="*/ 61 w 61"/>
                <a:gd name="T11" fmla="*/ 30 h 72"/>
                <a:gd name="T12" fmla="*/ 30 w 6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61" h="72">
                  <a:moveTo>
                    <a:pt x="30" y="0"/>
                  </a:moveTo>
                  <a:cubicBezTo>
                    <a:pt x="14" y="0"/>
                    <a:pt x="0" y="14"/>
                    <a:pt x="0" y="30"/>
                  </a:cubicBezTo>
                  <a:cubicBezTo>
                    <a:pt x="0" y="40"/>
                    <a:pt x="0" y="50"/>
                    <a:pt x="0" y="59"/>
                  </a:cubicBezTo>
                  <a:cubicBezTo>
                    <a:pt x="8" y="67"/>
                    <a:pt x="19" y="72"/>
                    <a:pt x="30" y="72"/>
                  </a:cubicBezTo>
                  <a:cubicBezTo>
                    <a:pt x="43" y="72"/>
                    <a:pt x="54" y="67"/>
                    <a:pt x="61" y="58"/>
                  </a:cubicBezTo>
                  <a:cubicBezTo>
                    <a:pt x="61" y="49"/>
                    <a:pt x="61" y="40"/>
                    <a:pt x="61" y="30"/>
                  </a:cubicBezTo>
                  <a:cubicBezTo>
                    <a:pt x="61" y="14"/>
                    <a:pt x="47" y="0"/>
                    <a:pt x="30" y="0"/>
                  </a:cubicBezTo>
                </a:path>
              </a:pathLst>
            </a:custGeom>
            <a:solidFill>
              <a:srgbClr val="306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5794375" y="1941513"/>
              <a:ext cx="1790700" cy="1439863"/>
            </a:xfrm>
            <a:custGeom>
              <a:avLst/>
              <a:gdLst>
                <a:gd name="T0" fmla="*/ 173 w 1023"/>
                <a:gd name="T1" fmla="*/ 0 h 823"/>
                <a:gd name="T2" fmla="*/ 0 w 1023"/>
                <a:gd name="T3" fmla="*/ 18 h 823"/>
                <a:gd name="T4" fmla="*/ 20 w 1023"/>
                <a:gd name="T5" fmla="*/ 44 h 823"/>
                <a:gd name="T6" fmla="*/ 14 w 1023"/>
                <a:gd name="T7" fmla="*/ 78 h 823"/>
                <a:gd name="T8" fmla="*/ 173 w 1023"/>
                <a:gd name="T9" fmla="*/ 61 h 823"/>
                <a:gd name="T10" fmla="*/ 819 w 1023"/>
                <a:gd name="T11" fmla="*/ 397 h 823"/>
                <a:gd name="T12" fmla="*/ 962 w 1023"/>
                <a:gd name="T13" fmla="*/ 823 h 823"/>
                <a:gd name="T14" fmla="*/ 993 w 1023"/>
                <a:gd name="T15" fmla="*/ 809 h 823"/>
                <a:gd name="T16" fmla="*/ 1023 w 1023"/>
                <a:gd name="T17" fmla="*/ 822 h 823"/>
                <a:gd name="T18" fmla="*/ 869 w 1023"/>
                <a:gd name="T19" fmla="*/ 362 h 823"/>
                <a:gd name="T20" fmla="*/ 173 w 1023"/>
                <a:gd name="T2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3" h="823">
                  <a:moveTo>
                    <a:pt x="173" y="0"/>
                  </a:moveTo>
                  <a:cubicBezTo>
                    <a:pt x="115" y="0"/>
                    <a:pt x="57" y="6"/>
                    <a:pt x="0" y="18"/>
                  </a:cubicBezTo>
                  <a:cubicBezTo>
                    <a:pt x="10" y="24"/>
                    <a:pt x="17" y="33"/>
                    <a:pt x="20" y="44"/>
                  </a:cubicBezTo>
                  <a:cubicBezTo>
                    <a:pt x="23" y="56"/>
                    <a:pt x="20" y="68"/>
                    <a:pt x="14" y="78"/>
                  </a:cubicBezTo>
                  <a:cubicBezTo>
                    <a:pt x="66" y="67"/>
                    <a:pt x="119" y="61"/>
                    <a:pt x="173" y="61"/>
                  </a:cubicBezTo>
                  <a:cubicBezTo>
                    <a:pt x="430" y="61"/>
                    <a:pt x="671" y="187"/>
                    <a:pt x="819" y="397"/>
                  </a:cubicBezTo>
                  <a:cubicBezTo>
                    <a:pt x="907" y="523"/>
                    <a:pt x="956" y="669"/>
                    <a:pt x="962" y="823"/>
                  </a:cubicBezTo>
                  <a:cubicBezTo>
                    <a:pt x="969" y="814"/>
                    <a:pt x="980" y="809"/>
                    <a:pt x="993" y="809"/>
                  </a:cubicBezTo>
                  <a:cubicBezTo>
                    <a:pt x="1004" y="809"/>
                    <a:pt x="1015" y="814"/>
                    <a:pt x="1023" y="822"/>
                  </a:cubicBezTo>
                  <a:cubicBezTo>
                    <a:pt x="1017" y="656"/>
                    <a:pt x="964" y="498"/>
                    <a:pt x="869" y="362"/>
                  </a:cubicBezTo>
                  <a:cubicBezTo>
                    <a:pt x="709" y="136"/>
                    <a:pt x="449" y="0"/>
                    <a:pt x="17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7477125" y="3357563"/>
              <a:ext cx="107950" cy="125413"/>
            </a:xfrm>
            <a:custGeom>
              <a:avLst/>
              <a:gdLst>
                <a:gd name="T0" fmla="*/ 31 w 61"/>
                <a:gd name="T1" fmla="*/ 0 h 72"/>
                <a:gd name="T2" fmla="*/ 0 w 61"/>
                <a:gd name="T3" fmla="*/ 14 h 72"/>
                <a:gd name="T4" fmla="*/ 0 w 61"/>
                <a:gd name="T5" fmla="*/ 41 h 72"/>
                <a:gd name="T6" fmla="*/ 31 w 61"/>
                <a:gd name="T7" fmla="*/ 72 h 72"/>
                <a:gd name="T8" fmla="*/ 61 w 61"/>
                <a:gd name="T9" fmla="*/ 41 h 72"/>
                <a:gd name="T10" fmla="*/ 61 w 61"/>
                <a:gd name="T11" fmla="*/ 13 h 72"/>
                <a:gd name="T12" fmla="*/ 31 w 6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61" h="72">
                  <a:moveTo>
                    <a:pt x="31" y="0"/>
                  </a:moveTo>
                  <a:cubicBezTo>
                    <a:pt x="18" y="0"/>
                    <a:pt x="7" y="5"/>
                    <a:pt x="0" y="14"/>
                  </a:cubicBezTo>
                  <a:cubicBezTo>
                    <a:pt x="0" y="23"/>
                    <a:pt x="0" y="32"/>
                    <a:pt x="0" y="41"/>
                  </a:cubicBezTo>
                  <a:cubicBezTo>
                    <a:pt x="0" y="58"/>
                    <a:pt x="14" y="72"/>
                    <a:pt x="31" y="72"/>
                  </a:cubicBezTo>
                  <a:cubicBezTo>
                    <a:pt x="47" y="72"/>
                    <a:pt x="61" y="58"/>
                    <a:pt x="61" y="41"/>
                  </a:cubicBezTo>
                  <a:cubicBezTo>
                    <a:pt x="61" y="32"/>
                    <a:pt x="61" y="22"/>
                    <a:pt x="61" y="13"/>
                  </a:cubicBezTo>
                  <a:cubicBezTo>
                    <a:pt x="53" y="5"/>
                    <a:pt x="42" y="0"/>
                    <a:pt x="31" y="0"/>
                  </a:cubicBezTo>
                </a:path>
              </a:pathLst>
            </a:custGeom>
            <a:solidFill>
              <a:srgbClr val="64C2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5699125" y="1973263"/>
              <a:ext cx="134938" cy="114300"/>
            </a:xfrm>
            <a:custGeom>
              <a:avLst/>
              <a:gdLst>
                <a:gd name="T0" fmla="*/ 54 w 77"/>
                <a:gd name="T1" fmla="*/ 0 h 66"/>
                <a:gd name="T2" fmla="*/ 26 w 77"/>
                <a:gd name="T3" fmla="*/ 6 h 66"/>
                <a:gd name="T4" fmla="*/ 4 w 77"/>
                <a:gd name="T5" fmla="*/ 43 h 66"/>
                <a:gd name="T6" fmla="*/ 33 w 77"/>
                <a:gd name="T7" fmla="*/ 66 h 66"/>
                <a:gd name="T8" fmla="*/ 41 w 77"/>
                <a:gd name="T9" fmla="*/ 66 h 66"/>
                <a:gd name="T10" fmla="*/ 68 w 77"/>
                <a:gd name="T11" fmla="*/ 60 h 66"/>
                <a:gd name="T12" fmla="*/ 74 w 77"/>
                <a:gd name="T13" fmla="*/ 26 h 66"/>
                <a:gd name="T14" fmla="*/ 54 w 77"/>
                <a:gd name="T15" fmla="*/ 0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66">
                  <a:moveTo>
                    <a:pt x="54" y="0"/>
                  </a:moveTo>
                  <a:cubicBezTo>
                    <a:pt x="45" y="2"/>
                    <a:pt x="36" y="4"/>
                    <a:pt x="26" y="6"/>
                  </a:cubicBezTo>
                  <a:cubicBezTo>
                    <a:pt x="10" y="10"/>
                    <a:pt x="0" y="27"/>
                    <a:pt x="4" y="43"/>
                  </a:cubicBezTo>
                  <a:cubicBezTo>
                    <a:pt x="7" y="57"/>
                    <a:pt x="20" y="66"/>
                    <a:pt x="33" y="66"/>
                  </a:cubicBezTo>
                  <a:cubicBezTo>
                    <a:pt x="36" y="66"/>
                    <a:pt x="38" y="66"/>
                    <a:pt x="41" y="66"/>
                  </a:cubicBezTo>
                  <a:cubicBezTo>
                    <a:pt x="50" y="63"/>
                    <a:pt x="59" y="61"/>
                    <a:pt x="68" y="60"/>
                  </a:cubicBezTo>
                  <a:cubicBezTo>
                    <a:pt x="74" y="50"/>
                    <a:pt x="77" y="38"/>
                    <a:pt x="74" y="26"/>
                  </a:cubicBezTo>
                  <a:cubicBezTo>
                    <a:pt x="71" y="15"/>
                    <a:pt x="64" y="6"/>
                    <a:pt x="54"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4124325" y="2222500"/>
              <a:ext cx="822325" cy="2760663"/>
            </a:xfrm>
            <a:custGeom>
              <a:avLst/>
              <a:gdLst>
                <a:gd name="T0" fmla="*/ 236 w 470"/>
                <a:gd name="T1" fmla="*/ 0 h 1577"/>
                <a:gd name="T2" fmla="*/ 0 w 470"/>
                <a:gd name="T3" fmla="*/ 689 h 1577"/>
                <a:gd name="T4" fmla="*/ 163 w 470"/>
                <a:gd name="T5" fmla="*/ 1273 h 1577"/>
                <a:gd name="T6" fmla="*/ 433 w 470"/>
                <a:gd name="T7" fmla="*/ 1577 h 1577"/>
                <a:gd name="T8" fmla="*/ 440 w 470"/>
                <a:gd name="T9" fmla="*/ 1545 h 1577"/>
                <a:gd name="T10" fmla="*/ 470 w 470"/>
                <a:gd name="T11" fmla="*/ 1528 h 1577"/>
                <a:gd name="T12" fmla="*/ 215 w 470"/>
                <a:gd name="T13" fmla="*/ 1242 h 1577"/>
                <a:gd name="T14" fmla="*/ 61 w 470"/>
                <a:gd name="T15" fmla="*/ 689 h 1577"/>
                <a:gd name="T16" fmla="*/ 284 w 470"/>
                <a:gd name="T17" fmla="*/ 38 h 1577"/>
                <a:gd name="T18" fmla="*/ 278 w 470"/>
                <a:gd name="T19" fmla="*/ 38 h 1577"/>
                <a:gd name="T20" fmla="*/ 251 w 470"/>
                <a:gd name="T21" fmla="*/ 29 h 1577"/>
                <a:gd name="T22" fmla="*/ 236 w 470"/>
                <a:gd name="T23" fmla="*/ 0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0" h="1577">
                  <a:moveTo>
                    <a:pt x="236" y="0"/>
                  </a:moveTo>
                  <a:cubicBezTo>
                    <a:pt x="84" y="197"/>
                    <a:pt x="0" y="440"/>
                    <a:pt x="0" y="689"/>
                  </a:cubicBezTo>
                  <a:cubicBezTo>
                    <a:pt x="0" y="896"/>
                    <a:pt x="56" y="1098"/>
                    <a:pt x="163" y="1273"/>
                  </a:cubicBezTo>
                  <a:cubicBezTo>
                    <a:pt x="235" y="1390"/>
                    <a:pt x="325" y="1492"/>
                    <a:pt x="433" y="1577"/>
                  </a:cubicBezTo>
                  <a:cubicBezTo>
                    <a:pt x="431" y="1566"/>
                    <a:pt x="433" y="1554"/>
                    <a:pt x="440" y="1545"/>
                  </a:cubicBezTo>
                  <a:cubicBezTo>
                    <a:pt x="448" y="1535"/>
                    <a:pt x="459" y="1529"/>
                    <a:pt x="470" y="1528"/>
                  </a:cubicBezTo>
                  <a:cubicBezTo>
                    <a:pt x="368" y="1449"/>
                    <a:pt x="283" y="1352"/>
                    <a:pt x="215" y="1242"/>
                  </a:cubicBezTo>
                  <a:cubicBezTo>
                    <a:pt x="114" y="1076"/>
                    <a:pt x="61" y="885"/>
                    <a:pt x="61" y="689"/>
                  </a:cubicBezTo>
                  <a:cubicBezTo>
                    <a:pt x="61" y="454"/>
                    <a:pt x="140" y="224"/>
                    <a:pt x="284" y="38"/>
                  </a:cubicBezTo>
                  <a:cubicBezTo>
                    <a:pt x="282" y="38"/>
                    <a:pt x="280" y="38"/>
                    <a:pt x="278" y="38"/>
                  </a:cubicBezTo>
                  <a:cubicBezTo>
                    <a:pt x="268" y="38"/>
                    <a:pt x="259" y="35"/>
                    <a:pt x="251" y="29"/>
                  </a:cubicBezTo>
                  <a:cubicBezTo>
                    <a:pt x="242" y="21"/>
                    <a:pt x="237" y="11"/>
                    <a:pt x="236"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4878388" y="4897438"/>
              <a:ext cx="134938" cy="125413"/>
            </a:xfrm>
            <a:custGeom>
              <a:avLst/>
              <a:gdLst>
                <a:gd name="T0" fmla="*/ 39 w 77"/>
                <a:gd name="T1" fmla="*/ 0 h 72"/>
                <a:gd name="T2" fmla="*/ 9 w 77"/>
                <a:gd name="T3" fmla="*/ 17 h 72"/>
                <a:gd name="T4" fmla="*/ 2 w 77"/>
                <a:gd name="T5" fmla="*/ 49 h 72"/>
                <a:gd name="T6" fmla="*/ 25 w 77"/>
                <a:gd name="T7" fmla="*/ 66 h 72"/>
                <a:gd name="T8" fmla="*/ 43 w 77"/>
                <a:gd name="T9" fmla="*/ 72 h 72"/>
                <a:gd name="T10" fmla="*/ 67 w 77"/>
                <a:gd name="T11" fmla="*/ 60 h 72"/>
                <a:gd name="T12" fmla="*/ 61 w 77"/>
                <a:gd name="T13" fmla="*/ 17 h 72"/>
                <a:gd name="T14" fmla="*/ 39 w 77"/>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2">
                  <a:moveTo>
                    <a:pt x="39" y="0"/>
                  </a:moveTo>
                  <a:cubicBezTo>
                    <a:pt x="28" y="1"/>
                    <a:pt x="17" y="7"/>
                    <a:pt x="9" y="17"/>
                  </a:cubicBezTo>
                  <a:cubicBezTo>
                    <a:pt x="2" y="26"/>
                    <a:pt x="0" y="38"/>
                    <a:pt x="2" y="49"/>
                  </a:cubicBezTo>
                  <a:cubicBezTo>
                    <a:pt x="9" y="55"/>
                    <a:pt x="17" y="60"/>
                    <a:pt x="25" y="66"/>
                  </a:cubicBezTo>
                  <a:cubicBezTo>
                    <a:pt x="30" y="70"/>
                    <a:pt x="36" y="72"/>
                    <a:pt x="43" y="72"/>
                  </a:cubicBezTo>
                  <a:cubicBezTo>
                    <a:pt x="52" y="72"/>
                    <a:pt x="61" y="68"/>
                    <a:pt x="67" y="60"/>
                  </a:cubicBezTo>
                  <a:cubicBezTo>
                    <a:pt x="77" y="46"/>
                    <a:pt x="74" y="27"/>
                    <a:pt x="61" y="17"/>
                  </a:cubicBezTo>
                  <a:cubicBezTo>
                    <a:pt x="53" y="12"/>
                    <a:pt x="46" y="6"/>
                    <a:pt x="39" y="0"/>
                  </a:cubicBezTo>
                </a:path>
              </a:pathLst>
            </a:custGeom>
            <a:solidFill>
              <a:srgbClr val="D46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4537075" y="2163763"/>
              <a:ext cx="133350" cy="125413"/>
            </a:xfrm>
            <a:custGeom>
              <a:avLst/>
              <a:gdLst>
                <a:gd name="T0" fmla="*/ 42 w 76"/>
                <a:gd name="T1" fmla="*/ 0 h 72"/>
                <a:gd name="T2" fmla="*/ 18 w 76"/>
                <a:gd name="T3" fmla="*/ 11 h 72"/>
                <a:gd name="T4" fmla="*/ 0 w 76"/>
                <a:gd name="T5" fmla="*/ 34 h 72"/>
                <a:gd name="T6" fmla="*/ 15 w 76"/>
                <a:gd name="T7" fmla="*/ 63 h 72"/>
                <a:gd name="T8" fmla="*/ 42 w 76"/>
                <a:gd name="T9" fmla="*/ 72 h 72"/>
                <a:gd name="T10" fmla="*/ 48 w 76"/>
                <a:gd name="T11" fmla="*/ 72 h 72"/>
                <a:gd name="T12" fmla="*/ 65 w 76"/>
                <a:gd name="T13" fmla="*/ 50 h 72"/>
                <a:gd name="T14" fmla="*/ 61 w 76"/>
                <a:gd name="T15" fmla="*/ 7 h 72"/>
                <a:gd name="T16" fmla="*/ 42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2" y="0"/>
                  </a:moveTo>
                  <a:cubicBezTo>
                    <a:pt x="33" y="0"/>
                    <a:pt x="24" y="4"/>
                    <a:pt x="18" y="11"/>
                  </a:cubicBezTo>
                  <a:cubicBezTo>
                    <a:pt x="12" y="19"/>
                    <a:pt x="6" y="26"/>
                    <a:pt x="0" y="34"/>
                  </a:cubicBezTo>
                  <a:cubicBezTo>
                    <a:pt x="1" y="45"/>
                    <a:pt x="6" y="55"/>
                    <a:pt x="15" y="63"/>
                  </a:cubicBezTo>
                  <a:cubicBezTo>
                    <a:pt x="23" y="69"/>
                    <a:pt x="32" y="72"/>
                    <a:pt x="42" y="72"/>
                  </a:cubicBezTo>
                  <a:cubicBezTo>
                    <a:pt x="44" y="72"/>
                    <a:pt x="46" y="72"/>
                    <a:pt x="48" y="72"/>
                  </a:cubicBezTo>
                  <a:cubicBezTo>
                    <a:pt x="54" y="64"/>
                    <a:pt x="59" y="57"/>
                    <a:pt x="65" y="50"/>
                  </a:cubicBezTo>
                  <a:cubicBezTo>
                    <a:pt x="76" y="37"/>
                    <a:pt x="74" y="18"/>
                    <a:pt x="61" y="7"/>
                  </a:cubicBezTo>
                  <a:cubicBezTo>
                    <a:pt x="55" y="2"/>
                    <a:pt x="48" y="0"/>
                    <a:pt x="42" y="0"/>
                  </a:cubicBezTo>
                </a:path>
              </a:pathLst>
            </a:custGeom>
            <a:solidFill>
              <a:srgbClr val="F36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6629400" y="3478213"/>
              <a:ext cx="1439863" cy="1741488"/>
            </a:xfrm>
            <a:custGeom>
              <a:avLst/>
              <a:gdLst>
                <a:gd name="T0" fmla="*/ 762 w 823"/>
                <a:gd name="T1" fmla="*/ 0 h 995"/>
                <a:gd name="T2" fmla="*/ 465 w 823"/>
                <a:gd name="T3" fmla="*/ 710 h 995"/>
                <a:gd name="T4" fmla="*/ 0 w 823"/>
                <a:gd name="T5" fmla="*/ 995 h 995"/>
                <a:gd name="T6" fmla="*/ 170 w 823"/>
                <a:gd name="T7" fmla="*/ 995 h 995"/>
                <a:gd name="T8" fmla="*/ 509 w 823"/>
                <a:gd name="T9" fmla="*/ 752 h 995"/>
                <a:gd name="T10" fmla="*/ 823 w 823"/>
                <a:gd name="T11" fmla="*/ 1 h 995"/>
                <a:gd name="T12" fmla="*/ 793 w 823"/>
                <a:gd name="T13" fmla="*/ 14 h 995"/>
                <a:gd name="T14" fmla="*/ 762 w 823"/>
                <a:gd name="T15" fmla="*/ 0 h 9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3" h="995">
                  <a:moveTo>
                    <a:pt x="762" y="0"/>
                  </a:moveTo>
                  <a:cubicBezTo>
                    <a:pt x="755" y="266"/>
                    <a:pt x="650" y="517"/>
                    <a:pt x="465" y="710"/>
                  </a:cubicBezTo>
                  <a:cubicBezTo>
                    <a:pt x="335" y="846"/>
                    <a:pt x="175" y="943"/>
                    <a:pt x="0" y="995"/>
                  </a:cubicBezTo>
                  <a:cubicBezTo>
                    <a:pt x="170" y="995"/>
                    <a:pt x="170" y="995"/>
                    <a:pt x="170" y="995"/>
                  </a:cubicBezTo>
                  <a:cubicBezTo>
                    <a:pt x="298" y="935"/>
                    <a:pt x="412" y="854"/>
                    <a:pt x="509" y="752"/>
                  </a:cubicBezTo>
                  <a:cubicBezTo>
                    <a:pt x="705" y="548"/>
                    <a:pt x="816" y="282"/>
                    <a:pt x="823" y="1"/>
                  </a:cubicBezTo>
                  <a:cubicBezTo>
                    <a:pt x="815" y="9"/>
                    <a:pt x="804" y="14"/>
                    <a:pt x="793" y="14"/>
                  </a:cubicBezTo>
                  <a:cubicBezTo>
                    <a:pt x="780" y="14"/>
                    <a:pt x="769" y="9"/>
                    <a:pt x="762"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7962900" y="3376613"/>
              <a:ext cx="106363" cy="125413"/>
            </a:xfrm>
            <a:custGeom>
              <a:avLst/>
              <a:gdLst>
                <a:gd name="T0" fmla="*/ 31 w 61"/>
                <a:gd name="T1" fmla="*/ 0 h 72"/>
                <a:gd name="T2" fmla="*/ 0 w 61"/>
                <a:gd name="T3" fmla="*/ 30 h 72"/>
                <a:gd name="T4" fmla="*/ 0 w 61"/>
                <a:gd name="T5" fmla="*/ 58 h 72"/>
                <a:gd name="T6" fmla="*/ 31 w 61"/>
                <a:gd name="T7" fmla="*/ 72 h 72"/>
                <a:gd name="T8" fmla="*/ 61 w 61"/>
                <a:gd name="T9" fmla="*/ 59 h 72"/>
                <a:gd name="T10" fmla="*/ 61 w 61"/>
                <a:gd name="T11" fmla="*/ 30 h 72"/>
                <a:gd name="T12" fmla="*/ 31 w 6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61" h="72">
                  <a:moveTo>
                    <a:pt x="31" y="0"/>
                  </a:moveTo>
                  <a:cubicBezTo>
                    <a:pt x="14" y="0"/>
                    <a:pt x="0" y="14"/>
                    <a:pt x="0" y="30"/>
                  </a:cubicBezTo>
                  <a:cubicBezTo>
                    <a:pt x="0" y="40"/>
                    <a:pt x="0" y="49"/>
                    <a:pt x="0" y="58"/>
                  </a:cubicBezTo>
                  <a:cubicBezTo>
                    <a:pt x="7" y="67"/>
                    <a:pt x="18" y="72"/>
                    <a:pt x="31" y="72"/>
                  </a:cubicBezTo>
                  <a:cubicBezTo>
                    <a:pt x="42" y="72"/>
                    <a:pt x="53" y="67"/>
                    <a:pt x="61" y="59"/>
                  </a:cubicBezTo>
                  <a:cubicBezTo>
                    <a:pt x="61" y="50"/>
                    <a:pt x="61" y="40"/>
                    <a:pt x="61" y="30"/>
                  </a:cubicBezTo>
                  <a:cubicBezTo>
                    <a:pt x="61" y="14"/>
                    <a:pt x="47" y="0"/>
                    <a:pt x="31" y="0"/>
                  </a:cubicBezTo>
                </a:path>
              </a:pathLst>
            </a:custGeom>
            <a:solidFill>
              <a:srgbClr val="3383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7981950" y="2765425"/>
              <a:ext cx="571500" cy="2133600"/>
            </a:xfrm>
            <a:custGeom>
              <a:avLst/>
              <a:gdLst>
                <a:gd name="T0" fmla="*/ 275 w 327"/>
                <a:gd name="T1" fmla="*/ 0 h 1219"/>
                <a:gd name="T2" fmla="*/ 250 w 327"/>
                <a:gd name="T3" fmla="*/ 21 h 1219"/>
                <a:gd name="T4" fmla="*/ 238 w 327"/>
                <a:gd name="T5" fmla="*/ 23 h 1219"/>
                <a:gd name="T6" fmla="*/ 238 w 327"/>
                <a:gd name="T7" fmla="*/ 23 h 1219"/>
                <a:gd name="T8" fmla="*/ 216 w 327"/>
                <a:gd name="T9" fmla="*/ 17 h 1219"/>
                <a:gd name="T10" fmla="*/ 266 w 327"/>
                <a:gd name="T11" fmla="*/ 379 h 1219"/>
                <a:gd name="T12" fmla="*/ 0 w 327"/>
                <a:gd name="T13" fmla="*/ 1182 h 1219"/>
                <a:gd name="T14" fmla="*/ 7 w 327"/>
                <a:gd name="T15" fmla="*/ 1181 h 1219"/>
                <a:gd name="T16" fmla="*/ 32 w 327"/>
                <a:gd name="T17" fmla="*/ 1190 h 1219"/>
                <a:gd name="T18" fmla="*/ 48 w 327"/>
                <a:gd name="T19" fmla="*/ 1219 h 1219"/>
                <a:gd name="T20" fmla="*/ 327 w 327"/>
                <a:gd name="T21" fmla="*/ 379 h 1219"/>
                <a:gd name="T22" fmla="*/ 275 w 327"/>
                <a:gd name="T23" fmla="*/ 0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1219">
                  <a:moveTo>
                    <a:pt x="275" y="0"/>
                  </a:moveTo>
                  <a:cubicBezTo>
                    <a:pt x="270" y="10"/>
                    <a:pt x="261" y="18"/>
                    <a:pt x="250" y="21"/>
                  </a:cubicBezTo>
                  <a:cubicBezTo>
                    <a:pt x="246" y="22"/>
                    <a:pt x="242" y="23"/>
                    <a:pt x="238" y="23"/>
                  </a:cubicBezTo>
                  <a:cubicBezTo>
                    <a:pt x="238" y="23"/>
                    <a:pt x="238" y="23"/>
                    <a:pt x="238" y="23"/>
                  </a:cubicBezTo>
                  <a:cubicBezTo>
                    <a:pt x="230" y="23"/>
                    <a:pt x="223" y="21"/>
                    <a:pt x="216" y="17"/>
                  </a:cubicBezTo>
                  <a:cubicBezTo>
                    <a:pt x="249" y="134"/>
                    <a:pt x="266" y="256"/>
                    <a:pt x="266" y="379"/>
                  </a:cubicBezTo>
                  <a:cubicBezTo>
                    <a:pt x="266" y="672"/>
                    <a:pt x="174" y="948"/>
                    <a:pt x="0" y="1182"/>
                  </a:cubicBezTo>
                  <a:cubicBezTo>
                    <a:pt x="2" y="1181"/>
                    <a:pt x="4" y="1181"/>
                    <a:pt x="7" y="1181"/>
                  </a:cubicBezTo>
                  <a:cubicBezTo>
                    <a:pt x="16" y="1181"/>
                    <a:pt x="25" y="1184"/>
                    <a:pt x="32" y="1190"/>
                  </a:cubicBezTo>
                  <a:cubicBezTo>
                    <a:pt x="42" y="1197"/>
                    <a:pt x="47" y="1208"/>
                    <a:pt x="48" y="1219"/>
                  </a:cubicBezTo>
                  <a:cubicBezTo>
                    <a:pt x="231" y="975"/>
                    <a:pt x="327" y="685"/>
                    <a:pt x="327" y="379"/>
                  </a:cubicBezTo>
                  <a:cubicBezTo>
                    <a:pt x="327" y="250"/>
                    <a:pt x="309" y="123"/>
                    <a:pt x="275"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8339138" y="2679700"/>
              <a:ext cx="123825" cy="127000"/>
            </a:xfrm>
            <a:custGeom>
              <a:avLst/>
              <a:gdLst>
                <a:gd name="T0" fmla="*/ 34 w 71"/>
                <a:gd name="T1" fmla="*/ 0 h 72"/>
                <a:gd name="T2" fmla="*/ 25 w 71"/>
                <a:gd name="T3" fmla="*/ 1 h 72"/>
                <a:gd name="T4" fmla="*/ 5 w 71"/>
                <a:gd name="T5" fmla="*/ 39 h 72"/>
                <a:gd name="T6" fmla="*/ 12 w 71"/>
                <a:gd name="T7" fmla="*/ 66 h 72"/>
                <a:gd name="T8" fmla="*/ 34 w 71"/>
                <a:gd name="T9" fmla="*/ 72 h 72"/>
                <a:gd name="T10" fmla="*/ 34 w 71"/>
                <a:gd name="T11" fmla="*/ 72 h 72"/>
                <a:gd name="T12" fmla="*/ 46 w 71"/>
                <a:gd name="T13" fmla="*/ 70 h 72"/>
                <a:gd name="T14" fmla="*/ 71 w 71"/>
                <a:gd name="T15" fmla="*/ 49 h 72"/>
                <a:gd name="T16" fmla="*/ 63 w 71"/>
                <a:gd name="T17" fmla="*/ 21 h 72"/>
                <a:gd name="T18" fmla="*/ 34 w 71"/>
                <a:gd name="T1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72">
                  <a:moveTo>
                    <a:pt x="34" y="0"/>
                  </a:moveTo>
                  <a:cubicBezTo>
                    <a:pt x="31" y="0"/>
                    <a:pt x="28" y="0"/>
                    <a:pt x="25" y="1"/>
                  </a:cubicBezTo>
                  <a:cubicBezTo>
                    <a:pt x="9" y="6"/>
                    <a:pt x="0" y="23"/>
                    <a:pt x="5" y="39"/>
                  </a:cubicBezTo>
                  <a:cubicBezTo>
                    <a:pt x="7" y="48"/>
                    <a:pt x="10" y="57"/>
                    <a:pt x="12" y="66"/>
                  </a:cubicBezTo>
                  <a:cubicBezTo>
                    <a:pt x="19" y="70"/>
                    <a:pt x="26" y="72"/>
                    <a:pt x="34" y="72"/>
                  </a:cubicBezTo>
                  <a:cubicBezTo>
                    <a:pt x="34" y="72"/>
                    <a:pt x="34" y="72"/>
                    <a:pt x="34" y="72"/>
                  </a:cubicBezTo>
                  <a:cubicBezTo>
                    <a:pt x="38" y="72"/>
                    <a:pt x="42" y="71"/>
                    <a:pt x="46" y="70"/>
                  </a:cubicBezTo>
                  <a:cubicBezTo>
                    <a:pt x="57" y="67"/>
                    <a:pt x="66" y="59"/>
                    <a:pt x="71" y="49"/>
                  </a:cubicBezTo>
                  <a:cubicBezTo>
                    <a:pt x="68" y="40"/>
                    <a:pt x="66" y="30"/>
                    <a:pt x="63" y="21"/>
                  </a:cubicBezTo>
                  <a:cubicBezTo>
                    <a:pt x="59" y="8"/>
                    <a:pt x="47" y="0"/>
                    <a:pt x="34"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7932738" y="4832350"/>
              <a:ext cx="133350" cy="127000"/>
            </a:xfrm>
            <a:custGeom>
              <a:avLst/>
              <a:gdLst>
                <a:gd name="T0" fmla="*/ 35 w 76"/>
                <a:gd name="T1" fmla="*/ 0 h 72"/>
                <a:gd name="T2" fmla="*/ 28 w 76"/>
                <a:gd name="T3" fmla="*/ 1 h 72"/>
                <a:gd name="T4" fmla="*/ 11 w 76"/>
                <a:gd name="T5" fmla="*/ 23 h 72"/>
                <a:gd name="T6" fmla="*/ 16 w 76"/>
                <a:gd name="T7" fmla="*/ 66 h 72"/>
                <a:gd name="T8" fmla="*/ 35 w 76"/>
                <a:gd name="T9" fmla="*/ 72 h 72"/>
                <a:gd name="T10" fmla="*/ 59 w 76"/>
                <a:gd name="T11" fmla="*/ 60 h 72"/>
                <a:gd name="T12" fmla="*/ 76 w 76"/>
                <a:gd name="T13" fmla="*/ 38 h 72"/>
                <a:gd name="T14" fmla="*/ 60 w 76"/>
                <a:gd name="T15" fmla="*/ 9 h 72"/>
                <a:gd name="T16" fmla="*/ 35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35" y="0"/>
                  </a:moveTo>
                  <a:cubicBezTo>
                    <a:pt x="32" y="0"/>
                    <a:pt x="30" y="0"/>
                    <a:pt x="28" y="1"/>
                  </a:cubicBezTo>
                  <a:cubicBezTo>
                    <a:pt x="22" y="8"/>
                    <a:pt x="16" y="15"/>
                    <a:pt x="11" y="23"/>
                  </a:cubicBezTo>
                  <a:cubicBezTo>
                    <a:pt x="0" y="36"/>
                    <a:pt x="3" y="55"/>
                    <a:pt x="16" y="66"/>
                  </a:cubicBezTo>
                  <a:cubicBezTo>
                    <a:pt x="21" y="70"/>
                    <a:pt x="28" y="72"/>
                    <a:pt x="35" y="72"/>
                  </a:cubicBezTo>
                  <a:cubicBezTo>
                    <a:pt x="44" y="72"/>
                    <a:pt x="53" y="68"/>
                    <a:pt x="59" y="60"/>
                  </a:cubicBezTo>
                  <a:cubicBezTo>
                    <a:pt x="65" y="53"/>
                    <a:pt x="70" y="45"/>
                    <a:pt x="76" y="38"/>
                  </a:cubicBezTo>
                  <a:cubicBezTo>
                    <a:pt x="75" y="27"/>
                    <a:pt x="70" y="16"/>
                    <a:pt x="60" y="9"/>
                  </a:cubicBezTo>
                  <a:cubicBezTo>
                    <a:pt x="53" y="3"/>
                    <a:pt x="44" y="0"/>
                    <a:pt x="35"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p:cNvSpPr>
            <p:nvPr/>
          </p:nvSpPr>
          <p:spPr bwMode="auto">
            <a:xfrm>
              <a:off x="3640138" y="2046288"/>
              <a:ext cx="514350" cy="1847850"/>
            </a:xfrm>
            <a:custGeom>
              <a:avLst/>
              <a:gdLst>
                <a:gd name="T0" fmla="*/ 244 w 294"/>
                <a:gd name="T1" fmla="*/ 0 h 1056"/>
                <a:gd name="T2" fmla="*/ 0 w 294"/>
                <a:gd name="T3" fmla="*/ 790 h 1056"/>
                <a:gd name="T4" fmla="*/ 25 w 294"/>
                <a:gd name="T5" fmla="*/ 1056 h 1056"/>
                <a:gd name="T6" fmla="*/ 52 w 294"/>
                <a:gd name="T7" fmla="*/ 1037 h 1056"/>
                <a:gd name="T8" fmla="*/ 61 w 294"/>
                <a:gd name="T9" fmla="*/ 1036 h 1056"/>
                <a:gd name="T10" fmla="*/ 85 w 294"/>
                <a:gd name="T11" fmla="*/ 1044 h 1056"/>
                <a:gd name="T12" fmla="*/ 61 w 294"/>
                <a:gd name="T13" fmla="*/ 790 h 1056"/>
                <a:gd name="T14" fmla="*/ 294 w 294"/>
                <a:gd name="T15" fmla="*/ 35 h 1056"/>
                <a:gd name="T16" fmla="*/ 286 w 294"/>
                <a:gd name="T17" fmla="*/ 35 h 1056"/>
                <a:gd name="T18" fmla="*/ 261 w 294"/>
                <a:gd name="T19" fmla="*/ 28 h 1056"/>
                <a:gd name="T20" fmla="*/ 244 w 294"/>
                <a:gd name="T21" fmla="*/ 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4" h="1056">
                  <a:moveTo>
                    <a:pt x="244" y="0"/>
                  </a:moveTo>
                  <a:cubicBezTo>
                    <a:pt x="84" y="233"/>
                    <a:pt x="0" y="506"/>
                    <a:pt x="0" y="790"/>
                  </a:cubicBezTo>
                  <a:cubicBezTo>
                    <a:pt x="0" y="880"/>
                    <a:pt x="8" y="969"/>
                    <a:pt x="25" y="1056"/>
                  </a:cubicBezTo>
                  <a:cubicBezTo>
                    <a:pt x="31" y="1047"/>
                    <a:pt x="40" y="1040"/>
                    <a:pt x="52" y="1037"/>
                  </a:cubicBezTo>
                  <a:cubicBezTo>
                    <a:pt x="55" y="1037"/>
                    <a:pt x="58" y="1036"/>
                    <a:pt x="61" y="1036"/>
                  </a:cubicBezTo>
                  <a:cubicBezTo>
                    <a:pt x="70" y="1036"/>
                    <a:pt x="78" y="1039"/>
                    <a:pt x="85" y="1044"/>
                  </a:cubicBezTo>
                  <a:cubicBezTo>
                    <a:pt x="69" y="961"/>
                    <a:pt x="61" y="876"/>
                    <a:pt x="61" y="790"/>
                  </a:cubicBezTo>
                  <a:cubicBezTo>
                    <a:pt x="61" y="519"/>
                    <a:pt x="142" y="258"/>
                    <a:pt x="294" y="35"/>
                  </a:cubicBezTo>
                  <a:cubicBezTo>
                    <a:pt x="291" y="35"/>
                    <a:pt x="289" y="35"/>
                    <a:pt x="286" y="35"/>
                  </a:cubicBezTo>
                  <a:cubicBezTo>
                    <a:pt x="277" y="35"/>
                    <a:pt x="269" y="33"/>
                    <a:pt x="261" y="28"/>
                  </a:cubicBezTo>
                  <a:cubicBezTo>
                    <a:pt x="252" y="21"/>
                    <a:pt x="246" y="11"/>
                    <a:pt x="244"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p:cNvSpPr>
            <p:nvPr/>
          </p:nvSpPr>
          <p:spPr bwMode="auto">
            <a:xfrm>
              <a:off x="4067175" y="1981200"/>
              <a:ext cx="133350" cy="127000"/>
            </a:xfrm>
            <a:custGeom>
              <a:avLst/>
              <a:gdLst>
                <a:gd name="T0" fmla="*/ 42 w 76"/>
                <a:gd name="T1" fmla="*/ 0 h 72"/>
                <a:gd name="T2" fmla="*/ 17 w 76"/>
                <a:gd name="T3" fmla="*/ 13 h 72"/>
                <a:gd name="T4" fmla="*/ 0 w 76"/>
                <a:gd name="T5" fmla="*/ 37 h 72"/>
                <a:gd name="T6" fmla="*/ 17 w 76"/>
                <a:gd name="T7" fmla="*/ 65 h 72"/>
                <a:gd name="T8" fmla="*/ 42 w 76"/>
                <a:gd name="T9" fmla="*/ 72 h 72"/>
                <a:gd name="T10" fmla="*/ 50 w 76"/>
                <a:gd name="T11" fmla="*/ 72 h 72"/>
                <a:gd name="T12" fmla="*/ 66 w 76"/>
                <a:gd name="T13" fmla="*/ 49 h 72"/>
                <a:gd name="T14" fmla="*/ 59 w 76"/>
                <a:gd name="T15" fmla="*/ 6 h 72"/>
                <a:gd name="T16" fmla="*/ 42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2" y="0"/>
                  </a:moveTo>
                  <a:cubicBezTo>
                    <a:pt x="32" y="0"/>
                    <a:pt x="23" y="5"/>
                    <a:pt x="17" y="13"/>
                  </a:cubicBezTo>
                  <a:cubicBezTo>
                    <a:pt x="11" y="21"/>
                    <a:pt x="6" y="29"/>
                    <a:pt x="0" y="37"/>
                  </a:cubicBezTo>
                  <a:cubicBezTo>
                    <a:pt x="2" y="48"/>
                    <a:pt x="8" y="58"/>
                    <a:pt x="17" y="65"/>
                  </a:cubicBezTo>
                  <a:cubicBezTo>
                    <a:pt x="25" y="70"/>
                    <a:pt x="33" y="72"/>
                    <a:pt x="42" y="72"/>
                  </a:cubicBezTo>
                  <a:cubicBezTo>
                    <a:pt x="45" y="72"/>
                    <a:pt x="47" y="72"/>
                    <a:pt x="50" y="72"/>
                  </a:cubicBezTo>
                  <a:cubicBezTo>
                    <a:pt x="56" y="64"/>
                    <a:pt x="61" y="56"/>
                    <a:pt x="66" y="49"/>
                  </a:cubicBezTo>
                  <a:cubicBezTo>
                    <a:pt x="76" y="35"/>
                    <a:pt x="73" y="16"/>
                    <a:pt x="59" y="6"/>
                  </a:cubicBezTo>
                  <a:cubicBezTo>
                    <a:pt x="54" y="2"/>
                    <a:pt x="48" y="0"/>
                    <a:pt x="42" y="0"/>
                  </a:cubicBezTo>
                </a:path>
              </a:pathLst>
            </a:custGeom>
            <a:solidFill>
              <a:srgbClr val="D6C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2"/>
            <p:cNvSpPr>
              <a:spLocks/>
            </p:cNvSpPr>
            <p:nvPr/>
          </p:nvSpPr>
          <p:spPr bwMode="auto">
            <a:xfrm>
              <a:off x="3683000" y="3859213"/>
              <a:ext cx="120650" cy="127000"/>
            </a:xfrm>
            <a:custGeom>
              <a:avLst/>
              <a:gdLst>
                <a:gd name="T0" fmla="*/ 36 w 69"/>
                <a:gd name="T1" fmla="*/ 0 h 72"/>
                <a:gd name="T2" fmla="*/ 27 w 69"/>
                <a:gd name="T3" fmla="*/ 1 h 72"/>
                <a:gd name="T4" fmla="*/ 0 w 69"/>
                <a:gd name="T5" fmla="*/ 20 h 72"/>
                <a:gd name="T6" fmla="*/ 6 w 69"/>
                <a:gd name="T7" fmla="*/ 48 h 72"/>
                <a:gd name="T8" fmla="*/ 36 w 69"/>
                <a:gd name="T9" fmla="*/ 72 h 72"/>
                <a:gd name="T10" fmla="*/ 42 w 69"/>
                <a:gd name="T11" fmla="*/ 72 h 72"/>
                <a:gd name="T12" fmla="*/ 66 w 69"/>
                <a:gd name="T13" fmla="*/ 36 h 72"/>
                <a:gd name="T14" fmla="*/ 60 w 69"/>
                <a:gd name="T15" fmla="*/ 8 h 72"/>
                <a:gd name="T16" fmla="*/ 36 w 69"/>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72">
                  <a:moveTo>
                    <a:pt x="36" y="0"/>
                  </a:moveTo>
                  <a:cubicBezTo>
                    <a:pt x="33" y="0"/>
                    <a:pt x="30" y="1"/>
                    <a:pt x="27" y="1"/>
                  </a:cubicBezTo>
                  <a:cubicBezTo>
                    <a:pt x="15" y="4"/>
                    <a:pt x="6" y="11"/>
                    <a:pt x="0" y="20"/>
                  </a:cubicBezTo>
                  <a:cubicBezTo>
                    <a:pt x="2" y="30"/>
                    <a:pt x="4" y="39"/>
                    <a:pt x="6" y="48"/>
                  </a:cubicBezTo>
                  <a:cubicBezTo>
                    <a:pt x="9" y="63"/>
                    <a:pt x="22" y="72"/>
                    <a:pt x="36" y="72"/>
                  </a:cubicBezTo>
                  <a:cubicBezTo>
                    <a:pt x="38" y="72"/>
                    <a:pt x="40" y="72"/>
                    <a:pt x="42" y="72"/>
                  </a:cubicBezTo>
                  <a:cubicBezTo>
                    <a:pt x="59" y="68"/>
                    <a:pt x="69" y="52"/>
                    <a:pt x="66" y="36"/>
                  </a:cubicBezTo>
                  <a:cubicBezTo>
                    <a:pt x="64" y="26"/>
                    <a:pt x="62" y="17"/>
                    <a:pt x="60" y="8"/>
                  </a:cubicBezTo>
                  <a:cubicBezTo>
                    <a:pt x="53" y="3"/>
                    <a:pt x="45" y="0"/>
                    <a:pt x="36"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3"/>
            <p:cNvSpPr>
              <a:spLocks/>
            </p:cNvSpPr>
            <p:nvPr/>
          </p:nvSpPr>
          <p:spPr bwMode="auto">
            <a:xfrm>
              <a:off x="8355013" y="1652588"/>
              <a:ext cx="625475" cy="1219200"/>
            </a:xfrm>
            <a:custGeom>
              <a:avLst/>
              <a:gdLst>
                <a:gd name="T0" fmla="*/ 49 w 358"/>
                <a:gd name="T1" fmla="*/ 0 h 697"/>
                <a:gd name="T2" fmla="*/ 49 w 358"/>
                <a:gd name="T3" fmla="*/ 0 h 697"/>
                <a:gd name="T4" fmla="*/ 43 w 358"/>
                <a:gd name="T5" fmla="*/ 43 h 697"/>
                <a:gd name="T6" fmla="*/ 25 w 358"/>
                <a:gd name="T7" fmla="*/ 49 h 697"/>
                <a:gd name="T8" fmla="*/ 0 w 358"/>
                <a:gd name="T9" fmla="*/ 37 h 697"/>
                <a:gd name="T10" fmla="*/ 191 w 358"/>
                <a:gd name="T11" fmla="*/ 359 h 697"/>
                <a:gd name="T12" fmla="*/ 299 w 358"/>
                <a:gd name="T13" fmla="*/ 697 h 697"/>
                <a:gd name="T14" fmla="*/ 326 w 358"/>
                <a:gd name="T15" fmla="*/ 678 h 697"/>
                <a:gd name="T16" fmla="*/ 334 w 358"/>
                <a:gd name="T17" fmla="*/ 677 h 697"/>
                <a:gd name="T18" fmla="*/ 358 w 358"/>
                <a:gd name="T19" fmla="*/ 685 h 697"/>
                <a:gd name="T20" fmla="*/ 247 w 358"/>
                <a:gd name="T21" fmla="*/ 335 h 697"/>
                <a:gd name="T22" fmla="*/ 49 w 358"/>
                <a:gd name="T23" fmla="*/ 0 h 697"/>
                <a:gd name="T24" fmla="*/ 49 w 358"/>
                <a:gd name="T25" fmla="*/ 0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697">
                  <a:moveTo>
                    <a:pt x="49" y="0"/>
                  </a:moveTo>
                  <a:cubicBezTo>
                    <a:pt x="49" y="0"/>
                    <a:pt x="49" y="0"/>
                    <a:pt x="49" y="0"/>
                  </a:cubicBezTo>
                  <a:cubicBezTo>
                    <a:pt x="59" y="13"/>
                    <a:pt x="57" y="33"/>
                    <a:pt x="43" y="43"/>
                  </a:cubicBezTo>
                  <a:cubicBezTo>
                    <a:pt x="38" y="47"/>
                    <a:pt x="31" y="49"/>
                    <a:pt x="25" y="49"/>
                  </a:cubicBezTo>
                  <a:cubicBezTo>
                    <a:pt x="16" y="49"/>
                    <a:pt x="6" y="45"/>
                    <a:pt x="0" y="37"/>
                  </a:cubicBezTo>
                  <a:cubicBezTo>
                    <a:pt x="76" y="137"/>
                    <a:pt x="141" y="245"/>
                    <a:pt x="191" y="359"/>
                  </a:cubicBezTo>
                  <a:cubicBezTo>
                    <a:pt x="239" y="468"/>
                    <a:pt x="275" y="581"/>
                    <a:pt x="299" y="697"/>
                  </a:cubicBezTo>
                  <a:cubicBezTo>
                    <a:pt x="305" y="687"/>
                    <a:pt x="314" y="680"/>
                    <a:pt x="326" y="678"/>
                  </a:cubicBezTo>
                  <a:cubicBezTo>
                    <a:pt x="329" y="677"/>
                    <a:pt x="331" y="677"/>
                    <a:pt x="334" y="677"/>
                  </a:cubicBezTo>
                  <a:cubicBezTo>
                    <a:pt x="343" y="677"/>
                    <a:pt x="351" y="680"/>
                    <a:pt x="358" y="685"/>
                  </a:cubicBezTo>
                  <a:cubicBezTo>
                    <a:pt x="334" y="565"/>
                    <a:pt x="297" y="447"/>
                    <a:pt x="247" y="335"/>
                  </a:cubicBezTo>
                  <a:cubicBezTo>
                    <a:pt x="194" y="216"/>
                    <a:pt x="128" y="104"/>
                    <a:pt x="49" y="0"/>
                  </a:cubicBezTo>
                  <a:cubicBezTo>
                    <a:pt x="49" y="0"/>
                    <a:pt x="49" y="0"/>
                    <a:pt x="49"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4"/>
            <p:cNvSpPr>
              <a:spLocks/>
            </p:cNvSpPr>
            <p:nvPr/>
          </p:nvSpPr>
          <p:spPr bwMode="auto">
            <a:xfrm>
              <a:off x="8337550" y="1639888"/>
              <a:ext cx="120650" cy="98425"/>
            </a:xfrm>
            <a:custGeom>
              <a:avLst/>
              <a:gdLst>
                <a:gd name="T0" fmla="*/ 52 w 69"/>
                <a:gd name="T1" fmla="*/ 0 h 56"/>
                <a:gd name="T2" fmla="*/ 18 w 69"/>
                <a:gd name="T3" fmla="*/ 0 h 56"/>
                <a:gd name="T4" fmla="*/ 16 w 69"/>
                <a:gd name="T5" fmla="*/ 1 h 56"/>
                <a:gd name="T6" fmla="*/ 10 w 69"/>
                <a:gd name="T7" fmla="*/ 44 h 56"/>
                <a:gd name="T8" fmla="*/ 10 w 69"/>
                <a:gd name="T9" fmla="*/ 44 h 56"/>
                <a:gd name="T10" fmla="*/ 35 w 69"/>
                <a:gd name="T11" fmla="*/ 56 h 56"/>
                <a:gd name="T12" fmla="*/ 53 w 69"/>
                <a:gd name="T13" fmla="*/ 50 h 56"/>
                <a:gd name="T14" fmla="*/ 59 w 69"/>
                <a:gd name="T15" fmla="*/ 7 h 56"/>
                <a:gd name="T16" fmla="*/ 59 w 69"/>
                <a:gd name="T17" fmla="*/ 7 h 56"/>
                <a:gd name="T18" fmla="*/ 52 w 69"/>
                <a:gd name="T1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56">
                  <a:moveTo>
                    <a:pt x="52" y="0"/>
                  </a:moveTo>
                  <a:cubicBezTo>
                    <a:pt x="18" y="0"/>
                    <a:pt x="18" y="0"/>
                    <a:pt x="18" y="0"/>
                  </a:cubicBezTo>
                  <a:cubicBezTo>
                    <a:pt x="17" y="1"/>
                    <a:pt x="17" y="1"/>
                    <a:pt x="16" y="1"/>
                  </a:cubicBezTo>
                  <a:cubicBezTo>
                    <a:pt x="3" y="11"/>
                    <a:pt x="0" y="31"/>
                    <a:pt x="10" y="44"/>
                  </a:cubicBezTo>
                  <a:cubicBezTo>
                    <a:pt x="10" y="44"/>
                    <a:pt x="10" y="44"/>
                    <a:pt x="10" y="44"/>
                  </a:cubicBezTo>
                  <a:cubicBezTo>
                    <a:pt x="16" y="52"/>
                    <a:pt x="26" y="56"/>
                    <a:pt x="35" y="56"/>
                  </a:cubicBezTo>
                  <a:cubicBezTo>
                    <a:pt x="41" y="56"/>
                    <a:pt x="48" y="54"/>
                    <a:pt x="53" y="50"/>
                  </a:cubicBezTo>
                  <a:cubicBezTo>
                    <a:pt x="67" y="40"/>
                    <a:pt x="69" y="20"/>
                    <a:pt x="59" y="7"/>
                  </a:cubicBezTo>
                  <a:cubicBezTo>
                    <a:pt x="59" y="7"/>
                    <a:pt x="59" y="7"/>
                    <a:pt x="59" y="7"/>
                  </a:cubicBezTo>
                  <a:cubicBezTo>
                    <a:pt x="57" y="4"/>
                    <a:pt x="54" y="2"/>
                    <a:pt x="52" y="0"/>
                  </a:cubicBezTo>
                </a:path>
              </a:pathLst>
            </a:custGeom>
            <a:solidFill>
              <a:srgbClr val="D6C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5"/>
            <p:cNvSpPr>
              <a:spLocks/>
            </p:cNvSpPr>
            <p:nvPr/>
          </p:nvSpPr>
          <p:spPr bwMode="auto">
            <a:xfrm>
              <a:off x="8877300" y="2836863"/>
              <a:ext cx="119063" cy="127000"/>
            </a:xfrm>
            <a:custGeom>
              <a:avLst/>
              <a:gdLst>
                <a:gd name="T0" fmla="*/ 35 w 68"/>
                <a:gd name="T1" fmla="*/ 0 h 72"/>
                <a:gd name="T2" fmla="*/ 27 w 68"/>
                <a:gd name="T3" fmla="*/ 1 h 72"/>
                <a:gd name="T4" fmla="*/ 0 w 68"/>
                <a:gd name="T5" fmla="*/ 20 h 72"/>
                <a:gd name="T6" fmla="*/ 5 w 68"/>
                <a:gd name="T7" fmla="*/ 47 h 72"/>
                <a:gd name="T8" fmla="*/ 35 w 68"/>
                <a:gd name="T9" fmla="*/ 72 h 72"/>
                <a:gd name="T10" fmla="*/ 40 w 68"/>
                <a:gd name="T11" fmla="*/ 72 h 72"/>
                <a:gd name="T12" fmla="*/ 65 w 68"/>
                <a:gd name="T13" fmla="*/ 36 h 72"/>
                <a:gd name="T14" fmla="*/ 59 w 68"/>
                <a:gd name="T15" fmla="*/ 8 h 72"/>
                <a:gd name="T16" fmla="*/ 35 w 68"/>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72">
                  <a:moveTo>
                    <a:pt x="35" y="0"/>
                  </a:moveTo>
                  <a:cubicBezTo>
                    <a:pt x="32" y="0"/>
                    <a:pt x="30" y="0"/>
                    <a:pt x="27" y="1"/>
                  </a:cubicBezTo>
                  <a:cubicBezTo>
                    <a:pt x="15" y="3"/>
                    <a:pt x="6" y="10"/>
                    <a:pt x="0" y="20"/>
                  </a:cubicBezTo>
                  <a:cubicBezTo>
                    <a:pt x="1" y="29"/>
                    <a:pt x="3" y="38"/>
                    <a:pt x="5" y="47"/>
                  </a:cubicBezTo>
                  <a:cubicBezTo>
                    <a:pt x="8" y="62"/>
                    <a:pt x="20" y="72"/>
                    <a:pt x="35" y="72"/>
                  </a:cubicBezTo>
                  <a:cubicBezTo>
                    <a:pt x="37" y="72"/>
                    <a:pt x="38" y="72"/>
                    <a:pt x="40" y="72"/>
                  </a:cubicBezTo>
                  <a:cubicBezTo>
                    <a:pt x="57" y="69"/>
                    <a:pt x="68" y="53"/>
                    <a:pt x="65" y="36"/>
                  </a:cubicBezTo>
                  <a:cubicBezTo>
                    <a:pt x="63" y="27"/>
                    <a:pt x="61" y="18"/>
                    <a:pt x="59" y="8"/>
                  </a:cubicBezTo>
                  <a:cubicBezTo>
                    <a:pt x="52" y="3"/>
                    <a:pt x="44" y="0"/>
                    <a:pt x="35"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6"/>
            <p:cNvSpPr>
              <a:spLocks/>
            </p:cNvSpPr>
            <p:nvPr/>
          </p:nvSpPr>
          <p:spPr bwMode="auto">
            <a:xfrm>
              <a:off x="8294688" y="4418013"/>
              <a:ext cx="560388" cy="801688"/>
            </a:xfrm>
            <a:custGeom>
              <a:avLst/>
              <a:gdLst>
                <a:gd name="T0" fmla="*/ 263 w 320"/>
                <a:gd name="T1" fmla="*/ 0 h 458"/>
                <a:gd name="T2" fmla="*/ 114 w 320"/>
                <a:gd name="T3" fmla="*/ 299 h 458"/>
                <a:gd name="T4" fmla="*/ 0 w 320"/>
                <a:gd name="T5" fmla="*/ 458 h 458"/>
                <a:gd name="T6" fmla="*/ 78 w 320"/>
                <a:gd name="T7" fmla="*/ 458 h 458"/>
                <a:gd name="T8" fmla="*/ 166 w 320"/>
                <a:gd name="T9" fmla="*/ 332 h 458"/>
                <a:gd name="T10" fmla="*/ 320 w 320"/>
                <a:gd name="T11" fmla="*/ 21 h 458"/>
                <a:gd name="T12" fmla="*/ 301 w 320"/>
                <a:gd name="T13" fmla="*/ 25 h 458"/>
                <a:gd name="T14" fmla="*/ 287 w 320"/>
                <a:gd name="T15" fmla="*/ 23 h 458"/>
                <a:gd name="T16" fmla="*/ 263 w 320"/>
                <a:gd name="T17"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58">
                  <a:moveTo>
                    <a:pt x="263" y="0"/>
                  </a:moveTo>
                  <a:cubicBezTo>
                    <a:pt x="224" y="104"/>
                    <a:pt x="174" y="205"/>
                    <a:pt x="114" y="299"/>
                  </a:cubicBezTo>
                  <a:cubicBezTo>
                    <a:pt x="79" y="355"/>
                    <a:pt x="41" y="408"/>
                    <a:pt x="0" y="458"/>
                  </a:cubicBezTo>
                  <a:cubicBezTo>
                    <a:pt x="78" y="458"/>
                    <a:pt x="78" y="458"/>
                    <a:pt x="78" y="458"/>
                  </a:cubicBezTo>
                  <a:cubicBezTo>
                    <a:pt x="109" y="417"/>
                    <a:pt x="138" y="375"/>
                    <a:pt x="166" y="332"/>
                  </a:cubicBezTo>
                  <a:cubicBezTo>
                    <a:pt x="228" y="234"/>
                    <a:pt x="280" y="129"/>
                    <a:pt x="320" y="21"/>
                  </a:cubicBezTo>
                  <a:cubicBezTo>
                    <a:pt x="314" y="24"/>
                    <a:pt x="308" y="25"/>
                    <a:pt x="301" y="25"/>
                  </a:cubicBezTo>
                  <a:cubicBezTo>
                    <a:pt x="296" y="25"/>
                    <a:pt x="292" y="25"/>
                    <a:pt x="287" y="23"/>
                  </a:cubicBezTo>
                  <a:cubicBezTo>
                    <a:pt x="276" y="19"/>
                    <a:pt x="267" y="10"/>
                    <a:pt x="26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7"/>
            <p:cNvSpPr>
              <a:spLocks/>
            </p:cNvSpPr>
            <p:nvPr/>
          </p:nvSpPr>
          <p:spPr bwMode="auto">
            <a:xfrm>
              <a:off x="8755063" y="4335463"/>
              <a:ext cx="127000" cy="127000"/>
            </a:xfrm>
            <a:custGeom>
              <a:avLst/>
              <a:gdLst>
                <a:gd name="T0" fmla="*/ 38 w 72"/>
                <a:gd name="T1" fmla="*/ 0 h 72"/>
                <a:gd name="T2" fmla="*/ 9 w 72"/>
                <a:gd name="T3" fmla="*/ 21 h 72"/>
                <a:gd name="T4" fmla="*/ 0 w 72"/>
                <a:gd name="T5" fmla="*/ 47 h 72"/>
                <a:gd name="T6" fmla="*/ 24 w 72"/>
                <a:gd name="T7" fmla="*/ 70 h 72"/>
                <a:gd name="T8" fmla="*/ 38 w 72"/>
                <a:gd name="T9" fmla="*/ 72 h 72"/>
                <a:gd name="T10" fmla="*/ 57 w 72"/>
                <a:gd name="T11" fmla="*/ 68 h 72"/>
                <a:gd name="T12" fmla="*/ 67 w 72"/>
                <a:gd name="T13" fmla="*/ 41 h 72"/>
                <a:gd name="T14" fmla="*/ 48 w 72"/>
                <a:gd name="T15" fmla="*/ 2 h 72"/>
                <a:gd name="T16" fmla="*/ 38 w 7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72">
                  <a:moveTo>
                    <a:pt x="38" y="0"/>
                  </a:moveTo>
                  <a:cubicBezTo>
                    <a:pt x="25" y="0"/>
                    <a:pt x="14" y="8"/>
                    <a:pt x="9" y="21"/>
                  </a:cubicBezTo>
                  <a:cubicBezTo>
                    <a:pt x="6" y="29"/>
                    <a:pt x="3" y="38"/>
                    <a:pt x="0" y="47"/>
                  </a:cubicBezTo>
                  <a:cubicBezTo>
                    <a:pt x="4" y="57"/>
                    <a:pt x="13" y="66"/>
                    <a:pt x="24" y="70"/>
                  </a:cubicBezTo>
                  <a:cubicBezTo>
                    <a:pt x="29" y="72"/>
                    <a:pt x="33" y="72"/>
                    <a:pt x="38" y="72"/>
                  </a:cubicBezTo>
                  <a:cubicBezTo>
                    <a:pt x="45" y="72"/>
                    <a:pt x="51" y="71"/>
                    <a:pt x="57" y="68"/>
                  </a:cubicBezTo>
                  <a:cubicBezTo>
                    <a:pt x="60" y="59"/>
                    <a:pt x="64" y="50"/>
                    <a:pt x="67" y="41"/>
                  </a:cubicBezTo>
                  <a:cubicBezTo>
                    <a:pt x="72" y="25"/>
                    <a:pt x="64" y="8"/>
                    <a:pt x="48" y="2"/>
                  </a:cubicBezTo>
                  <a:cubicBezTo>
                    <a:pt x="45" y="1"/>
                    <a:pt x="41" y="0"/>
                    <a:pt x="38"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8"/>
            <p:cNvSpPr>
              <a:spLocks/>
            </p:cNvSpPr>
            <p:nvPr/>
          </p:nvSpPr>
          <p:spPr bwMode="auto">
            <a:xfrm>
              <a:off x="3135313" y="3379788"/>
              <a:ext cx="457200" cy="1417638"/>
            </a:xfrm>
            <a:custGeom>
              <a:avLst/>
              <a:gdLst>
                <a:gd name="T0" fmla="*/ 11 w 261"/>
                <a:gd name="T1" fmla="*/ 0 h 810"/>
                <a:gd name="T2" fmla="*/ 0 w 261"/>
                <a:gd name="T3" fmla="*/ 28 h 810"/>
                <a:gd name="T4" fmla="*/ 53 w 261"/>
                <a:gd name="T5" fmla="*/ 449 h 810"/>
                <a:gd name="T6" fmla="*/ 181 w 261"/>
                <a:gd name="T7" fmla="*/ 790 h 810"/>
                <a:gd name="T8" fmla="*/ 204 w 261"/>
                <a:gd name="T9" fmla="*/ 810 h 810"/>
                <a:gd name="T10" fmla="*/ 191 w 261"/>
                <a:gd name="T11" fmla="*/ 785 h 810"/>
                <a:gd name="T12" fmla="*/ 204 w 261"/>
                <a:gd name="T13" fmla="*/ 744 h 810"/>
                <a:gd name="T14" fmla="*/ 218 w 261"/>
                <a:gd name="T15" fmla="*/ 740 h 810"/>
                <a:gd name="T16" fmla="*/ 245 w 261"/>
                <a:gd name="T17" fmla="*/ 757 h 810"/>
                <a:gd name="T18" fmla="*/ 258 w 261"/>
                <a:gd name="T19" fmla="*/ 782 h 810"/>
                <a:gd name="T20" fmla="*/ 255 w 261"/>
                <a:gd name="T21" fmla="*/ 752 h 810"/>
                <a:gd name="T22" fmla="*/ 133 w 261"/>
                <a:gd name="T23" fmla="*/ 428 h 810"/>
                <a:gd name="T24" fmla="*/ 83 w 261"/>
                <a:gd name="T25" fmla="*/ 28 h 810"/>
                <a:gd name="T26" fmla="*/ 72 w 261"/>
                <a:gd name="T27" fmla="*/ 0 h 810"/>
                <a:gd name="T28" fmla="*/ 72 w 261"/>
                <a:gd name="T29" fmla="*/ 28 h 810"/>
                <a:gd name="T30" fmla="*/ 41 w 261"/>
                <a:gd name="T31" fmla="*/ 59 h 810"/>
                <a:gd name="T32" fmla="*/ 11 w 261"/>
                <a:gd name="T33" fmla="*/ 28 h 810"/>
                <a:gd name="T34" fmla="*/ 11 w 261"/>
                <a:gd name="T35"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1" h="810">
                  <a:moveTo>
                    <a:pt x="11" y="0"/>
                  </a:moveTo>
                  <a:cubicBezTo>
                    <a:pt x="4" y="7"/>
                    <a:pt x="0" y="17"/>
                    <a:pt x="0" y="28"/>
                  </a:cubicBezTo>
                  <a:cubicBezTo>
                    <a:pt x="0" y="171"/>
                    <a:pt x="18" y="312"/>
                    <a:pt x="53" y="449"/>
                  </a:cubicBezTo>
                  <a:cubicBezTo>
                    <a:pt x="83" y="566"/>
                    <a:pt x="126" y="681"/>
                    <a:pt x="181" y="790"/>
                  </a:cubicBezTo>
                  <a:cubicBezTo>
                    <a:pt x="186" y="799"/>
                    <a:pt x="194" y="806"/>
                    <a:pt x="204" y="810"/>
                  </a:cubicBezTo>
                  <a:cubicBezTo>
                    <a:pt x="199" y="802"/>
                    <a:pt x="195" y="793"/>
                    <a:pt x="191" y="785"/>
                  </a:cubicBezTo>
                  <a:cubicBezTo>
                    <a:pt x="183" y="770"/>
                    <a:pt x="189" y="751"/>
                    <a:pt x="204" y="744"/>
                  </a:cubicBezTo>
                  <a:cubicBezTo>
                    <a:pt x="209" y="741"/>
                    <a:pt x="213" y="740"/>
                    <a:pt x="218" y="740"/>
                  </a:cubicBezTo>
                  <a:cubicBezTo>
                    <a:pt x="229" y="740"/>
                    <a:pt x="240" y="747"/>
                    <a:pt x="245" y="757"/>
                  </a:cubicBezTo>
                  <a:cubicBezTo>
                    <a:pt x="249" y="765"/>
                    <a:pt x="254" y="774"/>
                    <a:pt x="258" y="782"/>
                  </a:cubicBezTo>
                  <a:cubicBezTo>
                    <a:pt x="261" y="772"/>
                    <a:pt x="260" y="762"/>
                    <a:pt x="255" y="752"/>
                  </a:cubicBezTo>
                  <a:cubicBezTo>
                    <a:pt x="203" y="649"/>
                    <a:pt x="162" y="540"/>
                    <a:pt x="133" y="428"/>
                  </a:cubicBezTo>
                  <a:cubicBezTo>
                    <a:pt x="100" y="298"/>
                    <a:pt x="83" y="164"/>
                    <a:pt x="83" y="28"/>
                  </a:cubicBezTo>
                  <a:cubicBezTo>
                    <a:pt x="83" y="18"/>
                    <a:pt x="79" y="8"/>
                    <a:pt x="72" y="0"/>
                  </a:cubicBezTo>
                  <a:cubicBezTo>
                    <a:pt x="72" y="10"/>
                    <a:pt x="72" y="19"/>
                    <a:pt x="72" y="28"/>
                  </a:cubicBezTo>
                  <a:cubicBezTo>
                    <a:pt x="72" y="45"/>
                    <a:pt x="58" y="59"/>
                    <a:pt x="41" y="59"/>
                  </a:cubicBezTo>
                  <a:cubicBezTo>
                    <a:pt x="25" y="59"/>
                    <a:pt x="11" y="45"/>
                    <a:pt x="11" y="28"/>
                  </a:cubicBezTo>
                  <a:cubicBezTo>
                    <a:pt x="11" y="19"/>
                    <a:pt x="11" y="9"/>
                    <a:pt x="11"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9"/>
            <p:cNvSpPr>
              <a:spLocks/>
            </p:cNvSpPr>
            <p:nvPr/>
          </p:nvSpPr>
          <p:spPr bwMode="auto">
            <a:xfrm>
              <a:off x="3154363" y="3357563"/>
              <a:ext cx="107950" cy="125413"/>
            </a:xfrm>
            <a:custGeom>
              <a:avLst/>
              <a:gdLst>
                <a:gd name="T0" fmla="*/ 30 w 61"/>
                <a:gd name="T1" fmla="*/ 0 h 72"/>
                <a:gd name="T2" fmla="*/ 0 w 61"/>
                <a:gd name="T3" fmla="*/ 13 h 72"/>
                <a:gd name="T4" fmla="*/ 0 w 61"/>
                <a:gd name="T5" fmla="*/ 41 h 72"/>
                <a:gd name="T6" fmla="*/ 30 w 61"/>
                <a:gd name="T7" fmla="*/ 72 h 72"/>
                <a:gd name="T8" fmla="*/ 61 w 61"/>
                <a:gd name="T9" fmla="*/ 41 h 72"/>
                <a:gd name="T10" fmla="*/ 61 w 61"/>
                <a:gd name="T11" fmla="*/ 13 h 72"/>
                <a:gd name="T12" fmla="*/ 30 w 6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61" h="72">
                  <a:moveTo>
                    <a:pt x="30" y="0"/>
                  </a:moveTo>
                  <a:cubicBezTo>
                    <a:pt x="19" y="0"/>
                    <a:pt x="8" y="5"/>
                    <a:pt x="0" y="13"/>
                  </a:cubicBezTo>
                  <a:cubicBezTo>
                    <a:pt x="0" y="22"/>
                    <a:pt x="0" y="32"/>
                    <a:pt x="0" y="41"/>
                  </a:cubicBezTo>
                  <a:cubicBezTo>
                    <a:pt x="0" y="58"/>
                    <a:pt x="14" y="72"/>
                    <a:pt x="30" y="72"/>
                  </a:cubicBezTo>
                  <a:cubicBezTo>
                    <a:pt x="47" y="72"/>
                    <a:pt x="61" y="58"/>
                    <a:pt x="61" y="41"/>
                  </a:cubicBezTo>
                  <a:cubicBezTo>
                    <a:pt x="61" y="32"/>
                    <a:pt x="61" y="23"/>
                    <a:pt x="61" y="13"/>
                  </a:cubicBezTo>
                  <a:cubicBezTo>
                    <a:pt x="54" y="5"/>
                    <a:pt x="43" y="0"/>
                    <a:pt x="30"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0"/>
            <p:cNvSpPr>
              <a:spLocks/>
            </p:cNvSpPr>
            <p:nvPr/>
          </p:nvSpPr>
          <p:spPr bwMode="auto">
            <a:xfrm>
              <a:off x="3455988" y="4675188"/>
              <a:ext cx="131763" cy="125413"/>
            </a:xfrm>
            <a:custGeom>
              <a:avLst/>
              <a:gdLst>
                <a:gd name="T0" fmla="*/ 35 w 75"/>
                <a:gd name="T1" fmla="*/ 0 h 72"/>
                <a:gd name="T2" fmla="*/ 21 w 75"/>
                <a:gd name="T3" fmla="*/ 4 h 72"/>
                <a:gd name="T4" fmla="*/ 8 w 75"/>
                <a:gd name="T5" fmla="*/ 45 h 72"/>
                <a:gd name="T6" fmla="*/ 21 w 75"/>
                <a:gd name="T7" fmla="*/ 70 h 72"/>
                <a:gd name="T8" fmla="*/ 35 w 75"/>
                <a:gd name="T9" fmla="*/ 72 h 72"/>
                <a:gd name="T10" fmla="*/ 54 w 75"/>
                <a:gd name="T11" fmla="*/ 68 h 72"/>
                <a:gd name="T12" fmla="*/ 75 w 75"/>
                <a:gd name="T13" fmla="*/ 42 h 72"/>
                <a:gd name="T14" fmla="*/ 62 w 75"/>
                <a:gd name="T15" fmla="*/ 17 h 72"/>
                <a:gd name="T16" fmla="*/ 35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5" y="0"/>
                  </a:moveTo>
                  <a:cubicBezTo>
                    <a:pt x="30" y="0"/>
                    <a:pt x="26" y="1"/>
                    <a:pt x="21" y="4"/>
                  </a:cubicBezTo>
                  <a:cubicBezTo>
                    <a:pt x="6" y="11"/>
                    <a:pt x="0" y="30"/>
                    <a:pt x="8" y="45"/>
                  </a:cubicBezTo>
                  <a:cubicBezTo>
                    <a:pt x="12" y="53"/>
                    <a:pt x="16" y="62"/>
                    <a:pt x="21" y="70"/>
                  </a:cubicBezTo>
                  <a:cubicBezTo>
                    <a:pt x="25" y="72"/>
                    <a:pt x="30" y="72"/>
                    <a:pt x="35" y="72"/>
                  </a:cubicBezTo>
                  <a:cubicBezTo>
                    <a:pt x="41" y="72"/>
                    <a:pt x="48" y="71"/>
                    <a:pt x="54" y="68"/>
                  </a:cubicBezTo>
                  <a:cubicBezTo>
                    <a:pt x="65" y="62"/>
                    <a:pt x="72" y="53"/>
                    <a:pt x="75" y="42"/>
                  </a:cubicBezTo>
                  <a:cubicBezTo>
                    <a:pt x="71" y="34"/>
                    <a:pt x="66" y="25"/>
                    <a:pt x="62" y="17"/>
                  </a:cubicBezTo>
                  <a:cubicBezTo>
                    <a:pt x="57" y="7"/>
                    <a:pt x="46" y="0"/>
                    <a:pt x="35" y="0"/>
                  </a:cubicBezTo>
                </a:path>
              </a:pathLst>
            </a:custGeom>
            <a:solidFill>
              <a:srgbClr val="64C2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1"/>
            <p:cNvSpPr>
              <a:spLocks/>
            </p:cNvSpPr>
            <p:nvPr/>
          </p:nvSpPr>
          <p:spPr bwMode="auto">
            <a:xfrm>
              <a:off x="2965450" y="1639888"/>
              <a:ext cx="334963" cy="684213"/>
            </a:xfrm>
            <a:custGeom>
              <a:avLst/>
              <a:gdLst>
                <a:gd name="T0" fmla="*/ 191 w 191"/>
                <a:gd name="T1" fmla="*/ 0 h 391"/>
                <a:gd name="T2" fmla="*/ 119 w 191"/>
                <a:gd name="T3" fmla="*/ 0 h 391"/>
                <a:gd name="T4" fmla="*/ 67 w 191"/>
                <a:gd name="T5" fmla="*/ 91 h 391"/>
                <a:gd name="T6" fmla="*/ 0 w 191"/>
                <a:gd name="T7" fmla="*/ 227 h 391"/>
                <a:gd name="T8" fmla="*/ 0 w 191"/>
                <a:gd name="T9" fmla="*/ 391 h 391"/>
                <a:gd name="T10" fmla="*/ 121 w 191"/>
                <a:gd name="T11" fmla="*/ 120 h 391"/>
                <a:gd name="T12" fmla="*/ 191 w 191"/>
                <a:gd name="T13" fmla="*/ 0 h 391"/>
              </a:gdLst>
              <a:ahLst/>
              <a:cxnLst>
                <a:cxn ang="0">
                  <a:pos x="T0" y="T1"/>
                </a:cxn>
                <a:cxn ang="0">
                  <a:pos x="T2" y="T3"/>
                </a:cxn>
                <a:cxn ang="0">
                  <a:pos x="T4" y="T5"/>
                </a:cxn>
                <a:cxn ang="0">
                  <a:pos x="T6" y="T7"/>
                </a:cxn>
                <a:cxn ang="0">
                  <a:pos x="T8" y="T9"/>
                </a:cxn>
                <a:cxn ang="0">
                  <a:pos x="T10" y="T11"/>
                </a:cxn>
                <a:cxn ang="0">
                  <a:pos x="T12" y="T13"/>
                </a:cxn>
              </a:cxnLst>
              <a:rect l="0" t="0" r="r" b="b"/>
              <a:pathLst>
                <a:path w="191" h="391">
                  <a:moveTo>
                    <a:pt x="191" y="0"/>
                  </a:moveTo>
                  <a:cubicBezTo>
                    <a:pt x="119" y="0"/>
                    <a:pt x="119" y="0"/>
                    <a:pt x="119" y="0"/>
                  </a:cubicBezTo>
                  <a:cubicBezTo>
                    <a:pt x="101" y="30"/>
                    <a:pt x="84" y="60"/>
                    <a:pt x="67" y="91"/>
                  </a:cubicBezTo>
                  <a:cubicBezTo>
                    <a:pt x="43" y="135"/>
                    <a:pt x="21" y="181"/>
                    <a:pt x="0" y="227"/>
                  </a:cubicBezTo>
                  <a:cubicBezTo>
                    <a:pt x="0" y="391"/>
                    <a:pt x="0" y="391"/>
                    <a:pt x="0" y="391"/>
                  </a:cubicBezTo>
                  <a:cubicBezTo>
                    <a:pt x="33" y="298"/>
                    <a:pt x="73" y="207"/>
                    <a:pt x="121" y="120"/>
                  </a:cubicBezTo>
                  <a:cubicBezTo>
                    <a:pt x="143" y="79"/>
                    <a:pt x="166" y="39"/>
                    <a:pt x="191"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2"/>
            <p:cNvSpPr>
              <a:spLocks/>
            </p:cNvSpPr>
            <p:nvPr/>
          </p:nvSpPr>
          <p:spPr bwMode="auto">
            <a:xfrm>
              <a:off x="8893175" y="4537075"/>
              <a:ext cx="334963" cy="682625"/>
            </a:xfrm>
            <a:custGeom>
              <a:avLst/>
              <a:gdLst>
                <a:gd name="T0" fmla="*/ 191 w 191"/>
                <a:gd name="T1" fmla="*/ 0 h 390"/>
                <a:gd name="T2" fmla="*/ 90 w 191"/>
                <a:gd name="T3" fmla="*/ 234 h 390"/>
                <a:gd name="T4" fmla="*/ 0 w 191"/>
                <a:gd name="T5" fmla="*/ 390 h 390"/>
                <a:gd name="T6" fmla="*/ 72 w 191"/>
                <a:gd name="T7" fmla="*/ 390 h 390"/>
                <a:gd name="T8" fmla="*/ 144 w 191"/>
                <a:gd name="T9" fmla="*/ 262 h 390"/>
                <a:gd name="T10" fmla="*/ 191 w 191"/>
                <a:gd name="T11" fmla="*/ 164 h 390"/>
                <a:gd name="T12" fmla="*/ 191 w 191"/>
                <a:gd name="T13" fmla="*/ 0 h 390"/>
              </a:gdLst>
              <a:ahLst/>
              <a:cxnLst>
                <a:cxn ang="0">
                  <a:pos x="T0" y="T1"/>
                </a:cxn>
                <a:cxn ang="0">
                  <a:pos x="T2" y="T3"/>
                </a:cxn>
                <a:cxn ang="0">
                  <a:pos x="T4" y="T5"/>
                </a:cxn>
                <a:cxn ang="0">
                  <a:pos x="T6" y="T7"/>
                </a:cxn>
                <a:cxn ang="0">
                  <a:pos x="T8" y="T9"/>
                </a:cxn>
                <a:cxn ang="0">
                  <a:pos x="T10" y="T11"/>
                </a:cxn>
                <a:cxn ang="0">
                  <a:pos x="T12" y="T13"/>
                </a:cxn>
              </a:cxnLst>
              <a:rect l="0" t="0" r="r" b="b"/>
              <a:pathLst>
                <a:path w="191" h="390">
                  <a:moveTo>
                    <a:pt x="191" y="0"/>
                  </a:moveTo>
                  <a:cubicBezTo>
                    <a:pt x="163" y="80"/>
                    <a:pt x="129" y="158"/>
                    <a:pt x="90" y="234"/>
                  </a:cubicBezTo>
                  <a:cubicBezTo>
                    <a:pt x="62" y="287"/>
                    <a:pt x="32" y="339"/>
                    <a:pt x="0" y="390"/>
                  </a:cubicBezTo>
                  <a:cubicBezTo>
                    <a:pt x="72" y="390"/>
                    <a:pt x="72" y="390"/>
                    <a:pt x="72" y="390"/>
                  </a:cubicBezTo>
                  <a:cubicBezTo>
                    <a:pt x="97" y="348"/>
                    <a:pt x="121" y="305"/>
                    <a:pt x="144" y="262"/>
                  </a:cubicBezTo>
                  <a:cubicBezTo>
                    <a:pt x="160" y="229"/>
                    <a:pt x="176" y="197"/>
                    <a:pt x="191" y="164"/>
                  </a:cubicBezTo>
                  <a:cubicBezTo>
                    <a:pt x="191" y="0"/>
                    <a:pt x="191" y="0"/>
                    <a:pt x="191"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2" name="文本框 51"/>
          <p:cNvSpPr txBox="1"/>
          <p:nvPr/>
        </p:nvSpPr>
        <p:spPr>
          <a:xfrm>
            <a:off x="4587240" y="1638410"/>
            <a:ext cx="2997200" cy="1569660"/>
          </a:xfrm>
          <a:prstGeom prst="rect">
            <a:avLst/>
          </a:prstGeom>
          <a:noFill/>
        </p:spPr>
        <p:txBody>
          <a:bodyPr wrap="square" rtlCol="0">
            <a:spAutoFit/>
          </a:bodyPr>
          <a:lstStyle/>
          <a:p>
            <a:pPr algn="ctr" latinLnBrk="1">
              <a:defRPr/>
            </a:pPr>
            <a:r>
              <a:rPr lang="en-US" altLang="zh-CN" sz="9600" b="1" dirty="0">
                <a:solidFill>
                  <a:srgbClr val="F37165"/>
                </a:solidFill>
                <a:latin typeface="Agency FB" panose="020B0503020202020204" pitchFamily="34" charset="0"/>
                <a:cs typeface="+mn-ea"/>
                <a:sym typeface="+mn-lt"/>
              </a:rPr>
              <a:t>LOGO</a:t>
            </a:r>
            <a:endParaRPr lang="zh-CN" altLang="en-US" sz="9600" b="1" dirty="0">
              <a:solidFill>
                <a:srgbClr val="F37165"/>
              </a:solidFill>
              <a:latin typeface="Agency FB" panose="020B0503020202020204" pitchFamily="34" charset="0"/>
              <a:cs typeface="+mn-ea"/>
              <a:sym typeface="+mn-lt"/>
            </a:endParaRPr>
          </a:p>
        </p:txBody>
      </p:sp>
      <p:sp>
        <p:nvSpPr>
          <p:cNvPr id="53" name="文本框 52"/>
          <p:cNvSpPr txBox="1"/>
          <p:nvPr/>
        </p:nvSpPr>
        <p:spPr>
          <a:xfrm>
            <a:off x="3004531" y="3091293"/>
            <a:ext cx="6162618" cy="830997"/>
          </a:xfrm>
          <a:prstGeom prst="rect">
            <a:avLst/>
          </a:prstGeom>
          <a:noFill/>
        </p:spPr>
        <p:txBody>
          <a:bodyPr wrap="square" rtlCol="0">
            <a:spAutoFit/>
          </a:bodyPr>
          <a:lstStyle/>
          <a:p>
            <a:pPr algn="ctr" latinLnBrk="1">
              <a:defRPr/>
            </a:pPr>
            <a:r>
              <a:rPr lang="zh-CN" altLang="en-US" sz="4800" dirty="0">
                <a:solidFill>
                  <a:srgbClr val="338AB8"/>
                </a:solidFill>
                <a:latin typeface="方正尚酷简体" panose="03000509000000000000" pitchFamily="65" charset="-122"/>
                <a:ea typeface="方正尚酷简体" panose="03000509000000000000" pitchFamily="65" charset="-122"/>
                <a:cs typeface="+mn-ea"/>
                <a:sym typeface="+mn-lt"/>
              </a:rPr>
              <a:t>活动策划方案模板</a:t>
            </a:r>
          </a:p>
        </p:txBody>
      </p:sp>
      <p:grpSp>
        <p:nvGrpSpPr>
          <p:cNvPr id="54" name="组合 53"/>
          <p:cNvGrpSpPr/>
          <p:nvPr/>
        </p:nvGrpSpPr>
        <p:grpSpPr>
          <a:xfrm>
            <a:off x="3674655" y="4130737"/>
            <a:ext cx="4822371" cy="400110"/>
            <a:chOff x="3684815" y="3985922"/>
            <a:chExt cx="4822371" cy="400110"/>
          </a:xfrm>
        </p:grpSpPr>
        <p:grpSp>
          <p:nvGrpSpPr>
            <p:cNvPr id="55" name="组合 54"/>
            <p:cNvGrpSpPr/>
            <p:nvPr/>
          </p:nvGrpSpPr>
          <p:grpSpPr>
            <a:xfrm>
              <a:off x="3684815" y="3990906"/>
              <a:ext cx="4822371" cy="386788"/>
              <a:chOff x="3606800" y="3976392"/>
              <a:chExt cx="4978400" cy="386788"/>
            </a:xfrm>
          </p:grpSpPr>
          <p:cxnSp>
            <p:nvCxnSpPr>
              <p:cNvPr id="57" name="直接连接符 56"/>
              <p:cNvCxnSpPr/>
              <p:nvPr/>
            </p:nvCxnSpPr>
            <p:spPr>
              <a:xfrm>
                <a:off x="3606800" y="3976392"/>
                <a:ext cx="4978400" cy="0"/>
              </a:xfrm>
              <a:prstGeom prst="line">
                <a:avLst/>
              </a:prstGeom>
              <a:ln w="3175">
                <a:solidFill>
                  <a:srgbClr val="0B4166"/>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606800" y="4363180"/>
                <a:ext cx="4978400" cy="0"/>
              </a:xfrm>
              <a:prstGeom prst="line">
                <a:avLst/>
              </a:prstGeom>
              <a:ln w="3175">
                <a:solidFill>
                  <a:srgbClr val="0B4166"/>
                </a:solidFill>
              </a:ln>
            </p:spPr>
            <p:style>
              <a:lnRef idx="1">
                <a:schemeClr val="accent1"/>
              </a:lnRef>
              <a:fillRef idx="0">
                <a:schemeClr val="accent1"/>
              </a:fillRef>
              <a:effectRef idx="0">
                <a:schemeClr val="accent1"/>
              </a:effectRef>
              <a:fontRef idx="minor">
                <a:schemeClr val="tx1"/>
              </a:fontRef>
            </p:style>
          </p:cxnSp>
        </p:grpSp>
        <p:sp>
          <p:nvSpPr>
            <p:cNvPr id="56" name="文本框 55"/>
            <p:cNvSpPr txBox="1"/>
            <p:nvPr/>
          </p:nvSpPr>
          <p:spPr>
            <a:xfrm>
              <a:off x="3835940" y="3985922"/>
              <a:ext cx="4520120" cy="400110"/>
            </a:xfrm>
            <a:prstGeom prst="rect">
              <a:avLst/>
            </a:prstGeom>
            <a:noFill/>
          </p:spPr>
          <p:txBody>
            <a:bodyPr wrap="square" rtlCol="0">
              <a:spAutoFit/>
            </a:bodyPr>
            <a:lstStyle/>
            <a:p>
              <a:pPr algn="dist" latinLnBrk="1">
                <a:defRPr/>
              </a:pPr>
              <a:r>
                <a:rPr lang="en-US" altLang="zh-CN" sz="2000" dirty="0">
                  <a:solidFill>
                    <a:srgbClr val="434F5A"/>
                  </a:solidFill>
                  <a:cs typeface="+mn-ea"/>
                  <a:sym typeface="+mn-lt"/>
                </a:rPr>
                <a:t>THE BUSINESS REPORT</a:t>
              </a:r>
              <a:endParaRPr lang="zh-CN" altLang="en-US" sz="2000" dirty="0">
                <a:solidFill>
                  <a:srgbClr val="434F5A"/>
                </a:solidFill>
                <a:cs typeface="+mn-ea"/>
                <a:sym typeface="+mn-lt"/>
              </a:endParaRPr>
            </a:p>
          </p:txBody>
        </p:sp>
      </p:grpSp>
    </p:spTree>
    <p:extLst>
      <p:ext uri="{BB962C8B-B14F-4D97-AF65-F5344CB8AC3E}">
        <p14:creationId xmlns:p14="http://schemas.microsoft.com/office/powerpoint/2010/main" val="126948178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p:transition advClick="0" advTm="3000"/>
    </mc:Fallback>
  </mc:AlternateContent>
  <p:timing>
    <p:tnLst>
      <p:par>
        <p:cTn id="1" dur="indefinite" restart="never" nodeType="tmRoot"/>
      </p:par>
    </p:tnLst>
  </p:timing>
</p:sld>
</file>

<file path=ppt/slides/slide10.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0" y="2284187"/>
            <a:ext cx="4508552" cy="4573813"/>
            <a:chOff x="0" y="2284187"/>
            <a:chExt cx="4508552" cy="4573813"/>
          </a:xfrm>
        </p:grpSpPr>
        <p:sp>
          <p:nvSpPr>
            <p:cNvPr id="5" name="Freeform 5"/>
            <p:cNvSpPr>
              <a:spLocks/>
            </p:cNvSpPr>
            <p:nvPr/>
          </p:nvSpPr>
          <p:spPr bwMode="auto">
            <a:xfrm>
              <a:off x="2675762" y="3948380"/>
              <a:ext cx="1832790" cy="2909620"/>
            </a:xfrm>
            <a:custGeom>
              <a:avLst/>
              <a:gdLst>
                <a:gd name="T0" fmla="*/ 43 w 547"/>
                <a:gd name="T1" fmla="*/ 0 h 869"/>
                <a:gd name="T2" fmla="*/ 43 w 547"/>
                <a:gd name="T3" fmla="*/ 43 h 869"/>
                <a:gd name="T4" fmla="*/ 21 w 547"/>
                <a:gd name="T5" fmla="*/ 52 h 869"/>
                <a:gd name="T6" fmla="*/ 0 w 547"/>
                <a:gd name="T7" fmla="*/ 43 h 869"/>
                <a:gd name="T8" fmla="*/ 0 w 547"/>
                <a:gd name="T9" fmla="*/ 43 h 869"/>
                <a:gd name="T10" fmla="*/ 0 w 547"/>
                <a:gd name="T11" fmla="*/ 43 h 869"/>
                <a:gd name="T12" fmla="*/ 484 w 547"/>
                <a:gd name="T13" fmla="*/ 869 h 869"/>
                <a:gd name="T14" fmla="*/ 547 w 547"/>
                <a:gd name="T15" fmla="*/ 869 h 869"/>
                <a:gd name="T16" fmla="*/ 472 w 547"/>
                <a:gd name="T17" fmla="*/ 647 h 869"/>
                <a:gd name="T18" fmla="*/ 43 w 547"/>
                <a:gd name="T19"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869">
                  <a:moveTo>
                    <a:pt x="43" y="0"/>
                  </a:moveTo>
                  <a:cubicBezTo>
                    <a:pt x="55" y="12"/>
                    <a:pt x="55" y="31"/>
                    <a:pt x="43" y="43"/>
                  </a:cubicBezTo>
                  <a:cubicBezTo>
                    <a:pt x="37" y="49"/>
                    <a:pt x="29" y="52"/>
                    <a:pt x="21" y="52"/>
                  </a:cubicBezTo>
                  <a:cubicBezTo>
                    <a:pt x="13" y="52"/>
                    <a:pt x="6" y="49"/>
                    <a:pt x="0" y="43"/>
                  </a:cubicBezTo>
                  <a:cubicBezTo>
                    <a:pt x="0" y="43"/>
                    <a:pt x="0" y="43"/>
                    <a:pt x="0" y="43"/>
                  </a:cubicBezTo>
                  <a:cubicBezTo>
                    <a:pt x="0" y="43"/>
                    <a:pt x="0" y="43"/>
                    <a:pt x="0" y="43"/>
                  </a:cubicBezTo>
                  <a:cubicBezTo>
                    <a:pt x="233" y="276"/>
                    <a:pt x="397" y="559"/>
                    <a:pt x="484" y="869"/>
                  </a:cubicBezTo>
                  <a:cubicBezTo>
                    <a:pt x="547" y="869"/>
                    <a:pt x="547" y="869"/>
                    <a:pt x="547" y="869"/>
                  </a:cubicBezTo>
                  <a:cubicBezTo>
                    <a:pt x="526" y="794"/>
                    <a:pt x="502" y="720"/>
                    <a:pt x="472" y="647"/>
                  </a:cubicBezTo>
                  <a:cubicBezTo>
                    <a:pt x="374" y="404"/>
                    <a:pt x="229" y="187"/>
                    <a:pt x="43"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0" y="3257687"/>
              <a:ext cx="2093839" cy="1424897"/>
            </a:xfrm>
            <a:custGeom>
              <a:avLst/>
              <a:gdLst>
                <a:gd name="T0" fmla="*/ 0 w 625"/>
                <a:gd name="T1" fmla="*/ 0 h 425"/>
                <a:gd name="T2" fmla="*/ 0 w 625"/>
                <a:gd name="T3" fmla="*/ 64 h 425"/>
                <a:gd name="T4" fmla="*/ 582 w 625"/>
                <a:gd name="T5" fmla="*/ 425 h 425"/>
                <a:gd name="T6" fmla="*/ 594 w 625"/>
                <a:gd name="T7" fmla="*/ 394 h 425"/>
                <a:gd name="T8" fmla="*/ 623 w 625"/>
                <a:gd name="T9" fmla="*/ 382 h 425"/>
                <a:gd name="T10" fmla="*/ 625 w 625"/>
                <a:gd name="T11" fmla="*/ 382 h 425"/>
                <a:gd name="T12" fmla="*/ 0 w 62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625" h="425">
                  <a:moveTo>
                    <a:pt x="0" y="0"/>
                  </a:moveTo>
                  <a:cubicBezTo>
                    <a:pt x="0" y="64"/>
                    <a:pt x="0" y="64"/>
                    <a:pt x="0" y="64"/>
                  </a:cubicBezTo>
                  <a:cubicBezTo>
                    <a:pt x="211" y="139"/>
                    <a:pt x="410" y="260"/>
                    <a:pt x="582" y="425"/>
                  </a:cubicBezTo>
                  <a:cubicBezTo>
                    <a:pt x="581" y="414"/>
                    <a:pt x="585" y="403"/>
                    <a:pt x="594" y="394"/>
                  </a:cubicBezTo>
                  <a:cubicBezTo>
                    <a:pt x="602" y="386"/>
                    <a:pt x="613" y="382"/>
                    <a:pt x="623" y="382"/>
                  </a:cubicBezTo>
                  <a:cubicBezTo>
                    <a:pt x="624" y="382"/>
                    <a:pt x="624" y="382"/>
                    <a:pt x="625" y="382"/>
                  </a:cubicBezTo>
                  <a:cubicBezTo>
                    <a:pt x="441" y="205"/>
                    <a:pt x="227" y="77"/>
                    <a:pt x="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903489" y="5949762"/>
              <a:ext cx="690696" cy="908238"/>
            </a:xfrm>
            <a:custGeom>
              <a:avLst/>
              <a:gdLst>
                <a:gd name="T0" fmla="*/ 52 w 207"/>
                <a:gd name="T1" fmla="*/ 0 h 271"/>
                <a:gd name="T2" fmla="*/ 68 w 207"/>
                <a:gd name="T3" fmla="*/ 23 h 271"/>
                <a:gd name="T4" fmla="*/ 59 w 207"/>
                <a:gd name="T5" fmla="*/ 66 h 271"/>
                <a:gd name="T6" fmla="*/ 42 w 207"/>
                <a:gd name="T7" fmla="*/ 70 h 271"/>
                <a:gd name="T8" fmla="*/ 17 w 207"/>
                <a:gd name="T9" fmla="*/ 57 h 271"/>
                <a:gd name="T10" fmla="*/ 1 w 207"/>
                <a:gd name="T11" fmla="*/ 33 h 271"/>
                <a:gd name="T12" fmla="*/ 7 w 207"/>
                <a:gd name="T13" fmla="*/ 63 h 271"/>
                <a:gd name="T14" fmla="*/ 117 w 207"/>
                <a:gd name="T15" fmla="*/ 271 h 271"/>
                <a:gd name="T16" fmla="*/ 207 w 207"/>
                <a:gd name="T17" fmla="*/ 271 h 271"/>
                <a:gd name="T18" fmla="*/ 77 w 207"/>
                <a:gd name="T19" fmla="*/ 17 h 271"/>
                <a:gd name="T20" fmla="*/ 52 w 207"/>
                <a:gd name="T2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 h="271">
                  <a:moveTo>
                    <a:pt x="52" y="0"/>
                  </a:moveTo>
                  <a:cubicBezTo>
                    <a:pt x="57" y="7"/>
                    <a:pt x="63" y="15"/>
                    <a:pt x="68" y="23"/>
                  </a:cubicBezTo>
                  <a:cubicBezTo>
                    <a:pt x="77" y="38"/>
                    <a:pt x="73" y="56"/>
                    <a:pt x="59" y="66"/>
                  </a:cubicBezTo>
                  <a:cubicBezTo>
                    <a:pt x="54" y="69"/>
                    <a:pt x="48" y="70"/>
                    <a:pt x="42" y="70"/>
                  </a:cubicBezTo>
                  <a:cubicBezTo>
                    <a:pt x="32" y="70"/>
                    <a:pt x="23" y="66"/>
                    <a:pt x="17" y="57"/>
                  </a:cubicBezTo>
                  <a:cubicBezTo>
                    <a:pt x="12" y="49"/>
                    <a:pt x="7" y="41"/>
                    <a:pt x="1" y="33"/>
                  </a:cubicBezTo>
                  <a:cubicBezTo>
                    <a:pt x="0" y="43"/>
                    <a:pt x="2" y="54"/>
                    <a:pt x="7" y="63"/>
                  </a:cubicBezTo>
                  <a:cubicBezTo>
                    <a:pt x="51" y="129"/>
                    <a:pt x="87" y="199"/>
                    <a:pt x="117" y="271"/>
                  </a:cubicBezTo>
                  <a:cubicBezTo>
                    <a:pt x="207" y="271"/>
                    <a:pt x="207" y="271"/>
                    <a:pt x="207" y="271"/>
                  </a:cubicBezTo>
                  <a:cubicBezTo>
                    <a:pt x="172" y="182"/>
                    <a:pt x="129" y="97"/>
                    <a:pt x="77" y="17"/>
                  </a:cubicBezTo>
                  <a:cubicBezTo>
                    <a:pt x="71" y="8"/>
                    <a:pt x="62" y="2"/>
                    <a:pt x="52"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0" y="5280824"/>
              <a:ext cx="1539108" cy="1577176"/>
            </a:xfrm>
            <a:custGeom>
              <a:avLst/>
              <a:gdLst>
                <a:gd name="T0" fmla="*/ 0 w 458"/>
                <a:gd name="T1" fmla="*/ 0 h 471"/>
                <a:gd name="T2" fmla="*/ 0 w 458"/>
                <a:gd name="T3" fmla="*/ 70 h 471"/>
                <a:gd name="T4" fmla="*/ 210 w 458"/>
                <a:gd name="T5" fmla="*/ 233 h 471"/>
                <a:gd name="T6" fmla="*/ 389 w 458"/>
                <a:gd name="T7" fmla="*/ 471 h 471"/>
                <a:gd name="T8" fmla="*/ 458 w 458"/>
                <a:gd name="T9" fmla="*/ 471 h 471"/>
                <a:gd name="T10" fmla="*/ 253 w 458"/>
                <a:gd name="T11" fmla="*/ 190 h 471"/>
                <a:gd name="T12" fmla="*/ 0 w 458"/>
                <a:gd name="T13" fmla="*/ 0 h 471"/>
              </a:gdLst>
              <a:ahLst/>
              <a:cxnLst>
                <a:cxn ang="0">
                  <a:pos x="T0" y="T1"/>
                </a:cxn>
                <a:cxn ang="0">
                  <a:pos x="T2" y="T3"/>
                </a:cxn>
                <a:cxn ang="0">
                  <a:pos x="T4" y="T5"/>
                </a:cxn>
                <a:cxn ang="0">
                  <a:pos x="T6" y="T7"/>
                </a:cxn>
                <a:cxn ang="0">
                  <a:pos x="T8" y="T9"/>
                </a:cxn>
                <a:cxn ang="0">
                  <a:pos x="T10" y="T11"/>
                </a:cxn>
                <a:cxn ang="0">
                  <a:pos x="T12" y="T13"/>
                </a:cxn>
              </a:cxnLst>
              <a:rect l="0" t="0" r="r" b="b"/>
              <a:pathLst>
                <a:path w="458" h="471">
                  <a:moveTo>
                    <a:pt x="0" y="0"/>
                  </a:moveTo>
                  <a:cubicBezTo>
                    <a:pt x="0" y="70"/>
                    <a:pt x="0" y="70"/>
                    <a:pt x="0" y="70"/>
                  </a:cubicBezTo>
                  <a:cubicBezTo>
                    <a:pt x="76" y="115"/>
                    <a:pt x="147" y="169"/>
                    <a:pt x="210" y="233"/>
                  </a:cubicBezTo>
                  <a:cubicBezTo>
                    <a:pt x="281" y="304"/>
                    <a:pt x="341" y="384"/>
                    <a:pt x="389" y="471"/>
                  </a:cubicBezTo>
                  <a:cubicBezTo>
                    <a:pt x="458" y="471"/>
                    <a:pt x="458" y="471"/>
                    <a:pt x="458" y="471"/>
                  </a:cubicBezTo>
                  <a:cubicBezTo>
                    <a:pt x="405" y="368"/>
                    <a:pt x="336" y="273"/>
                    <a:pt x="253" y="190"/>
                  </a:cubicBezTo>
                  <a:cubicBezTo>
                    <a:pt x="178" y="114"/>
                    <a:pt x="92" y="50"/>
                    <a:pt x="0"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0" y="4247501"/>
              <a:ext cx="2077522" cy="1816472"/>
            </a:xfrm>
            <a:custGeom>
              <a:avLst/>
              <a:gdLst>
                <a:gd name="T0" fmla="*/ 0 w 619"/>
                <a:gd name="T1" fmla="*/ 0 h 541"/>
                <a:gd name="T2" fmla="*/ 0 w 619"/>
                <a:gd name="T3" fmla="*/ 66 h 541"/>
                <a:gd name="T4" fmla="*/ 406 w 619"/>
                <a:gd name="T5" fmla="*/ 345 h 541"/>
                <a:gd name="T6" fmla="*/ 568 w 619"/>
                <a:gd name="T7" fmla="*/ 541 h 541"/>
                <a:gd name="T8" fmla="*/ 587 w 619"/>
                <a:gd name="T9" fmla="*/ 513 h 541"/>
                <a:gd name="T10" fmla="*/ 609 w 619"/>
                <a:gd name="T11" fmla="*/ 506 h 541"/>
                <a:gd name="T12" fmla="*/ 619 w 619"/>
                <a:gd name="T13" fmla="*/ 508 h 541"/>
                <a:gd name="T14" fmla="*/ 449 w 619"/>
                <a:gd name="T15" fmla="*/ 302 h 541"/>
                <a:gd name="T16" fmla="*/ 0 w 619"/>
                <a:gd name="T17" fmla="*/ 0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9" h="541">
                  <a:moveTo>
                    <a:pt x="0" y="0"/>
                  </a:moveTo>
                  <a:cubicBezTo>
                    <a:pt x="0" y="66"/>
                    <a:pt x="0" y="66"/>
                    <a:pt x="0" y="66"/>
                  </a:cubicBezTo>
                  <a:cubicBezTo>
                    <a:pt x="150" y="132"/>
                    <a:pt x="287" y="226"/>
                    <a:pt x="406" y="345"/>
                  </a:cubicBezTo>
                  <a:cubicBezTo>
                    <a:pt x="466" y="405"/>
                    <a:pt x="521" y="471"/>
                    <a:pt x="568" y="541"/>
                  </a:cubicBezTo>
                  <a:cubicBezTo>
                    <a:pt x="570" y="530"/>
                    <a:pt x="576" y="520"/>
                    <a:pt x="587" y="513"/>
                  </a:cubicBezTo>
                  <a:cubicBezTo>
                    <a:pt x="594" y="509"/>
                    <a:pt x="602" y="506"/>
                    <a:pt x="609" y="506"/>
                  </a:cubicBezTo>
                  <a:cubicBezTo>
                    <a:pt x="613" y="506"/>
                    <a:pt x="616" y="507"/>
                    <a:pt x="619" y="508"/>
                  </a:cubicBezTo>
                  <a:cubicBezTo>
                    <a:pt x="569" y="434"/>
                    <a:pt x="512" y="365"/>
                    <a:pt x="449" y="302"/>
                  </a:cubicBezTo>
                  <a:cubicBezTo>
                    <a:pt x="319" y="171"/>
                    <a:pt x="166" y="69"/>
                    <a:pt x="0"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1903489" y="5944325"/>
              <a:ext cx="255613" cy="244736"/>
            </a:xfrm>
            <a:custGeom>
              <a:avLst/>
              <a:gdLst>
                <a:gd name="T0" fmla="*/ 41 w 76"/>
                <a:gd name="T1" fmla="*/ 0 h 72"/>
                <a:gd name="T2" fmla="*/ 19 w 76"/>
                <a:gd name="T3" fmla="*/ 7 h 72"/>
                <a:gd name="T4" fmla="*/ 0 w 76"/>
                <a:gd name="T5" fmla="*/ 35 h 72"/>
                <a:gd name="T6" fmla="*/ 16 w 76"/>
                <a:gd name="T7" fmla="*/ 59 h 72"/>
                <a:gd name="T8" fmla="*/ 41 w 76"/>
                <a:gd name="T9" fmla="*/ 72 h 72"/>
                <a:gd name="T10" fmla="*/ 58 w 76"/>
                <a:gd name="T11" fmla="*/ 68 h 72"/>
                <a:gd name="T12" fmla="*/ 67 w 76"/>
                <a:gd name="T13" fmla="*/ 25 h 72"/>
                <a:gd name="T14" fmla="*/ 51 w 76"/>
                <a:gd name="T15" fmla="*/ 2 h 72"/>
                <a:gd name="T16" fmla="*/ 41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1" y="0"/>
                  </a:moveTo>
                  <a:cubicBezTo>
                    <a:pt x="34" y="0"/>
                    <a:pt x="26" y="3"/>
                    <a:pt x="19" y="7"/>
                  </a:cubicBezTo>
                  <a:cubicBezTo>
                    <a:pt x="8" y="14"/>
                    <a:pt x="2" y="24"/>
                    <a:pt x="0" y="35"/>
                  </a:cubicBezTo>
                  <a:cubicBezTo>
                    <a:pt x="6" y="43"/>
                    <a:pt x="11" y="51"/>
                    <a:pt x="16" y="59"/>
                  </a:cubicBezTo>
                  <a:cubicBezTo>
                    <a:pt x="22" y="68"/>
                    <a:pt x="31" y="72"/>
                    <a:pt x="41" y="72"/>
                  </a:cubicBezTo>
                  <a:cubicBezTo>
                    <a:pt x="47" y="72"/>
                    <a:pt x="53" y="71"/>
                    <a:pt x="58" y="68"/>
                  </a:cubicBezTo>
                  <a:cubicBezTo>
                    <a:pt x="72" y="58"/>
                    <a:pt x="76" y="40"/>
                    <a:pt x="67" y="25"/>
                  </a:cubicBezTo>
                  <a:cubicBezTo>
                    <a:pt x="62" y="17"/>
                    <a:pt x="56" y="9"/>
                    <a:pt x="51" y="2"/>
                  </a:cubicBezTo>
                  <a:cubicBezTo>
                    <a:pt x="48" y="1"/>
                    <a:pt x="45" y="0"/>
                    <a:pt x="41"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1952437" y="4535742"/>
              <a:ext cx="1620685" cy="2322258"/>
            </a:xfrm>
            <a:custGeom>
              <a:avLst/>
              <a:gdLst>
                <a:gd name="T0" fmla="*/ 43 w 483"/>
                <a:gd name="T1" fmla="*/ 0 h 693"/>
                <a:gd name="T2" fmla="*/ 63 w 483"/>
                <a:gd name="T3" fmla="*/ 20 h 693"/>
                <a:gd name="T4" fmla="*/ 63 w 483"/>
                <a:gd name="T5" fmla="*/ 63 h 693"/>
                <a:gd name="T6" fmla="*/ 41 w 483"/>
                <a:gd name="T7" fmla="*/ 72 h 693"/>
                <a:gd name="T8" fmla="*/ 20 w 483"/>
                <a:gd name="T9" fmla="*/ 63 h 693"/>
                <a:gd name="T10" fmla="*/ 0 w 483"/>
                <a:gd name="T11" fmla="*/ 43 h 693"/>
                <a:gd name="T12" fmla="*/ 12 w 483"/>
                <a:gd name="T13" fmla="*/ 71 h 693"/>
                <a:gd name="T14" fmla="*/ 259 w 483"/>
                <a:gd name="T15" fmla="*/ 389 h 693"/>
                <a:gd name="T16" fmla="*/ 398 w 483"/>
                <a:gd name="T17" fmla="*/ 693 h 693"/>
                <a:gd name="T18" fmla="*/ 411 w 483"/>
                <a:gd name="T19" fmla="*/ 693 h 693"/>
                <a:gd name="T20" fmla="*/ 432 w 483"/>
                <a:gd name="T21" fmla="*/ 662 h 693"/>
                <a:gd name="T22" fmla="*/ 441 w 483"/>
                <a:gd name="T23" fmla="*/ 661 h 693"/>
                <a:gd name="T24" fmla="*/ 470 w 483"/>
                <a:gd name="T25" fmla="*/ 682 h 693"/>
                <a:gd name="T26" fmla="*/ 474 w 483"/>
                <a:gd name="T27" fmla="*/ 693 h 693"/>
                <a:gd name="T28" fmla="*/ 483 w 483"/>
                <a:gd name="T29" fmla="*/ 693 h 693"/>
                <a:gd name="T30" fmla="*/ 481 w 483"/>
                <a:gd name="T31" fmla="*/ 678 h 693"/>
                <a:gd name="T32" fmla="*/ 330 w 483"/>
                <a:gd name="T33" fmla="*/ 346 h 693"/>
                <a:gd name="T34" fmla="*/ 71 w 483"/>
                <a:gd name="T35" fmla="*/ 12 h 693"/>
                <a:gd name="T36" fmla="*/ 43 w 483"/>
                <a:gd name="T3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3" h="693">
                  <a:moveTo>
                    <a:pt x="43" y="0"/>
                  </a:moveTo>
                  <a:cubicBezTo>
                    <a:pt x="49" y="6"/>
                    <a:pt x="56" y="13"/>
                    <a:pt x="63" y="20"/>
                  </a:cubicBezTo>
                  <a:cubicBezTo>
                    <a:pt x="75" y="32"/>
                    <a:pt x="75" y="51"/>
                    <a:pt x="63" y="63"/>
                  </a:cubicBezTo>
                  <a:cubicBezTo>
                    <a:pt x="57" y="69"/>
                    <a:pt x="49" y="72"/>
                    <a:pt x="41" y="72"/>
                  </a:cubicBezTo>
                  <a:cubicBezTo>
                    <a:pt x="34" y="72"/>
                    <a:pt x="26" y="69"/>
                    <a:pt x="20" y="63"/>
                  </a:cubicBezTo>
                  <a:cubicBezTo>
                    <a:pt x="13" y="56"/>
                    <a:pt x="6" y="50"/>
                    <a:pt x="0" y="43"/>
                  </a:cubicBezTo>
                  <a:cubicBezTo>
                    <a:pt x="0" y="53"/>
                    <a:pt x="4" y="63"/>
                    <a:pt x="12" y="71"/>
                  </a:cubicBezTo>
                  <a:cubicBezTo>
                    <a:pt x="108" y="166"/>
                    <a:pt x="191" y="273"/>
                    <a:pt x="259" y="389"/>
                  </a:cubicBezTo>
                  <a:cubicBezTo>
                    <a:pt x="316" y="485"/>
                    <a:pt x="362" y="587"/>
                    <a:pt x="398" y="693"/>
                  </a:cubicBezTo>
                  <a:cubicBezTo>
                    <a:pt x="411" y="693"/>
                    <a:pt x="411" y="693"/>
                    <a:pt x="411" y="693"/>
                  </a:cubicBezTo>
                  <a:cubicBezTo>
                    <a:pt x="410" y="679"/>
                    <a:pt x="419" y="667"/>
                    <a:pt x="432" y="662"/>
                  </a:cubicBezTo>
                  <a:cubicBezTo>
                    <a:pt x="435" y="661"/>
                    <a:pt x="438" y="661"/>
                    <a:pt x="441" y="661"/>
                  </a:cubicBezTo>
                  <a:cubicBezTo>
                    <a:pt x="454" y="661"/>
                    <a:pt x="466" y="669"/>
                    <a:pt x="470" y="682"/>
                  </a:cubicBezTo>
                  <a:cubicBezTo>
                    <a:pt x="472" y="685"/>
                    <a:pt x="473" y="689"/>
                    <a:pt x="474" y="693"/>
                  </a:cubicBezTo>
                  <a:cubicBezTo>
                    <a:pt x="483" y="693"/>
                    <a:pt x="483" y="693"/>
                    <a:pt x="483" y="693"/>
                  </a:cubicBezTo>
                  <a:cubicBezTo>
                    <a:pt x="483" y="688"/>
                    <a:pt x="482" y="683"/>
                    <a:pt x="481" y="678"/>
                  </a:cubicBezTo>
                  <a:cubicBezTo>
                    <a:pt x="443" y="563"/>
                    <a:pt x="392" y="451"/>
                    <a:pt x="330" y="346"/>
                  </a:cubicBezTo>
                  <a:cubicBezTo>
                    <a:pt x="259" y="225"/>
                    <a:pt x="171" y="113"/>
                    <a:pt x="71" y="12"/>
                  </a:cubicBezTo>
                  <a:cubicBezTo>
                    <a:pt x="63" y="4"/>
                    <a:pt x="53" y="0"/>
                    <a:pt x="4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1946997" y="4535742"/>
              <a:ext cx="255613" cy="244736"/>
            </a:xfrm>
            <a:custGeom>
              <a:avLst/>
              <a:gdLst>
                <a:gd name="T0" fmla="*/ 42 w 76"/>
                <a:gd name="T1" fmla="*/ 0 h 72"/>
                <a:gd name="T2" fmla="*/ 13 w 76"/>
                <a:gd name="T3" fmla="*/ 12 h 72"/>
                <a:gd name="T4" fmla="*/ 1 w 76"/>
                <a:gd name="T5" fmla="*/ 43 h 72"/>
                <a:gd name="T6" fmla="*/ 21 w 76"/>
                <a:gd name="T7" fmla="*/ 63 h 72"/>
                <a:gd name="T8" fmla="*/ 42 w 76"/>
                <a:gd name="T9" fmla="*/ 72 h 72"/>
                <a:gd name="T10" fmla="*/ 64 w 76"/>
                <a:gd name="T11" fmla="*/ 63 h 72"/>
                <a:gd name="T12" fmla="*/ 64 w 76"/>
                <a:gd name="T13" fmla="*/ 20 h 72"/>
                <a:gd name="T14" fmla="*/ 44 w 76"/>
                <a:gd name="T15" fmla="*/ 0 h 72"/>
                <a:gd name="T16" fmla="*/ 42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2" y="0"/>
                  </a:moveTo>
                  <a:cubicBezTo>
                    <a:pt x="32" y="0"/>
                    <a:pt x="21" y="4"/>
                    <a:pt x="13" y="12"/>
                  </a:cubicBezTo>
                  <a:cubicBezTo>
                    <a:pt x="4" y="21"/>
                    <a:pt x="0" y="32"/>
                    <a:pt x="1" y="43"/>
                  </a:cubicBezTo>
                  <a:cubicBezTo>
                    <a:pt x="7" y="50"/>
                    <a:pt x="14" y="56"/>
                    <a:pt x="21" y="63"/>
                  </a:cubicBezTo>
                  <a:cubicBezTo>
                    <a:pt x="27" y="69"/>
                    <a:pt x="35" y="72"/>
                    <a:pt x="42" y="72"/>
                  </a:cubicBezTo>
                  <a:cubicBezTo>
                    <a:pt x="50" y="72"/>
                    <a:pt x="58" y="69"/>
                    <a:pt x="64" y="63"/>
                  </a:cubicBezTo>
                  <a:cubicBezTo>
                    <a:pt x="76" y="51"/>
                    <a:pt x="76" y="32"/>
                    <a:pt x="64" y="20"/>
                  </a:cubicBezTo>
                  <a:cubicBezTo>
                    <a:pt x="57" y="13"/>
                    <a:pt x="50" y="6"/>
                    <a:pt x="44" y="0"/>
                  </a:cubicBezTo>
                  <a:cubicBezTo>
                    <a:pt x="43" y="0"/>
                    <a:pt x="43" y="0"/>
                    <a:pt x="42"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3328386" y="6754666"/>
              <a:ext cx="212105" cy="103334"/>
            </a:xfrm>
            <a:custGeom>
              <a:avLst/>
              <a:gdLst>
                <a:gd name="T0" fmla="*/ 31 w 64"/>
                <a:gd name="T1" fmla="*/ 0 h 32"/>
                <a:gd name="T2" fmla="*/ 22 w 64"/>
                <a:gd name="T3" fmla="*/ 1 h 32"/>
                <a:gd name="T4" fmla="*/ 1 w 64"/>
                <a:gd name="T5" fmla="*/ 32 h 32"/>
                <a:gd name="T6" fmla="*/ 64 w 64"/>
                <a:gd name="T7" fmla="*/ 32 h 32"/>
                <a:gd name="T8" fmla="*/ 60 w 64"/>
                <a:gd name="T9" fmla="*/ 21 h 32"/>
                <a:gd name="T10" fmla="*/ 31 w 64"/>
                <a:gd name="T11" fmla="*/ 0 h 32"/>
              </a:gdLst>
              <a:ahLst/>
              <a:cxnLst>
                <a:cxn ang="0">
                  <a:pos x="T0" y="T1"/>
                </a:cxn>
                <a:cxn ang="0">
                  <a:pos x="T2" y="T3"/>
                </a:cxn>
                <a:cxn ang="0">
                  <a:pos x="T4" y="T5"/>
                </a:cxn>
                <a:cxn ang="0">
                  <a:pos x="T6" y="T7"/>
                </a:cxn>
                <a:cxn ang="0">
                  <a:pos x="T8" y="T9"/>
                </a:cxn>
                <a:cxn ang="0">
                  <a:pos x="T10" y="T11"/>
                </a:cxn>
              </a:cxnLst>
              <a:rect l="0" t="0" r="r" b="b"/>
              <a:pathLst>
                <a:path w="64" h="32">
                  <a:moveTo>
                    <a:pt x="31" y="0"/>
                  </a:moveTo>
                  <a:cubicBezTo>
                    <a:pt x="28" y="0"/>
                    <a:pt x="25" y="0"/>
                    <a:pt x="22" y="1"/>
                  </a:cubicBezTo>
                  <a:cubicBezTo>
                    <a:pt x="9" y="6"/>
                    <a:pt x="0" y="18"/>
                    <a:pt x="1" y="32"/>
                  </a:cubicBezTo>
                  <a:cubicBezTo>
                    <a:pt x="64" y="32"/>
                    <a:pt x="64" y="32"/>
                    <a:pt x="64" y="32"/>
                  </a:cubicBezTo>
                  <a:cubicBezTo>
                    <a:pt x="63" y="28"/>
                    <a:pt x="62" y="24"/>
                    <a:pt x="60" y="21"/>
                  </a:cubicBezTo>
                  <a:cubicBezTo>
                    <a:pt x="56" y="8"/>
                    <a:pt x="44" y="0"/>
                    <a:pt x="31" y="0"/>
                  </a:cubicBezTo>
                </a:path>
              </a:pathLst>
            </a:custGeom>
            <a:solidFill>
              <a:srgbClr val="64C2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0" y="2284187"/>
              <a:ext cx="2822604" cy="1805595"/>
            </a:xfrm>
            <a:custGeom>
              <a:avLst/>
              <a:gdLst>
                <a:gd name="T0" fmla="*/ 0 w 841"/>
                <a:gd name="T1" fmla="*/ 0 h 539"/>
                <a:gd name="T2" fmla="*/ 0 w 841"/>
                <a:gd name="T3" fmla="*/ 63 h 539"/>
                <a:gd name="T4" fmla="*/ 798 w 841"/>
                <a:gd name="T5" fmla="*/ 539 h 539"/>
                <a:gd name="T6" fmla="*/ 798 w 841"/>
                <a:gd name="T7" fmla="*/ 496 h 539"/>
                <a:gd name="T8" fmla="*/ 819 w 841"/>
                <a:gd name="T9" fmla="*/ 487 h 539"/>
                <a:gd name="T10" fmla="*/ 841 w 841"/>
                <a:gd name="T11" fmla="*/ 496 h 539"/>
                <a:gd name="T12" fmla="*/ 841 w 841"/>
                <a:gd name="T13" fmla="*/ 496 h 539"/>
                <a:gd name="T14" fmla="*/ 841 w 841"/>
                <a:gd name="T15" fmla="*/ 496 h 539"/>
                <a:gd name="T16" fmla="*/ 15 w 841"/>
                <a:gd name="T17" fmla="*/ 4 h 539"/>
                <a:gd name="T18" fmla="*/ 0 w 841"/>
                <a:gd name="T19"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1" h="539">
                  <a:moveTo>
                    <a:pt x="0" y="0"/>
                  </a:moveTo>
                  <a:cubicBezTo>
                    <a:pt x="0" y="63"/>
                    <a:pt x="0" y="63"/>
                    <a:pt x="0" y="63"/>
                  </a:cubicBezTo>
                  <a:cubicBezTo>
                    <a:pt x="300" y="152"/>
                    <a:pt x="575" y="317"/>
                    <a:pt x="798" y="539"/>
                  </a:cubicBezTo>
                  <a:cubicBezTo>
                    <a:pt x="786" y="527"/>
                    <a:pt x="786" y="508"/>
                    <a:pt x="798" y="496"/>
                  </a:cubicBezTo>
                  <a:cubicBezTo>
                    <a:pt x="804" y="490"/>
                    <a:pt x="811" y="487"/>
                    <a:pt x="819" y="487"/>
                  </a:cubicBezTo>
                  <a:cubicBezTo>
                    <a:pt x="827" y="487"/>
                    <a:pt x="835" y="490"/>
                    <a:pt x="841" y="496"/>
                  </a:cubicBezTo>
                  <a:cubicBezTo>
                    <a:pt x="841" y="496"/>
                    <a:pt x="841" y="496"/>
                    <a:pt x="841" y="496"/>
                  </a:cubicBezTo>
                  <a:cubicBezTo>
                    <a:pt x="841" y="496"/>
                    <a:pt x="841" y="496"/>
                    <a:pt x="841" y="496"/>
                  </a:cubicBezTo>
                  <a:cubicBezTo>
                    <a:pt x="611" y="266"/>
                    <a:pt x="325" y="96"/>
                    <a:pt x="15" y="4"/>
                  </a:cubicBezTo>
                  <a:cubicBezTo>
                    <a:pt x="10" y="3"/>
                    <a:pt x="5" y="1"/>
                    <a:pt x="0"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2637693" y="3915748"/>
              <a:ext cx="222982" cy="206665"/>
            </a:xfrm>
            <a:custGeom>
              <a:avLst/>
              <a:gdLst>
                <a:gd name="T0" fmla="*/ 33 w 67"/>
                <a:gd name="T1" fmla="*/ 0 h 61"/>
                <a:gd name="T2" fmla="*/ 12 w 67"/>
                <a:gd name="T3" fmla="*/ 9 h 61"/>
                <a:gd name="T4" fmla="*/ 12 w 67"/>
                <a:gd name="T5" fmla="*/ 52 h 61"/>
                <a:gd name="T6" fmla="*/ 12 w 67"/>
                <a:gd name="T7" fmla="*/ 52 h 61"/>
                <a:gd name="T8" fmla="*/ 33 w 67"/>
                <a:gd name="T9" fmla="*/ 61 h 61"/>
                <a:gd name="T10" fmla="*/ 55 w 67"/>
                <a:gd name="T11" fmla="*/ 52 h 61"/>
                <a:gd name="T12" fmla="*/ 55 w 67"/>
                <a:gd name="T13" fmla="*/ 9 h 61"/>
                <a:gd name="T14" fmla="*/ 55 w 67"/>
                <a:gd name="T15" fmla="*/ 9 h 61"/>
                <a:gd name="T16" fmla="*/ 33 w 6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1">
                  <a:moveTo>
                    <a:pt x="33" y="0"/>
                  </a:moveTo>
                  <a:cubicBezTo>
                    <a:pt x="25" y="0"/>
                    <a:pt x="18" y="3"/>
                    <a:pt x="12" y="9"/>
                  </a:cubicBezTo>
                  <a:cubicBezTo>
                    <a:pt x="0" y="21"/>
                    <a:pt x="0" y="40"/>
                    <a:pt x="12" y="52"/>
                  </a:cubicBezTo>
                  <a:cubicBezTo>
                    <a:pt x="12" y="52"/>
                    <a:pt x="12" y="52"/>
                    <a:pt x="12" y="52"/>
                  </a:cubicBezTo>
                  <a:cubicBezTo>
                    <a:pt x="18" y="58"/>
                    <a:pt x="25" y="61"/>
                    <a:pt x="33" y="61"/>
                  </a:cubicBezTo>
                  <a:cubicBezTo>
                    <a:pt x="41" y="61"/>
                    <a:pt x="49" y="58"/>
                    <a:pt x="55" y="52"/>
                  </a:cubicBezTo>
                  <a:cubicBezTo>
                    <a:pt x="67" y="40"/>
                    <a:pt x="67" y="21"/>
                    <a:pt x="55" y="9"/>
                  </a:cubicBezTo>
                  <a:cubicBezTo>
                    <a:pt x="55" y="9"/>
                    <a:pt x="55" y="9"/>
                    <a:pt x="55" y="9"/>
                  </a:cubicBezTo>
                  <a:cubicBezTo>
                    <a:pt x="49" y="3"/>
                    <a:pt x="41" y="0"/>
                    <a:pt x="33" y="0"/>
                  </a:cubicBezTo>
                </a:path>
              </a:pathLst>
            </a:custGeom>
            <a:solidFill>
              <a:srgbClr val="CA5A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7993444" y="0"/>
            <a:ext cx="4198556" cy="4437852"/>
            <a:chOff x="7993444" y="0"/>
            <a:chExt cx="4198556" cy="4437852"/>
          </a:xfrm>
        </p:grpSpPr>
        <p:sp>
          <p:nvSpPr>
            <p:cNvPr id="16" name="Freeform 16"/>
            <p:cNvSpPr>
              <a:spLocks/>
            </p:cNvSpPr>
            <p:nvPr/>
          </p:nvSpPr>
          <p:spPr bwMode="auto">
            <a:xfrm>
              <a:off x="7993444" y="0"/>
              <a:ext cx="1821913" cy="2871549"/>
            </a:xfrm>
            <a:custGeom>
              <a:avLst/>
              <a:gdLst>
                <a:gd name="T0" fmla="*/ 63 w 543"/>
                <a:gd name="T1" fmla="*/ 0 h 855"/>
                <a:gd name="T2" fmla="*/ 0 w 543"/>
                <a:gd name="T3" fmla="*/ 0 h 855"/>
                <a:gd name="T4" fmla="*/ 71 w 543"/>
                <a:gd name="T5" fmla="*/ 208 h 855"/>
                <a:gd name="T6" fmla="*/ 500 w 543"/>
                <a:gd name="T7" fmla="*/ 855 h 855"/>
                <a:gd name="T8" fmla="*/ 500 w 543"/>
                <a:gd name="T9" fmla="*/ 855 h 855"/>
                <a:gd name="T10" fmla="*/ 500 w 543"/>
                <a:gd name="T11" fmla="*/ 855 h 855"/>
                <a:gd name="T12" fmla="*/ 500 w 543"/>
                <a:gd name="T13" fmla="*/ 812 h 855"/>
                <a:gd name="T14" fmla="*/ 522 w 543"/>
                <a:gd name="T15" fmla="*/ 803 h 855"/>
                <a:gd name="T16" fmla="*/ 543 w 543"/>
                <a:gd name="T17" fmla="*/ 812 h 855"/>
                <a:gd name="T18" fmla="*/ 63 w 543"/>
                <a:gd name="T19"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3" h="855">
                  <a:moveTo>
                    <a:pt x="63" y="0"/>
                  </a:moveTo>
                  <a:cubicBezTo>
                    <a:pt x="0" y="0"/>
                    <a:pt x="0" y="0"/>
                    <a:pt x="0" y="0"/>
                  </a:cubicBezTo>
                  <a:cubicBezTo>
                    <a:pt x="19" y="70"/>
                    <a:pt x="43" y="140"/>
                    <a:pt x="71" y="208"/>
                  </a:cubicBezTo>
                  <a:cubicBezTo>
                    <a:pt x="169" y="451"/>
                    <a:pt x="313" y="668"/>
                    <a:pt x="500" y="855"/>
                  </a:cubicBezTo>
                  <a:cubicBezTo>
                    <a:pt x="500" y="855"/>
                    <a:pt x="500" y="855"/>
                    <a:pt x="500" y="855"/>
                  </a:cubicBezTo>
                  <a:cubicBezTo>
                    <a:pt x="500" y="855"/>
                    <a:pt x="500" y="855"/>
                    <a:pt x="500" y="855"/>
                  </a:cubicBezTo>
                  <a:cubicBezTo>
                    <a:pt x="488" y="843"/>
                    <a:pt x="488" y="824"/>
                    <a:pt x="500" y="812"/>
                  </a:cubicBezTo>
                  <a:cubicBezTo>
                    <a:pt x="506" y="806"/>
                    <a:pt x="514" y="803"/>
                    <a:pt x="522" y="803"/>
                  </a:cubicBezTo>
                  <a:cubicBezTo>
                    <a:pt x="529" y="803"/>
                    <a:pt x="537" y="806"/>
                    <a:pt x="543" y="812"/>
                  </a:cubicBezTo>
                  <a:cubicBezTo>
                    <a:pt x="314" y="582"/>
                    <a:pt x="150" y="304"/>
                    <a:pt x="6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9614129" y="1234550"/>
              <a:ext cx="2436466" cy="2126471"/>
            </a:xfrm>
            <a:custGeom>
              <a:avLst/>
              <a:gdLst>
                <a:gd name="T0" fmla="*/ 52 w 726"/>
                <a:gd name="T1" fmla="*/ 0 h 633"/>
                <a:gd name="T2" fmla="*/ 68 w 726"/>
                <a:gd name="T3" fmla="*/ 23 h 633"/>
                <a:gd name="T4" fmla="*/ 60 w 726"/>
                <a:gd name="T5" fmla="*/ 66 h 633"/>
                <a:gd name="T6" fmla="*/ 43 w 726"/>
                <a:gd name="T7" fmla="*/ 71 h 633"/>
                <a:gd name="T8" fmla="*/ 17 w 726"/>
                <a:gd name="T9" fmla="*/ 58 h 633"/>
                <a:gd name="T10" fmla="*/ 1 w 726"/>
                <a:gd name="T11" fmla="*/ 35 h 633"/>
                <a:gd name="T12" fmla="*/ 8 w 726"/>
                <a:gd name="T13" fmla="*/ 64 h 633"/>
                <a:gd name="T14" fmla="*/ 204 w 726"/>
                <a:gd name="T15" fmla="*/ 299 h 633"/>
                <a:gd name="T16" fmla="*/ 669 w 726"/>
                <a:gd name="T17" fmla="*/ 629 h 633"/>
                <a:gd name="T18" fmla="*/ 687 w 726"/>
                <a:gd name="T19" fmla="*/ 633 h 633"/>
                <a:gd name="T20" fmla="*/ 700 w 726"/>
                <a:gd name="T21" fmla="*/ 631 h 633"/>
                <a:gd name="T22" fmla="*/ 674 w 726"/>
                <a:gd name="T23" fmla="*/ 619 h 633"/>
                <a:gd name="T24" fmla="*/ 660 w 726"/>
                <a:gd name="T25" fmla="*/ 578 h 633"/>
                <a:gd name="T26" fmla="*/ 687 w 726"/>
                <a:gd name="T27" fmla="*/ 561 h 633"/>
                <a:gd name="T28" fmla="*/ 700 w 726"/>
                <a:gd name="T29" fmla="*/ 564 h 633"/>
                <a:gd name="T30" fmla="*/ 726 w 726"/>
                <a:gd name="T31" fmla="*/ 575 h 633"/>
                <a:gd name="T32" fmla="*/ 705 w 726"/>
                <a:gd name="T33" fmla="*/ 554 h 633"/>
                <a:gd name="T34" fmla="*/ 263 w 726"/>
                <a:gd name="T35" fmla="*/ 240 h 633"/>
                <a:gd name="T36" fmla="*/ 77 w 726"/>
                <a:gd name="T37" fmla="*/ 17 h 633"/>
                <a:gd name="T38" fmla="*/ 52 w 726"/>
                <a:gd name="T39" fmla="*/ 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6" h="633">
                  <a:moveTo>
                    <a:pt x="52" y="0"/>
                  </a:moveTo>
                  <a:cubicBezTo>
                    <a:pt x="57" y="8"/>
                    <a:pt x="62" y="16"/>
                    <a:pt x="68" y="23"/>
                  </a:cubicBezTo>
                  <a:cubicBezTo>
                    <a:pt x="77" y="37"/>
                    <a:pt x="74" y="56"/>
                    <a:pt x="60" y="66"/>
                  </a:cubicBezTo>
                  <a:cubicBezTo>
                    <a:pt x="55" y="70"/>
                    <a:pt x="49" y="71"/>
                    <a:pt x="43" y="71"/>
                  </a:cubicBezTo>
                  <a:cubicBezTo>
                    <a:pt x="33" y="71"/>
                    <a:pt x="23" y="67"/>
                    <a:pt x="17" y="58"/>
                  </a:cubicBezTo>
                  <a:cubicBezTo>
                    <a:pt x="12" y="50"/>
                    <a:pt x="7" y="42"/>
                    <a:pt x="1" y="35"/>
                  </a:cubicBezTo>
                  <a:cubicBezTo>
                    <a:pt x="0" y="45"/>
                    <a:pt x="2" y="55"/>
                    <a:pt x="8" y="64"/>
                  </a:cubicBezTo>
                  <a:cubicBezTo>
                    <a:pt x="66" y="148"/>
                    <a:pt x="132" y="227"/>
                    <a:pt x="204" y="299"/>
                  </a:cubicBezTo>
                  <a:cubicBezTo>
                    <a:pt x="340" y="435"/>
                    <a:pt x="497" y="546"/>
                    <a:pt x="669" y="629"/>
                  </a:cubicBezTo>
                  <a:cubicBezTo>
                    <a:pt x="675" y="631"/>
                    <a:pt x="681" y="633"/>
                    <a:pt x="687" y="633"/>
                  </a:cubicBezTo>
                  <a:cubicBezTo>
                    <a:pt x="692" y="633"/>
                    <a:pt x="696" y="632"/>
                    <a:pt x="700" y="631"/>
                  </a:cubicBezTo>
                  <a:cubicBezTo>
                    <a:pt x="691" y="627"/>
                    <a:pt x="683" y="623"/>
                    <a:pt x="674" y="619"/>
                  </a:cubicBezTo>
                  <a:cubicBezTo>
                    <a:pt x="659" y="611"/>
                    <a:pt x="653" y="593"/>
                    <a:pt x="660" y="578"/>
                  </a:cubicBezTo>
                  <a:cubicBezTo>
                    <a:pt x="665" y="567"/>
                    <a:pt x="676" y="561"/>
                    <a:pt x="687" y="561"/>
                  </a:cubicBezTo>
                  <a:cubicBezTo>
                    <a:pt x="692" y="561"/>
                    <a:pt x="696" y="562"/>
                    <a:pt x="700" y="564"/>
                  </a:cubicBezTo>
                  <a:cubicBezTo>
                    <a:pt x="709" y="568"/>
                    <a:pt x="717" y="572"/>
                    <a:pt x="726" y="575"/>
                  </a:cubicBezTo>
                  <a:cubicBezTo>
                    <a:pt x="722" y="566"/>
                    <a:pt x="715" y="558"/>
                    <a:pt x="705" y="554"/>
                  </a:cubicBezTo>
                  <a:cubicBezTo>
                    <a:pt x="541" y="475"/>
                    <a:pt x="392" y="370"/>
                    <a:pt x="263" y="240"/>
                  </a:cubicBezTo>
                  <a:cubicBezTo>
                    <a:pt x="194" y="171"/>
                    <a:pt x="132" y="96"/>
                    <a:pt x="77" y="17"/>
                  </a:cubicBezTo>
                  <a:cubicBezTo>
                    <a:pt x="71" y="8"/>
                    <a:pt x="62" y="3"/>
                    <a:pt x="52"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9913250" y="0"/>
              <a:ext cx="478591" cy="532977"/>
            </a:xfrm>
            <a:custGeom>
              <a:avLst/>
              <a:gdLst>
                <a:gd name="T0" fmla="*/ 90 w 143"/>
                <a:gd name="T1" fmla="*/ 0 h 158"/>
                <a:gd name="T2" fmla="*/ 0 w 143"/>
                <a:gd name="T3" fmla="*/ 0 h 158"/>
                <a:gd name="T4" fmla="*/ 64 w 143"/>
                <a:gd name="T5" fmla="*/ 138 h 158"/>
                <a:gd name="T6" fmla="*/ 87 w 143"/>
                <a:gd name="T7" fmla="*/ 158 h 158"/>
                <a:gd name="T8" fmla="*/ 74 w 143"/>
                <a:gd name="T9" fmla="*/ 133 h 158"/>
                <a:gd name="T10" fmla="*/ 86 w 143"/>
                <a:gd name="T11" fmla="*/ 92 h 158"/>
                <a:gd name="T12" fmla="*/ 100 w 143"/>
                <a:gd name="T13" fmla="*/ 88 h 158"/>
                <a:gd name="T14" fmla="*/ 127 w 143"/>
                <a:gd name="T15" fmla="*/ 104 h 158"/>
                <a:gd name="T16" fmla="*/ 141 w 143"/>
                <a:gd name="T17" fmla="*/ 129 h 158"/>
                <a:gd name="T18" fmla="*/ 137 w 143"/>
                <a:gd name="T19" fmla="*/ 99 h 158"/>
                <a:gd name="T20" fmla="*/ 90 w 143"/>
                <a:gd name="T2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3" h="158">
                  <a:moveTo>
                    <a:pt x="90" y="0"/>
                  </a:moveTo>
                  <a:cubicBezTo>
                    <a:pt x="0" y="0"/>
                    <a:pt x="0" y="0"/>
                    <a:pt x="0" y="0"/>
                  </a:cubicBezTo>
                  <a:cubicBezTo>
                    <a:pt x="18" y="47"/>
                    <a:pt x="40" y="93"/>
                    <a:pt x="64" y="138"/>
                  </a:cubicBezTo>
                  <a:cubicBezTo>
                    <a:pt x="69" y="148"/>
                    <a:pt x="77" y="155"/>
                    <a:pt x="87" y="158"/>
                  </a:cubicBezTo>
                  <a:cubicBezTo>
                    <a:pt x="83" y="150"/>
                    <a:pt x="78" y="141"/>
                    <a:pt x="74" y="133"/>
                  </a:cubicBezTo>
                  <a:cubicBezTo>
                    <a:pt x="66" y="118"/>
                    <a:pt x="71" y="100"/>
                    <a:pt x="86" y="92"/>
                  </a:cubicBezTo>
                  <a:cubicBezTo>
                    <a:pt x="91" y="89"/>
                    <a:pt x="96" y="88"/>
                    <a:pt x="100" y="88"/>
                  </a:cubicBezTo>
                  <a:cubicBezTo>
                    <a:pt x="111" y="88"/>
                    <a:pt x="122" y="94"/>
                    <a:pt x="127" y="104"/>
                  </a:cubicBezTo>
                  <a:cubicBezTo>
                    <a:pt x="132" y="112"/>
                    <a:pt x="136" y="120"/>
                    <a:pt x="141" y="129"/>
                  </a:cubicBezTo>
                  <a:cubicBezTo>
                    <a:pt x="143" y="119"/>
                    <a:pt x="142" y="108"/>
                    <a:pt x="137" y="99"/>
                  </a:cubicBezTo>
                  <a:cubicBezTo>
                    <a:pt x="120" y="67"/>
                    <a:pt x="104" y="34"/>
                    <a:pt x="9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10930255" y="0"/>
              <a:ext cx="919115" cy="962623"/>
            </a:xfrm>
            <a:custGeom>
              <a:avLst/>
              <a:gdLst>
                <a:gd name="T0" fmla="*/ 95 w 274"/>
                <a:gd name="T1" fmla="*/ 0 h 287"/>
                <a:gd name="T2" fmla="*/ 0 w 274"/>
                <a:gd name="T3" fmla="*/ 0 h 287"/>
                <a:gd name="T4" fmla="*/ 203 w 274"/>
                <a:gd name="T5" fmla="*/ 275 h 287"/>
                <a:gd name="T6" fmla="*/ 231 w 274"/>
                <a:gd name="T7" fmla="*/ 287 h 287"/>
                <a:gd name="T8" fmla="*/ 211 w 274"/>
                <a:gd name="T9" fmla="*/ 267 h 287"/>
                <a:gd name="T10" fmla="*/ 211 w 274"/>
                <a:gd name="T11" fmla="*/ 224 h 287"/>
                <a:gd name="T12" fmla="*/ 232 w 274"/>
                <a:gd name="T13" fmla="*/ 215 h 287"/>
                <a:gd name="T14" fmla="*/ 254 w 274"/>
                <a:gd name="T15" fmla="*/ 224 h 287"/>
                <a:gd name="T16" fmla="*/ 274 w 274"/>
                <a:gd name="T17" fmla="*/ 244 h 287"/>
                <a:gd name="T18" fmla="*/ 262 w 274"/>
                <a:gd name="T19" fmla="*/ 216 h 287"/>
                <a:gd name="T20" fmla="*/ 95 w 274"/>
                <a:gd name="T21"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4" h="287">
                  <a:moveTo>
                    <a:pt x="95" y="0"/>
                  </a:moveTo>
                  <a:cubicBezTo>
                    <a:pt x="0" y="0"/>
                    <a:pt x="0" y="0"/>
                    <a:pt x="0" y="0"/>
                  </a:cubicBezTo>
                  <a:cubicBezTo>
                    <a:pt x="52" y="99"/>
                    <a:pt x="120" y="192"/>
                    <a:pt x="203" y="275"/>
                  </a:cubicBezTo>
                  <a:cubicBezTo>
                    <a:pt x="211" y="283"/>
                    <a:pt x="221" y="287"/>
                    <a:pt x="231" y="287"/>
                  </a:cubicBezTo>
                  <a:cubicBezTo>
                    <a:pt x="224" y="281"/>
                    <a:pt x="217" y="274"/>
                    <a:pt x="211" y="267"/>
                  </a:cubicBezTo>
                  <a:cubicBezTo>
                    <a:pt x="199" y="255"/>
                    <a:pt x="199" y="236"/>
                    <a:pt x="211" y="224"/>
                  </a:cubicBezTo>
                  <a:cubicBezTo>
                    <a:pt x="217" y="218"/>
                    <a:pt x="224" y="215"/>
                    <a:pt x="232" y="215"/>
                  </a:cubicBezTo>
                  <a:cubicBezTo>
                    <a:pt x="240" y="215"/>
                    <a:pt x="248" y="218"/>
                    <a:pt x="254" y="224"/>
                  </a:cubicBezTo>
                  <a:cubicBezTo>
                    <a:pt x="260" y="231"/>
                    <a:pt x="267" y="237"/>
                    <a:pt x="274" y="244"/>
                  </a:cubicBezTo>
                  <a:cubicBezTo>
                    <a:pt x="273" y="234"/>
                    <a:pt x="269" y="224"/>
                    <a:pt x="262" y="216"/>
                  </a:cubicBezTo>
                  <a:cubicBezTo>
                    <a:pt x="196" y="150"/>
                    <a:pt x="140" y="78"/>
                    <a:pt x="95"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11707968" y="821221"/>
              <a:ext cx="484032" cy="532977"/>
            </a:xfrm>
            <a:custGeom>
              <a:avLst/>
              <a:gdLst>
                <a:gd name="T0" fmla="*/ 43 w 144"/>
                <a:gd name="T1" fmla="*/ 0 h 160"/>
                <a:gd name="T2" fmla="*/ 31 w 144"/>
                <a:gd name="T3" fmla="*/ 31 h 160"/>
                <a:gd name="T4" fmla="*/ 1 w 144"/>
                <a:gd name="T5" fmla="*/ 43 h 160"/>
                <a:gd name="T6" fmla="*/ 0 w 144"/>
                <a:gd name="T7" fmla="*/ 43 h 160"/>
                <a:gd name="T8" fmla="*/ 144 w 144"/>
                <a:gd name="T9" fmla="*/ 160 h 160"/>
                <a:gd name="T10" fmla="*/ 144 w 144"/>
                <a:gd name="T11" fmla="*/ 85 h 160"/>
                <a:gd name="T12" fmla="*/ 43 w 144"/>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144" h="160">
                  <a:moveTo>
                    <a:pt x="43" y="0"/>
                  </a:moveTo>
                  <a:cubicBezTo>
                    <a:pt x="43" y="11"/>
                    <a:pt x="39" y="23"/>
                    <a:pt x="31" y="31"/>
                  </a:cubicBezTo>
                  <a:cubicBezTo>
                    <a:pt x="23" y="39"/>
                    <a:pt x="12" y="43"/>
                    <a:pt x="1" y="43"/>
                  </a:cubicBezTo>
                  <a:cubicBezTo>
                    <a:pt x="1" y="43"/>
                    <a:pt x="1" y="43"/>
                    <a:pt x="0" y="43"/>
                  </a:cubicBezTo>
                  <a:cubicBezTo>
                    <a:pt x="45" y="86"/>
                    <a:pt x="94" y="125"/>
                    <a:pt x="144" y="160"/>
                  </a:cubicBezTo>
                  <a:cubicBezTo>
                    <a:pt x="144" y="85"/>
                    <a:pt x="144" y="85"/>
                    <a:pt x="144" y="85"/>
                  </a:cubicBezTo>
                  <a:cubicBezTo>
                    <a:pt x="109" y="59"/>
                    <a:pt x="75" y="30"/>
                    <a:pt x="43"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11599197" y="723327"/>
              <a:ext cx="250173" cy="239296"/>
            </a:xfrm>
            <a:custGeom>
              <a:avLst/>
              <a:gdLst>
                <a:gd name="T0" fmla="*/ 33 w 75"/>
                <a:gd name="T1" fmla="*/ 0 h 72"/>
                <a:gd name="T2" fmla="*/ 12 w 75"/>
                <a:gd name="T3" fmla="*/ 9 h 72"/>
                <a:gd name="T4" fmla="*/ 12 w 75"/>
                <a:gd name="T5" fmla="*/ 52 h 72"/>
                <a:gd name="T6" fmla="*/ 32 w 75"/>
                <a:gd name="T7" fmla="*/ 72 h 72"/>
                <a:gd name="T8" fmla="*/ 33 w 75"/>
                <a:gd name="T9" fmla="*/ 72 h 72"/>
                <a:gd name="T10" fmla="*/ 63 w 75"/>
                <a:gd name="T11" fmla="*/ 60 h 72"/>
                <a:gd name="T12" fmla="*/ 75 w 75"/>
                <a:gd name="T13" fmla="*/ 29 h 72"/>
                <a:gd name="T14" fmla="*/ 55 w 75"/>
                <a:gd name="T15" fmla="*/ 9 h 72"/>
                <a:gd name="T16" fmla="*/ 33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3" y="0"/>
                  </a:moveTo>
                  <a:cubicBezTo>
                    <a:pt x="25" y="0"/>
                    <a:pt x="18" y="3"/>
                    <a:pt x="12" y="9"/>
                  </a:cubicBezTo>
                  <a:cubicBezTo>
                    <a:pt x="0" y="21"/>
                    <a:pt x="0" y="40"/>
                    <a:pt x="12" y="52"/>
                  </a:cubicBezTo>
                  <a:cubicBezTo>
                    <a:pt x="18" y="59"/>
                    <a:pt x="25" y="66"/>
                    <a:pt x="32" y="72"/>
                  </a:cubicBezTo>
                  <a:cubicBezTo>
                    <a:pt x="33" y="72"/>
                    <a:pt x="33" y="72"/>
                    <a:pt x="33" y="72"/>
                  </a:cubicBezTo>
                  <a:cubicBezTo>
                    <a:pt x="44" y="72"/>
                    <a:pt x="55" y="68"/>
                    <a:pt x="63" y="60"/>
                  </a:cubicBezTo>
                  <a:cubicBezTo>
                    <a:pt x="71" y="52"/>
                    <a:pt x="75" y="40"/>
                    <a:pt x="75" y="29"/>
                  </a:cubicBezTo>
                  <a:cubicBezTo>
                    <a:pt x="68" y="22"/>
                    <a:pt x="61" y="16"/>
                    <a:pt x="55" y="9"/>
                  </a:cubicBezTo>
                  <a:cubicBezTo>
                    <a:pt x="49" y="3"/>
                    <a:pt x="41" y="0"/>
                    <a:pt x="33" y="0"/>
                  </a:cubicBezTo>
                </a:path>
              </a:pathLst>
            </a:custGeom>
            <a:solidFill>
              <a:srgbClr val="3383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10206931" y="435083"/>
              <a:ext cx="1985069" cy="1995946"/>
            </a:xfrm>
            <a:custGeom>
              <a:avLst/>
              <a:gdLst>
                <a:gd name="T0" fmla="*/ 54 w 592"/>
                <a:gd name="T1" fmla="*/ 0 h 596"/>
                <a:gd name="T2" fmla="*/ 33 w 592"/>
                <a:gd name="T3" fmla="*/ 26 h 596"/>
                <a:gd name="T4" fmla="*/ 13 w 592"/>
                <a:gd name="T5" fmla="*/ 31 h 596"/>
                <a:gd name="T6" fmla="*/ 0 w 592"/>
                <a:gd name="T7" fmla="*/ 29 h 596"/>
                <a:gd name="T8" fmla="*/ 232 w 592"/>
                <a:gd name="T9" fmla="*/ 334 h 596"/>
                <a:gd name="T10" fmla="*/ 592 w 592"/>
                <a:gd name="T11" fmla="*/ 596 h 596"/>
                <a:gd name="T12" fmla="*/ 592 w 592"/>
                <a:gd name="T13" fmla="*/ 527 h 596"/>
                <a:gd name="T14" fmla="*/ 275 w 592"/>
                <a:gd name="T15" fmla="*/ 291 h 596"/>
                <a:gd name="T16" fmla="*/ 54 w 592"/>
                <a:gd name="T17"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2" h="596">
                  <a:moveTo>
                    <a:pt x="54" y="0"/>
                  </a:moveTo>
                  <a:cubicBezTo>
                    <a:pt x="51" y="11"/>
                    <a:pt x="44" y="20"/>
                    <a:pt x="33" y="26"/>
                  </a:cubicBezTo>
                  <a:cubicBezTo>
                    <a:pt x="27" y="29"/>
                    <a:pt x="20" y="31"/>
                    <a:pt x="13" y="31"/>
                  </a:cubicBezTo>
                  <a:cubicBezTo>
                    <a:pt x="9" y="31"/>
                    <a:pt x="4" y="30"/>
                    <a:pt x="0" y="29"/>
                  </a:cubicBezTo>
                  <a:cubicBezTo>
                    <a:pt x="63" y="140"/>
                    <a:pt x="141" y="243"/>
                    <a:pt x="232" y="334"/>
                  </a:cubicBezTo>
                  <a:cubicBezTo>
                    <a:pt x="339" y="442"/>
                    <a:pt x="460" y="529"/>
                    <a:pt x="592" y="596"/>
                  </a:cubicBezTo>
                  <a:cubicBezTo>
                    <a:pt x="592" y="527"/>
                    <a:pt x="592" y="527"/>
                    <a:pt x="592" y="527"/>
                  </a:cubicBezTo>
                  <a:cubicBezTo>
                    <a:pt x="477" y="465"/>
                    <a:pt x="370" y="386"/>
                    <a:pt x="275" y="291"/>
                  </a:cubicBezTo>
                  <a:cubicBezTo>
                    <a:pt x="188" y="204"/>
                    <a:pt x="113" y="106"/>
                    <a:pt x="54"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10136229" y="299121"/>
              <a:ext cx="250173" cy="239296"/>
            </a:xfrm>
            <a:custGeom>
              <a:avLst/>
              <a:gdLst>
                <a:gd name="T0" fmla="*/ 34 w 75"/>
                <a:gd name="T1" fmla="*/ 0 h 72"/>
                <a:gd name="T2" fmla="*/ 20 w 75"/>
                <a:gd name="T3" fmla="*/ 4 h 72"/>
                <a:gd name="T4" fmla="*/ 8 w 75"/>
                <a:gd name="T5" fmla="*/ 45 h 72"/>
                <a:gd name="T6" fmla="*/ 21 w 75"/>
                <a:gd name="T7" fmla="*/ 70 h 72"/>
                <a:gd name="T8" fmla="*/ 34 w 75"/>
                <a:gd name="T9" fmla="*/ 72 h 72"/>
                <a:gd name="T10" fmla="*/ 54 w 75"/>
                <a:gd name="T11" fmla="*/ 67 h 72"/>
                <a:gd name="T12" fmla="*/ 75 w 75"/>
                <a:gd name="T13" fmla="*/ 41 h 72"/>
                <a:gd name="T14" fmla="*/ 61 w 75"/>
                <a:gd name="T15" fmla="*/ 16 h 72"/>
                <a:gd name="T16" fmla="*/ 34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4" y="0"/>
                  </a:moveTo>
                  <a:cubicBezTo>
                    <a:pt x="30" y="0"/>
                    <a:pt x="25" y="1"/>
                    <a:pt x="20" y="4"/>
                  </a:cubicBezTo>
                  <a:cubicBezTo>
                    <a:pt x="5" y="12"/>
                    <a:pt x="0" y="30"/>
                    <a:pt x="8" y="45"/>
                  </a:cubicBezTo>
                  <a:cubicBezTo>
                    <a:pt x="12" y="53"/>
                    <a:pt x="17" y="62"/>
                    <a:pt x="21" y="70"/>
                  </a:cubicBezTo>
                  <a:cubicBezTo>
                    <a:pt x="25" y="71"/>
                    <a:pt x="30" y="72"/>
                    <a:pt x="34" y="72"/>
                  </a:cubicBezTo>
                  <a:cubicBezTo>
                    <a:pt x="41" y="72"/>
                    <a:pt x="48" y="70"/>
                    <a:pt x="54" y="67"/>
                  </a:cubicBezTo>
                  <a:cubicBezTo>
                    <a:pt x="65" y="61"/>
                    <a:pt x="72" y="52"/>
                    <a:pt x="75" y="41"/>
                  </a:cubicBezTo>
                  <a:cubicBezTo>
                    <a:pt x="70" y="32"/>
                    <a:pt x="66" y="24"/>
                    <a:pt x="61" y="16"/>
                  </a:cubicBezTo>
                  <a:cubicBezTo>
                    <a:pt x="56" y="6"/>
                    <a:pt x="45" y="0"/>
                    <a:pt x="34"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8961504" y="0"/>
              <a:ext cx="826658" cy="1354198"/>
            </a:xfrm>
            <a:custGeom>
              <a:avLst/>
              <a:gdLst>
                <a:gd name="T0" fmla="*/ 65 w 247"/>
                <a:gd name="T1" fmla="*/ 0 h 403"/>
                <a:gd name="T2" fmla="*/ 0 w 247"/>
                <a:gd name="T3" fmla="*/ 0 h 403"/>
                <a:gd name="T4" fmla="*/ 27 w 247"/>
                <a:gd name="T5" fmla="*/ 76 h 403"/>
                <a:gd name="T6" fmla="*/ 196 w 247"/>
                <a:gd name="T7" fmla="*/ 403 h 403"/>
                <a:gd name="T8" fmla="*/ 214 w 247"/>
                <a:gd name="T9" fmla="*/ 375 h 403"/>
                <a:gd name="T10" fmla="*/ 237 w 247"/>
                <a:gd name="T11" fmla="*/ 367 h 403"/>
                <a:gd name="T12" fmla="*/ 247 w 247"/>
                <a:gd name="T13" fmla="*/ 368 h 403"/>
                <a:gd name="T14" fmla="*/ 84 w 247"/>
                <a:gd name="T15" fmla="*/ 54 h 403"/>
                <a:gd name="T16" fmla="*/ 65 w 247"/>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403">
                  <a:moveTo>
                    <a:pt x="65" y="0"/>
                  </a:moveTo>
                  <a:cubicBezTo>
                    <a:pt x="0" y="0"/>
                    <a:pt x="0" y="0"/>
                    <a:pt x="0" y="0"/>
                  </a:cubicBezTo>
                  <a:cubicBezTo>
                    <a:pt x="9" y="26"/>
                    <a:pt x="18" y="51"/>
                    <a:pt x="27" y="76"/>
                  </a:cubicBezTo>
                  <a:cubicBezTo>
                    <a:pt x="72" y="191"/>
                    <a:pt x="128" y="300"/>
                    <a:pt x="196" y="403"/>
                  </a:cubicBezTo>
                  <a:cubicBezTo>
                    <a:pt x="198" y="392"/>
                    <a:pt x="204" y="381"/>
                    <a:pt x="214" y="375"/>
                  </a:cubicBezTo>
                  <a:cubicBezTo>
                    <a:pt x="221" y="370"/>
                    <a:pt x="229" y="367"/>
                    <a:pt x="237" y="367"/>
                  </a:cubicBezTo>
                  <a:cubicBezTo>
                    <a:pt x="241" y="367"/>
                    <a:pt x="244" y="368"/>
                    <a:pt x="247" y="368"/>
                  </a:cubicBezTo>
                  <a:cubicBezTo>
                    <a:pt x="181" y="270"/>
                    <a:pt x="127" y="164"/>
                    <a:pt x="84" y="54"/>
                  </a:cubicBezTo>
                  <a:cubicBezTo>
                    <a:pt x="77" y="36"/>
                    <a:pt x="71" y="18"/>
                    <a:pt x="65"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9619569" y="1234550"/>
              <a:ext cx="255613" cy="239296"/>
            </a:xfrm>
            <a:custGeom>
              <a:avLst/>
              <a:gdLst>
                <a:gd name="T0" fmla="*/ 41 w 76"/>
                <a:gd name="T1" fmla="*/ 0 h 72"/>
                <a:gd name="T2" fmla="*/ 18 w 76"/>
                <a:gd name="T3" fmla="*/ 8 h 72"/>
                <a:gd name="T4" fmla="*/ 0 w 76"/>
                <a:gd name="T5" fmla="*/ 36 h 72"/>
                <a:gd name="T6" fmla="*/ 16 w 76"/>
                <a:gd name="T7" fmla="*/ 59 h 72"/>
                <a:gd name="T8" fmla="*/ 42 w 76"/>
                <a:gd name="T9" fmla="*/ 72 h 72"/>
                <a:gd name="T10" fmla="*/ 59 w 76"/>
                <a:gd name="T11" fmla="*/ 67 h 72"/>
                <a:gd name="T12" fmla="*/ 67 w 76"/>
                <a:gd name="T13" fmla="*/ 24 h 72"/>
                <a:gd name="T14" fmla="*/ 51 w 76"/>
                <a:gd name="T15" fmla="*/ 1 h 72"/>
                <a:gd name="T16" fmla="*/ 41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1" y="0"/>
                  </a:moveTo>
                  <a:cubicBezTo>
                    <a:pt x="33" y="0"/>
                    <a:pt x="25" y="3"/>
                    <a:pt x="18" y="8"/>
                  </a:cubicBezTo>
                  <a:cubicBezTo>
                    <a:pt x="8" y="14"/>
                    <a:pt x="2" y="25"/>
                    <a:pt x="0" y="36"/>
                  </a:cubicBezTo>
                  <a:cubicBezTo>
                    <a:pt x="6" y="43"/>
                    <a:pt x="11" y="51"/>
                    <a:pt x="16" y="59"/>
                  </a:cubicBezTo>
                  <a:cubicBezTo>
                    <a:pt x="22" y="68"/>
                    <a:pt x="32" y="72"/>
                    <a:pt x="42" y="72"/>
                  </a:cubicBezTo>
                  <a:cubicBezTo>
                    <a:pt x="48" y="72"/>
                    <a:pt x="54" y="71"/>
                    <a:pt x="59" y="67"/>
                  </a:cubicBezTo>
                  <a:cubicBezTo>
                    <a:pt x="73" y="57"/>
                    <a:pt x="76" y="38"/>
                    <a:pt x="67" y="24"/>
                  </a:cubicBezTo>
                  <a:cubicBezTo>
                    <a:pt x="61" y="17"/>
                    <a:pt x="56" y="9"/>
                    <a:pt x="51" y="1"/>
                  </a:cubicBezTo>
                  <a:cubicBezTo>
                    <a:pt x="48" y="1"/>
                    <a:pt x="45" y="0"/>
                    <a:pt x="41"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11963578" y="3165230"/>
              <a:ext cx="228419" cy="282804"/>
            </a:xfrm>
            <a:custGeom>
              <a:avLst/>
              <a:gdLst>
                <a:gd name="T0" fmla="*/ 26 w 68"/>
                <a:gd name="T1" fmla="*/ 0 h 85"/>
                <a:gd name="T2" fmla="*/ 25 w 68"/>
                <a:gd name="T3" fmla="*/ 34 h 85"/>
                <a:gd name="T4" fmla="*/ 0 w 68"/>
                <a:gd name="T5" fmla="*/ 56 h 85"/>
                <a:gd name="T6" fmla="*/ 68 w 68"/>
                <a:gd name="T7" fmla="*/ 85 h 85"/>
                <a:gd name="T8" fmla="*/ 68 w 68"/>
                <a:gd name="T9" fmla="*/ 19 h 85"/>
                <a:gd name="T10" fmla="*/ 26 w 68"/>
                <a:gd name="T11" fmla="*/ 0 h 85"/>
              </a:gdLst>
              <a:ahLst/>
              <a:cxnLst>
                <a:cxn ang="0">
                  <a:pos x="T0" y="T1"/>
                </a:cxn>
                <a:cxn ang="0">
                  <a:pos x="T2" y="T3"/>
                </a:cxn>
                <a:cxn ang="0">
                  <a:pos x="T4" y="T5"/>
                </a:cxn>
                <a:cxn ang="0">
                  <a:pos x="T6" y="T7"/>
                </a:cxn>
                <a:cxn ang="0">
                  <a:pos x="T8" y="T9"/>
                </a:cxn>
                <a:cxn ang="0">
                  <a:pos x="T10" y="T11"/>
                </a:cxn>
              </a:cxnLst>
              <a:rect l="0" t="0" r="r" b="b"/>
              <a:pathLst>
                <a:path w="68" h="85">
                  <a:moveTo>
                    <a:pt x="26" y="0"/>
                  </a:moveTo>
                  <a:cubicBezTo>
                    <a:pt x="30" y="11"/>
                    <a:pt x="30" y="23"/>
                    <a:pt x="25" y="34"/>
                  </a:cubicBezTo>
                  <a:cubicBezTo>
                    <a:pt x="20" y="45"/>
                    <a:pt x="11" y="52"/>
                    <a:pt x="0" y="56"/>
                  </a:cubicBezTo>
                  <a:cubicBezTo>
                    <a:pt x="23" y="66"/>
                    <a:pt x="45" y="76"/>
                    <a:pt x="68" y="85"/>
                  </a:cubicBezTo>
                  <a:cubicBezTo>
                    <a:pt x="68" y="19"/>
                    <a:pt x="68" y="19"/>
                    <a:pt x="68" y="19"/>
                  </a:cubicBezTo>
                  <a:cubicBezTo>
                    <a:pt x="54" y="13"/>
                    <a:pt x="40" y="7"/>
                    <a:pt x="26"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11805862" y="3116285"/>
              <a:ext cx="255613" cy="233859"/>
            </a:xfrm>
            <a:custGeom>
              <a:avLst/>
              <a:gdLst>
                <a:gd name="T0" fmla="*/ 34 w 77"/>
                <a:gd name="T1" fmla="*/ 0 h 70"/>
                <a:gd name="T2" fmla="*/ 7 w 77"/>
                <a:gd name="T3" fmla="*/ 17 h 70"/>
                <a:gd name="T4" fmla="*/ 21 w 77"/>
                <a:gd name="T5" fmla="*/ 58 h 70"/>
                <a:gd name="T6" fmla="*/ 47 w 77"/>
                <a:gd name="T7" fmla="*/ 70 h 70"/>
                <a:gd name="T8" fmla="*/ 72 w 77"/>
                <a:gd name="T9" fmla="*/ 48 h 70"/>
                <a:gd name="T10" fmla="*/ 73 w 77"/>
                <a:gd name="T11" fmla="*/ 14 h 70"/>
                <a:gd name="T12" fmla="*/ 47 w 77"/>
                <a:gd name="T13" fmla="*/ 3 h 70"/>
                <a:gd name="T14" fmla="*/ 34 w 77"/>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0">
                  <a:moveTo>
                    <a:pt x="34" y="0"/>
                  </a:moveTo>
                  <a:cubicBezTo>
                    <a:pt x="23" y="0"/>
                    <a:pt x="12" y="6"/>
                    <a:pt x="7" y="17"/>
                  </a:cubicBezTo>
                  <a:cubicBezTo>
                    <a:pt x="0" y="32"/>
                    <a:pt x="6" y="50"/>
                    <a:pt x="21" y="58"/>
                  </a:cubicBezTo>
                  <a:cubicBezTo>
                    <a:pt x="30" y="62"/>
                    <a:pt x="38" y="66"/>
                    <a:pt x="47" y="70"/>
                  </a:cubicBezTo>
                  <a:cubicBezTo>
                    <a:pt x="58" y="66"/>
                    <a:pt x="67" y="59"/>
                    <a:pt x="72" y="48"/>
                  </a:cubicBezTo>
                  <a:cubicBezTo>
                    <a:pt x="77" y="37"/>
                    <a:pt x="77" y="25"/>
                    <a:pt x="73" y="14"/>
                  </a:cubicBezTo>
                  <a:cubicBezTo>
                    <a:pt x="64" y="11"/>
                    <a:pt x="56" y="7"/>
                    <a:pt x="47" y="3"/>
                  </a:cubicBezTo>
                  <a:cubicBezTo>
                    <a:pt x="43" y="1"/>
                    <a:pt x="39" y="0"/>
                    <a:pt x="34"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9668514" y="2724710"/>
              <a:ext cx="2523482" cy="1713142"/>
            </a:xfrm>
            <a:custGeom>
              <a:avLst/>
              <a:gdLst>
                <a:gd name="T0" fmla="*/ 43 w 752"/>
                <a:gd name="T1" fmla="*/ 0 h 511"/>
                <a:gd name="T2" fmla="*/ 43 w 752"/>
                <a:gd name="T3" fmla="*/ 0 h 511"/>
                <a:gd name="T4" fmla="*/ 43 w 752"/>
                <a:gd name="T5" fmla="*/ 43 h 511"/>
                <a:gd name="T6" fmla="*/ 22 w 752"/>
                <a:gd name="T7" fmla="*/ 52 h 511"/>
                <a:gd name="T8" fmla="*/ 0 w 752"/>
                <a:gd name="T9" fmla="*/ 43 h 511"/>
                <a:gd name="T10" fmla="*/ 752 w 752"/>
                <a:gd name="T11" fmla="*/ 511 h 511"/>
                <a:gd name="T12" fmla="*/ 752 w 752"/>
                <a:gd name="T13" fmla="*/ 447 h 511"/>
                <a:gd name="T14" fmla="*/ 43 w 752"/>
                <a:gd name="T15" fmla="*/ 0 h 511"/>
                <a:gd name="T16" fmla="*/ 43 w 752"/>
                <a:gd name="T17" fmla="*/ 0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2" h="511">
                  <a:moveTo>
                    <a:pt x="43" y="0"/>
                  </a:moveTo>
                  <a:cubicBezTo>
                    <a:pt x="43" y="0"/>
                    <a:pt x="43" y="0"/>
                    <a:pt x="43" y="0"/>
                  </a:cubicBezTo>
                  <a:cubicBezTo>
                    <a:pt x="55" y="12"/>
                    <a:pt x="55" y="31"/>
                    <a:pt x="43" y="43"/>
                  </a:cubicBezTo>
                  <a:cubicBezTo>
                    <a:pt x="37" y="49"/>
                    <a:pt x="29" y="52"/>
                    <a:pt x="22" y="52"/>
                  </a:cubicBezTo>
                  <a:cubicBezTo>
                    <a:pt x="14" y="52"/>
                    <a:pt x="6" y="49"/>
                    <a:pt x="0" y="43"/>
                  </a:cubicBezTo>
                  <a:cubicBezTo>
                    <a:pt x="214" y="257"/>
                    <a:pt x="467" y="415"/>
                    <a:pt x="752" y="511"/>
                  </a:cubicBezTo>
                  <a:cubicBezTo>
                    <a:pt x="752" y="447"/>
                    <a:pt x="752" y="447"/>
                    <a:pt x="752" y="447"/>
                  </a:cubicBezTo>
                  <a:cubicBezTo>
                    <a:pt x="484" y="353"/>
                    <a:pt x="246" y="203"/>
                    <a:pt x="43" y="0"/>
                  </a:cubicBezTo>
                  <a:cubicBezTo>
                    <a:pt x="43" y="0"/>
                    <a:pt x="43" y="0"/>
                    <a:pt x="43"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9630446" y="2697516"/>
              <a:ext cx="222982" cy="201228"/>
            </a:xfrm>
            <a:custGeom>
              <a:avLst/>
              <a:gdLst>
                <a:gd name="T0" fmla="*/ 34 w 67"/>
                <a:gd name="T1" fmla="*/ 0 h 61"/>
                <a:gd name="T2" fmla="*/ 12 w 67"/>
                <a:gd name="T3" fmla="*/ 9 h 61"/>
                <a:gd name="T4" fmla="*/ 12 w 67"/>
                <a:gd name="T5" fmla="*/ 52 h 61"/>
                <a:gd name="T6" fmla="*/ 12 w 67"/>
                <a:gd name="T7" fmla="*/ 52 h 61"/>
                <a:gd name="T8" fmla="*/ 34 w 67"/>
                <a:gd name="T9" fmla="*/ 61 h 61"/>
                <a:gd name="T10" fmla="*/ 55 w 67"/>
                <a:gd name="T11" fmla="*/ 52 h 61"/>
                <a:gd name="T12" fmla="*/ 55 w 67"/>
                <a:gd name="T13" fmla="*/ 9 h 61"/>
                <a:gd name="T14" fmla="*/ 55 w 67"/>
                <a:gd name="T15" fmla="*/ 9 h 61"/>
                <a:gd name="T16" fmla="*/ 34 w 6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1">
                  <a:moveTo>
                    <a:pt x="34" y="0"/>
                  </a:moveTo>
                  <a:cubicBezTo>
                    <a:pt x="26" y="0"/>
                    <a:pt x="18" y="3"/>
                    <a:pt x="12" y="9"/>
                  </a:cubicBezTo>
                  <a:cubicBezTo>
                    <a:pt x="0" y="21"/>
                    <a:pt x="0" y="40"/>
                    <a:pt x="12" y="52"/>
                  </a:cubicBezTo>
                  <a:cubicBezTo>
                    <a:pt x="12" y="52"/>
                    <a:pt x="12" y="52"/>
                    <a:pt x="12" y="52"/>
                  </a:cubicBezTo>
                  <a:cubicBezTo>
                    <a:pt x="18" y="58"/>
                    <a:pt x="26" y="61"/>
                    <a:pt x="34" y="61"/>
                  </a:cubicBezTo>
                  <a:cubicBezTo>
                    <a:pt x="41" y="61"/>
                    <a:pt x="49" y="58"/>
                    <a:pt x="55" y="52"/>
                  </a:cubicBezTo>
                  <a:cubicBezTo>
                    <a:pt x="67" y="40"/>
                    <a:pt x="67" y="21"/>
                    <a:pt x="55" y="9"/>
                  </a:cubicBezTo>
                  <a:cubicBezTo>
                    <a:pt x="55" y="9"/>
                    <a:pt x="55" y="9"/>
                    <a:pt x="55" y="9"/>
                  </a:cubicBezTo>
                  <a:cubicBezTo>
                    <a:pt x="49" y="3"/>
                    <a:pt x="41" y="0"/>
                    <a:pt x="34" y="0"/>
                  </a:cubicBezTo>
                </a:path>
              </a:pathLst>
            </a:custGeom>
            <a:solidFill>
              <a:srgbClr val="DFD2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矩形 259"/>
          <p:cNvSpPr>
            <a:spLocks noChangeArrowheads="1"/>
          </p:cNvSpPr>
          <p:nvPr/>
        </p:nvSpPr>
        <p:spPr bwMode="auto">
          <a:xfrm>
            <a:off x="3797888" y="3299381"/>
            <a:ext cx="52432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pPr>
            <a:r>
              <a:rPr lang="zh-CN" altLang="en-US" sz="4000" spc="600" dirty="0">
                <a:solidFill>
                  <a:srgbClr val="338AB8"/>
                </a:solidFill>
                <a:latin typeface="方正尚酷简体" panose="03000509000000000000" pitchFamily="65" charset="-122"/>
                <a:ea typeface="方正尚酷简体" panose="03000509000000000000" pitchFamily="65" charset="-122"/>
              </a:rPr>
              <a:t>活动运作策划</a:t>
            </a:r>
          </a:p>
        </p:txBody>
      </p:sp>
      <p:sp>
        <p:nvSpPr>
          <p:cNvPr id="35" name="矩形 259"/>
          <p:cNvSpPr>
            <a:spLocks noChangeArrowheads="1"/>
          </p:cNvSpPr>
          <p:nvPr/>
        </p:nvSpPr>
        <p:spPr bwMode="auto">
          <a:xfrm>
            <a:off x="3474506" y="4044732"/>
            <a:ext cx="589004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400" dirty="0">
                <a:latin typeface="微软雅黑 Light" panose="020B0502040204020203" pitchFamily="34" charset="-122"/>
                <a:ea typeface="微软雅黑 Light" panose="020B0502040204020203" pitchFamily="34" charset="-122"/>
                <a:cs typeface="Arial" panose="020B0604020202020204" pitchFamily="34" charset="0"/>
              </a:rPr>
              <a:t>We have many PowerPoint </a:t>
            </a:r>
            <a:r>
              <a:rPr lang="zh-CN" altLang="en-US" sz="1400" dirty="0">
                <a:latin typeface="微软雅黑 Light" panose="020B0502040204020203" pitchFamily="34" charset="-122"/>
                <a:ea typeface="微软雅黑 Light" panose="020B0502040204020203" pitchFamily="34" charset="-122"/>
                <a:cs typeface="Arial" panose="020B0604020202020204" pitchFamily="34" charset="0"/>
              </a:rPr>
              <a:t>templates</a:t>
            </a:r>
            <a:r>
              <a:rPr lang="en-US" altLang="zh-CN" sz="1400" dirty="0">
                <a:latin typeface="微软雅黑 Light" panose="020B0502040204020203" pitchFamily="34" charset="-122"/>
                <a:ea typeface="微软雅黑 Light" panose="020B0502040204020203" pitchFamily="34" charset="-122"/>
                <a:cs typeface="Arial" panose="020B0604020202020204" pitchFamily="34" charset="0"/>
              </a:rPr>
              <a:t> that has been specifically designed to help anyone that is stepping into the world of PowerPoint for the very first time.</a:t>
            </a:r>
            <a:endParaRPr lang="zh-CN" altLang="en-US" sz="1400" dirty="0">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36" name="矩形 35"/>
          <p:cNvSpPr/>
          <p:nvPr/>
        </p:nvSpPr>
        <p:spPr>
          <a:xfrm>
            <a:off x="5273720" y="1606172"/>
            <a:ext cx="2291614" cy="1862048"/>
          </a:xfrm>
          <a:prstGeom prst="rect">
            <a:avLst/>
          </a:prstGeom>
          <a:effectLst/>
        </p:spPr>
        <p:txBody>
          <a:bodyPr wrap="square">
            <a:spAutoFit/>
          </a:bodyPr>
          <a:lstStyle/>
          <a:p>
            <a:pPr algn="ctr"/>
            <a:r>
              <a:rPr lang="en-US" altLang="zh-CN" sz="11500" dirty="0">
                <a:solidFill>
                  <a:srgbClr val="338AB8"/>
                </a:solidFill>
                <a:latin typeface="Agency FB" panose="020B0503020202020204" pitchFamily="34" charset="0"/>
                <a:ea typeface="腾祥澜黑简" panose="01010104010101010101" pitchFamily="2" charset="-122"/>
                <a:cs typeface="Arial" panose="020B0604020202020204" pitchFamily="34" charset="0"/>
              </a:rPr>
              <a:t>02</a:t>
            </a:r>
            <a:endParaRPr lang="zh-CN" altLang="en-US" sz="11500" dirty="0">
              <a:solidFill>
                <a:srgbClr val="338AB8"/>
              </a:solidFill>
              <a:latin typeface="Agency FB" panose="020B0503020202020204" pitchFamily="34" charset="0"/>
              <a:ea typeface="腾祥澜黑简" panose="01010104010101010101" pitchFamily="2" charset="-122"/>
              <a:cs typeface="Arial" panose="020B0604020202020204" pitchFamily="34" charset="0"/>
            </a:endParaRPr>
          </a:p>
        </p:txBody>
      </p:sp>
    </p:spTree>
    <p:extLst>
      <p:ext uri="{BB962C8B-B14F-4D97-AF65-F5344CB8AC3E}">
        <p14:creationId xmlns:p14="http://schemas.microsoft.com/office/powerpoint/2010/main" val="421773320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p:transition advClick="0" advTm="3000"/>
    </mc:Fallback>
  </mc:AlternateContent>
  <p:timing>
    <p:tnLst>
      <p:par>
        <p:cTn id="1" dur="indefinite" restart="never" nodeType="tmRoot"/>
      </p:par>
    </p:tnLst>
  </p:timing>
</p:sld>
</file>

<file path=ppt/slides/slide11.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338AB8"/>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338AB8"/>
                </a:solidFill>
                <a:latin typeface="方正尚酷简体" panose="03000509000000000000" pitchFamily="65" charset="-122"/>
                <a:ea typeface="方正尚酷简体" panose="03000509000000000000" pitchFamily="65" charset="-122"/>
              </a:rPr>
              <a:t>二、活动运作策划</a:t>
            </a:r>
          </a:p>
        </p:txBody>
      </p:sp>
      <p:grpSp>
        <p:nvGrpSpPr>
          <p:cNvPr id="5" name="组合 4"/>
          <p:cNvGrpSpPr/>
          <p:nvPr/>
        </p:nvGrpSpPr>
        <p:grpSpPr>
          <a:xfrm>
            <a:off x="487100" y="1975893"/>
            <a:ext cx="3719140" cy="4693421"/>
            <a:chOff x="655912" y="2105133"/>
            <a:chExt cx="2607791" cy="4693421"/>
          </a:xfrm>
        </p:grpSpPr>
        <p:sp>
          <p:nvSpPr>
            <p:cNvPr id="6" name="直角三角形 69"/>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9"/>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037203" y="2560945"/>
              <a:ext cx="1894121" cy="582162"/>
            </a:xfrm>
            <a:prstGeom prst="rect">
              <a:avLst/>
            </a:pr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783883" y="1529718"/>
            <a:ext cx="1136932" cy="1334681"/>
            <a:chOff x="6591300" y="1966752"/>
            <a:chExt cx="830580" cy="975045"/>
          </a:xfrm>
        </p:grpSpPr>
        <p:sp>
          <p:nvSpPr>
            <p:cNvPr id="11" name="任意多边形 1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3" name="TextBox 26"/>
          <p:cNvSpPr txBox="1"/>
          <p:nvPr/>
        </p:nvSpPr>
        <p:spPr bwMode="auto">
          <a:xfrm>
            <a:off x="1242005" y="3387706"/>
            <a:ext cx="2295121" cy="1526636"/>
          </a:xfrm>
          <a:prstGeom prst="rect">
            <a:avLst/>
          </a:prstGeom>
          <a:noFill/>
        </p:spPr>
        <p:txBody>
          <a:bodyPr wrap="square">
            <a:spAutoFit/>
          </a:bodyPr>
          <a:lstStyle/>
          <a:p>
            <a:pPr>
              <a:lnSpc>
                <a:spcPct val="150000"/>
              </a:lnSpc>
            </a:pPr>
            <a:r>
              <a:rPr lang="zh-CN" altLang="en-US" sz="16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详写内容</a:t>
            </a:r>
            <a:r>
              <a:rPr lang="en-US" altLang="zh-CN" sz="16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a:t>
            </a:r>
            <a:r>
              <a:rPr lang="zh-CN" altLang="en-US" sz="16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点击输入本栏的具体文字，简明扼要的说明分项内容，此为概念图解</a:t>
            </a:r>
          </a:p>
        </p:txBody>
      </p:sp>
      <p:grpSp>
        <p:nvGrpSpPr>
          <p:cNvPr id="14" name="组合 13"/>
          <p:cNvGrpSpPr/>
          <p:nvPr/>
        </p:nvGrpSpPr>
        <p:grpSpPr>
          <a:xfrm>
            <a:off x="4203154" y="1975893"/>
            <a:ext cx="3719140" cy="4693421"/>
            <a:chOff x="655912" y="2105133"/>
            <a:chExt cx="2607791" cy="4693421"/>
          </a:xfrm>
        </p:grpSpPr>
        <p:sp>
          <p:nvSpPr>
            <p:cNvPr id="15" name="直角三角形 69"/>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69"/>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037203" y="2560945"/>
              <a:ext cx="1894121" cy="582162"/>
            </a:xfrm>
            <a:prstGeom prst="rect">
              <a:avLst/>
            </a:pr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499937" y="1529718"/>
            <a:ext cx="1136932" cy="1334681"/>
            <a:chOff x="6591300" y="1966752"/>
            <a:chExt cx="830580" cy="975045"/>
          </a:xfrm>
        </p:grpSpPr>
        <p:sp>
          <p:nvSpPr>
            <p:cNvPr id="20" name="任意多边形 19"/>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2" name="TextBox 26"/>
          <p:cNvSpPr txBox="1"/>
          <p:nvPr/>
        </p:nvSpPr>
        <p:spPr bwMode="auto">
          <a:xfrm>
            <a:off x="4958059" y="3387706"/>
            <a:ext cx="2295121" cy="1569660"/>
          </a:xfrm>
          <a:prstGeom prst="rect">
            <a:avLst/>
          </a:prstGeom>
          <a:noFill/>
        </p:spPr>
        <p:txBody>
          <a:bodyPr wrap="square">
            <a:spAutoFit/>
          </a:bodyPr>
          <a:lstStyle/>
          <a:p>
            <a:pPr>
              <a:lnSpc>
                <a:spcPct val="150000"/>
              </a:lnSpc>
            </a:pPr>
            <a:r>
              <a:rPr lang="zh-CN" altLang="en-US" sz="16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详写内容</a:t>
            </a:r>
            <a:r>
              <a:rPr lang="en-US" altLang="zh-CN" sz="16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a:t>
            </a:r>
            <a:r>
              <a:rPr lang="zh-CN" altLang="en-US" sz="16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点击输入本栏的具体文字，简明扼要的说明分项内容，此为概念图解</a:t>
            </a:r>
          </a:p>
        </p:txBody>
      </p:sp>
      <p:grpSp>
        <p:nvGrpSpPr>
          <p:cNvPr id="23" name="组合 22"/>
          <p:cNvGrpSpPr/>
          <p:nvPr/>
        </p:nvGrpSpPr>
        <p:grpSpPr>
          <a:xfrm>
            <a:off x="7975561" y="1975893"/>
            <a:ext cx="3719140" cy="4693421"/>
            <a:chOff x="655912" y="2105133"/>
            <a:chExt cx="2607791" cy="4693421"/>
          </a:xfrm>
        </p:grpSpPr>
        <p:sp>
          <p:nvSpPr>
            <p:cNvPr id="24" name="直角三角形 69"/>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69"/>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037203" y="2560945"/>
              <a:ext cx="1894121" cy="582162"/>
            </a:xfrm>
            <a:prstGeom prst="rect">
              <a:avLst/>
            </a:pr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9272344" y="1529718"/>
            <a:ext cx="1136932" cy="1334681"/>
            <a:chOff x="6591300" y="1966752"/>
            <a:chExt cx="830580" cy="975045"/>
          </a:xfrm>
        </p:grpSpPr>
        <p:sp>
          <p:nvSpPr>
            <p:cNvPr id="29" name="任意多边形 28"/>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1" name="TextBox 26"/>
          <p:cNvSpPr txBox="1"/>
          <p:nvPr/>
        </p:nvSpPr>
        <p:spPr bwMode="auto">
          <a:xfrm>
            <a:off x="8730466" y="3387706"/>
            <a:ext cx="2295121" cy="1569660"/>
          </a:xfrm>
          <a:prstGeom prst="rect">
            <a:avLst/>
          </a:prstGeom>
          <a:noFill/>
        </p:spPr>
        <p:txBody>
          <a:bodyPr wrap="square">
            <a:spAutoFit/>
          </a:bodyPr>
          <a:lstStyle/>
          <a:p>
            <a:pPr>
              <a:lnSpc>
                <a:spcPct val="150000"/>
              </a:lnSpc>
            </a:pPr>
            <a:r>
              <a:rPr lang="zh-CN" altLang="en-US" sz="16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详写内容</a:t>
            </a:r>
            <a:r>
              <a:rPr lang="en-US" altLang="zh-CN" sz="16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a:t>
            </a:r>
            <a:r>
              <a:rPr lang="zh-CN" altLang="en-US" sz="16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点击输入本栏的具体文字，简明扼要的说明分项内容，此为概念图解</a:t>
            </a:r>
          </a:p>
        </p:txBody>
      </p:sp>
      <p:grpSp>
        <p:nvGrpSpPr>
          <p:cNvPr id="32" name="组合 31"/>
          <p:cNvGrpSpPr/>
          <p:nvPr/>
        </p:nvGrpSpPr>
        <p:grpSpPr>
          <a:xfrm>
            <a:off x="1199969" y="5534993"/>
            <a:ext cx="2304757" cy="461665"/>
            <a:chOff x="1199969" y="5723679"/>
            <a:chExt cx="2304757" cy="461665"/>
          </a:xfrm>
        </p:grpSpPr>
        <p:sp>
          <p:nvSpPr>
            <p:cNvPr id="33" name="圆角矩形 32"/>
            <p:cNvSpPr/>
            <p:nvPr/>
          </p:nvSpPr>
          <p:spPr>
            <a:xfrm>
              <a:off x="1232023" y="5736312"/>
              <a:ext cx="2244948" cy="445116"/>
            </a:xfrm>
            <a:prstGeom prst="roundRect">
              <a:avLst>
                <a:gd name="adj" fmla="val 50000"/>
              </a:avLst>
            </a:prstGeom>
            <a:solidFill>
              <a:srgbClr val="53943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268"/>
            <p:cNvSpPr txBox="1"/>
            <p:nvPr/>
          </p:nvSpPr>
          <p:spPr>
            <a:xfrm>
              <a:off x="1199969" y="5723679"/>
              <a:ext cx="2304757" cy="461665"/>
            </a:xfrm>
            <a:prstGeom prst="rect">
              <a:avLst/>
            </a:prstGeom>
            <a:solidFill>
              <a:srgbClr val="F37165"/>
            </a:solidFill>
            <a:ln>
              <a:noFill/>
            </a:ln>
            <a:effectLst>
              <a:outerShdw blurRad="63500" algn="ctr" rotWithShape="0">
                <a:prstClr val="black">
                  <a:alpha val="40000"/>
                </a:prstClr>
              </a:outerShdw>
            </a:effectLst>
          </p:spPr>
          <p:txBody>
            <a:bodyPr wrap="square" rtlCol="0">
              <a:spAutoFit/>
            </a:bodyPr>
            <a:lstStyle/>
            <a:p>
              <a:pPr algn="ctr"/>
              <a:r>
                <a:rPr lang="zh-CN" altLang="en-US" sz="2400" dirty="0">
                  <a:solidFill>
                    <a:srgbClr val="FFFFFF"/>
                  </a:solidFill>
                  <a:latin typeface="迷你简菱心" panose="02010609000101010101" pitchFamily="49" charset="-122"/>
                  <a:ea typeface="迷你简菱心" panose="02010609000101010101" pitchFamily="49" charset="-122"/>
                  <a:cs typeface="Kartika" panose="02020503030404060203" pitchFamily="18" charset="0"/>
                </a:rPr>
                <a:t>筹备进度</a:t>
              </a:r>
            </a:p>
          </p:txBody>
        </p:sp>
      </p:grpSp>
      <p:grpSp>
        <p:nvGrpSpPr>
          <p:cNvPr id="35" name="组合 34"/>
          <p:cNvGrpSpPr/>
          <p:nvPr/>
        </p:nvGrpSpPr>
        <p:grpSpPr>
          <a:xfrm>
            <a:off x="4948077" y="5531077"/>
            <a:ext cx="2244948" cy="461665"/>
            <a:chOff x="4948077" y="5719763"/>
            <a:chExt cx="2244948" cy="461665"/>
          </a:xfrm>
        </p:grpSpPr>
        <p:sp>
          <p:nvSpPr>
            <p:cNvPr id="36" name="圆角矩形 35"/>
            <p:cNvSpPr/>
            <p:nvPr/>
          </p:nvSpPr>
          <p:spPr>
            <a:xfrm>
              <a:off x="4948077" y="5736312"/>
              <a:ext cx="2244948" cy="445116"/>
            </a:xfrm>
            <a:prstGeom prst="roundRect">
              <a:avLst>
                <a:gd name="adj" fmla="val 50000"/>
              </a:avLst>
            </a:pr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268"/>
            <p:cNvSpPr txBox="1"/>
            <p:nvPr/>
          </p:nvSpPr>
          <p:spPr>
            <a:xfrm>
              <a:off x="5205586" y="5719763"/>
              <a:ext cx="1780828" cy="461665"/>
            </a:xfrm>
            <a:prstGeom prst="rect">
              <a:avLst/>
            </a:prstGeom>
            <a:noFill/>
          </p:spPr>
          <p:txBody>
            <a:bodyPr wrap="square" rtlCol="0">
              <a:spAutoFit/>
            </a:bodyPr>
            <a:lstStyle/>
            <a:p>
              <a:pPr algn="ctr"/>
              <a:r>
                <a:rPr lang="zh-CN" altLang="en-US" sz="2400" dirty="0">
                  <a:solidFill>
                    <a:srgbClr val="FFFFFF"/>
                  </a:solidFill>
                  <a:latin typeface="迷你简菱心" panose="02010609000101010101" pitchFamily="49" charset="-122"/>
                  <a:ea typeface="迷你简菱心" panose="02010609000101010101" pitchFamily="49" charset="-122"/>
                  <a:cs typeface="Kartika" panose="02020503030404060203" pitchFamily="18" charset="0"/>
                </a:rPr>
                <a:t>筹备进度</a:t>
              </a:r>
            </a:p>
          </p:txBody>
        </p:sp>
      </p:grpSp>
      <p:grpSp>
        <p:nvGrpSpPr>
          <p:cNvPr id="38" name="组合 37"/>
          <p:cNvGrpSpPr/>
          <p:nvPr/>
        </p:nvGrpSpPr>
        <p:grpSpPr>
          <a:xfrm>
            <a:off x="8799493" y="5531077"/>
            <a:ext cx="2084760" cy="461665"/>
            <a:chOff x="8799493" y="5719763"/>
            <a:chExt cx="2084760" cy="461665"/>
          </a:xfrm>
        </p:grpSpPr>
        <p:sp>
          <p:nvSpPr>
            <p:cNvPr id="39" name="圆角矩形 38"/>
            <p:cNvSpPr/>
            <p:nvPr/>
          </p:nvSpPr>
          <p:spPr>
            <a:xfrm>
              <a:off x="8799493" y="5736312"/>
              <a:ext cx="2084760" cy="445116"/>
            </a:xfrm>
            <a:prstGeom prst="roundRect">
              <a:avLst>
                <a:gd name="adj" fmla="val 50000"/>
              </a:avLst>
            </a:pr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8961655" y="5719763"/>
              <a:ext cx="1777038" cy="461665"/>
            </a:xfrm>
            <a:prstGeom prst="rect">
              <a:avLst/>
            </a:prstGeom>
            <a:noFill/>
            <a:effectLst/>
          </p:spPr>
          <p:txBody>
            <a:bodyPr wrap="square" rtlCol="0">
              <a:spAutoFit/>
            </a:bodyPr>
            <a:lstStyle/>
            <a:p>
              <a:pPr algn="ctr"/>
              <a:r>
                <a:rPr lang="zh-CN" altLang="en-US" sz="2400" dirty="0">
                  <a:solidFill>
                    <a:srgbClr val="FFFFFF"/>
                  </a:solidFill>
                  <a:latin typeface="迷你简菱心" panose="02010609000101010101" pitchFamily="49" charset="-122"/>
                  <a:ea typeface="迷你简菱心" panose="02010609000101010101" pitchFamily="49" charset="-122"/>
                  <a:cs typeface="Kartika" panose="02020503030404060203" pitchFamily="18" charset="0"/>
                </a:rPr>
                <a:t>筹备进度</a:t>
              </a:r>
            </a:p>
          </p:txBody>
        </p:sp>
      </p:grpSp>
    </p:spTree>
    <p:extLst>
      <p:ext uri="{BB962C8B-B14F-4D97-AF65-F5344CB8AC3E}">
        <p14:creationId xmlns:p14="http://schemas.microsoft.com/office/powerpoint/2010/main" val="2130286725"/>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12.xml><?xml version="1.0" encoding="utf-8"?>
<p:sld xmlns:a14="http://schemas.microsoft.com/office/drawing/2010/main" xmlns:p14="http://schemas.microsoft.com/office/powerpoint/2010/main" xmlns:mc="http://schemas.openxmlformats.org/markup-compatibility/2006" xmlns:ma14="http://schemas.microsoft.com/office/mac/drawingml/2011/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338AB8"/>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338AB8"/>
                </a:solidFill>
                <a:latin typeface="方正尚酷简体" panose="03000509000000000000" pitchFamily="65" charset="-122"/>
                <a:ea typeface="方正尚酷简体" panose="03000509000000000000" pitchFamily="65" charset="-122"/>
              </a:rPr>
              <a:t>二、活动运作策划</a:t>
            </a:r>
          </a:p>
        </p:txBody>
      </p:sp>
      <p:grpSp>
        <p:nvGrpSpPr>
          <p:cNvPr id="5" name="组合 4"/>
          <p:cNvGrpSpPr/>
          <p:nvPr/>
        </p:nvGrpSpPr>
        <p:grpSpPr>
          <a:xfrm>
            <a:off x="9877655" y="4613458"/>
            <a:ext cx="1107846" cy="1120726"/>
            <a:chOff x="4027488" y="2070100"/>
            <a:chExt cx="546100" cy="552450"/>
          </a:xfrm>
          <a:solidFill>
            <a:srgbClr val="FFDD33"/>
          </a:solidFill>
        </p:grpSpPr>
        <p:sp>
          <p:nvSpPr>
            <p:cNvPr id="6" name="Freeform 172"/>
            <p:cNvSpPr>
              <a:spLocks/>
            </p:cNvSpPr>
            <p:nvPr/>
          </p:nvSpPr>
          <p:spPr bwMode="auto">
            <a:xfrm>
              <a:off x="4406900" y="2070100"/>
              <a:ext cx="84138" cy="80963"/>
            </a:xfrm>
            <a:custGeom>
              <a:avLst/>
              <a:gdLst>
                <a:gd name="T0" fmla="*/ 5 w 29"/>
                <a:gd name="T1" fmla="*/ 28 h 28"/>
                <a:gd name="T2" fmla="*/ 8 w 29"/>
                <a:gd name="T3" fmla="*/ 27 h 28"/>
                <a:gd name="T4" fmla="*/ 28 w 29"/>
                <a:gd name="T5" fmla="*/ 7 h 28"/>
                <a:gd name="T6" fmla="*/ 28 w 29"/>
                <a:gd name="T7" fmla="*/ 1 h 28"/>
                <a:gd name="T8" fmla="*/ 22 w 29"/>
                <a:gd name="T9" fmla="*/ 1 h 28"/>
                <a:gd name="T10" fmla="*/ 2 w 29"/>
                <a:gd name="T11" fmla="*/ 21 h 28"/>
                <a:gd name="T12" fmla="*/ 2 w 29"/>
                <a:gd name="T13" fmla="*/ 27 h 28"/>
                <a:gd name="T14" fmla="*/ 5 w 29"/>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8">
                  <a:moveTo>
                    <a:pt x="5" y="28"/>
                  </a:moveTo>
                  <a:cubicBezTo>
                    <a:pt x="6" y="28"/>
                    <a:pt x="7" y="28"/>
                    <a:pt x="8" y="27"/>
                  </a:cubicBezTo>
                  <a:cubicBezTo>
                    <a:pt x="28" y="7"/>
                    <a:pt x="28" y="7"/>
                    <a:pt x="28" y="7"/>
                  </a:cubicBezTo>
                  <a:cubicBezTo>
                    <a:pt x="29" y="5"/>
                    <a:pt x="29" y="3"/>
                    <a:pt x="28" y="1"/>
                  </a:cubicBezTo>
                  <a:cubicBezTo>
                    <a:pt x="26" y="0"/>
                    <a:pt x="24" y="0"/>
                    <a:pt x="22" y="1"/>
                  </a:cubicBezTo>
                  <a:cubicBezTo>
                    <a:pt x="2" y="21"/>
                    <a:pt x="2" y="21"/>
                    <a:pt x="2" y="21"/>
                  </a:cubicBezTo>
                  <a:cubicBezTo>
                    <a:pt x="0" y="23"/>
                    <a:pt x="0" y="25"/>
                    <a:pt x="2" y="27"/>
                  </a:cubicBezTo>
                  <a:cubicBezTo>
                    <a:pt x="3" y="28"/>
                    <a:pt x="4" y="28"/>
                    <a:pt x="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73"/>
            <p:cNvSpPr>
              <a:spLocks/>
            </p:cNvSpPr>
            <p:nvPr/>
          </p:nvSpPr>
          <p:spPr bwMode="auto">
            <a:xfrm>
              <a:off x="4494213" y="2152650"/>
              <a:ext cx="79375" cy="80963"/>
            </a:xfrm>
            <a:custGeom>
              <a:avLst/>
              <a:gdLst>
                <a:gd name="T0" fmla="*/ 27 w 28"/>
                <a:gd name="T1" fmla="*/ 1 h 28"/>
                <a:gd name="T2" fmla="*/ 21 w 28"/>
                <a:gd name="T3" fmla="*/ 1 h 28"/>
                <a:gd name="T4" fmla="*/ 1 w 28"/>
                <a:gd name="T5" fmla="*/ 21 h 28"/>
                <a:gd name="T6" fmla="*/ 1 w 28"/>
                <a:gd name="T7" fmla="*/ 27 h 28"/>
                <a:gd name="T8" fmla="*/ 4 w 28"/>
                <a:gd name="T9" fmla="*/ 28 h 28"/>
                <a:gd name="T10" fmla="*/ 7 w 28"/>
                <a:gd name="T11" fmla="*/ 27 h 28"/>
                <a:gd name="T12" fmla="*/ 27 w 28"/>
                <a:gd name="T13" fmla="*/ 7 h 28"/>
                <a:gd name="T14" fmla="*/ 27 w 28"/>
                <a:gd name="T15" fmla="*/ 1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8">
                  <a:moveTo>
                    <a:pt x="27" y="1"/>
                  </a:moveTo>
                  <a:cubicBezTo>
                    <a:pt x="25" y="0"/>
                    <a:pt x="23" y="0"/>
                    <a:pt x="21" y="1"/>
                  </a:cubicBezTo>
                  <a:cubicBezTo>
                    <a:pt x="1" y="21"/>
                    <a:pt x="1" y="21"/>
                    <a:pt x="1" y="21"/>
                  </a:cubicBezTo>
                  <a:cubicBezTo>
                    <a:pt x="0" y="23"/>
                    <a:pt x="0" y="26"/>
                    <a:pt x="1" y="27"/>
                  </a:cubicBezTo>
                  <a:cubicBezTo>
                    <a:pt x="2" y="28"/>
                    <a:pt x="3" y="28"/>
                    <a:pt x="4" y="28"/>
                  </a:cubicBezTo>
                  <a:cubicBezTo>
                    <a:pt x="5" y="28"/>
                    <a:pt x="6" y="28"/>
                    <a:pt x="7" y="27"/>
                  </a:cubicBezTo>
                  <a:cubicBezTo>
                    <a:pt x="27" y="7"/>
                    <a:pt x="27" y="7"/>
                    <a:pt x="27" y="7"/>
                  </a:cubicBezTo>
                  <a:cubicBezTo>
                    <a:pt x="28" y="5"/>
                    <a:pt x="28" y="3"/>
                    <a:pt x="2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74"/>
            <p:cNvSpPr>
              <a:spLocks/>
            </p:cNvSpPr>
            <p:nvPr/>
          </p:nvSpPr>
          <p:spPr bwMode="auto">
            <a:xfrm>
              <a:off x="4027488" y="2105025"/>
              <a:ext cx="517525" cy="517525"/>
            </a:xfrm>
            <a:custGeom>
              <a:avLst/>
              <a:gdLst>
                <a:gd name="T0" fmla="*/ 165 w 180"/>
                <a:gd name="T1" fmla="*/ 74 h 180"/>
                <a:gd name="T2" fmla="*/ 165 w 180"/>
                <a:gd name="T3" fmla="*/ 24 h 180"/>
                <a:gd name="T4" fmla="*/ 154 w 180"/>
                <a:gd name="T5" fmla="*/ 13 h 180"/>
                <a:gd name="T6" fmla="*/ 140 w 180"/>
                <a:gd name="T7" fmla="*/ 32 h 180"/>
                <a:gd name="T8" fmla="*/ 141 w 180"/>
                <a:gd name="T9" fmla="*/ 33 h 180"/>
                <a:gd name="T10" fmla="*/ 143 w 180"/>
                <a:gd name="T11" fmla="*/ 35 h 180"/>
                <a:gd name="T12" fmla="*/ 146 w 180"/>
                <a:gd name="T13" fmla="*/ 37 h 180"/>
                <a:gd name="T14" fmla="*/ 147 w 180"/>
                <a:gd name="T15" fmla="*/ 39 h 180"/>
                <a:gd name="T16" fmla="*/ 132 w 180"/>
                <a:gd name="T17" fmla="*/ 57 h 180"/>
                <a:gd name="T18" fmla="*/ 125 w 180"/>
                <a:gd name="T19" fmla="*/ 59 h 180"/>
                <a:gd name="T20" fmla="*/ 118 w 180"/>
                <a:gd name="T21" fmla="*/ 66 h 180"/>
                <a:gd name="T22" fmla="*/ 90 w 180"/>
                <a:gd name="T23" fmla="*/ 127 h 180"/>
                <a:gd name="T24" fmla="*/ 90 w 180"/>
                <a:gd name="T25" fmla="*/ 53 h 180"/>
                <a:gd name="T26" fmla="*/ 118 w 180"/>
                <a:gd name="T27" fmla="*/ 54 h 180"/>
                <a:gd name="T28" fmla="*/ 121 w 180"/>
                <a:gd name="T29" fmla="*/ 46 h 180"/>
                <a:gd name="T30" fmla="*/ 106 w 180"/>
                <a:gd name="T31" fmla="*/ 15 h 180"/>
                <a:gd name="T32" fmla="*/ 96 w 180"/>
                <a:gd name="T33" fmla="*/ 0 h 180"/>
                <a:gd name="T34" fmla="*/ 74 w 180"/>
                <a:gd name="T35" fmla="*/ 10 h 180"/>
                <a:gd name="T36" fmla="*/ 48 w 180"/>
                <a:gd name="T37" fmla="*/ 25 h 180"/>
                <a:gd name="T38" fmla="*/ 31 w 180"/>
                <a:gd name="T39" fmla="*/ 22 h 180"/>
                <a:gd name="T40" fmla="*/ 19 w 180"/>
                <a:gd name="T41" fmla="*/ 38 h 180"/>
                <a:gd name="T42" fmla="*/ 25 w 180"/>
                <a:gd name="T43" fmla="*/ 48 h 180"/>
                <a:gd name="T44" fmla="*/ 10 w 180"/>
                <a:gd name="T45" fmla="*/ 74 h 180"/>
                <a:gd name="T46" fmla="*/ 0 w 180"/>
                <a:gd name="T47" fmla="*/ 96 h 180"/>
                <a:gd name="T48" fmla="*/ 15 w 180"/>
                <a:gd name="T49" fmla="*/ 106 h 180"/>
                <a:gd name="T50" fmla="*/ 22 w 180"/>
                <a:gd name="T51" fmla="*/ 135 h 180"/>
                <a:gd name="T52" fmla="*/ 22 w 180"/>
                <a:gd name="T53" fmla="*/ 149 h 180"/>
                <a:gd name="T54" fmla="*/ 38 w 180"/>
                <a:gd name="T55" fmla="*/ 161 h 180"/>
                <a:gd name="T56" fmla="*/ 48 w 180"/>
                <a:gd name="T57" fmla="*/ 155 h 180"/>
                <a:gd name="T58" fmla="*/ 74 w 180"/>
                <a:gd name="T59" fmla="*/ 170 h 180"/>
                <a:gd name="T60" fmla="*/ 96 w 180"/>
                <a:gd name="T61" fmla="*/ 180 h 180"/>
                <a:gd name="T62" fmla="*/ 106 w 180"/>
                <a:gd name="T63" fmla="*/ 165 h 180"/>
                <a:gd name="T64" fmla="*/ 135 w 180"/>
                <a:gd name="T65" fmla="*/ 158 h 180"/>
                <a:gd name="T66" fmla="*/ 158 w 180"/>
                <a:gd name="T67" fmla="*/ 149 h 180"/>
                <a:gd name="T68" fmla="*/ 158 w 180"/>
                <a:gd name="T69" fmla="*/ 135 h 180"/>
                <a:gd name="T70" fmla="*/ 165 w 180"/>
                <a:gd name="T71" fmla="*/ 106 h 180"/>
                <a:gd name="T72" fmla="*/ 180 w 180"/>
                <a:gd name="T73" fmla="*/ 96 h 180"/>
                <a:gd name="T74" fmla="*/ 170 w 180"/>
                <a:gd name="T75" fmla="*/ 7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0" h="180">
                  <a:moveTo>
                    <a:pt x="170" y="74"/>
                  </a:moveTo>
                  <a:cubicBezTo>
                    <a:pt x="165" y="74"/>
                    <a:pt x="165" y="74"/>
                    <a:pt x="165" y="74"/>
                  </a:cubicBezTo>
                  <a:cubicBezTo>
                    <a:pt x="163" y="61"/>
                    <a:pt x="157" y="50"/>
                    <a:pt x="149" y="40"/>
                  </a:cubicBezTo>
                  <a:cubicBezTo>
                    <a:pt x="165" y="24"/>
                    <a:pt x="165" y="24"/>
                    <a:pt x="165" y="24"/>
                  </a:cubicBezTo>
                  <a:cubicBezTo>
                    <a:pt x="168" y="21"/>
                    <a:pt x="168" y="16"/>
                    <a:pt x="165" y="13"/>
                  </a:cubicBezTo>
                  <a:cubicBezTo>
                    <a:pt x="162" y="10"/>
                    <a:pt x="157" y="10"/>
                    <a:pt x="154" y="13"/>
                  </a:cubicBezTo>
                  <a:cubicBezTo>
                    <a:pt x="137" y="30"/>
                    <a:pt x="137" y="30"/>
                    <a:pt x="137" y="30"/>
                  </a:cubicBezTo>
                  <a:cubicBezTo>
                    <a:pt x="138" y="30"/>
                    <a:pt x="139" y="31"/>
                    <a:pt x="140" y="32"/>
                  </a:cubicBezTo>
                  <a:cubicBezTo>
                    <a:pt x="140" y="32"/>
                    <a:pt x="141" y="33"/>
                    <a:pt x="141" y="33"/>
                  </a:cubicBezTo>
                  <a:cubicBezTo>
                    <a:pt x="141" y="33"/>
                    <a:pt x="141" y="33"/>
                    <a:pt x="141" y="33"/>
                  </a:cubicBezTo>
                  <a:cubicBezTo>
                    <a:pt x="141" y="34"/>
                    <a:pt x="142" y="34"/>
                    <a:pt x="142" y="34"/>
                  </a:cubicBezTo>
                  <a:cubicBezTo>
                    <a:pt x="142" y="34"/>
                    <a:pt x="143" y="35"/>
                    <a:pt x="143" y="35"/>
                  </a:cubicBezTo>
                  <a:cubicBezTo>
                    <a:pt x="144" y="35"/>
                    <a:pt x="144" y="36"/>
                    <a:pt x="144" y="36"/>
                  </a:cubicBezTo>
                  <a:cubicBezTo>
                    <a:pt x="145" y="36"/>
                    <a:pt x="145" y="37"/>
                    <a:pt x="146" y="37"/>
                  </a:cubicBezTo>
                  <a:cubicBezTo>
                    <a:pt x="146" y="37"/>
                    <a:pt x="146" y="37"/>
                    <a:pt x="146" y="38"/>
                  </a:cubicBezTo>
                  <a:cubicBezTo>
                    <a:pt x="146" y="38"/>
                    <a:pt x="147" y="38"/>
                    <a:pt x="147" y="39"/>
                  </a:cubicBezTo>
                  <a:cubicBezTo>
                    <a:pt x="148" y="39"/>
                    <a:pt x="148" y="40"/>
                    <a:pt x="149" y="41"/>
                  </a:cubicBezTo>
                  <a:cubicBezTo>
                    <a:pt x="132" y="57"/>
                    <a:pt x="132" y="57"/>
                    <a:pt x="132" y="57"/>
                  </a:cubicBezTo>
                  <a:cubicBezTo>
                    <a:pt x="131" y="58"/>
                    <a:pt x="129" y="59"/>
                    <a:pt x="127" y="59"/>
                  </a:cubicBezTo>
                  <a:cubicBezTo>
                    <a:pt x="126" y="59"/>
                    <a:pt x="125" y="59"/>
                    <a:pt x="125" y="59"/>
                  </a:cubicBezTo>
                  <a:cubicBezTo>
                    <a:pt x="124" y="59"/>
                    <a:pt x="124" y="59"/>
                    <a:pt x="124" y="60"/>
                  </a:cubicBezTo>
                  <a:cubicBezTo>
                    <a:pt x="118" y="66"/>
                    <a:pt x="118" y="66"/>
                    <a:pt x="118" y="66"/>
                  </a:cubicBezTo>
                  <a:cubicBezTo>
                    <a:pt x="123" y="72"/>
                    <a:pt x="127" y="81"/>
                    <a:pt x="127" y="90"/>
                  </a:cubicBezTo>
                  <a:cubicBezTo>
                    <a:pt x="127" y="110"/>
                    <a:pt x="110" y="127"/>
                    <a:pt x="90" y="127"/>
                  </a:cubicBezTo>
                  <a:cubicBezTo>
                    <a:pt x="70" y="127"/>
                    <a:pt x="53" y="110"/>
                    <a:pt x="53" y="90"/>
                  </a:cubicBezTo>
                  <a:cubicBezTo>
                    <a:pt x="53" y="70"/>
                    <a:pt x="70" y="53"/>
                    <a:pt x="90" y="53"/>
                  </a:cubicBezTo>
                  <a:cubicBezTo>
                    <a:pt x="98" y="53"/>
                    <a:pt x="106" y="56"/>
                    <a:pt x="112" y="61"/>
                  </a:cubicBezTo>
                  <a:cubicBezTo>
                    <a:pt x="118" y="54"/>
                    <a:pt x="118" y="54"/>
                    <a:pt x="118" y="54"/>
                  </a:cubicBezTo>
                  <a:cubicBezTo>
                    <a:pt x="119" y="54"/>
                    <a:pt x="119" y="54"/>
                    <a:pt x="119" y="53"/>
                  </a:cubicBezTo>
                  <a:cubicBezTo>
                    <a:pt x="118" y="51"/>
                    <a:pt x="119" y="48"/>
                    <a:pt x="121" y="46"/>
                  </a:cubicBezTo>
                  <a:cubicBezTo>
                    <a:pt x="137" y="29"/>
                    <a:pt x="137" y="29"/>
                    <a:pt x="137" y="29"/>
                  </a:cubicBezTo>
                  <a:cubicBezTo>
                    <a:pt x="128" y="22"/>
                    <a:pt x="118" y="17"/>
                    <a:pt x="106" y="15"/>
                  </a:cubicBezTo>
                  <a:cubicBezTo>
                    <a:pt x="106" y="10"/>
                    <a:pt x="106" y="10"/>
                    <a:pt x="106" y="10"/>
                  </a:cubicBezTo>
                  <a:cubicBezTo>
                    <a:pt x="106" y="5"/>
                    <a:pt x="102" y="0"/>
                    <a:pt x="96" y="0"/>
                  </a:cubicBezTo>
                  <a:cubicBezTo>
                    <a:pt x="84" y="0"/>
                    <a:pt x="84" y="0"/>
                    <a:pt x="84" y="0"/>
                  </a:cubicBezTo>
                  <a:cubicBezTo>
                    <a:pt x="78" y="0"/>
                    <a:pt x="74" y="5"/>
                    <a:pt x="74" y="10"/>
                  </a:cubicBezTo>
                  <a:cubicBezTo>
                    <a:pt x="74" y="15"/>
                    <a:pt x="74" y="15"/>
                    <a:pt x="74" y="15"/>
                  </a:cubicBezTo>
                  <a:cubicBezTo>
                    <a:pt x="65" y="17"/>
                    <a:pt x="56" y="20"/>
                    <a:pt x="48" y="25"/>
                  </a:cubicBezTo>
                  <a:cubicBezTo>
                    <a:pt x="45" y="22"/>
                    <a:pt x="45" y="22"/>
                    <a:pt x="45" y="22"/>
                  </a:cubicBezTo>
                  <a:cubicBezTo>
                    <a:pt x="41" y="18"/>
                    <a:pt x="35" y="18"/>
                    <a:pt x="31" y="22"/>
                  </a:cubicBezTo>
                  <a:cubicBezTo>
                    <a:pt x="22" y="31"/>
                    <a:pt x="22" y="31"/>
                    <a:pt x="22" y="31"/>
                  </a:cubicBezTo>
                  <a:cubicBezTo>
                    <a:pt x="20" y="33"/>
                    <a:pt x="19" y="35"/>
                    <a:pt x="19" y="38"/>
                  </a:cubicBezTo>
                  <a:cubicBezTo>
                    <a:pt x="19" y="40"/>
                    <a:pt x="20" y="43"/>
                    <a:pt x="22" y="45"/>
                  </a:cubicBezTo>
                  <a:cubicBezTo>
                    <a:pt x="25" y="48"/>
                    <a:pt x="25" y="48"/>
                    <a:pt x="25" y="48"/>
                  </a:cubicBezTo>
                  <a:cubicBezTo>
                    <a:pt x="20" y="56"/>
                    <a:pt x="17" y="65"/>
                    <a:pt x="15" y="74"/>
                  </a:cubicBezTo>
                  <a:cubicBezTo>
                    <a:pt x="10" y="74"/>
                    <a:pt x="10" y="74"/>
                    <a:pt x="10" y="74"/>
                  </a:cubicBezTo>
                  <a:cubicBezTo>
                    <a:pt x="4" y="74"/>
                    <a:pt x="0" y="78"/>
                    <a:pt x="0" y="84"/>
                  </a:cubicBezTo>
                  <a:cubicBezTo>
                    <a:pt x="0" y="96"/>
                    <a:pt x="0" y="96"/>
                    <a:pt x="0" y="96"/>
                  </a:cubicBezTo>
                  <a:cubicBezTo>
                    <a:pt x="0" y="102"/>
                    <a:pt x="4" y="106"/>
                    <a:pt x="10" y="106"/>
                  </a:cubicBezTo>
                  <a:cubicBezTo>
                    <a:pt x="15" y="106"/>
                    <a:pt x="15" y="106"/>
                    <a:pt x="15" y="106"/>
                  </a:cubicBezTo>
                  <a:cubicBezTo>
                    <a:pt x="17" y="115"/>
                    <a:pt x="20" y="124"/>
                    <a:pt x="25" y="132"/>
                  </a:cubicBezTo>
                  <a:cubicBezTo>
                    <a:pt x="22" y="135"/>
                    <a:pt x="22" y="135"/>
                    <a:pt x="22" y="135"/>
                  </a:cubicBezTo>
                  <a:cubicBezTo>
                    <a:pt x="20" y="137"/>
                    <a:pt x="19" y="140"/>
                    <a:pt x="19" y="142"/>
                  </a:cubicBezTo>
                  <a:cubicBezTo>
                    <a:pt x="19" y="145"/>
                    <a:pt x="20" y="147"/>
                    <a:pt x="22" y="149"/>
                  </a:cubicBezTo>
                  <a:cubicBezTo>
                    <a:pt x="31" y="158"/>
                    <a:pt x="31" y="158"/>
                    <a:pt x="31" y="158"/>
                  </a:cubicBezTo>
                  <a:cubicBezTo>
                    <a:pt x="33" y="160"/>
                    <a:pt x="35" y="161"/>
                    <a:pt x="38" y="161"/>
                  </a:cubicBezTo>
                  <a:cubicBezTo>
                    <a:pt x="40" y="161"/>
                    <a:pt x="43" y="160"/>
                    <a:pt x="45" y="158"/>
                  </a:cubicBezTo>
                  <a:cubicBezTo>
                    <a:pt x="48" y="155"/>
                    <a:pt x="48" y="155"/>
                    <a:pt x="48" y="155"/>
                  </a:cubicBezTo>
                  <a:cubicBezTo>
                    <a:pt x="56" y="160"/>
                    <a:pt x="65" y="163"/>
                    <a:pt x="74" y="165"/>
                  </a:cubicBezTo>
                  <a:cubicBezTo>
                    <a:pt x="74" y="170"/>
                    <a:pt x="74" y="170"/>
                    <a:pt x="74" y="170"/>
                  </a:cubicBezTo>
                  <a:cubicBezTo>
                    <a:pt x="74" y="176"/>
                    <a:pt x="78" y="180"/>
                    <a:pt x="84" y="180"/>
                  </a:cubicBezTo>
                  <a:cubicBezTo>
                    <a:pt x="96" y="180"/>
                    <a:pt x="96" y="180"/>
                    <a:pt x="96" y="180"/>
                  </a:cubicBezTo>
                  <a:cubicBezTo>
                    <a:pt x="102" y="180"/>
                    <a:pt x="106" y="176"/>
                    <a:pt x="106" y="170"/>
                  </a:cubicBezTo>
                  <a:cubicBezTo>
                    <a:pt x="106" y="165"/>
                    <a:pt x="106" y="165"/>
                    <a:pt x="106" y="165"/>
                  </a:cubicBezTo>
                  <a:cubicBezTo>
                    <a:pt x="115" y="163"/>
                    <a:pt x="124" y="160"/>
                    <a:pt x="132" y="155"/>
                  </a:cubicBezTo>
                  <a:cubicBezTo>
                    <a:pt x="135" y="158"/>
                    <a:pt x="135" y="158"/>
                    <a:pt x="135" y="158"/>
                  </a:cubicBezTo>
                  <a:cubicBezTo>
                    <a:pt x="139" y="162"/>
                    <a:pt x="145" y="162"/>
                    <a:pt x="149" y="158"/>
                  </a:cubicBezTo>
                  <a:cubicBezTo>
                    <a:pt x="158" y="149"/>
                    <a:pt x="158" y="149"/>
                    <a:pt x="158" y="149"/>
                  </a:cubicBezTo>
                  <a:cubicBezTo>
                    <a:pt x="160" y="147"/>
                    <a:pt x="161" y="145"/>
                    <a:pt x="161" y="142"/>
                  </a:cubicBezTo>
                  <a:cubicBezTo>
                    <a:pt x="161" y="140"/>
                    <a:pt x="160" y="137"/>
                    <a:pt x="158" y="135"/>
                  </a:cubicBezTo>
                  <a:cubicBezTo>
                    <a:pt x="155" y="132"/>
                    <a:pt x="155" y="132"/>
                    <a:pt x="155" y="132"/>
                  </a:cubicBezTo>
                  <a:cubicBezTo>
                    <a:pt x="160" y="124"/>
                    <a:pt x="163" y="115"/>
                    <a:pt x="165" y="106"/>
                  </a:cubicBezTo>
                  <a:cubicBezTo>
                    <a:pt x="170" y="106"/>
                    <a:pt x="170" y="106"/>
                    <a:pt x="170" y="106"/>
                  </a:cubicBezTo>
                  <a:cubicBezTo>
                    <a:pt x="175" y="106"/>
                    <a:pt x="180" y="102"/>
                    <a:pt x="180" y="96"/>
                  </a:cubicBezTo>
                  <a:cubicBezTo>
                    <a:pt x="180" y="84"/>
                    <a:pt x="180" y="84"/>
                    <a:pt x="180" y="84"/>
                  </a:cubicBezTo>
                  <a:cubicBezTo>
                    <a:pt x="180" y="78"/>
                    <a:pt x="175" y="74"/>
                    <a:pt x="170"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75"/>
            <p:cNvSpPr>
              <a:spLocks/>
            </p:cNvSpPr>
            <p:nvPr/>
          </p:nvSpPr>
          <p:spPr bwMode="auto">
            <a:xfrm>
              <a:off x="4203700" y="2279650"/>
              <a:ext cx="166688" cy="168275"/>
            </a:xfrm>
            <a:custGeom>
              <a:avLst/>
              <a:gdLst>
                <a:gd name="T0" fmla="*/ 45 w 58"/>
                <a:gd name="T1" fmla="*/ 5 h 58"/>
                <a:gd name="T2" fmla="*/ 29 w 58"/>
                <a:gd name="T3" fmla="*/ 0 h 58"/>
                <a:gd name="T4" fmla="*/ 0 w 58"/>
                <a:gd name="T5" fmla="*/ 29 h 58"/>
                <a:gd name="T6" fmla="*/ 29 w 58"/>
                <a:gd name="T7" fmla="*/ 58 h 58"/>
                <a:gd name="T8" fmla="*/ 58 w 58"/>
                <a:gd name="T9" fmla="*/ 29 h 58"/>
                <a:gd name="T10" fmla="*/ 51 w 58"/>
                <a:gd name="T11" fmla="*/ 11 h 58"/>
                <a:gd name="T12" fmla="*/ 30 w 58"/>
                <a:gd name="T13" fmla="*/ 31 h 58"/>
                <a:gd name="T14" fmla="*/ 27 w 58"/>
                <a:gd name="T15" fmla="*/ 33 h 58"/>
                <a:gd name="T16" fmla="*/ 25 w 58"/>
                <a:gd name="T17" fmla="*/ 31 h 58"/>
                <a:gd name="T18" fmla="*/ 25 w 58"/>
                <a:gd name="T19" fmla="*/ 26 h 58"/>
                <a:gd name="T20" fmla="*/ 45 w 58"/>
                <a:gd name="T21" fmla="*/ 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58">
                  <a:moveTo>
                    <a:pt x="45" y="5"/>
                  </a:moveTo>
                  <a:cubicBezTo>
                    <a:pt x="41" y="2"/>
                    <a:pt x="35" y="0"/>
                    <a:pt x="29" y="0"/>
                  </a:cubicBezTo>
                  <a:cubicBezTo>
                    <a:pt x="13" y="0"/>
                    <a:pt x="0" y="13"/>
                    <a:pt x="0" y="29"/>
                  </a:cubicBezTo>
                  <a:cubicBezTo>
                    <a:pt x="0" y="45"/>
                    <a:pt x="13" y="58"/>
                    <a:pt x="29" y="58"/>
                  </a:cubicBezTo>
                  <a:cubicBezTo>
                    <a:pt x="45" y="58"/>
                    <a:pt x="58" y="45"/>
                    <a:pt x="58" y="29"/>
                  </a:cubicBezTo>
                  <a:cubicBezTo>
                    <a:pt x="58" y="22"/>
                    <a:pt x="55" y="16"/>
                    <a:pt x="51" y="11"/>
                  </a:cubicBezTo>
                  <a:cubicBezTo>
                    <a:pt x="30" y="31"/>
                    <a:pt x="30" y="31"/>
                    <a:pt x="30" y="31"/>
                  </a:cubicBezTo>
                  <a:cubicBezTo>
                    <a:pt x="29" y="32"/>
                    <a:pt x="28" y="33"/>
                    <a:pt x="27" y="33"/>
                  </a:cubicBezTo>
                  <a:cubicBezTo>
                    <a:pt x="26" y="33"/>
                    <a:pt x="25" y="32"/>
                    <a:pt x="25" y="31"/>
                  </a:cubicBezTo>
                  <a:cubicBezTo>
                    <a:pt x="23" y="30"/>
                    <a:pt x="23" y="27"/>
                    <a:pt x="25" y="26"/>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 name="Freeform 5"/>
          <p:cNvSpPr>
            <a:spLocks/>
          </p:cNvSpPr>
          <p:nvPr/>
        </p:nvSpPr>
        <p:spPr bwMode="auto">
          <a:xfrm>
            <a:off x="6309599" y="2166370"/>
            <a:ext cx="4642324" cy="1828799"/>
          </a:xfrm>
          <a:custGeom>
            <a:avLst/>
            <a:gdLst>
              <a:gd name="T0" fmla="*/ 3021 w 3021"/>
              <a:gd name="T1" fmla="*/ 1171 h 1171"/>
              <a:gd name="T2" fmla="*/ 0 w 3021"/>
              <a:gd name="T3" fmla="*/ 1171 h 1171"/>
              <a:gd name="T4" fmla="*/ 0 w 3021"/>
              <a:gd name="T5" fmla="*/ 0 h 1171"/>
              <a:gd name="T6" fmla="*/ 3021 w 3021"/>
              <a:gd name="T7" fmla="*/ 0 h 1171"/>
            </a:gdLst>
            <a:ahLst/>
            <a:cxnLst>
              <a:cxn ang="0">
                <a:pos x="T0" y="T1"/>
              </a:cxn>
              <a:cxn ang="0">
                <a:pos x="T2" y="T3"/>
              </a:cxn>
              <a:cxn ang="0">
                <a:pos x="T4" y="T5"/>
              </a:cxn>
              <a:cxn ang="0">
                <a:pos x="T6" y="T7"/>
              </a:cxn>
            </a:cxnLst>
            <a:rect l="0" t="0" r="r" b="b"/>
            <a:pathLst>
              <a:path w="3021" h="1171">
                <a:moveTo>
                  <a:pt x="3021" y="1171"/>
                </a:moveTo>
                <a:lnTo>
                  <a:pt x="0" y="1171"/>
                </a:lnTo>
                <a:lnTo>
                  <a:pt x="0" y="0"/>
                </a:lnTo>
                <a:lnTo>
                  <a:pt x="3021" y="0"/>
                </a:lnTo>
              </a:path>
            </a:pathLst>
          </a:custGeom>
          <a:noFill/>
          <a:ln w="25400" cap="flat" cmpd="sng">
            <a:solidFill>
              <a:schemeClr val="bg2">
                <a:lumMod val="90000"/>
              </a:schemeClr>
            </a:solidFill>
            <a:prstDash val="solid"/>
            <a:round/>
            <a:headEnd type="oval"/>
            <a:tailEnd/>
          </a:ln>
          <a:effectLst/>
          <a:extLst>
            <a:ext uri="{909E8E84-426E-40DD-AFC4-6F175D3DCCD1}">
              <a14:hiddenFill xmlns:a14="http://schemas.microsoft.com/office/drawing/2010/main">
                <a:solidFill>
                  <a:srgbClr val="FFFFFF"/>
                </a:solidFill>
              </a14:hiddenFill>
            </a:ext>
          </a:extLst>
        </p:spPr>
        <p:txBody>
          <a:bodyPr wrap="none" lIns="0" tIns="0" rIns="0" bIns="0" anchor="ctr"/>
          <a:lstStyle/>
          <a:p>
            <a:pPr eaLnBrk="0" fontAlgn="base" hangingPunct="0">
              <a:spcBef>
                <a:spcPct val="0"/>
              </a:spcBef>
              <a:spcAft>
                <a:spcPct val="0"/>
              </a:spcAft>
            </a:pPr>
            <a:endParaRPr lang="zh-CN" altLang="en-US" sz="1300" b="1">
              <a:solidFill>
                <a:srgbClr val="000000"/>
              </a:solidFill>
              <a:latin typeface="Arial" charset="0"/>
              <a:ea typeface="宋体" charset="-122"/>
            </a:endParaRPr>
          </a:p>
        </p:txBody>
      </p:sp>
      <p:sp>
        <p:nvSpPr>
          <p:cNvPr id="11" name="Freeform 6"/>
          <p:cNvSpPr>
            <a:spLocks/>
          </p:cNvSpPr>
          <p:nvPr/>
        </p:nvSpPr>
        <p:spPr bwMode="auto">
          <a:xfrm>
            <a:off x="1240077" y="2166370"/>
            <a:ext cx="4642324" cy="1828799"/>
          </a:xfrm>
          <a:custGeom>
            <a:avLst/>
            <a:gdLst>
              <a:gd name="T0" fmla="*/ 0 w 3021"/>
              <a:gd name="T1" fmla="*/ 1171 h 1171"/>
              <a:gd name="T2" fmla="*/ 3021 w 3021"/>
              <a:gd name="T3" fmla="*/ 1171 h 1171"/>
              <a:gd name="T4" fmla="*/ 3021 w 3021"/>
              <a:gd name="T5" fmla="*/ 0 h 1171"/>
              <a:gd name="T6" fmla="*/ 0 w 3021"/>
              <a:gd name="T7" fmla="*/ 0 h 1171"/>
            </a:gdLst>
            <a:ahLst/>
            <a:cxnLst>
              <a:cxn ang="0">
                <a:pos x="T0" y="T1"/>
              </a:cxn>
              <a:cxn ang="0">
                <a:pos x="T2" y="T3"/>
              </a:cxn>
              <a:cxn ang="0">
                <a:pos x="T4" y="T5"/>
              </a:cxn>
              <a:cxn ang="0">
                <a:pos x="T6" y="T7"/>
              </a:cxn>
            </a:cxnLst>
            <a:rect l="0" t="0" r="r" b="b"/>
            <a:pathLst>
              <a:path w="3021" h="1171">
                <a:moveTo>
                  <a:pt x="0" y="1171"/>
                </a:moveTo>
                <a:lnTo>
                  <a:pt x="3021" y="1171"/>
                </a:lnTo>
                <a:lnTo>
                  <a:pt x="3021" y="0"/>
                </a:lnTo>
                <a:lnTo>
                  <a:pt x="0" y="0"/>
                </a:lnTo>
              </a:path>
            </a:pathLst>
          </a:custGeom>
          <a:noFill/>
          <a:ln w="25400" cap="flat" cmpd="sng">
            <a:solidFill>
              <a:schemeClr val="bg2">
                <a:lumMod val="90000"/>
              </a:schemeClr>
            </a:solidFill>
            <a:prstDash val="solid"/>
            <a:round/>
            <a:headEnd type="oval"/>
            <a:tailEnd/>
          </a:ln>
          <a:effectLst/>
          <a:extLst>
            <a:ext uri="{909E8E84-426E-40DD-AFC4-6F175D3DCCD1}">
              <a14:hiddenFill xmlns:a14="http://schemas.microsoft.com/office/drawing/2010/main">
                <a:solidFill>
                  <a:srgbClr val="FFFFFF"/>
                </a:solidFill>
              </a14:hiddenFill>
            </a:ext>
          </a:extLst>
        </p:spPr>
        <p:txBody>
          <a:bodyPr wrap="none" lIns="0" tIns="0" rIns="0" bIns="0" anchor="ctr"/>
          <a:lstStyle/>
          <a:p>
            <a:pPr eaLnBrk="0" fontAlgn="base" hangingPunct="0">
              <a:spcBef>
                <a:spcPct val="0"/>
              </a:spcBef>
              <a:spcAft>
                <a:spcPct val="0"/>
              </a:spcAft>
            </a:pPr>
            <a:endParaRPr lang="zh-CN" altLang="en-US" sz="1300" b="1">
              <a:solidFill>
                <a:srgbClr val="000000"/>
              </a:solidFill>
              <a:latin typeface="Arial" charset="0"/>
              <a:ea typeface="宋体" charset="-122"/>
            </a:endParaRPr>
          </a:p>
        </p:txBody>
      </p:sp>
      <p:sp>
        <p:nvSpPr>
          <p:cNvPr id="12" name="Shape 2021"/>
          <p:cNvSpPr/>
          <p:nvPr/>
        </p:nvSpPr>
        <p:spPr>
          <a:xfrm>
            <a:off x="2553281" y="2966498"/>
            <a:ext cx="3003164" cy="703582"/>
          </a:xfrm>
          <a:prstGeom prst="rect">
            <a:avLst/>
          </a:prstGeom>
          <a:ln w="12700">
            <a:miter lim="400000"/>
          </a:ln>
          <a:extLst>
            <a:ext uri="{C572A759-6A51-4108-AA02-DFA0A04FC94B}">
              <ma14:wrappingTextBoxFlag xmlns:a14="http://schemas.microsoft.com/office/drawing/2010/main" xmlns:p14="http://schemas.microsoft.com/office/powerpoint/2010/main" xmlns:mc="http://schemas.openxmlformats.org/markup-compatibility/2006"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defRPr/>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您的内容打在这里，或者通过复制您的文本后，在此框中选择粘贴，并选择只保留文字。您的内容打在这里，或者通过复制您的文本后</a:t>
            </a:r>
          </a:p>
        </p:txBody>
      </p:sp>
      <p:sp>
        <p:nvSpPr>
          <p:cNvPr id="13" name="Shape 2022"/>
          <p:cNvSpPr/>
          <p:nvPr/>
        </p:nvSpPr>
        <p:spPr>
          <a:xfrm>
            <a:off x="2553281" y="2515344"/>
            <a:ext cx="2525374" cy="401615"/>
          </a:xfrm>
          <a:prstGeom prst="rect">
            <a:avLst/>
          </a:prstGeom>
          <a:ln w="12700">
            <a:miter lim="400000"/>
          </a:ln>
          <a:extLst>
            <a:ext uri="{C572A759-6A51-4108-AA02-DFA0A04FC94B}">
              <ma14:wrappingTextBoxFlag xmlns:a14="http://schemas.microsoft.com/office/drawing/2010/main" xmlns:p14="http://schemas.microsoft.com/office/powerpoint/2010/main" xmlns:mc="http://schemas.openxmlformats.org/markup-compatibility/2006"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2000" dirty="0">
                <a:solidFill>
                  <a:srgbClr val="64C9AA"/>
                </a:solidFill>
                <a:latin typeface="迷你简菱心" panose="02010609000101010101" pitchFamily="49" charset="-122"/>
                <a:ea typeface="迷你简菱心" panose="02010609000101010101" pitchFamily="49" charset="-122"/>
              </a:rPr>
              <a:t>一等奖</a:t>
            </a:r>
          </a:p>
        </p:txBody>
      </p:sp>
      <p:grpSp>
        <p:nvGrpSpPr>
          <p:cNvPr id="14" name="组合 13"/>
          <p:cNvGrpSpPr/>
          <p:nvPr/>
        </p:nvGrpSpPr>
        <p:grpSpPr>
          <a:xfrm>
            <a:off x="1498218" y="2494623"/>
            <a:ext cx="741362" cy="1123470"/>
            <a:chOff x="4148138" y="4222751"/>
            <a:chExt cx="360363" cy="546100"/>
          </a:xfrm>
          <a:solidFill>
            <a:srgbClr val="64C9AA"/>
          </a:solidFill>
        </p:grpSpPr>
        <p:sp>
          <p:nvSpPr>
            <p:cNvPr id="15" name="Freeform 82"/>
            <p:cNvSpPr>
              <a:spLocks noEditPoints="1"/>
            </p:cNvSpPr>
            <p:nvPr/>
          </p:nvSpPr>
          <p:spPr bwMode="auto">
            <a:xfrm>
              <a:off x="4148138" y="4222751"/>
              <a:ext cx="360363" cy="349250"/>
            </a:xfrm>
            <a:custGeom>
              <a:avLst/>
              <a:gdLst>
                <a:gd name="T0" fmla="*/ 64 w 127"/>
                <a:gd name="T1" fmla="*/ 0 h 123"/>
                <a:gd name="T2" fmla="*/ 0 w 127"/>
                <a:gd name="T3" fmla="*/ 64 h 123"/>
                <a:gd name="T4" fmla="*/ 29 w 127"/>
                <a:gd name="T5" fmla="*/ 117 h 123"/>
                <a:gd name="T6" fmla="*/ 29 w 127"/>
                <a:gd name="T7" fmla="*/ 123 h 123"/>
                <a:gd name="T8" fmla="*/ 98 w 127"/>
                <a:gd name="T9" fmla="*/ 123 h 123"/>
                <a:gd name="T10" fmla="*/ 98 w 127"/>
                <a:gd name="T11" fmla="*/ 117 h 123"/>
                <a:gd name="T12" fmla="*/ 127 w 127"/>
                <a:gd name="T13" fmla="*/ 64 h 123"/>
                <a:gd name="T14" fmla="*/ 64 w 127"/>
                <a:gd name="T15" fmla="*/ 0 h 123"/>
                <a:gd name="T16" fmla="*/ 71 w 127"/>
                <a:gd name="T17" fmla="*/ 30 h 123"/>
                <a:gd name="T18" fmla="*/ 27 w 127"/>
                <a:gd name="T19" fmla="*/ 66 h 123"/>
                <a:gd name="T20" fmla="*/ 23 w 127"/>
                <a:gd name="T21" fmla="*/ 70 h 123"/>
                <a:gd name="T22" fmla="*/ 22 w 127"/>
                <a:gd name="T23" fmla="*/ 70 h 123"/>
                <a:gd name="T24" fmla="*/ 19 w 127"/>
                <a:gd name="T25" fmla="*/ 65 h 123"/>
                <a:gd name="T26" fmla="*/ 28 w 127"/>
                <a:gd name="T27" fmla="*/ 41 h 123"/>
                <a:gd name="T28" fmla="*/ 72 w 127"/>
                <a:gd name="T29" fmla="*/ 22 h 123"/>
                <a:gd name="T30" fmla="*/ 75 w 127"/>
                <a:gd name="T31" fmla="*/ 26 h 123"/>
                <a:gd name="T32" fmla="*/ 71 w 127"/>
                <a:gd name="T33" fmla="*/ 3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123">
                  <a:moveTo>
                    <a:pt x="64" y="0"/>
                  </a:moveTo>
                  <a:cubicBezTo>
                    <a:pt x="29" y="0"/>
                    <a:pt x="0" y="29"/>
                    <a:pt x="0" y="64"/>
                  </a:cubicBezTo>
                  <a:cubicBezTo>
                    <a:pt x="0" y="85"/>
                    <a:pt x="11" y="105"/>
                    <a:pt x="29" y="117"/>
                  </a:cubicBezTo>
                  <a:cubicBezTo>
                    <a:pt x="29" y="123"/>
                    <a:pt x="29" y="123"/>
                    <a:pt x="29" y="123"/>
                  </a:cubicBezTo>
                  <a:cubicBezTo>
                    <a:pt x="98" y="123"/>
                    <a:pt x="98" y="123"/>
                    <a:pt x="98" y="123"/>
                  </a:cubicBezTo>
                  <a:cubicBezTo>
                    <a:pt x="98" y="117"/>
                    <a:pt x="98" y="117"/>
                    <a:pt x="98" y="117"/>
                  </a:cubicBezTo>
                  <a:cubicBezTo>
                    <a:pt x="116" y="105"/>
                    <a:pt x="127" y="85"/>
                    <a:pt x="127" y="64"/>
                  </a:cubicBezTo>
                  <a:cubicBezTo>
                    <a:pt x="127" y="29"/>
                    <a:pt x="99" y="0"/>
                    <a:pt x="64" y="0"/>
                  </a:cubicBezTo>
                  <a:close/>
                  <a:moveTo>
                    <a:pt x="71" y="30"/>
                  </a:moveTo>
                  <a:cubicBezTo>
                    <a:pt x="33" y="24"/>
                    <a:pt x="27" y="65"/>
                    <a:pt x="27" y="66"/>
                  </a:cubicBezTo>
                  <a:cubicBezTo>
                    <a:pt x="26" y="68"/>
                    <a:pt x="25" y="70"/>
                    <a:pt x="23" y="70"/>
                  </a:cubicBezTo>
                  <a:cubicBezTo>
                    <a:pt x="22" y="70"/>
                    <a:pt x="22" y="70"/>
                    <a:pt x="22" y="70"/>
                  </a:cubicBezTo>
                  <a:cubicBezTo>
                    <a:pt x="20" y="70"/>
                    <a:pt x="18" y="67"/>
                    <a:pt x="19" y="65"/>
                  </a:cubicBezTo>
                  <a:cubicBezTo>
                    <a:pt x="19" y="65"/>
                    <a:pt x="20" y="53"/>
                    <a:pt x="28" y="41"/>
                  </a:cubicBezTo>
                  <a:cubicBezTo>
                    <a:pt x="35" y="30"/>
                    <a:pt x="48" y="18"/>
                    <a:pt x="72" y="22"/>
                  </a:cubicBezTo>
                  <a:cubicBezTo>
                    <a:pt x="74" y="22"/>
                    <a:pt x="76" y="24"/>
                    <a:pt x="75" y="26"/>
                  </a:cubicBezTo>
                  <a:cubicBezTo>
                    <a:pt x="75" y="28"/>
                    <a:pt x="73" y="30"/>
                    <a:pt x="71"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83"/>
            <p:cNvSpPr>
              <a:spLocks noChangeArrowheads="1"/>
            </p:cNvSpPr>
            <p:nvPr/>
          </p:nvSpPr>
          <p:spPr bwMode="auto">
            <a:xfrm>
              <a:off x="4230688" y="4595813"/>
              <a:ext cx="1952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4"/>
            <p:cNvSpPr>
              <a:spLocks/>
            </p:cNvSpPr>
            <p:nvPr/>
          </p:nvSpPr>
          <p:spPr bwMode="auto">
            <a:xfrm>
              <a:off x="4230688" y="4683126"/>
              <a:ext cx="195263" cy="85725"/>
            </a:xfrm>
            <a:custGeom>
              <a:avLst/>
              <a:gdLst>
                <a:gd name="T0" fmla="*/ 0 w 69"/>
                <a:gd name="T1" fmla="*/ 2 h 30"/>
                <a:gd name="T2" fmla="*/ 13 w 69"/>
                <a:gd name="T3" fmla="*/ 15 h 30"/>
                <a:gd name="T4" fmla="*/ 16 w 69"/>
                <a:gd name="T5" fmla="*/ 15 h 30"/>
                <a:gd name="T6" fmla="*/ 35 w 69"/>
                <a:gd name="T7" fmla="*/ 30 h 30"/>
                <a:gd name="T8" fmla="*/ 54 w 69"/>
                <a:gd name="T9" fmla="*/ 15 h 30"/>
                <a:gd name="T10" fmla="*/ 57 w 69"/>
                <a:gd name="T11" fmla="*/ 15 h 30"/>
                <a:gd name="T12" fmla="*/ 69 w 69"/>
                <a:gd name="T13" fmla="*/ 2 h 30"/>
                <a:gd name="T14" fmla="*/ 69 w 69"/>
                <a:gd name="T15" fmla="*/ 0 h 30"/>
                <a:gd name="T16" fmla="*/ 0 w 69"/>
                <a:gd name="T17" fmla="*/ 0 h 30"/>
                <a:gd name="T18" fmla="*/ 0 w 69"/>
                <a:gd name="T19"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30">
                  <a:moveTo>
                    <a:pt x="0" y="2"/>
                  </a:moveTo>
                  <a:cubicBezTo>
                    <a:pt x="0" y="9"/>
                    <a:pt x="6" y="15"/>
                    <a:pt x="13" y="15"/>
                  </a:cubicBezTo>
                  <a:cubicBezTo>
                    <a:pt x="16" y="15"/>
                    <a:pt x="16" y="15"/>
                    <a:pt x="16" y="15"/>
                  </a:cubicBezTo>
                  <a:cubicBezTo>
                    <a:pt x="16" y="23"/>
                    <a:pt x="24" y="30"/>
                    <a:pt x="35" y="30"/>
                  </a:cubicBezTo>
                  <a:cubicBezTo>
                    <a:pt x="45" y="30"/>
                    <a:pt x="54" y="23"/>
                    <a:pt x="54" y="15"/>
                  </a:cubicBezTo>
                  <a:cubicBezTo>
                    <a:pt x="57" y="15"/>
                    <a:pt x="57" y="15"/>
                    <a:pt x="57" y="15"/>
                  </a:cubicBezTo>
                  <a:cubicBezTo>
                    <a:pt x="63" y="15"/>
                    <a:pt x="69" y="9"/>
                    <a:pt x="69" y="2"/>
                  </a:cubicBezTo>
                  <a:cubicBezTo>
                    <a:pt x="69" y="0"/>
                    <a:pt x="69" y="0"/>
                    <a:pt x="69" y="0"/>
                  </a:cubicBezTo>
                  <a:cubicBezTo>
                    <a:pt x="0" y="0"/>
                    <a:pt x="0" y="0"/>
                    <a:pt x="0"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85"/>
            <p:cNvSpPr>
              <a:spLocks noChangeArrowheads="1"/>
            </p:cNvSpPr>
            <p:nvPr/>
          </p:nvSpPr>
          <p:spPr bwMode="auto">
            <a:xfrm>
              <a:off x="4230688" y="4640263"/>
              <a:ext cx="195263"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9992314" y="2518434"/>
            <a:ext cx="813210" cy="1123470"/>
            <a:chOff x="6492875" y="5291138"/>
            <a:chExt cx="395288" cy="546100"/>
          </a:xfrm>
          <a:solidFill>
            <a:srgbClr val="338AB8"/>
          </a:solidFill>
        </p:grpSpPr>
        <p:sp>
          <p:nvSpPr>
            <p:cNvPr id="20" name="Freeform 91"/>
            <p:cNvSpPr>
              <a:spLocks noEditPoints="1"/>
            </p:cNvSpPr>
            <p:nvPr/>
          </p:nvSpPr>
          <p:spPr bwMode="auto">
            <a:xfrm>
              <a:off x="6492875" y="5291138"/>
              <a:ext cx="395288" cy="546100"/>
            </a:xfrm>
            <a:custGeom>
              <a:avLst/>
              <a:gdLst>
                <a:gd name="T0" fmla="*/ 128 w 139"/>
                <a:gd name="T1" fmla="*/ 25 h 192"/>
                <a:gd name="T2" fmla="*/ 128 w 139"/>
                <a:gd name="T3" fmla="*/ 17 h 192"/>
                <a:gd name="T4" fmla="*/ 138 w 139"/>
                <a:gd name="T5" fmla="*/ 17 h 192"/>
                <a:gd name="T6" fmla="*/ 139 w 139"/>
                <a:gd name="T7" fmla="*/ 16 h 192"/>
                <a:gd name="T8" fmla="*/ 139 w 139"/>
                <a:gd name="T9" fmla="*/ 1 h 192"/>
                <a:gd name="T10" fmla="*/ 138 w 139"/>
                <a:gd name="T11" fmla="*/ 0 h 192"/>
                <a:gd name="T12" fmla="*/ 1 w 139"/>
                <a:gd name="T13" fmla="*/ 0 h 192"/>
                <a:gd name="T14" fmla="*/ 0 w 139"/>
                <a:gd name="T15" fmla="*/ 1 h 192"/>
                <a:gd name="T16" fmla="*/ 0 w 139"/>
                <a:gd name="T17" fmla="*/ 16 h 192"/>
                <a:gd name="T18" fmla="*/ 1 w 139"/>
                <a:gd name="T19" fmla="*/ 17 h 192"/>
                <a:gd name="T20" fmla="*/ 11 w 139"/>
                <a:gd name="T21" fmla="*/ 17 h 192"/>
                <a:gd name="T22" fmla="*/ 11 w 139"/>
                <a:gd name="T23" fmla="*/ 25 h 192"/>
                <a:gd name="T24" fmla="*/ 44 w 139"/>
                <a:gd name="T25" fmla="*/ 88 h 192"/>
                <a:gd name="T26" fmla="*/ 48 w 139"/>
                <a:gd name="T27" fmla="*/ 99 h 192"/>
                <a:gd name="T28" fmla="*/ 45 w 139"/>
                <a:gd name="T29" fmla="*/ 104 h 192"/>
                <a:gd name="T30" fmla="*/ 11 w 139"/>
                <a:gd name="T31" fmla="*/ 168 h 192"/>
                <a:gd name="T32" fmla="*/ 11 w 139"/>
                <a:gd name="T33" fmla="*/ 176 h 192"/>
                <a:gd name="T34" fmla="*/ 1 w 139"/>
                <a:gd name="T35" fmla="*/ 176 h 192"/>
                <a:gd name="T36" fmla="*/ 0 w 139"/>
                <a:gd name="T37" fmla="*/ 177 h 192"/>
                <a:gd name="T38" fmla="*/ 0 w 139"/>
                <a:gd name="T39" fmla="*/ 191 h 192"/>
                <a:gd name="T40" fmla="*/ 1 w 139"/>
                <a:gd name="T41" fmla="*/ 192 h 192"/>
                <a:gd name="T42" fmla="*/ 138 w 139"/>
                <a:gd name="T43" fmla="*/ 192 h 192"/>
                <a:gd name="T44" fmla="*/ 139 w 139"/>
                <a:gd name="T45" fmla="*/ 191 h 192"/>
                <a:gd name="T46" fmla="*/ 139 w 139"/>
                <a:gd name="T47" fmla="*/ 177 h 192"/>
                <a:gd name="T48" fmla="*/ 138 w 139"/>
                <a:gd name="T49" fmla="*/ 176 h 192"/>
                <a:gd name="T50" fmla="*/ 128 w 139"/>
                <a:gd name="T51" fmla="*/ 176 h 192"/>
                <a:gd name="T52" fmla="*/ 128 w 139"/>
                <a:gd name="T53" fmla="*/ 168 h 192"/>
                <a:gd name="T54" fmla="*/ 94 w 139"/>
                <a:gd name="T55" fmla="*/ 104 h 192"/>
                <a:gd name="T56" fmla="*/ 91 w 139"/>
                <a:gd name="T57" fmla="*/ 99 h 192"/>
                <a:gd name="T58" fmla="*/ 95 w 139"/>
                <a:gd name="T59" fmla="*/ 88 h 192"/>
                <a:gd name="T60" fmla="*/ 128 w 139"/>
                <a:gd name="T61" fmla="*/ 25 h 192"/>
                <a:gd name="T62" fmla="*/ 83 w 139"/>
                <a:gd name="T63" fmla="*/ 100 h 192"/>
                <a:gd name="T64" fmla="*/ 89 w 139"/>
                <a:gd name="T65" fmla="*/ 111 h 192"/>
                <a:gd name="T66" fmla="*/ 90 w 139"/>
                <a:gd name="T67" fmla="*/ 111 h 192"/>
                <a:gd name="T68" fmla="*/ 120 w 139"/>
                <a:gd name="T69" fmla="*/ 168 h 192"/>
                <a:gd name="T70" fmla="*/ 120 w 139"/>
                <a:gd name="T71" fmla="*/ 173 h 192"/>
                <a:gd name="T72" fmla="*/ 19 w 139"/>
                <a:gd name="T73" fmla="*/ 173 h 192"/>
                <a:gd name="T74" fmla="*/ 19 w 139"/>
                <a:gd name="T75" fmla="*/ 168 h 192"/>
                <a:gd name="T76" fmla="*/ 49 w 139"/>
                <a:gd name="T77" fmla="*/ 111 h 192"/>
                <a:gd name="T78" fmla="*/ 50 w 139"/>
                <a:gd name="T79" fmla="*/ 111 h 192"/>
                <a:gd name="T80" fmla="*/ 56 w 139"/>
                <a:gd name="T81" fmla="*/ 100 h 192"/>
                <a:gd name="T82" fmla="*/ 50 w 139"/>
                <a:gd name="T83" fmla="*/ 82 h 192"/>
                <a:gd name="T84" fmla="*/ 49 w 139"/>
                <a:gd name="T85" fmla="*/ 81 h 192"/>
                <a:gd name="T86" fmla="*/ 19 w 139"/>
                <a:gd name="T87" fmla="*/ 25 h 192"/>
                <a:gd name="T88" fmla="*/ 19 w 139"/>
                <a:gd name="T89" fmla="*/ 20 h 192"/>
                <a:gd name="T90" fmla="*/ 120 w 139"/>
                <a:gd name="T91" fmla="*/ 20 h 192"/>
                <a:gd name="T92" fmla="*/ 120 w 139"/>
                <a:gd name="T93" fmla="*/ 25 h 192"/>
                <a:gd name="T94" fmla="*/ 91 w 139"/>
                <a:gd name="T95" fmla="*/ 81 h 192"/>
                <a:gd name="T96" fmla="*/ 89 w 139"/>
                <a:gd name="T97" fmla="*/ 82 h 192"/>
                <a:gd name="T98" fmla="*/ 83 w 139"/>
                <a:gd name="T99" fmla="*/ 10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9" h="192">
                  <a:moveTo>
                    <a:pt x="128" y="25"/>
                  </a:moveTo>
                  <a:cubicBezTo>
                    <a:pt x="128" y="17"/>
                    <a:pt x="128" y="17"/>
                    <a:pt x="128" y="17"/>
                  </a:cubicBezTo>
                  <a:cubicBezTo>
                    <a:pt x="138" y="17"/>
                    <a:pt x="138" y="17"/>
                    <a:pt x="138" y="17"/>
                  </a:cubicBezTo>
                  <a:cubicBezTo>
                    <a:pt x="138" y="17"/>
                    <a:pt x="139" y="16"/>
                    <a:pt x="139" y="16"/>
                  </a:cubicBezTo>
                  <a:cubicBezTo>
                    <a:pt x="139" y="1"/>
                    <a:pt x="139" y="1"/>
                    <a:pt x="139" y="1"/>
                  </a:cubicBezTo>
                  <a:cubicBezTo>
                    <a:pt x="139" y="1"/>
                    <a:pt x="138" y="0"/>
                    <a:pt x="138" y="0"/>
                  </a:cubicBezTo>
                  <a:cubicBezTo>
                    <a:pt x="1" y="0"/>
                    <a:pt x="1" y="0"/>
                    <a:pt x="1" y="0"/>
                  </a:cubicBezTo>
                  <a:cubicBezTo>
                    <a:pt x="1" y="0"/>
                    <a:pt x="0" y="1"/>
                    <a:pt x="0" y="1"/>
                  </a:cubicBezTo>
                  <a:cubicBezTo>
                    <a:pt x="0" y="16"/>
                    <a:pt x="0" y="16"/>
                    <a:pt x="0" y="16"/>
                  </a:cubicBezTo>
                  <a:cubicBezTo>
                    <a:pt x="0" y="16"/>
                    <a:pt x="1" y="17"/>
                    <a:pt x="1" y="17"/>
                  </a:cubicBezTo>
                  <a:cubicBezTo>
                    <a:pt x="11" y="17"/>
                    <a:pt x="11" y="17"/>
                    <a:pt x="11" y="17"/>
                  </a:cubicBezTo>
                  <a:cubicBezTo>
                    <a:pt x="11" y="25"/>
                    <a:pt x="11" y="25"/>
                    <a:pt x="11" y="25"/>
                  </a:cubicBezTo>
                  <a:cubicBezTo>
                    <a:pt x="11" y="52"/>
                    <a:pt x="24" y="77"/>
                    <a:pt x="44" y="88"/>
                  </a:cubicBezTo>
                  <a:cubicBezTo>
                    <a:pt x="45" y="90"/>
                    <a:pt x="49" y="95"/>
                    <a:pt x="48" y="99"/>
                  </a:cubicBezTo>
                  <a:cubicBezTo>
                    <a:pt x="48" y="101"/>
                    <a:pt x="47" y="103"/>
                    <a:pt x="45" y="104"/>
                  </a:cubicBezTo>
                  <a:cubicBezTo>
                    <a:pt x="24" y="115"/>
                    <a:pt x="11" y="140"/>
                    <a:pt x="11" y="168"/>
                  </a:cubicBezTo>
                  <a:cubicBezTo>
                    <a:pt x="11" y="176"/>
                    <a:pt x="11" y="176"/>
                    <a:pt x="11" y="176"/>
                  </a:cubicBezTo>
                  <a:cubicBezTo>
                    <a:pt x="1" y="176"/>
                    <a:pt x="1" y="176"/>
                    <a:pt x="1" y="176"/>
                  </a:cubicBezTo>
                  <a:cubicBezTo>
                    <a:pt x="1" y="176"/>
                    <a:pt x="0" y="177"/>
                    <a:pt x="0" y="177"/>
                  </a:cubicBezTo>
                  <a:cubicBezTo>
                    <a:pt x="0" y="191"/>
                    <a:pt x="0" y="191"/>
                    <a:pt x="0" y="191"/>
                  </a:cubicBezTo>
                  <a:cubicBezTo>
                    <a:pt x="0" y="192"/>
                    <a:pt x="1" y="192"/>
                    <a:pt x="1" y="192"/>
                  </a:cubicBezTo>
                  <a:cubicBezTo>
                    <a:pt x="138" y="192"/>
                    <a:pt x="138" y="192"/>
                    <a:pt x="138" y="192"/>
                  </a:cubicBezTo>
                  <a:cubicBezTo>
                    <a:pt x="138" y="192"/>
                    <a:pt x="139" y="192"/>
                    <a:pt x="139" y="191"/>
                  </a:cubicBezTo>
                  <a:cubicBezTo>
                    <a:pt x="139" y="177"/>
                    <a:pt x="139" y="177"/>
                    <a:pt x="139" y="177"/>
                  </a:cubicBezTo>
                  <a:cubicBezTo>
                    <a:pt x="139" y="177"/>
                    <a:pt x="138" y="176"/>
                    <a:pt x="138" y="176"/>
                  </a:cubicBezTo>
                  <a:cubicBezTo>
                    <a:pt x="128" y="176"/>
                    <a:pt x="128" y="176"/>
                    <a:pt x="128" y="176"/>
                  </a:cubicBezTo>
                  <a:cubicBezTo>
                    <a:pt x="128" y="168"/>
                    <a:pt x="128" y="168"/>
                    <a:pt x="128" y="168"/>
                  </a:cubicBezTo>
                  <a:cubicBezTo>
                    <a:pt x="128" y="140"/>
                    <a:pt x="115" y="115"/>
                    <a:pt x="94" y="104"/>
                  </a:cubicBezTo>
                  <a:cubicBezTo>
                    <a:pt x="92" y="103"/>
                    <a:pt x="91" y="101"/>
                    <a:pt x="91" y="99"/>
                  </a:cubicBezTo>
                  <a:cubicBezTo>
                    <a:pt x="91" y="95"/>
                    <a:pt x="94" y="90"/>
                    <a:pt x="95" y="88"/>
                  </a:cubicBezTo>
                  <a:cubicBezTo>
                    <a:pt x="115" y="77"/>
                    <a:pt x="128" y="52"/>
                    <a:pt x="128" y="25"/>
                  </a:cubicBezTo>
                  <a:close/>
                  <a:moveTo>
                    <a:pt x="83" y="100"/>
                  </a:moveTo>
                  <a:cubicBezTo>
                    <a:pt x="83" y="104"/>
                    <a:pt x="86" y="108"/>
                    <a:pt x="89" y="111"/>
                  </a:cubicBezTo>
                  <a:cubicBezTo>
                    <a:pt x="89" y="111"/>
                    <a:pt x="90" y="111"/>
                    <a:pt x="90" y="111"/>
                  </a:cubicBezTo>
                  <a:cubicBezTo>
                    <a:pt x="108" y="121"/>
                    <a:pt x="120" y="143"/>
                    <a:pt x="120" y="168"/>
                  </a:cubicBezTo>
                  <a:cubicBezTo>
                    <a:pt x="120" y="173"/>
                    <a:pt x="120" y="173"/>
                    <a:pt x="120" y="173"/>
                  </a:cubicBezTo>
                  <a:cubicBezTo>
                    <a:pt x="19" y="173"/>
                    <a:pt x="19" y="173"/>
                    <a:pt x="19" y="173"/>
                  </a:cubicBezTo>
                  <a:cubicBezTo>
                    <a:pt x="19" y="168"/>
                    <a:pt x="19" y="168"/>
                    <a:pt x="19" y="168"/>
                  </a:cubicBezTo>
                  <a:cubicBezTo>
                    <a:pt x="19" y="143"/>
                    <a:pt x="31" y="121"/>
                    <a:pt x="49" y="111"/>
                  </a:cubicBezTo>
                  <a:cubicBezTo>
                    <a:pt x="49" y="111"/>
                    <a:pt x="50" y="111"/>
                    <a:pt x="50" y="111"/>
                  </a:cubicBezTo>
                  <a:cubicBezTo>
                    <a:pt x="54" y="108"/>
                    <a:pt x="56" y="104"/>
                    <a:pt x="56" y="100"/>
                  </a:cubicBezTo>
                  <a:cubicBezTo>
                    <a:pt x="57" y="92"/>
                    <a:pt x="52" y="85"/>
                    <a:pt x="50" y="82"/>
                  </a:cubicBezTo>
                  <a:cubicBezTo>
                    <a:pt x="49" y="82"/>
                    <a:pt x="49" y="82"/>
                    <a:pt x="49" y="81"/>
                  </a:cubicBezTo>
                  <a:cubicBezTo>
                    <a:pt x="31" y="72"/>
                    <a:pt x="19" y="49"/>
                    <a:pt x="19" y="25"/>
                  </a:cubicBezTo>
                  <a:cubicBezTo>
                    <a:pt x="19" y="20"/>
                    <a:pt x="19" y="20"/>
                    <a:pt x="19" y="20"/>
                  </a:cubicBezTo>
                  <a:cubicBezTo>
                    <a:pt x="120" y="20"/>
                    <a:pt x="120" y="20"/>
                    <a:pt x="120" y="20"/>
                  </a:cubicBezTo>
                  <a:cubicBezTo>
                    <a:pt x="120" y="25"/>
                    <a:pt x="120" y="25"/>
                    <a:pt x="120" y="25"/>
                  </a:cubicBezTo>
                  <a:cubicBezTo>
                    <a:pt x="120" y="49"/>
                    <a:pt x="108" y="72"/>
                    <a:pt x="91" y="81"/>
                  </a:cubicBezTo>
                  <a:cubicBezTo>
                    <a:pt x="90" y="82"/>
                    <a:pt x="90" y="82"/>
                    <a:pt x="89" y="82"/>
                  </a:cubicBezTo>
                  <a:cubicBezTo>
                    <a:pt x="87" y="85"/>
                    <a:pt x="82" y="92"/>
                    <a:pt x="83"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2"/>
            <p:cNvSpPr>
              <a:spLocks/>
            </p:cNvSpPr>
            <p:nvPr/>
          </p:nvSpPr>
          <p:spPr bwMode="auto">
            <a:xfrm>
              <a:off x="6632575" y="5430838"/>
              <a:ext cx="147638" cy="114300"/>
            </a:xfrm>
            <a:custGeom>
              <a:avLst/>
              <a:gdLst>
                <a:gd name="T0" fmla="*/ 52 w 52"/>
                <a:gd name="T1" fmla="*/ 1 h 40"/>
                <a:gd name="T2" fmla="*/ 52 w 52"/>
                <a:gd name="T3" fmla="*/ 0 h 40"/>
                <a:gd name="T4" fmla="*/ 51 w 52"/>
                <a:gd name="T5" fmla="*/ 0 h 40"/>
                <a:gd name="T6" fmla="*/ 1 w 52"/>
                <a:gd name="T7" fmla="*/ 16 h 40"/>
                <a:gd name="T8" fmla="*/ 0 w 52"/>
                <a:gd name="T9" fmla="*/ 17 h 40"/>
                <a:gd name="T10" fmla="*/ 0 w 52"/>
                <a:gd name="T11" fmla="*/ 18 h 40"/>
                <a:gd name="T12" fmla="*/ 7 w 52"/>
                <a:gd name="T13" fmla="*/ 23 h 40"/>
                <a:gd name="T14" fmla="*/ 10 w 52"/>
                <a:gd name="T15" fmla="*/ 24 h 40"/>
                <a:gd name="T16" fmla="*/ 12 w 52"/>
                <a:gd name="T17" fmla="*/ 27 h 40"/>
                <a:gd name="T18" fmla="*/ 20 w 52"/>
                <a:gd name="T19" fmla="*/ 40 h 40"/>
                <a:gd name="T20" fmla="*/ 21 w 52"/>
                <a:gd name="T21" fmla="*/ 40 h 40"/>
                <a:gd name="T22" fmla="*/ 22 w 52"/>
                <a:gd name="T23" fmla="*/ 40 h 40"/>
                <a:gd name="T24" fmla="*/ 29 w 52"/>
                <a:gd name="T25" fmla="*/ 27 h 40"/>
                <a:gd name="T26" fmla="*/ 31 w 52"/>
                <a:gd name="T27" fmla="*/ 24 h 40"/>
                <a:gd name="T28" fmla="*/ 34 w 52"/>
                <a:gd name="T29" fmla="*/ 23 h 40"/>
                <a:gd name="T30" fmla="*/ 52 w 52"/>
                <a:gd name="T3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40">
                  <a:moveTo>
                    <a:pt x="52" y="1"/>
                  </a:moveTo>
                  <a:cubicBezTo>
                    <a:pt x="52" y="1"/>
                    <a:pt x="52" y="0"/>
                    <a:pt x="52" y="0"/>
                  </a:cubicBezTo>
                  <a:cubicBezTo>
                    <a:pt x="52" y="0"/>
                    <a:pt x="51" y="0"/>
                    <a:pt x="51" y="0"/>
                  </a:cubicBezTo>
                  <a:cubicBezTo>
                    <a:pt x="1" y="16"/>
                    <a:pt x="1" y="16"/>
                    <a:pt x="1" y="16"/>
                  </a:cubicBezTo>
                  <a:cubicBezTo>
                    <a:pt x="0" y="16"/>
                    <a:pt x="0" y="16"/>
                    <a:pt x="0" y="17"/>
                  </a:cubicBezTo>
                  <a:cubicBezTo>
                    <a:pt x="0" y="17"/>
                    <a:pt x="0" y="17"/>
                    <a:pt x="0" y="18"/>
                  </a:cubicBezTo>
                  <a:cubicBezTo>
                    <a:pt x="3" y="20"/>
                    <a:pt x="5" y="22"/>
                    <a:pt x="7" y="23"/>
                  </a:cubicBezTo>
                  <a:cubicBezTo>
                    <a:pt x="10" y="24"/>
                    <a:pt x="10" y="24"/>
                    <a:pt x="10" y="24"/>
                  </a:cubicBezTo>
                  <a:cubicBezTo>
                    <a:pt x="12" y="27"/>
                    <a:pt x="12" y="27"/>
                    <a:pt x="12" y="27"/>
                  </a:cubicBezTo>
                  <a:cubicBezTo>
                    <a:pt x="16" y="31"/>
                    <a:pt x="18" y="35"/>
                    <a:pt x="20" y="40"/>
                  </a:cubicBezTo>
                  <a:cubicBezTo>
                    <a:pt x="20" y="40"/>
                    <a:pt x="20" y="40"/>
                    <a:pt x="21" y="40"/>
                  </a:cubicBezTo>
                  <a:cubicBezTo>
                    <a:pt x="21" y="40"/>
                    <a:pt x="21" y="40"/>
                    <a:pt x="22" y="40"/>
                  </a:cubicBezTo>
                  <a:cubicBezTo>
                    <a:pt x="23" y="35"/>
                    <a:pt x="25" y="31"/>
                    <a:pt x="29" y="27"/>
                  </a:cubicBezTo>
                  <a:cubicBezTo>
                    <a:pt x="31" y="24"/>
                    <a:pt x="31" y="24"/>
                    <a:pt x="31" y="24"/>
                  </a:cubicBezTo>
                  <a:cubicBezTo>
                    <a:pt x="34" y="23"/>
                    <a:pt x="34" y="23"/>
                    <a:pt x="34" y="23"/>
                  </a:cubicBezTo>
                  <a:cubicBezTo>
                    <a:pt x="41" y="19"/>
                    <a:pt x="48" y="11"/>
                    <a:pt x="5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3"/>
            <p:cNvSpPr>
              <a:spLocks/>
            </p:cNvSpPr>
            <p:nvPr/>
          </p:nvSpPr>
          <p:spPr bwMode="auto">
            <a:xfrm>
              <a:off x="6589713" y="5592763"/>
              <a:ext cx="204788" cy="160338"/>
            </a:xfrm>
            <a:custGeom>
              <a:avLst/>
              <a:gdLst>
                <a:gd name="T0" fmla="*/ 47 w 72"/>
                <a:gd name="T1" fmla="*/ 14 h 56"/>
                <a:gd name="T2" fmla="*/ 46 w 72"/>
                <a:gd name="T3" fmla="*/ 13 h 56"/>
                <a:gd name="T4" fmla="*/ 37 w 72"/>
                <a:gd name="T5" fmla="*/ 1 h 56"/>
                <a:gd name="T6" fmla="*/ 35 w 72"/>
                <a:gd name="T7" fmla="*/ 1 h 56"/>
                <a:gd name="T8" fmla="*/ 25 w 72"/>
                <a:gd name="T9" fmla="*/ 13 h 56"/>
                <a:gd name="T10" fmla="*/ 24 w 72"/>
                <a:gd name="T11" fmla="*/ 14 h 56"/>
                <a:gd name="T12" fmla="*/ 23 w 72"/>
                <a:gd name="T13" fmla="*/ 15 h 56"/>
                <a:gd name="T14" fmla="*/ 0 w 72"/>
                <a:gd name="T15" fmla="*/ 55 h 56"/>
                <a:gd name="T16" fmla="*/ 0 w 72"/>
                <a:gd name="T17" fmla="*/ 55 h 56"/>
                <a:gd name="T18" fmla="*/ 1 w 72"/>
                <a:gd name="T19" fmla="*/ 56 h 56"/>
                <a:gd name="T20" fmla="*/ 71 w 72"/>
                <a:gd name="T21" fmla="*/ 56 h 56"/>
                <a:gd name="T22" fmla="*/ 71 w 72"/>
                <a:gd name="T23" fmla="*/ 55 h 56"/>
                <a:gd name="T24" fmla="*/ 72 w 72"/>
                <a:gd name="T25" fmla="*/ 55 h 56"/>
                <a:gd name="T26" fmla="*/ 48 w 72"/>
                <a:gd name="T27" fmla="*/ 15 h 56"/>
                <a:gd name="T28" fmla="*/ 47 w 72"/>
                <a:gd name="T29"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56">
                  <a:moveTo>
                    <a:pt x="47" y="14"/>
                  </a:moveTo>
                  <a:cubicBezTo>
                    <a:pt x="46" y="13"/>
                    <a:pt x="46" y="13"/>
                    <a:pt x="46" y="13"/>
                  </a:cubicBezTo>
                  <a:cubicBezTo>
                    <a:pt x="41" y="10"/>
                    <a:pt x="38" y="5"/>
                    <a:pt x="37" y="1"/>
                  </a:cubicBezTo>
                  <a:cubicBezTo>
                    <a:pt x="36" y="0"/>
                    <a:pt x="35" y="0"/>
                    <a:pt x="35" y="1"/>
                  </a:cubicBezTo>
                  <a:cubicBezTo>
                    <a:pt x="33" y="5"/>
                    <a:pt x="30" y="10"/>
                    <a:pt x="25" y="13"/>
                  </a:cubicBezTo>
                  <a:cubicBezTo>
                    <a:pt x="24" y="14"/>
                    <a:pt x="24" y="14"/>
                    <a:pt x="24" y="14"/>
                  </a:cubicBezTo>
                  <a:cubicBezTo>
                    <a:pt x="23" y="15"/>
                    <a:pt x="23" y="15"/>
                    <a:pt x="23" y="15"/>
                  </a:cubicBezTo>
                  <a:cubicBezTo>
                    <a:pt x="11" y="21"/>
                    <a:pt x="2" y="37"/>
                    <a:pt x="0" y="55"/>
                  </a:cubicBezTo>
                  <a:cubicBezTo>
                    <a:pt x="0" y="55"/>
                    <a:pt x="0" y="55"/>
                    <a:pt x="0" y="55"/>
                  </a:cubicBezTo>
                  <a:cubicBezTo>
                    <a:pt x="0" y="56"/>
                    <a:pt x="0" y="56"/>
                    <a:pt x="1" y="56"/>
                  </a:cubicBezTo>
                  <a:cubicBezTo>
                    <a:pt x="71" y="56"/>
                    <a:pt x="71" y="56"/>
                    <a:pt x="71" y="56"/>
                  </a:cubicBezTo>
                  <a:cubicBezTo>
                    <a:pt x="71" y="56"/>
                    <a:pt x="71" y="56"/>
                    <a:pt x="71" y="55"/>
                  </a:cubicBezTo>
                  <a:cubicBezTo>
                    <a:pt x="72" y="55"/>
                    <a:pt x="72" y="55"/>
                    <a:pt x="72" y="55"/>
                  </a:cubicBezTo>
                  <a:cubicBezTo>
                    <a:pt x="70" y="37"/>
                    <a:pt x="60" y="21"/>
                    <a:pt x="48" y="15"/>
                  </a:cubicBezTo>
                  <a:lnTo>
                    <a:pt x="4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Shape 2021"/>
          <p:cNvSpPr/>
          <p:nvPr/>
        </p:nvSpPr>
        <p:spPr>
          <a:xfrm>
            <a:off x="6663889" y="2966498"/>
            <a:ext cx="3003164" cy="703582"/>
          </a:xfrm>
          <a:prstGeom prst="rect">
            <a:avLst/>
          </a:prstGeom>
          <a:ln w="12700">
            <a:miter lim="400000"/>
          </a:ln>
          <a:extLst>
            <a:ext uri="{C572A759-6A51-4108-AA02-DFA0A04FC94B}">
              <ma14:wrappingTextBoxFlag xmlns:a14="http://schemas.microsoft.com/office/drawing/2010/main" xmlns:p14="http://schemas.microsoft.com/office/powerpoint/2010/main" xmlns:mc="http://schemas.openxmlformats.org/markup-compatibility/2006"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r">
              <a:defRPr/>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您的内容打在这里，或者通过复制您的文本后，在此框中选择粘贴，并选择只保留文字。您的内容打在这里，或者通过复制您的文本后</a:t>
            </a:r>
          </a:p>
        </p:txBody>
      </p:sp>
      <p:sp>
        <p:nvSpPr>
          <p:cNvPr id="24" name="Shape 2022"/>
          <p:cNvSpPr/>
          <p:nvPr/>
        </p:nvSpPr>
        <p:spPr>
          <a:xfrm>
            <a:off x="7141679" y="2515344"/>
            <a:ext cx="2525374" cy="401615"/>
          </a:xfrm>
          <a:prstGeom prst="rect">
            <a:avLst/>
          </a:prstGeom>
          <a:ln w="12700">
            <a:miter lim="400000"/>
          </a:ln>
          <a:extLst>
            <a:ext uri="{C572A759-6A51-4108-AA02-DFA0A04FC94B}">
              <ma14:wrappingTextBoxFlag xmlns:a14="http://schemas.microsoft.com/office/drawing/2010/main" xmlns:p14="http://schemas.microsoft.com/office/powerpoint/2010/main" xmlns:mc="http://schemas.openxmlformats.org/markup-compatibility/2006"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algn="r"/>
            <a:r>
              <a:rPr lang="zh-CN" altLang="en-US" sz="2000" dirty="0">
                <a:solidFill>
                  <a:srgbClr val="338AB8"/>
                </a:solidFill>
                <a:latin typeface="迷你简菱心" panose="02010609000101010101" pitchFamily="49" charset="-122"/>
                <a:ea typeface="迷你简菱心" panose="02010609000101010101" pitchFamily="49" charset="-122"/>
              </a:rPr>
              <a:t>二等奖</a:t>
            </a:r>
          </a:p>
        </p:txBody>
      </p:sp>
      <p:sp>
        <p:nvSpPr>
          <p:cNvPr id="25" name="Freeform 5"/>
          <p:cNvSpPr>
            <a:spLocks/>
          </p:cNvSpPr>
          <p:nvPr/>
        </p:nvSpPr>
        <p:spPr bwMode="auto">
          <a:xfrm>
            <a:off x="6309599" y="4272569"/>
            <a:ext cx="4642324" cy="1828799"/>
          </a:xfrm>
          <a:custGeom>
            <a:avLst/>
            <a:gdLst>
              <a:gd name="T0" fmla="*/ 3021 w 3021"/>
              <a:gd name="T1" fmla="*/ 1171 h 1171"/>
              <a:gd name="T2" fmla="*/ 0 w 3021"/>
              <a:gd name="T3" fmla="*/ 1171 h 1171"/>
              <a:gd name="T4" fmla="*/ 0 w 3021"/>
              <a:gd name="T5" fmla="*/ 0 h 1171"/>
              <a:gd name="T6" fmla="*/ 3021 w 3021"/>
              <a:gd name="T7" fmla="*/ 0 h 1171"/>
            </a:gdLst>
            <a:ahLst/>
            <a:cxnLst>
              <a:cxn ang="0">
                <a:pos x="T0" y="T1"/>
              </a:cxn>
              <a:cxn ang="0">
                <a:pos x="T2" y="T3"/>
              </a:cxn>
              <a:cxn ang="0">
                <a:pos x="T4" y="T5"/>
              </a:cxn>
              <a:cxn ang="0">
                <a:pos x="T6" y="T7"/>
              </a:cxn>
            </a:cxnLst>
            <a:rect l="0" t="0" r="r" b="b"/>
            <a:pathLst>
              <a:path w="3021" h="1171">
                <a:moveTo>
                  <a:pt x="3021" y="1171"/>
                </a:moveTo>
                <a:lnTo>
                  <a:pt x="0" y="1171"/>
                </a:lnTo>
                <a:lnTo>
                  <a:pt x="0" y="0"/>
                </a:lnTo>
                <a:lnTo>
                  <a:pt x="3021" y="0"/>
                </a:lnTo>
              </a:path>
            </a:pathLst>
          </a:custGeom>
          <a:noFill/>
          <a:ln w="25400" cap="flat" cmpd="sng">
            <a:solidFill>
              <a:schemeClr val="bg2">
                <a:lumMod val="90000"/>
              </a:schemeClr>
            </a:solidFill>
            <a:prstDash val="solid"/>
            <a:round/>
            <a:headEnd type="oval"/>
            <a:tailEnd/>
          </a:ln>
          <a:effectLst/>
          <a:extLst>
            <a:ext uri="{909E8E84-426E-40DD-AFC4-6F175D3DCCD1}">
              <a14:hiddenFill xmlns:a14="http://schemas.microsoft.com/office/drawing/2010/main">
                <a:solidFill>
                  <a:srgbClr val="FFFFFF"/>
                </a:solidFill>
              </a14:hiddenFill>
            </a:ext>
          </a:extLst>
        </p:spPr>
        <p:txBody>
          <a:bodyPr wrap="none" lIns="0" tIns="0" rIns="0" bIns="0" anchor="ctr"/>
          <a:lstStyle/>
          <a:p>
            <a:pPr eaLnBrk="0" fontAlgn="base" hangingPunct="0">
              <a:spcBef>
                <a:spcPct val="0"/>
              </a:spcBef>
              <a:spcAft>
                <a:spcPct val="0"/>
              </a:spcAft>
            </a:pPr>
            <a:endParaRPr lang="zh-CN" altLang="en-US" sz="1300" b="1">
              <a:solidFill>
                <a:srgbClr val="000000"/>
              </a:solidFill>
              <a:latin typeface="Arial" charset="0"/>
              <a:ea typeface="宋体" charset="-122"/>
            </a:endParaRPr>
          </a:p>
        </p:txBody>
      </p:sp>
      <p:sp>
        <p:nvSpPr>
          <p:cNvPr id="26" name="Freeform 6"/>
          <p:cNvSpPr>
            <a:spLocks/>
          </p:cNvSpPr>
          <p:nvPr/>
        </p:nvSpPr>
        <p:spPr bwMode="auto">
          <a:xfrm>
            <a:off x="1240077" y="4272569"/>
            <a:ext cx="4642324" cy="1828799"/>
          </a:xfrm>
          <a:custGeom>
            <a:avLst/>
            <a:gdLst>
              <a:gd name="T0" fmla="*/ 0 w 3021"/>
              <a:gd name="T1" fmla="*/ 1171 h 1171"/>
              <a:gd name="T2" fmla="*/ 3021 w 3021"/>
              <a:gd name="T3" fmla="*/ 1171 h 1171"/>
              <a:gd name="T4" fmla="*/ 3021 w 3021"/>
              <a:gd name="T5" fmla="*/ 0 h 1171"/>
              <a:gd name="T6" fmla="*/ 0 w 3021"/>
              <a:gd name="T7" fmla="*/ 0 h 1171"/>
            </a:gdLst>
            <a:ahLst/>
            <a:cxnLst>
              <a:cxn ang="0">
                <a:pos x="T0" y="T1"/>
              </a:cxn>
              <a:cxn ang="0">
                <a:pos x="T2" y="T3"/>
              </a:cxn>
              <a:cxn ang="0">
                <a:pos x="T4" y="T5"/>
              </a:cxn>
              <a:cxn ang="0">
                <a:pos x="T6" y="T7"/>
              </a:cxn>
            </a:cxnLst>
            <a:rect l="0" t="0" r="r" b="b"/>
            <a:pathLst>
              <a:path w="3021" h="1171">
                <a:moveTo>
                  <a:pt x="0" y="1171"/>
                </a:moveTo>
                <a:lnTo>
                  <a:pt x="3021" y="1171"/>
                </a:lnTo>
                <a:lnTo>
                  <a:pt x="3021" y="0"/>
                </a:lnTo>
                <a:lnTo>
                  <a:pt x="0" y="0"/>
                </a:lnTo>
              </a:path>
            </a:pathLst>
          </a:custGeom>
          <a:noFill/>
          <a:ln w="25400" cap="flat" cmpd="sng">
            <a:solidFill>
              <a:schemeClr val="bg2">
                <a:lumMod val="90000"/>
              </a:schemeClr>
            </a:solidFill>
            <a:prstDash val="solid"/>
            <a:round/>
            <a:headEnd type="oval"/>
            <a:tailEnd/>
          </a:ln>
          <a:effectLst/>
          <a:extLst>
            <a:ext uri="{909E8E84-426E-40DD-AFC4-6F175D3DCCD1}">
              <a14:hiddenFill xmlns:a14="http://schemas.microsoft.com/office/drawing/2010/main">
                <a:solidFill>
                  <a:srgbClr val="FFFFFF"/>
                </a:solidFill>
              </a14:hiddenFill>
            </a:ext>
          </a:extLst>
        </p:spPr>
        <p:txBody>
          <a:bodyPr wrap="none" lIns="0" tIns="0" rIns="0" bIns="0" anchor="ctr"/>
          <a:lstStyle/>
          <a:p>
            <a:pPr eaLnBrk="0" fontAlgn="base" hangingPunct="0">
              <a:spcBef>
                <a:spcPct val="0"/>
              </a:spcBef>
              <a:spcAft>
                <a:spcPct val="0"/>
              </a:spcAft>
            </a:pPr>
            <a:endParaRPr lang="zh-CN" altLang="en-US" sz="1300" b="1">
              <a:solidFill>
                <a:srgbClr val="000000"/>
              </a:solidFill>
              <a:latin typeface="Arial" charset="0"/>
              <a:ea typeface="宋体" charset="-122"/>
            </a:endParaRPr>
          </a:p>
        </p:txBody>
      </p:sp>
      <p:sp>
        <p:nvSpPr>
          <p:cNvPr id="27" name="Shape 2021"/>
          <p:cNvSpPr/>
          <p:nvPr/>
        </p:nvSpPr>
        <p:spPr>
          <a:xfrm>
            <a:off x="2553281" y="5072697"/>
            <a:ext cx="3003164" cy="703582"/>
          </a:xfrm>
          <a:prstGeom prst="rect">
            <a:avLst/>
          </a:prstGeom>
          <a:ln w="12700">
            <a:miter lim="400000"/>
          </a:ln>
          <a:extLst>
            <a:ext uri="{C572A759-6A51-4108-AA02-DFA0A04FC94B}">
              <ma14:wrappingTextBoxFlag xmlns:a14="http://schemas.microsoft.com/office/drawing/2010/main" xmlns:p14="http://schemas.microsoft.com/office/powerpoint/2010/main" xmlns:mc="http://schemas.openxmlformats.org/markup-compatibility/2006"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defRPr/>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您的内容打在这里，或者通过复制您的文本后，在此框中选择粘贴，并选择只保留文字。您的内容打在这里，或者通过复制您的文本后</a:t>
            </a:r>
          </a:p>
        </p:txBody>
      </p:sp>
      <p:sp>
        <p:nvSpPr>
          <p:cNvPr id="28" name="Shape 2022"/>
          <p:cNvSpPr/>
          <p:nvPr/>
        </p:nvSpPr>
        <p:spPr>
          <a:xfrm>
            <a:off x="2553281" y="4621543"/>
            <a:ext cx="2525374" cy="401615"/>
          </a:xfrm>
          <a:prstGeom prst="rect">
            <a:avLst/>
          </a:prstGeom>
          <a:ln w="12700">
            <a:miter lim="400000"/>
          </a:ln>
          <a:extLst>
            <a:ext uri="{C572A759-6A51-4108-AA02-DFA0A04FC94B}">
              <ma14:wrappingTextBoxFlag xmlns:a14="http://schemas.microsoft.com/office/drawing/2010/main" xmlns:p14="http://schemas.microsoft.com/office/powerpoint/2010/main" xmlns:mc="http://schemas.openxmlformats.org/markup-compatibility/2006"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2000" dirty="0">
                <a:solidFill>
                  <a:srgbClr val="F37165"/>
                </a:solidFill>
                <a:latin typeface="迷你简菱心" panose="02010609000101010101" pitchFamily="49" charset="-122"/>
                <a:ea typeface="迷你简菱心" panose="02010609000101010101" pitchFamily="49" charset="-122"/>
              </a:rPr>
              <a:t>三等奖</a:t>
            </a:r>
          </a:p>
        </p:txBody>
      </p:sp>
      <p:sp>
        <p:nvSpPr>
          <p:cNvPr id="29" name="Shape 2021"/>
          <p:cNvSpPr/>
          <p:nvPr/>
        </p:nvSpPr>
        <p:spPr>
          <a:xfrm>
            <a:off x="6663889" y="5072697"/>
            <a:ext cx="3003164" cy="703582"/>
          </a:xfrm>
          <a:prstGeom prst="rect">
            <a:avLst/>
          </a:prstGeom>
          <a:ln w="12700">
            <a:miter lim="400000"/>
          </a:ln>
          <a:extLst>
            <a:ext uri="{C572A759-6A51-4108-AA02-DFA0A04FC94B}">
              <ma14:wrappingTextBoxFlag xmlns:a14="http://schemas.microsoft.com/office/drawing/2010/main" xmlns:p14="http://schemas.microsoft.com/office/powerpoint/2010/main" xmlns:mc="http://schemas.openxmlformats.org/markup-compatibility/2006"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r">
              <a:defRPr/>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您的内容打在这里，或者通过复制您的文本后，在此框中选择粘贴，并选择只保留文字。您的内容打在这里，或者通过复制您的文本后</a:t>
            </a:r>
          </a:p>
        </p:txBody>
      </p:sp>
      <p:sp>
        <p:nvSpPr>
          <p:cNvPr id="30" name="Shape 2022"/>
          <p:cNvSpPr/>
          <p:nvPr/>
        </p:nvSpPr>
        <p:spPr>
          <a:xfrm>
            <a:off x="7141679" y="4621543"/>
            <a:ext cx="2525374" cy="401615"/>
          </a:xfrm>
          <a:prstGeom prst="rect">
            <a:avLst/>
          </a:prstGeom>
          <a:ln w="12700">
            <a:miter lim="400000"/>
          </a:ln>
          <a:extLst>
            <a:ext uri="{C572A759-6A51-4108-AA02-DFA0A04FC94B}">
              <ma14:wrappingTextBoxFlag xmlns:a14="http://schemas.microsoft.com/office/drawing/2010/main" xmlns:p14="http://schemas.microsoft.com/office/powerpoint/2010/main" xmlns:mc="http://schemas.openxmlformats.org/markup-compatibility/2006"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algn="r"/>
            <a:r>
              <a:rPr lang="zh-CN" altLang="en-US" sz="2000" dirty="0">
                <a:solidFill>
                  <a:srgbClr val="FFDD33"/>
                </a:solidFill>
                <a:latin typeface="迷你简菱心" panose="02010609000101010101" pitchFamily="49" charset="-122"/>
                <a:ea typeface="迷你简菱心" panose="02010609000101010101" pitchFamily="49" charset="-122"/>
              </a:rPr>
              <a:t>优秀奖</a:t>
            </a:r>
          </a:p>
        </p:txBody>
      </p:sp>
      <p:grpSp>
        <p:nvGrpSpPr>
          <p:cNvPr id="31" name="组合 30"/>
          <p:cNvGrpSpPr/>
          <p:nvPr/>
        </p:nvGrpSpPr>
        <p:grpSpPr>
          <a:xfrm>
            <a:off x="1436078" y="4695987"/>
            <a:ext cx="865641" cy="858113"/>
            <a:chOff x="7596188" y="3157538"/>
            <a:chExt cx="547688" cy="542925"/>
          </a:xfrm>
          <a:solidFill>
            <a:srgbClr val="F37165"/>
          </a:solidFill>
        </p:grpSpPr>
        <p:sp>
          <p:nvSpPr>
            <p:cNvPr id="32" name="Rectangle 166"/>
            <p:cNvSpPr>
              <a:spLocks noChangeArrowheads="1"/>
            </p:cNvSpPr>
            <p:nvPr/>
          </p:nvSpPr>
          <p:spPr bwMode="auto">
            <a:xfrm>
              <a:off x="7664450" y="3328988"/>
              <a:ext cx="82550" cy="36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67"/>
            <p:cNvSpPr>
              <a:spLocks noEditPoints="1"/>
            </p:cNvSpPr>
            <p:nvPr/>
          </p:nvSpPr>
          <p:spPr bwMode="auto">
            <a:xfrm>
              <a:off x="7702550" y="3497263"/>
              <a:ext cx="331788" cy="203200"/>
            </a:xfrm>
            <a:custGeom>
              <a:avLst/>
              <a:gdLst>
                <a:gd name="T0" fmla="*/ 0 w 117"/>
                <a:gd name="T1" fmla="*/ 71 h 71"/>
                <a:gd name="T2" fmla="*/ 117 w 117"/>
                <a:gd name="T3" fmla="*/ 71 h 71"/>
                <a:gd name="T4" fmla="*/ 117 w 117"/>
                <a:gd name="T5" fmla="*/ 0 h 71"/>
                <a:gd name="T6" fmla="*/ 0 w 117"/>
                <a:gd name="T7" fmla="*/ 0 h 71"/>
                <a:gd name="T8" fmla="*/ 0 w 117"/>
                <a:gd name="T9" fmla="*/ 71 h 71"/>
                <a:gd name="T10" fmla="*/ 20 w 117"/>
                <a:gd name="T11" fmla="*/ 19 h 71"/>
                <a:gd name="T12" fmla="*/ 95 w 117"/>
                <a:gd name="T13" fmla="*/ 19 h 71"/>
                <a:gd name="T14" fmla="*/ 99 w 117"/>
                <a:gd name="T15" fmla="*/ 23 h 71"/>
                <a:gd name="T16" fmla="*/ 95 w 117"/>
                <a:gd name="T17" fmla="*/ 27 h 71"/>
                <a:gd name="T18" fmla="*/ 20 w 117"/>
                <a:gd name="T19" fmla="*/ 27 h 71"/>
                <a:gd name="T20" fmla="*/ 16 w 117"/>
                <a:gd name="T21" fmla="*/ 23 h 71"/>
                <a:gd name="T22" fmla="*/ 20 w 117"/>
                <a:gd name="T23" fmla="*/ 19 h 71"/>
                <a:gd name="T24" fmla="*/ 20 w 117"/>
                <a:gd name="T25" fmla="*/ 42 h 71"/>
                <a:gd name="T26" fmla="*/ 95 w 117"/>
                <a:gd name="T27" fmla="*/ 42 h 71"/>
                <a:gd name="T28" fmla="*/ 99 w 117"/>
                <a:gd name="T29" fmla="*/ 46 h 71"/>
                <a:gd name="T30" fmla="*/ 95 w 117"/>
                <a:gd name="T31" fmla="*/ 50 h 71"/>
                <a:gd name="T32" fmla="*/ 20 w 117"/>
                <a:gd name="T33" fmla="*/ 50 h 71"/>
                <a:gd name="T34" fmla="*/ 16 w 117"/>
                <a:gd name="T35" fmla="*/ 46 h 71"/>
                <a:gd name="T36" fmla="*/ 20 w 117"/>
                <a:gd name="T37" fmla="*/ 4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71">
                  <a:moveTo>
                    <a:pt x="0" y="71"/>
                  </a:moveTo>
                  <a:cubicBezTo>
                    <a:pt x="117" y="71"/>
                    <a:pt x="117" y="71"/>
                    <a:pt x="117" y="71"/>
                  </a:cubicBezTo>
                  <a:cubicBezTo>
                    <a:pt x="117" y="0"/>
                    <a:pt x="117" y="0"/>
                    <a:pt x="117" y="0"/>
                  </a:cubicBezTo>
                  <a:cubicBezTo>
                    <a:pt x="0" y="0"/>
                    <a:pt x="0" y="0"/>
                    <a:pt x="0" y="0"/>
                  </a:cubicBezTo>
                  <a:lnTo>
                    <a:pt x="0" y="71"/>
                  </a:lnTo>
                  <a:close/>
                  <a:moveTo>
                    <a:pt x="20" y="19"/>
                  </a:moveTo>
                  <a:cubicBezTo>
                    <a:pt x="95" y="19"/>
                    <a:pt x="95" y="19"/>
                    <a:pt x="95" y="19"/>
                  </a:cubicBezTo>
                  <a:cubicBezTo>
                    <a:pt x="97" y="19"/>
                    <a:pt x="99" y="21"/>
                    <a:pt x="99" y="23"/>
                  </a:cubicBezTo>
                  <a:cubicBezTo>
                    <a:pt x="99" y="25"/>
                    <a:pt x="97" y="27"/>
                    <a:pt x="95" y="27"/>
                  </a:cubicBezTo>
                  <a:cubicBezTo>
                    <a:pt x="20" y="27"/>
                    <a:pt x="20" y="27"/>
                    <a:pt x="20" y="27"/>
                  </a:cubicBezTo>
                  <a:cubicBezTo>
                    <a:pt x="18" y="27"/>
                    <a:pt x="16" y="25"/>
                    <a:pt x="16" y="23"/>
                  </a:cubicBezTo>
                  <a:cubicBezTo>
                    <a:pt x="16" y="21"/>
                    <a:pt x="18" y="19"/>
                    <a:pt x="20" y="19"/>
                  </a:cubicBezTo>
                  <a:close/>
                  <a:moveTo>
                    <a:pt x="20" y="42"/>
                  </a:moveTo>
                  <a:cubicBezTo>
                    <a:pt x="95" y="42"/>
                    <a:pt x="95" y="42"/>
                    <a:pt x="95" y="42"/>
                  </a:cubicBezTo>
                  <a:cubicBezTo>
                    <a:pt x="97" y="42"/>
                    <a:pt x="99" y="44"/>
                    <a:pt x="99" y="46"/>
                  </a:cubicBezTo>
                  <a:cubicBezTo>
                    <a:pt x="99" y="48"/>
                    <a:pt x="97" y="50"/>
                    <a:pt x="95" y="50"/>
                  </a:cubicBezTo>
                  <a:cubicBezTo>
                    <a:pt x="20" y="50"/>
                    <a:pt x="20" y="50"/>
                    <a:pt x="20" y="50"/>
                  </a:cubicBezTo>
                  <a:cubicBezTo>
                    <a:pt x="18" y="50"/>
                    <a:pt x="16" y="48"/>
                    <a:pt x="16" y="46"/>
                  </a:cubicBezTo>
                  <a:cubicBezTo>
                    <a:pt x="16" y="44"/>
                    <a:pt x="18" y="42"/>
                    <a:pt x="20"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68"/>
            <p:cNvSpPr>
              <a:spLocks noEditPoints="1"/>
            </p:cNvSpPr>
            <p:nvPr/>
          </p:nvSpPr>
          <p:spPr bwMode="auto">
            <a:xfrm>
              <a:off x="7596188" y="3157538"/>
              <a:ext cx="547688" cy="419100"/>
            </a:xfrm>
            <a:custGeom>
              <a:avLst/>
              <a:gdLst>
                <a:gd name="T0" fmla="*/ 178 w 192"/>
                <a:gd name="T1" fmla="*/ 33 h 147"/>
                <a:gd name="T2" fmla="*/ 158 w 192"/>
                <a:gd name="T3" fmla="*/ 33 h 147"/>
                <a:gd name="T4" fmla="*/ 158 w 192"/>
                <a:gd name="T5" fmla="*/ 0 h 147"/>
                <a:gd name="T6" fmla="*/ 33 w 192"/>
                <a:gd name="T7" fmla="*/ 0 h 147"/>
                <a:gd name="T8" fmla="*/ 33 w 192"/>
                <a:gd name="T9" fmla="*/ 33 h 147"/>
                <a:gd name="T10" fmla="*/ 14 w 192"/>
                <a:gd name="T11" fmla="*/ 33 h 147"/>
                <a:gd name="T12" fmla="*/ 0 w 192"/>
                <a:gd name="T13" fmla="*/ 46 h 147"/>
                <a:gd name="T14" fmla="*/ 0 w 192"/>
                <a:gd name="T15" fmla="*/ 133 h 147"/>
                <a:gd name="T16" fmla="*/ 14 w 192"/>
                <a:gd name="T17" fmla="*/ 147 h 147"/>
                <a:gd name="T18" fmla="*/ 29 w 192"/>
                <a:gd name="T19" fmla="*/ 147 h 147"/>
                <a:gd name="T20" fmla="*/ 29 w 192"/>
                <a:gd name="T21" fmla="*/ 111 h 147"/>
                <a:gd name="T22" fmla="*/ 162 w 192"/>
                <a:gd name="T23" fmla="*/ 111 h 147"/>
                <a:gd name="T24" fmla="*/ 162 w 192"/>
                <a:gd name="T25" fmla="*/ 147 h 147"/>
                <a:gd name="T26" fmla="*/ 178 w 192"/>
                <a:gd name="T27" fmla="*/ 147 h 147"/>
                <a:gd name="T28" fmla="*/ 192 w 192"/>
                <a:gd name="T29" fmla="*/ 133 h 147"/>
                <a:gd name="T30" fmla="*/ 192 w 192"/>
                <a:gd name="T31" fmla="*/ 46 h 147"/>
                <a:gd name="T32" fmla="*/ 178 w 192"/>
                <a:gd name="T33" fmla="*/ 33 h 147"/>
                <a:gd name="T34" fmla="*/ 41 w 192"/>
                <a:gd name="T35" fmla="*/ 9 h 147"/>
                <a:gd name="T36" fmla="*/ 150 w 192"/>
                <a:gd name="T37" fmla="*/ 9 h 147"/>
                <a:gd name="T38" fmla="*/ 150 w 192"/>
                <a:gd name="T39" fmla="*/ 33 h 147"/>
                <a:gd name="T40" fmla="*/ 41 w 192"/>
                <a:gd name="T41" fmla="*/ 33 h 147"/>
                <a:gd name="T42" fmla="*/ 41 w 192"/>
                <a:gd name="T43" fmla="*/ 9 h 147"/>
                <a:gd name="T44" fmla="*/ 61 w 192"/>
                <a:gd name="T45" fmla="*/ 81 h 147"/>
                <a:gd name="T46" fmla="*/ 16 w 192"/>
                <a:gd name="T47" fmla="*/ 81 h 147"/>
                <a:gd name="T48" fmla="*/ 16 w 192"/>
                <a:gd name="T49" fmla="*/ 52 h 147"/>
                <a:gd name="T50" fmla="*/ 61 w 192"/>
                <a:gd name="T51" fmla="*/ 52 h 147"/>
                <a:gd name="T52" fmla="*/ 61 w 192"/>
                <a:gd name="T53" fmla="*/ 81 h 147"/>
                <a:gd name="T54" fmla="*/ 146 w 192"/>
                <a:gd name="T55" fmla="*/ 70 h 147"/>
                <a:gd name="T56" fmla="*/ 81 w 192"/>
                <a:gd name="T57" fmla="*/ 70 h 147"/>
                <a:gd name="T58" fmla="*/ 77 w 192"/>
                <a:gd name="T59" fmla="*/ 66 h 147"/>
                <a:gd name="T60" fmla="*/ 81 w 192"/>
                <a:gd name="T61" fmla="*/ 62 h 147"/>
                <a:gd name="T62" fmla="*/ 146 w 192"/>
                <a:gd name="T63" fmla="*/ 62 h 147"/>
                <a:gd name="T64" fmla="*/ 150 w 192"/>
                <a:gd name="T65" fmla="*/ 66 h 147"/>
                <a:gd name="T66" fmla="*/ 146 w 192"/>
                <a:gd name="T67" fmla="*/ 7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47">
                  <a:moveTo>
                    <a:pt x="178" y="33"/>
                  </a:moveTo>
                  <a:cubicBezTo>
                    <a:pt x="158" y="33"/>
                    <a:pt x="158" y="33"/>
                    <a:pt x="158" y="33"/>
                  </a:cubicBezTo>
                  <a:cubicBezTo>
                    <a:pt x="158" y="0"/>
                    <a:pt x="158" y="0"/>
                    <a:pt x="158" y="0"/>
                  </a:cubicBezTo>
                  <a:cubicBezTo>
                    <a:pt x="33" y="0"/>
                    <a:pt x="33" y="0"/>
                    <a:pt x="33" y="0"/>
                  </a:cubicBezTo>
                  <a:cubicBezTo>
                    <a:pt x="33" y="33"/>
                    <a:pt x="33" y="33"/>
                    <a:pt x="33" y="33"/>
                  </a:cubicBezTo>
                  <a:cubicBezTo>
                    <a:pt x="14" y="33"/>
                    <a:pt x="14" y="33"/>
                    <a:pt x="14" y="33"/>
                  </a:cubicBezTo>
                  <a:cubicBezTo>
                    <a:pt x="6" y="33"/>
                    <a:pt x="0" y="39"/>
                    <a:pt x="0" y="46"/>
                  </a:cubicBezTo>
                  <a:cubicBezTo>
                    <a:pt x="0" y="133"/>
                    <a:pt x="0" y="133"/>
                    <a:pt x="0" y="133"/>
                  </a:cubicBezTo>
                  <a:cubicBezTo>
                    <a:pt x="0" y="141"/>
                    <a:pt x="6" y="147"/>
                    <a:pt x="14" y="147"/>
                  </a:cubicBezTo>
                  <a:cubicBezTo>
                    <a:pt x="29" y="147"/>
                    <a:pt x="29" y="147"/>
                    <a:pt x="29" y="147"/>
                  </a:cubicBezTo>
                  <a:cubicBezTo>
                    <a:pt x="29" y="111"/>
                    <a:pt x="29" y="111"/>
                    <a:pt x="29" y="111"/>
                  </a:cubicBezTo>
                  <a:cubicBezTo>
                    <a:pt x="162" y="111"/>
                    <a:pt x="162" y="111"/>
                    <a:pt x="162" y="111"/>
                  </a:cubicBezTo>
                  <a:cubicBezTo>
                    <a:pt x="162" y="147"/>
                    <a:pt x="162" y="147"/>
                    <a:pt x="162" y="147"/>
                  </a:cubicBezTo>
                  <a:cubicBezTo>
                    <a:pt x="178" y="147"/>
                    <a:pt x="178" y="147"/>
                    <a:pt x="178" y="147"/>
                  </a:cubicBezTo>
                  <a:cubicBezTo>
                    <a:pt x="185" y="147"/>
                    <a:pt x="192" y="141"/>
                    <a:pt x="192" y="133"/>
                  </a:cubicBezTo>
                  <a:cubicBezTo>
                    <a:pt x="192" y="46"/>
                    <a:pt x="192" y="46"/>
                    <a:pt x="192" y="46"/>
                  </a:cubicBezTo>
                  <a:cubicBezTo>
                    <a:pt x="192" y="39"/>
                    <a:pt x="185" y="33"/>
                    <a:pt x="178" y="33"/>
                  </a:cubicBezTo>
                  <a:close/>
                  <a:moveTo>
                    <a:pt x="41" y="9"/>
                  </a:moveTo>
                  <a:cubicBezTo>
                    <a:pt x="150" y="9"/>
                    <a:pt x="150" y="9"/>
                    <a:pt x="150" y="9"/>
                  </a:cubicBezTo>
                  <a:cubicBezTo>
                    <a:pt x="150" y="33"/>
                    <a:pt x="150" y="33"/>
                    <a:pt x="150" y="33"/>
                  </a:cubicBezTo>
                  <a:cubicBezTo>
                    <a:pt x="41" y="33"/>
                    <a:pt x="41" y="33"/>
                    <a:pt x="41" y="33"/>
                  </a:cubicBezTo>
                  <a:lnTo>
                    <a:pt x="41" y="9"/>
                  </a:lnTo>
                  <a:close/>
                  <a:moveTo>
                    <a:pt x="61" y="81"/>
                  </a:moveTo>
                  <a:cubicBezTo>
                    <a:pt x="16" y="81"/>
                    <a:pt x="16" y="81"/>
                    <a:pt x="16" y="81"/>
                  </a:cubicBezTo>
                  <a:cubicBezTo>
                    <a:pt x="16" y="52"/>
                    <a:pt x="16" y="52"/>
                    <a:pt x="16" y="52"/>
                  </a:cubicBezTo>
                  <a:cubicBezTo>
                    <a:pt x="61" y="52"/>
                    <a:pt x="61" y="52"/>
                    <a:pt x="61" y="52"/>
                  </a:cubicBezTo>
                  <a:lnTo>
                    <a:pt x="61" y="81"/>
                  </a:lnTo>
                  <a:close/>
                  <a:moveTo>
                    <a:pt x="146" y="70"/>
                  </a:moveTo>
                  <a:cubicBezTo>
                    <a:pt x="81" y="70"/>
                    <a:pt x="81" y="70"/>
                    <a:pt x="81" y="70"/>
                  </a:cubicBezTo>
                  <a:cubicBezTo>
                    <a:pt x="79" y="70"/>
                    <a:pt x="77" y="69"/>
                    <a:pt x="77" y="66"/>
                  </a:cubicBezTo>
                  <a:cubicBezTo>
                    <a:pt x="77" y="64"/>
                    <a:pt x="79" y="62"/>
                    <a:pt x="81" y="62"/>
                  </a:cubicBezTo>
                  <a:cubicBezTo>
                    <a:pt x="146" y="62"/>
                    <a:pt x="146" y="62"/>
                    <a:pt x="146" y="62"/>
                  </a:cubicBezTo>
                  <a:cubicBezTo>
                    <a:pt x="148" y="62"/>
                    <a:pt x="150" y="64"/>
                    <a:pt x="150" y="66"/>
                  </a:cubicBezTo>
                  <a:cubicBezTo>
                    <a:pt x="150" y="69"/>
                    <a:pt x="148" y="70"/>
                    <a:pt x="146"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51277185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xmlns:ma14="http://schemas.microsoft.com/office/mac/drawingml/2011/main">
      <p:transition advClick="0" advTm="3000"/>
    </mc:Fallback>
  </mc:AlternateContent>
  <p:timing>
    <p:tnLst>
      <p:par>
        <p:cTn id="1" dur="indefinite" restart="never" nodeType="tmRoot"/>
      </p:par>
    </p:tnLst>
  </p:timing>
</p:sld>
</file>

<file path=ppt/slides/slide13.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338AB8"/>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338AB8"/>
                </a:solidFill>
                <a:latin typeface="方正尚酷简体" panose="03000509000000000000" pitchFamily="65" charset="-122"/>
                <a:ea typeface="方正尚酷简体" panose="03000509000000000000" pitchFamily="65" charset="-122"/>
              </a:rPr>
              <a:t>二、活动运作策划</a:t>
            </a:r>
          </a:p>
        </p:txBody>
      </p:sp>
      <p:grpSp>
        <p:nvGrpSpPr>
          <p:cNvPr id="5" name="组合 4"/>
          <p:cNvGrpSpPr/>
          <p:nvPr/>
        </p:nvGrpSpPr>
        <p:grpSpPr>
          <a:xfrm>
            <a:off x="1339767" y="2293058"/>
            <a:ext cx="9512467" cy="3722810"/>
            <a:chOff x="1339767" y="1876498"/>
            <a:chExt cx="9512467" cy="3722810"/>
          </a:xfrm>
        </p:grpSpPr>
        <p:sp>
          <p:nvSpPr>
            <p:cNvPr id="6" name="任意多边形: 形状 3"/>
            <p:cNvSpPr/>
            <p:nvPr/>
          </p:nvSpPr>
          <p:spPr>
            <a:xfrm>
              <a:off x="1339767" y="2368455"/>
              <a:ext cx="1367013" cy="1378520"/>
            </a:xfrm>
            <a:custGeom>
              <a:avLst/>
              <a:gdLst>
                <a:gd name="connsiteX0" fmla="*/ 1367013 w 1367013"/>
                <a:gd name="connsiteY0" fmla="*/ 0 h 1378520"/>
                <a:gd name="connsiteX1" fmla="*/ 1367013 w 1367013"/>
                <a:gd name="connsiteY1" fmla="*/ 507935 h 1378520"/>
                <a:gd name="connsiteX2" fmla="*/ 1290057 w 1367013"/>
                <a:gd name="connsiteY2" fmla="*/ 511821 h 1378520"/>
                <a:gd name="connsiteX3" fmla="*/ 507935 w 1367013"/>
                <a:gd name="connsiteY3" fmla="*/ 1378520 h 1378520"/>
                <a:gd name="connsiteX4" fmla="*/ 0 w 1367013"/>
                <a:gd name="connsiteY4" fmla="*/ 1378520 h 1378520"/>
                <a:gd name="connsiteX5" fmla="*/ 1238124 w 1367013"/>
                <a:gd name="connsiteY5" fmla="*/ 6508 h 1378520"/>
                <a:gd name="connsiteX6" fmla="*/ 1367013 w 1367013"/>
                <a:gd name="connsiteY6" fmla="*/ 0 h 137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7013" h="1378520">
                  <a:moveTo>
                    <a:pt x="1367013" y="0"/>
                  </a:moveTo>
                  <a:lnTo>
                    <a:pt x="1367013" y="507935"/>
                  </a:lnTo>
                  <a:lnTo>
                    <a:pt x="1290057" y="511821"/>
                  </a:lnTo>
                  <a:cubicBezTo>
                    <a:pt x="850750" y="556435"/>
                    <a:pt x="507935" y="927443"/>
                    <a:pt x="507935" y="1378520"/>
                  </a:cubicBezTo>
                  <a:lnTo>
                    <a:pt x="0" y="1378520"/>
                  </a:lnTo>
                  <a:cubicBezTo>
                    <a:pt x="0" y="664451"/>
                    <a:pt x="542688" y="77134"/>
                    <a:pt x="1238124" y="6508"/>
                  </a:cubicBezTo>
                  <a:lnTo>
                    <a:pt x="1367013" y="0"/>
                  </a:lnTo>
                  <a:close/>
                </a:path>
              </a:pathLst>
            </a:cu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任意多边形: 形状 4"/>
            <p:cNvSpPr/>
            <p:nvPr/>
          </p:nvSpPr>
          <p:spPr>
            <a:xfrm>
              <a:off x="2734212" y="2368617"/>
              <a:ext cx="1363819" cy="1378359"/>
            </a:xfrm>
            <a:custGeom>
              <a:avLst/>
              <a:gdLst>
                <a:gd name="connsiteX0" fmla="*/ 0 w 1363819"/>
                <a:gd name="connsiteY0" fmla="*/ 0 h 1378359"/>
                <a:gd name="connsiteX1" fmla="*/ 125695 w 1363819"/>
                <a:gd name="connsiteY1" fmla="*/ 6347 h 1378359"/>
                <a:gd name="connsiteX2" fmla="*/ 1363819 w 1363819"/>
                <a:gd name="connsiteY2" fmla="*/ 1378359 h 1378359"/>
                <a:gd name="connsiteX3" fmla="*/ 855884 w 1363819"/>
                <a:gd name="connsiteY3" fmla="*/ 1378359 h 1378359"/>
                <a:gd name="connsiteX4" fmla="*/ 73762 w 1363819"/>
                <a:gd name="connsiteY4" fmla="*/ 511660 h 1378359"/>
                <a:gd name="connsiteX5" fmla="*/ 0 w 1363819"/>
                <a:gd name="connsiteY5" fmla="*/ 507935 h 1378359"/>
                <a:gd name="connsiteX6" fmla="*/ 0 w 1363819"/>
                <a:gd name="connsiteY6" fmla="*/ 0 h 1378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3819" h="1378359">
                  <a:moveTo>
                    <a:pt x="0" y="0"/>
                  </a:moveTo>
                  <a:lnTo>
                    <a:pt x="125695" y="6347"/>
                  </a:lnTo>
                  <a:cubicBezTo>
                    <a:pt x="821131" y="76973"/>
                    <a:pt x="1363819" y="664290"/>
                    <a:pt x="1363819" y="1378359"/>
                  </a:cubicBezTo>
                  <a:lnTo>
                    <a:pt x="855884" y="1378359"/>
                  </a:lnTo>
                  <a:cubicBezTo>
                    <a:pt x="855884" y="927282"/>
                    <a:pt x="513069" y="556274"/>
                    <a:pt x="73762" y="511660"/>
                  </a:cubicBezTo>
                  <a:lnTo>
                    <a:pt x="0" y="507935"/>
                  </a:lnTo>
                  <a:lnTo>
                    <a:pt x="0" y="0"/>
                  </a:lnTo>
                  <a:close/>
                </a:path>
              </a:pathLst>
            </a:cu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任意多边形: 形状 5"/>
            <p:cNvSpPr/>
            <p:nvPr/>
          </p:nvSpPr>
          <p:spPr>
            <a:xfrm>
              <a:off x="3591168" y="3768241"/>
              <a:ext cx="1363818" cy="1378359"/>
            </a:xfrm>
            <a:custGeom>
              <a:avLst/>
              <a:gdLst>
                <a:gd name="connsiteX0" fmla="*/ 0 w 1363818"/>
                <a:gd name="connsiteY0" fmla="*/ 0 h 1378359"/>
                <a:gd name="connsiteX1" fmla="*/ 507935 w 1363818"/>
                <a:gd name="connsiteY1" fmla="*/ 0 h 1378359"/>
                <a:gd name="connsiteX2" fmla="*/ 1290057 w 1363818"/>
                <a:gd name="connsiteY2" fmla="*/ 866699 h 1378359"/>
                <a:gd name="connsiteX3" fmla="*/ 1363818 w 1363818"/>
                <a:gd name="connsiteY3" fmla="*/ 870424 h 1378359"/>
                <a:gd name="connsiteX4" fmla="*/ 1363818 w 1363818"/>
                <a:gd name="connsiteY4" fmla="*/ 1378359 h 1378359"/>
                <a:gd name="connsiteX5" fmla="*/ 1238124 w 1363818"/>
                <a:gd name="connsiteY5" fmla="*/ 1372012 h 1378359"/>
                <a:gd name="connsiteX6" fmla="*/ 0 w 1363818"/>
                <a:gd name="connsiteY6" fmla="*/ 0 h 1378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3818" h="1378359">
                  <a:moveTo>
                    <a:pt x="0" y="0"/>
                  </a:moveTo>
                  <a:lnTo>
                    <a:pt x="507935" y="0"/>
                  </a:lnTo>
                  <a:cubicBezTo>
                    <a:pt x="507935" y="451077"/>
                    <a:pt x="850750" y="822085"/>
                    <a:pt x="1290057" y="866699"/>
                  </a:cubicBezTo>
                  <a:lnTo>
                    <a:pt x="1363818" y="870424"/>
                  </a:lnTo>
                  <a:lnTo>
                    <a:pt x="1363818" y="1378359"/>
                  </a:lnTo>
                  <a:lnTo>
                    <a:pt x="1238124" y="1372012"/>
                  </a:lnTo>
                  <a:cubicBezTo>
                    <a:pt x="542688" y="1301387"/>
                    <a:pt x="0" y="714070"/>
                    <a:pt x="0" y="0"/>
                  </a:cubicBezTo>
                  <a:close/>
                </a:path>
              </a:pathLst>
            </a:custGeom>
            <a:solidFill>
              <a:srgbClr val="FFDD3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任意多边形: 形状 6"/>
            <p:cNvSpPr/>
            <p:nvPr/>
          </p:nvSpPr>
          <p:spPr>
            <a:xfrm>
              <a:off x="4982418" y="3768240"/>
              <a:ext cx="1367014" cy="1378520"/>
            </a:xfrm>
            <a:custGeom>
              <a:avLst/>
              <a:gdLst>
                <a:gd name="connsiteX0" fmla="*/ 859079 w 1367014"/>
                <a:gd name="connsiteY0" fmla="*/ 0 h 1378520"/>
                <a:gd name="connsiteX1" fmla="*/ 1367014 w 1367014"/>
                <a:gd name="connsiteY1" fmla="*/ 0 h 1378520"/>
                <a:gd name="connsiteX2" fmla="*/ 128890 w 1367014"/>
                <a:gd name="connsiteY2" fmla="*/ 1372012 h 1378520"/>
                <a:gd name="connsiteX3" fmla="*/ 0 w 1367014"/>
                <a:gd name="connsiteY3" fmla="*/ 1378520 h 1378520"/>
                <a:gd name="connsiteX4" fmla="*/ 0 w 1367014"/>
                <a:gd name="connsiteY4" fmla="*/ 870585 h 1378520"/>
                <a:gd name="connsiteX5" fmla="*/ 76957 w 1367014"/>
                <a:gd name="connsiteY5" fmla="*/ 866699 h 1378520"/>
                <a:gd name="connsiteX6" fmla="*/ 859079 w 1367014"/>
                <a:gd name="connsiteY6" fmla="*/ 0 h 137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7014" h="1378520">
                  <a:moveTo>
                    <a:pt x="859079" y="0"/>
                  </a:moveTo>
                  <a:lnTo>
                    <a:pt x="1367014" y="0"/>
                  </a:lnTo>
                  <a:cubicBezTo>
                    <a:pt x="1367014" y="714070"/>
                    <a:pt x="824327" y="1301387"/>
                    <a:pt x="128890" y="1372012"/>
                  </a:cubicBezTo>
                  <a:lnTo>
                    <a:pt x="0" y="1378520"/>
                  </a:lnTo>
                  <a:lnTo>
                    <a:pt x="0" y="870585"/>
                  </a:lnTo>
                  <a:lnTo>
                    <a:pt x="76957" y="866699"/>
                  </a:lnTo>
                  <a:cubicBezTo>
                    <a:pt x="516264" y="822085"/>
                    <a:pt x="859079" y="451077"/>
                    <a:pt x="859079" y="0"/>
                  </a:cubicBezTo>
                  <a:close/>
                </a:path>
              </a:pathLst>
            </a:custGeom>
            <a:solidFill>
              <a:srgbClr val="FFDD3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任意多边形: 形状 7"/>
            <p:cNvSpPr/>
            <p:nvPr/>
          </p:nvSpPr>
          <p:spPr>
            <a:xfrm>
              <a:off x="7235416" y="2368537"/>
              <a:ext cx="1365417" cy="1378439"/>
            </a:xfrm>
            <a:custGeom>
              <a:avLst/>
              <a:gdLst>
                <a:gd name="connsiteX0" fmla="*/ 0 w 1365417"/>
                <a:gd name="connsiteY0" fmla="*/ 0 h 1378439"/>
                <a:gd name="connsiteX1" fmla="*/ 127293 w 1365417"/>
                <a:gd name="connsiteY1" fmla="*/ 6427 h 1378439"/>
                <a:gd name="connsiteX2" fmla="*/ 1365417 w 1365417"/>
                <a:gd name="connsiteY2" fmla="*/ 1378439 h 1378439"/>
                <a:gd name="connsiteX3" fmla="*/ 857482 w 1365417"/>
                <a:gd name="connsiteY3" fmla="*/ 1378439 h 1378439"/>
                <a:gd name="connsiteX4" fmla="*/ 75360 w 1365417"/>
                <a:gd name="connsiteY4" fmla="*/ 511740 h 1378439"/>
                <a:gd name="connsiteX5" fmla="*/ 0 w 1365417"/>
                <a:gd name="connsiteY5" fmla="*/ 507935 h 1378439"/>
                <a:gd name="connsiteX6" fmla="*/ 0 w 1365417"/>
                <a:gd name="connsiteY6" fmla="*/ 0 h 13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417" h="1378439">
                  <a:moveTo>
                    <a:pt x="0" y="0"/>
                  </a:moveTo>
                  <a:lnTo>
                    <a:pt x="127293" y="6427"/>
                  </a:lnTo>
                  <a:cubicBezTo>
                    <a:pt x="822730" y="77053"/>
                    <a:pt x="1365417" y="664370"/>
                    <a:pt x="1365417" y="1378439"/>
                  </a:cubicBezTo>
                  <a:lnTo>
                    <a:pt x="857482" y="1378439"/>
                  </a:lnTo>
                  <a:cubicBezTo>
                    <a:pt x="857482" y="927362"/>
                    <a:pt x="514667" y="556354"/>
                    <a:pt x="75360" y="511740"/>
                  </a:cubicBezTo>
                  <a:lnTo>
                    <a:pt x="0" y="507935"/>
                  </a:lnTo>
                  <a:lnTo>
                    <a:pt x="0" y="0"/>
                  </a:lnTo>
                  <a:close/>
                </a:path>
              </a:pathLst>
            </a:cu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任意多边形: 形状 8"/>
            <p:cNvSpPr/>
            <p:nvPr/>
          </p:nvSpPr>
          <p:spPr>
            <a:xfrm>
              <a:off x="5842569" y="2368537"/>
              <a:ext cx="1365415" cy="1378439"/>
            </a:xfrm>
            <a:custGeom>
              <a:avLst/>
              <a:gdLst>
                <a:gd name="connsiteX0" fmla="*/ 1365415 w 1365415"/>
                <a:gd name="connsiteY0" fmla="*/ 0 h 1378439"/>
                <a:gd name="connsiteX1" fmla="*/ 1365415 w 1365415"/>
                <a:gd name="connsiteY1" fmla="*/ 507935 h 1378439"/>
                <a:gd name="connsiteX2" fmla="*/ 1290057 w 1365415"/>
                <a:gd name="connsiteY2" fmla="*/ 511740 h 1378439"/>
                <a:gd name="connsiteX3" fmla="*/ 507935 w 1365415"/>
                <a:gd name="connsiteY3" fmla="*/ 1378439 h 1378439"/>
                <a:gd name="connsiteX4" fmla="*/ 0 w 1365415"/>
                <a:gd name="connsiteY4" fmla="*/ 1378439 h 1378439"/>
                <a:gd name="connsiteX5" fmla="*/ 1238124 w 1365415"/>
                <a:gd name="connsiteY5" fmla="*/ 6427 h 1378439"/>
                <a:gd name="connsiteX6" fmla="*/ 1365415 w 1365415"/>
                <a:gd name="connsiteY6" fmla="*/ 0 h 1378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415" h="1378439">
                  <a:moveTo>
                    <a:pt x="1365415" y="0"/>
                  </a:moveTo>
                  <a:lnTo>
                    <a:pt x="1365415" y="507935"/>
                  </a:lnTo>
                  <a:lnTo>
                    <a:pt x="1290057" y="511740"/>
                  </a:lnTo>
                  <a:cubicBezTo>
                    <a:pt x="850750" y="556354"/>
                    <a:pt x="507935" y="927362"/>
                    <a:pt x="507935" y="1378439"/>
                  </a:cubicBezTo>
                  <a:lnTo>
                    <a:pt x="0" y="1378439"/>
                  </a:lnTo>
                  <a:cubicBezTo>
                    <a:pt x="0" y="664370"/>
                    <a:pt x="542687" y="77053"/>
                    <a:pt x="1238124" y="6427"/>
                  </a:cubicBezTo>
                  <a:lnTo>
                    <a:pt x="1365415" y="0"/>
                  </a:lnTo>
                  <a:close/>
                </a:path>
              </a:pathLst>
            </a:cu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任意多边形: 形状 9"/>
            <p:cNvSpPr/>
            <p:nvPr/>
          </p:nvSpPr>
          <p:spPr>
            <a:xfrm>
              <a:off x="8093970" y="3768240"/>
              <a:ext cx="1367991" cy="1378570"/>
            </a:xfrm>
            <a:custGeom>
              <a:avLst/>
              <a:gdLst>
                <a:gd name="connsiteX0" fmla="*/ 0 w 1367991"/>
                <a:gd name="connsiteY0" fmla="*/ 0 h 1378570"/>
                <a:gd name="connsiteX1" fmla="*/ 507935 w 1367991"/>
                <a:gd name="connsiteY1" fmla="*/ 0 h 1378570"/>
                <a:gd name="connsiteX2" fmla="*/ 1290057 w 1367991"/>
                <a:gd name="connsiteY2" fmla="*/ 866699 h 1378570"/>
                <a:gd name="connsiteX3" fmla="*/ 1367991 w 1367991"/>
                <a:gd name="connsiteY3" fmla="*/ 870635 h 1378570"/>
                <a:gd name="connsiteX4" fmla="*/ 1367991 w 1367991"/>
                <a:gd name="connsiteY4" fmla="*/ 1378570 h 1378570"/>
                <a:gd name="connsiteX5" fmla="*/ 1238124 w 1367991"/>
                <a:gd name="connsiteY5" fmla="*/ 1372012 h 1378570"/>
                <a:gd name="connsiteX6" fmla="*/ 0 w 1367991"/>
                <a:gd name="connsiteY6" fmla="*/ 0 h 1378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7991" h="1378570">
                  <a:moveTo>
                    <a:pt x="0" y="0"/>
                  </a:moveTo>
                  <a:lnTo>
                    <a:pt x="507935" y="0"/>
                  </a:lnTo>
                  <a:cubicBezTo>
                    <a:pt x="507935" y="451077"/>
                    <a:pt x="850751" y="822085"/>
                    <a:pt x="1290057" y="866699"/>
                  </a:cubicBezTo>
                  <a:lnTo>
                    <a:pt x="1367991" y="870635"/>
                  </a:lnTo>
                  <a:lnTo>
                    <a:pt x="1367991" y="1378570"/>
                  </a:lnTo>
                  <a:lnTo>
                    <a:pt x="1238124" y="1372012"/>
                  </a:lnTo>
                  <a:cubicBezTo>
                    <a:pt x="542688" y="1301387"/>
                    <a:pt x="0" y="714070"/>
                    <a:pt x="0" y="0"/>
                  </a:cubicBezTo>
                  <a:close/>
                </a:path>
              </a:pathLst>
            </a:cu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任意多边形: 形状 10"/>
            <p:cNvSpPr/>
            <p:nvPr/>
          </p:nvSpPr>
          <p:spPr>
            <a:xfrm>
              <a:off x="9489393" y="3768240"/>
              <a:ext cx="1362841" cy="1378310"/>
            </a:xfrm>
            <a:custGeom>
              <a:avLst/>
              <a:gdLst>
                <a:gd name="connsiteX0" fmla="*/ 854906 w 1362841"/>
                <a:gd name="connsiteY0" fmla="*/ 0 h 1378310"/>
                <a:gd name="connsiteX1" fmla="*/ 1362841 w 1362841"/>
                <a:gd name="connsiteY1" fmla="*/ 0 h 1378310"/>
                <a:gd name="connsiteX2" fmla="*/ 124717 w 1362841"/>
                <a:gd name="connsiteY2" fmla="*/ 1372012 h 1378310"/>
                <a:gd name="connsiteX3" fmla="*/ 0 w 1362841"/>
                <a:gd name="connsiteY3" fmla="*/ 1378310 h 1378310"/>
                <a:gd name="connsiteX4" fmla="*/ 0 w 1362841"/>
                <a:gd name="connsiteY4" fmla="*/ 870375 h 1378310"/>
                <a:gd name="connsiteX5" fmla="*/ 72784 w 1362841"/>
                <a:gd name="connsiteY5" fmla="*/ 866699 h 1378310"/>
                <a:gd name="connsiteX6" fmla="*/ 854906 w 1362841"/>
                <a:gd name="connsiteY6" fmla="*/ 0 h 1378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2841" h="1378310">
                  <a:moveTo>
                    <a:pt x="854906" y="0"/>
                  </a:moveTo>
                  <a:lnTo>
                    <a:pt x="1362841" y="0"/>
                  </a:lnTo>
                  <a:cubicBezTo>
                    <a:pt x="1362841" y="714070"/>
                    <a:pt x="820153" y="1301387"/>
                    <a:pt x="124717" y="1372012"/>
                  </a:cubicBezTo>
                  <a:lnTo>
                    <a:pt x="0" y="1378310"/>
                  </a:lnTo>
                  <a:lnTo>
                    <a:pt x="0" y="870375"/>
                  </a:lnTo>
                  <a:lnTo>
                    <a:pt x="72784" y="866699"/>
                  </a:lnTo>
                  <a:cubicBezTo>
                    <a:pt x="512090" y="822085"/>
                    <a:pt x="854906" y="451077"/>
                    <a:pt x="854906" y="0"/>
                  </a:cubicBezTo>
                  <a:close/>
                </a:path>
              </a:pathLst>
            </a:cu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任意多边形: 形状 11"/>
            <p:cNvSpPr/>
            <p:nvPr/>
          </p:nvSpPr>
          <p:spPr>
            <a:xfrm>
              <a:off x="2397132" y="3157616"/>
              <a:ext cx="619296" cy="589359"/>
            </a:xfrm>
            <a:custGeom>
              <a:avLst/>
              <a:gdLst/>
              <a:ahLst/>
              <a:cxnLst/>
              <a:rect l="l" t="t" r="r" b="b"/>
              <a:pathLst>
                <a:path w="114130" h="108613">
                  <a:moveTo>
                    <a:pt x="95410" y="60149"/>
                  </a:moveTo>
                  <a:lnTo>
                    <a:pt x="76199" y="67013"/>
                  </a:lnTo>
                  <a:lnTo>
                    <a:pt x="61334" y="82341"/>
                  </a:lnTo>
                  <a:lnTo>
                    <a:pt x="45554" y="62666"/>
                  </a:lnTo>
                  <a:lnTo>
                    <a:pt x="35034" y="87145"/>
                  </a:lnTo>
                  <a:lnTo>
                    <a:pt x="35034" y="96983"/>
                  </a:lnTo>
                  <a:lnTo>
                    <a:pt x="103643" y="96983"/>
                  </a:lnTo>
                  <a:lnTo>
                    <a:pt x="103643" y="78680"/>
                  </a:lnTo>
                  <a:close/>
                  <a:moveTo>
                    <a:pt x="27280" y="45548"/>
                  </a:moveTo>
                  <a:lnTo>
                    <a:pt x="109798" y="45548"/>
                  </a:lnTo>
                  <a:cubicBezTo>
                    <a:pt x="111076" y="45581"/>
                    <a:pt x="112111" y="46028"/>
                    <a:pt x="112904" y="46888"/>
                  </a:cubicBezTo>
                  <a:cubicBezTo>
                    <a:pt x="113698" y="47748"/>
                    <a:pt x="114106" y="48823"/>
                    <a:pt x="114130" y="50111"/>
                  </a:cubicBezTo>
                  <a:lnTo>
                    <a:pt x="114130" y="104052"/>
                  </a:lnTo>
                  <a:cubicBezTo>
                    <a:pt x="114106" y="105339"/>
                    <a:pt x="113698" y="106413"/>
                    <a:pt x="112904" y="107273"/>
                  </a:cubicBezTo>
                  <a:cubicBezTo>
                    <a:pt x="112111" y="108133"/>
                    <a:pt x="111076" y="108579"/>
                    <a:pt x="109798" y="108613"/>
                  </a:cubicBezTo>
                  <a:lnTo>
                    <a:pt x="27280" y="108613"/>
                  </a:lnTo>
                  <a:cubicBezTo>
                    <a:pt x="26002" y="108579"/>
                    <a:pt x="24966" y="108133"/>
                    <a:pt x="24173" y="107273"/>
                  </a:cubicBezTo>
                  <a:cubicBezTo>
                    <a:pt x="23379" y="106413"/>
                    <a:pt x="22971" y="105339"/>
                    <a:pt x="22947" y="104052"/>
                  </a:cubicBezTo>
                  <a:lnTo>
                    <a:pt x="22947" y="50111"/>
                  </a:lnTo>
                  <a:cubicBezTo>
                    <a:pt x="22971" y="48823"/>
                    <a:pt x="23379" y="47748"/>
                    <a:pt x="24173" y="46888"/>
                  </a:cubicBezTo>
                  <a:cubicBezTo>
                    <a:pt x="24966" y="46028"/>
                    <a:pt x="26002" y="45581"/>
                    <a:pt x="27280" y="45548"/>
                  </a:cubicBezTo>
                  <a:close/>
                  <a:moveTo>
                    <a:pt x="80544" y="285"/>
                  </a:moveTo>
                  <a:cubicBezTo>
                    <a:pt x="81731" y="-144"/>
                    <a:pt x="82846" y="-87"/>
                    <a:pt x="83889" y="456"/>
                  </a:cubicBezTo>
                  <a:cubicBezTo>
                    <a:pt x="84932" y="999"/>
                    <a:pt x="85647" y="1856"/>
                    <a:pt x="86033" y="3028"/>
                  </a:cubicBezTo>
                  <a:lnTo>
                    <a:pt x="97925" y="35261"/>
                  </a:lnTo>
                  <a:lnTo>
                    <a:pt x="86490" y="35261"/>
                  </a:lnTo>
                  <a:lnTo>
                    <a:pt x="72311" y="18116"/>
                  </a:lnTo>
                  <a:lnTo>
                    <a:pt x="47612" y="35261"/>
                  </a:lnTo>
                  <a:lnTo>
                    <a:pt x="27280" y="35261"/>
                  </a:lnTo>
                  <a:cubicBezTo>
                    <a:pt x="23075" y="35366"/>
                    <a:pt x="19611" y="36813"/>
                    <a:pt x="16888" y="39603"/>
                  </a:cubicBezTo>
                  <a:cubicBezTo>
                    <a:pt x="14165" y="42393"/>
                    <a:pt x="12755" y="45895"/>
                    <a:pt x="12660" y="50111"/>
                  </a:cubicBezTo>
                  <a:lnTo>
                    <a:pt x="12660" y="68385"/>
                  </a:lnTo>
                  <a:lnTo>
                    <a:pt x="316" y="34346"/>
                  </a:lnTo>
                  <a:cubicBezTo>
                    <a:pt x="-123" y="33151"/>
                    <a:pt x="-103" y="31998"/>
                    <a:pt x="373" y="30889"/>
                  </a:cubicBezTo>
                  <a:cubicBezTo>
                    <a:pt x="849" y="29779"/>
                    <a:pt x="1668" y="29026"/>
                    <a:pt x="2830" y="28631"/>
                  </a:cubicBezTo>
                  <a:close/>
                </a:path>
              </a:pathLst>
            </a:custGeom>
            <a:solidFill>
              <a:schemeClr val="tx1">
                <a:lumMod val="50000"/>
                <a:lumOff val="50000"/>
              </a:schemeClr>
            </a:solidFill>
            <a:ln>
              <a:noFill/>
            </a:ln>
            <a:effectLst/>
          </p:spPr>
          <p:txBody>
            <a:bodyPr anchor="ctr"/>
            <a:lstStyle/>
            <a:p>
              <a:pPr algn="ctr"/>
              <a:endParaRPr/>
            </a:p>
          </p:txBody>
        </p:sp>
        <p:sp>
          <p:nvSpPr>
            <p:cNvPr id="15" name="任意多边形: 形状 12"/>
            <p:cNvSpPr/>
            <p:nvPr/>
          </p:nvSpPr>
          <p:spPr>
            <a:xfrm>
              <a:off x="4811479" y="3768240"/>
              <a:ext cx="341878" cy="610624"/>
            </a:xfrm>
            <a:custGeom>
              <a:avLst/>
              <a:gdLst/>
              <a:ahLst/>
              <a:cxnLst/>
              <a:rect l="l" t="t" r="r" b="b"/>
              <a:pathLst>
                <a:path w="63979" h="114272">
                  <a:moveTo>
                    <a:pt x="6830" y="20571"/>
                  </a:moveTo>
                  <a:lnTo>
                    <a:pt x="7058" y="26263"/>
                  </a:lnTo>
                  <a:cubicBezTo>
                    <a:pt x="7215" y="28177"/>
                    <a:pt x="8389" y="30407"/>
                    <a:pt x="10579" y="32951"/>
                  </a:cubicBezTo>
                  <a:cubicBezTo>
                    <a:pt x="12769" y="35496"/>
                    <a:pt x="15031" y="37840"/>
                    <a:pt x="17364" y="39984"/>
                  </a:cubicBezTo>
                  <a:cubicBezTo>
                    <a:pt x="20560" y="42872"/>
                    <a:pt x="23310" y="45617"/>
                    <a:pt x="25614" y="48219"/>
                  </a:cubicBezTo>
                  <a:cubicBezTo>
                    <a:pt x="27917" y="50820"/>
                    <a:pt x="29123" y="53794"/>
                    <a:pt x="29232" y="57139"/>
                  </a:cubicBezTo>
                  <a:cubicBezTo>
                    <a:pt x="29123" y="60484"/>
                    <a:pt x="27917" y="63457"/>
                    <a:pt x="25613" y="66059"/>
                  </a:cubicBezTo>
                  <a:cubicBezTo>
                    <a:pt x="23309" y="68661"/>
                    <a:pt x="20557" y="71406"/>
                    <a:pt x="17358" y="74293"/>
                  </a:cubicBezTo>
                  <a:cubicBezTo>
                    <a:pt x="15026" y="76432"/>
                    <a:pt x="12766" y="78785"/>
                    <a:pt x="10577" y="81350"/>
                  </a:cubicBezTo>
                  <a:cubicBezTo>
                    <a:pt x="8388" y="83916"/>
                    <a:pt x="7215" y="86210"/>
                    <a:pt x="7058" y="88232"/>
                  </a:cubicBezTo>
                  <a:lnTo>
                    <a:pt x="7058" y="95770"/>
                  </a:lnTo>
                  <a:cubicBezTo>
                    <a:pt x="9061" y="94894"/>
                    <a:pt x="11794" y="93905"/>
                    <a:pt x="15255" y="92801"/>
                  </a:cubicBezTo>
                  <a:cubicBezTo>
                    <a:pt x="18717" y="91696"/>
                    <a:pt x="21874" y="90250"/>
                    <a:pt x="24725" y="88461"/>
                  </a:cubicBezTo>
                  <a:cubicBezTo>
                    <a:pt x="27576" y="86671"/>
                    <a:pt x="29088" y="84311"/>
                    <a:pt x="29260" y="81380"/>
                  </a:cubicBezTo>
                  <a:cubicBezTo>
                    <a:pt x="29497" y="79209"/>
                    <a:pt x="30445" y="78123"/>
                    <a:pt x="32104" y="78123"/>
                  </a:cubicBezTo>
                  <a:cubicBezTo>
                    <a:pt x="33762" y="78123"/>
                    <a:pt x="34710" y="79209"/>
                    <a:pt x="34947" y="81380"/>
                  </a:cubicBezTo>
                  <a:cubicBezTo>
                    <a:pt x="35119" y="84311"/>
                    <a:pt x="36631" y="86671"/>
                    <a:pt x="39482" y="88461"/>
                  </a:cubicBezTo>
                  <a:cubicBezTo>
                    <a:pt x="42334" y="90250"/>
                    <a:pt x="45490" y="91696"/>
                    <a:pt x="48952" y="92801"/>
                  </a:cubicBezTo>
                  <a:cubicBezTo>
                    <a:pt x="52413" y="93905"/>
                    <a:pt x="55146" y="94894"/>
                    <a:pt x="57150" y="95770"/>
                  </a:cubicBezTo>
                  <a:lnTo>
                    <a:pt x="57150" y="88232"/>
                  </a:lnTo>
                  <a:cubicBezTo>
                    <a:pt x="56983" y="86210"/>
                    <a:pt x="55771" y="83916"/>
                    <a:pt x="53514" y="81350"/>
                  </a:cubicBezTo>
                  <a:cubicBezTo>
                    <a:pt x="51257" y="78785"/>
                    <a:pt x="48957" y="76432"/>
                    <a:pt x="46614" y="74293"/>
                  </a:cubicBezTo>
                  <a:cubicBezTo>
                    <a:pt x="43527" y="71406"/>
                    <a:pt x="40844" y="68661"/>
                    <a:pt x="38564" y="66059"/>
                  </a:cubicBezTo>
                  <a:cubicBezTo>
                    <a:pt x="36285" y="63457"/>
                    <a:pt x="35089" y="60484"/>
                    <a:pt x="34975" y="57139"/>
                  </a:cubicBezTo>
                  <a:cubicBezTo>
                    <a:pt x="35088" y="53794"/>
                    <a:pt x="36285" y="50820"/>
                    <a:pt x="38566" y="48219"/>
                  </a:cubicBezTo>
                  <a:cubicBezTo>
                    <a:pt x="40846" y="45617"/>
                    <a:pt x="43532" y="42872"/>
                    <a:pt x="46623" y="39984"/>
                  </a:cubicBezTo>
                  <a:cubicBezTo>
                    <a:pt x="48964" y="37840"/>
                    <a:pt x="51262" y="35496"/>
                    <a:pt x="53517" y="32951"/>
                  </a:cubicBezTo>
                  <a:cubicBezTo>
                    <a:pt x="55772" y="30407"/>
                    <a:pt x="56983" y="28177"/>
                    <a:pt x="57150" y="26263"/>
                  </a:cubicBezTo>
                  <a:lnTo>
                    <a:pt x="57377" y="20571"/>
                  </a:lnTo>
                  <a:cubicBezTo>
                    <a:pt x="54360" y="22116"/>
                    <a:pt x="50670" y="23474"/>
                    <a:pt x="46308" y="24643"/>
                  </a:cubicBezTo>
                  <a:cubicBezTo>
                    <a:pt x="41946" y="25813"/>
                    <a:pt x="37169" y="26428"/>
                    <a:pt x="31978" y="26489"/>
                  </a:cubicBezTo>
                  <a:cubicBezTo>
                    <a:pt x="26898" y="26428"/>
                    <a:pt x="22168" y="25813"/>
                    <a:pt x="17788" y="24643"/>
                  </a:cubicBezTo>
                  <a:cubicBezTo>
                    <a:pt x="13408" y="23474"/>
                    <a:pt x="9755" y="22116"/>
                    <a:pt x="6830" y="20571"/>
                  </a:cubicBezTo>
                  <a:close/>
                  <a:moveTo>
                    <a:pt x="32458" y="7058"/>
                  </a:moveTo>
                  <a:cubicBezTo>
                    <a:pt x="26413" y="7159"/>
                    <a:pt x="21455" y="7874"/>
                    <a:pt x="17584" y="9206"/>
                  </a:cubicBezTo>
                  <a:cubicBezTo>
                    <a:pt x="13713" y="10537"/>
                    <a:pt x="10814" y="11882"/>
                    <a:pt x="8888" y="13242"/>
                  </a:cubicBezTo>
                  <a:cubicBezTo>
                    <a:pt x="8693" y="13304"/>
                    <a:pt x="8170" y="13695"/>
                    <a:pt x="7318" y="14416"/>
                  </a:cubicBezTo>
                  <a:cubicBezTo>
                    <a:pt x="6467" y="15136"/>
                    <a:pt x="6456" y="15814"/>
                    <a:pt x="7286" y="16448"/>
                  </a:cubicBezTo>
                  <a:cubicBezTo>
                    <a:pt x="9747" y="18008"/>
                    <a:pt x="13123" y="19411"/>
                    <a:pt x="17413" y="20657"/>
                  </a:cubicBezTo>
                  <a:cubicBezTo>
                    <a:pt x="21703" y="21902"/>
                    <a:pt x="26562" y="22560"/>
                    <a:pt x="31990" y="22632"/>
                  </a:cubicBezTo>
                  <a:cubicBezTo>
                    <a:pt x="37536" y="22565"/>
                    <a:pt x="42500" y="21954"/>
                    <a:pt x="46880" y="20800"/>
                  </a:cubicBezTo>
                  <a:cubicBezTo>
                    <a:pt x="51261" y="19645"/>
                    <a:pt x="54684" y="18347"/>
                    <a:pt x="57150" y="16906"/>
                  </a:cubicBezTo>
                  <a:cubicBezTo>
                    <a:pt x="58013" y="16181"/>
                    <a:pt x="58049" y="15456"/>
                    <a:pt x="57260" y="14731"/>
                  </a:cubicBezTo>
                  <a:cubicBezTo>
                    <a:pt x="56470" y="14005"/>
                    <a:pt x="55823" y="13509"/>
                    <a:pt x="55317" y="13242"/>
                  </a:cubicBezTo>
                  <a:cubicBezTo>
                    <a:pt x="55121" y="12984"/>
                    <a:pt x="52823" y="11954"/>
                    <a:pt x="48423" y="10150"/>
                  </a:cubicBezTo>
                  <a:cubicBezTo>
                    <a:pt x="44024" y="8347"/>
                    <a:pt x="38702" y="7316"/>
                    <a:pt x="32458" y="7058"/>
                  </a:cubicBezTo>
                  <a:close/>
                  <a:moveTo>
                    <a:pt x="32000" y="0"/>
                  </a:moveTo>
                  <a:cubicBezTo>
                    <a:pt x="41129" y="247"/>
                    <a:pt x="48686" y="1805"/>
                    <a:pt x="54672" y="4675"/>
                  </a:cubicBezTo>
                  <a:cubicBezTo>
                    <a:pt x="60658" y="7544"/>
                    <a:pt x="63760" y="10247"/>
                    <a:pt x="63979" y="12784"/>
                  </a:cubicBezTo>
                  <a:cubicBezTo>
                    <a:pt x="63979" y="12575"/>
                    <a:pt x="63979" y="13280"/>
                    <a:pt x="63979" y="14898"/>
                  </a:cubicBezTo>
                  <a:cubicBezTo>
                    <a:pt x="63979" y="16517"/>
                    <a:pt x="63979" y="20305"/>
                    <a:pt x="63979" y="26263"/>
                  </a:cubicBezTo>
                  <a:cubicBezTo>
                    <a:pt x="63705" y="30299"/>
                    <a:pt x="61789" y="34119"/>
                    <a:pt x="58230" y="37723"/>
                  </a:cubicBezTo>
                  <a:cubicBezTo>
                    <a:pt x="54671" y="41327"/>
                    <a:pt x="51112" y="44741"/>
                    <a:pt x="47554" y="47964"/>
                  </a:cubicBezTo>
                  <a:cubicBezTo>
                    <a:pt x="43995" y="51188"/>
                    <a:pt x="42079" y="54246"/>
                    <a:pt x="41805" y="57139"/>
                  </a:cubicBezTo>
                  <a:cubicBezTo>
                    <a:pt x="42079" y="60030"/>
                    <a:pt x="43995" y="63091"/>
                    <a:pt x="47554" y="66321"/>
                  </a:cubicBezTo>
                  <a:cubicBezTo>
                    <a:pt x="51112" y="69551"/>
                    <a:pt x="54671" y="72984"/>
                    <a:pt x="58230" y="76619"/>
                  </a:cubicBezTo>
                  <a:cubicBezTo>
                    <a:pt x="61789" y="80254"/>
                    <a:pt x="63705" y="84125"/>
                    <a:pt x="63979" y="88232"/>
                  </a:cubicBezTo>
                  <a:cubicBezTo>
                    <a:pt x="63979" y="94081"/>
                    <a:pt x="63979" y="97802"/>
                    <a:pt x="63979" y="99396"/>
                  </a:cubicBezTo>
                  <a:cubicBezTo>
                    <a:pt x="63979" y="100990"/>
                    <a:pt x="63979" y="101685"/>
                    <a:pt x="63979" y="101480"/>
                  </a:cubicBezTo>
                  <a:cubicBezTo>
                    <a:pt x="63761" y="104012"/>
                    <a:pt x="60659" y="106715"/>
                    <a:pt x="54672" y="109589"/>
                  </a:cubicBezTo>
                  <a:cubicBezTo>
                    <a:pt x="48685" y="112464"/>
                    <a:pt x="41120" y="114024"/>
                    <a:pt x="31978" y="114272"/>
                  </a:cubicBezTo>
                  <a:cubicBezTo>
                    <a:pt x="22949" y="114024"/>
                    <a:pt x="15421" y="112464"/>
                    <a:pt x="9392" y="109589"/>
                  </a:cubicBezTo>
                  <a:cubicBezTo>
                    <a:pt x="3363" y="106715"/>
                    <a:pt x="233" y="104012"/>
                    <a:pt x="0" y="101480"/>
                  </a:cubicBezTo>
                  <a:cubicBezTo>
                    <a:pt x="0" y="101685"/>
                    <a:pt x="0" y="100990"/>
                    <a:pt x="0" y="99396"/>
                  </a:cubicBezTo>
                  <a:cubicBezTo>
                    <a:pt x="0" y="97802"/>
                    <a:pt x="0" y="94081"/>
                    <a:pt x="0" y="88232"/>
                  </a:cubicBezTo>
                  <a:cubicBezTo>
                    <a:pt x="273" y="84125"/>
                    <a:pt x="2190" y="80254"/>
                    <a:pt x="5748" y="76619"/>
                  </a:cubicBezTo>
                  <a:cubicBezTo>
                    <a:pt x="9307" y="72984"/>
                    <a:pt x="12866" y="69551"/>
                    <a:pt x="16425" y="66321"/>
                  </a:cubicBezTo>
                  <a:cubicBezTo>
                    <a:pt x="19984" y="63091"/>
                    <a:pt x="21900" y="60030"/>
                    <a:pt x="22174" y="57139"/>
                  </a:cubicBezTo>
                  <a:cubicBezTo>
                    <a:pt x="21900" y="54246"/>
                    <a:pt x="19984" y="51188"/>
                    <a:pt x="16425" y="47964"/>
                  </a:cubicBezTo>
                  <a:cubicBezTo>
                    <a:pt x="12866" y="44741"/>
                    <a:pt x="9307" y="41327"/>
                    <a:pt x="5748" y="37723"/>
                  </a:cubicBezTo>
                  <a:cubicBezTo>
                    <a:pt x="2190" y="34119"/>
                    <a:pt x="273" y="30299"/>
                    <a:pt x="0" y="26263"/>
                  </a:cubicBezTo>
                  <a:cubicBezTo>
                    <a:pt x="0" y="20305"/>
                    <a:pt x="0" y="16517"/>
                    <a:pt x="0" y="14898"/>
                  </a:cubicBezTo>
                  <a:cubicBezTo>
                    <a:pt x="0" y="13280"/>
                    <a:pt x="0" y="12575"/>
                    <a:pt x="0" y="12784"/>
                  </a:cubicBezTo>
                  <a:cubicBezTo>
                    <a:pt x="232" y="10247"/>
                    <a:pt x="3363" y="7544"/>
                    <a:pt x="9392" y="4675"/>
                  </a:cubicBezTo>
                  <a:cubicBezTo>
                    <a:pt x="15422" y="1805"/>
                    <a:pt x="22958" y="247"/>
                    <a:pt x="32000" y="0"/>
                  </a:cubicBezTo>
                  <a:close/>
                </a:path>
              </a:pathLst>
            </a:custGeom>
            <a:solidFill>
              <a:schemeClr val="tx1">
                <a:lumMod val="50000"/>
                <a:lumOff val="50000"/>
              </a:schemeClr>
            </a:solidFill>
            <a:ln>
              <a:noFill/>
            </a:ln>
            <a:effectLst/>
          </p:spPr>
          <p:txBody>
            <a:bodyPr anchor="ctr"/>
            <a:lstStyle/>
            <a:p>
              <a:pPr algn="ctr"/>
              <a:endParaRPr/>
            </a:p>
          </p:txBody>
        </p:sp>
        <p:sp>
          <p:nvSpPr>
            <p:cNvPr id="16" name="任意多边形: 形状 13"/>
            <p:cNvSpPr/>
            <p:nvPr/>
          </p:nvSpPr>
          <p:spPr>
            <a:xfrm>
              <a:off x="6924172" y="3156107"/>
              <a:ext cx="578020" cy="590868"/>
            </a:xfrm>
            <a:custGeom>
              <a:avLst/>
              <a:gdLst/>
              <a:ahLst/>
              <a:cxnLst/>
              <a:rect l="l" t="t" r="r" b="b"/>
              <a:pathLst>
                <a:path w="102841" h="105127">
                  <a:moveTo>
                    <a:pt x="80210" y="18488"/>
                  </a:moveTo>
                  <a:cubicBezTo>
                    <a:pt x="80053" y="25417"/>
                    <a:pt x="79398" y="31332"/>
                    <a:pt x="78246" y="36233"/>
                  </a:cubicBezTo>
                  <a:cubicBezTo>
                    <a:pt x="77093" y="41133"/>
                    <a:pt x="75699" y="45277"/>
                    <a:pt x="74062" y="48663"/>
                  </a:cubicBezTo>
                  <a:cubicBezTo>
                    <a:pt x="79227" y="45377"/>
                    <a:pt x="83740" y="41433"/>
                    <a:pt x="87601" y="36833"/>
                  </a:cubicBezTo>
                  <a:cubicBezTo>
                    <a:pt x="91463" y="32232"/>
                    <a:pt x="93809" y="26117"/>
                    <a:pt x="94640" y="18488"/>
                  </a:cubicBezTo>
                  <a:close/>
                  <a:moveTo>
                    <a:pt x="8201" y="18488"/>
                  </a:moveTo>
                  <a:cubicBezTo>
                    <a:pt x="9046" y="26117"/>
                    <a:pt x="11421" y="32232"/>
                    <a:pt x="15325" y="36833"/>
                  </a:cubicBezTo>
                  <a:cubicBezTo>
                    <a:pt x="19230" y="41433"/>
                    <a:pt x="23714" y="45377"/>
                    <a:pt x="28778" y="48663"/>
                  </a:cubicBezTo>
                  <a:cubicBezTo>
                    <a:pt x="27156" y="45277"/>
                    <a:pt x="25790" y="41133"/>
                    <a:pt x="24680" y="36233"/>
                  </a:cubicBezTo>
                  <a:cubicBezTo>
                    <a:pt x="23570" y="31332"/>
                    <a:pt x="22887" y="25417"/>
                    <a:pt x="22631" y="18488"/>
                  </a:cubicBezTo>
                  <a:close/>
                  <a:moveTo>
                    <a:pt x="51420" y="7058"/>
                  </a:moveTo>
                  <a:lnTo>
                    <a:pt x="51420" y="7086"/>
                  </a:lnTo>
                  <a:cubicBezTo>
                    <a:pt x="43713" y="7305"/>
                    <a:pt x="38148" y="8465"/>
                    <a:pt x="34724" y="10566"/>
                  </a:cubicBezTo>
                  <a:cubicBezTo>
                    <a:pt x="31301" y="12667"/>
                    <a:pt x="29623" y="14396"/>
                    <a:pt x="29689" y="15754"/>
                  </a:cubicBezTo>
                  <a:cubicBezTo>
                    <a:pt x="29623" y="17112"/>
                    <a:pt x="31301" y="18843"/>
                    <a:pt x="34724" y="20947"/>
                  </a:cubicBezTo>
                  <a:cubicBezTo>
                    <a:pt x="38148" y="23051"/>
                    <a:pt x="43713" y="24212"/>
                    <a:pt x="51420" y="24431"/>
                  </a:cubicBezTo>
                  <a:cubicBezTo>
                    <a:pt x="59228" y="24212"/>
                    <a:pt x="64822" y="23051"/>
                    <a:pt x="68202" y="20947"/>
                  </a:cubicBezTo>
                  <a:cubicBezTo>
                    <a:pt x="71582" y="18843"/>
                    <a:pt x="73232" y="17112"/>
                    <a:pt x="73152" y="15754"/>
                  </a:cubicBezTo>
                  <a:cubicBezTo>
                    <a:pt x="73232" y="14395"/>
                    <a:pt x="71582" y="12661"/>
                    <a:pt x="68202" y="10552"/>
                  </a:cubicBezTo>
                  <a:cubicBezTo>
                    <a:pt x="64822" y="8442"/>
                    <a:pt x="59228" y="7278"/>
                    <a:pt x="51420" y="7058"/>
                  </a:cubicBezTo>
                  <a:close/>
                  <a:moveTo>
                    <a:pt x="51420" y="0"/>
                  </a:moveTo>
                  <a:cubicBezTo>
                    <a:pt x="59814" y="122"/>
                    <a:pt x="66234" y="1243"/>
                    <a:pt x="70681" y="3363"/>
                  </a:cubicBezTo>
                  <a:cubicBezTo>
                    <a:pt x="75127" y="5483"/>
                    <a:pt x="78000" y="7867"/>
                    <a:pt x="79299" y="10515"/>
                  </a:cubicBezTo>
                  <a:lnTo>
                    <a:pt x="98968" y="10515"/>
                  </a:lnTo>
                  <a:cubicBezTo>
                    <a:pt x="100027" y="10544"/>
                    <a:pt x="100928" y="10942"/>
                    <a:pt x="101673" y="11711"/>
                  </a:cubicBezTo>
                  <a:cubicBezTo>
                    <a:pt x="102419" y="12480"/>
                    <a:pt x="102808" y="13448"/>
                    <a:pt x="102841" y="14615"/>
                  </a:cubicBezTo>
                  <a:cubicBezTo>
                    <a:pt x="102727" y="22692"/>
                    <a:pt x="101229" y="29437"/>
                    <a:pt x="98349" y="34849"/>
                  </a:cubicBezTo>
                  <a:cubicBezTo>
                    <a:pt x="95469" y="40262"/>
                    <a:pt x="91890" y="44773"/>
                    <a:pt x="87614" y="48384"/>
                  </a:cubicBezTo>
                  <a:cubicBezTo>
                    <a:pt x="83337" y="51994"/>
                    <a:pt x="79048" y="55135"/>
                    <a:pt x="74745" y="57807"/>
                  </a:cubicBezTo>
                  <a:cubicBezTo>
                    <a:pt x="69553" y="61112"/>
                    <a:pt x="65519" y="64217"/>
                    <a:pt x="62643" y="67122"/>
                  </a:cubicBezTo>
                  <a:cubicBezTo>
                    <a:pt x="59767" y="70027"/>
                    <a:pt x="58307" y="73475"/>
                    <a:pt x="58264" y="77466"/>
                  </a:cubicBezTo>
                  <a:lnTo>
                    <a:pt x="58264" y="77492"/>
                  </a:lnTo>
                  <a:lnTo>
                    <a:pt x="58264" y="85039"/>
                  </a:lnTo>
                  <a:cubicBezTo>
                    <a:pt x="63755" y="85647"/>
                    <a:pt x="68227" y="86827"/>
                    <a:pt x="71680" y="88577"/>
                  </a:cubicBezTo>
                  <a:cubicBezTo>
                    <a:pt x="75133" y="90327"/>
                    <a:pt x="76913" y="92420"/>
                    <a:pt x="77022" y="94855"/>
                  </a:cubicBezTo>
                  <a:cubicBezTo>
                    <a:pt x="76841" y="97779"/>
                    <a:pt x="74346" y="100205"/>
                    <a:pt x="69536" y="102131"/>
                  </a:cubicBezTo>
                  <a:cubicBezTo>
                    <a:pt x="64726" y="104057"/>
                    <a:pt x="58688" y="105056"/>
                    <a:pt x="51420" y="105127"/>
                  </a:cubicBezTo>
                  <a:cubicBezTo>
                    <a:pt x="44263" y="105056"/>
                    <a:pt x="38290" y="104057"/>
                    <a:pt x="33504" y="102131"/>
                  </a:cubicBezTo>
                  <a:cubicBezTo>
                    <a:pt x="28718" y="100205"/>
                    <a:pt x="26232" y="97779"/>
                    <a:pt x="26046" y="94855"/>
                  </a:cubicBezTo>
                  <a:cubicBezTo>
                    <a:pt x="26155" y="92420"/>
                    <a:pt x="27936" y="90327"/>
                    <a:pt x="31389" y="88577"/>
                  </a:cubicBezTo>
                  <a:cubicBezTo>
                    <a:pt x="34842" y="86827"/>
                    <a:pt x="39314" y="85647"/>
                    <a:pt x="44805" y="85039"/>
                  </a:cubicBezTo>
                  <a:lnTo>
                    <a:pt x="44805" y="77492"/>
                  </a:lnTo>
                  <a:cubicBezTo>
                    <a:pt x="44752" y="73499"/>
                    <a:pt x="43255" y="70050"/>
                    <a:pt x="40312" y="67143"/>
                  </a:cubicBezTo>
                  <a:cubicBezTo>
                    <a:pt x="37368" y="64237"/>
                    <a:pt x="33296" y="61130"/>
                    <a:pt x="28095" y="57824"/>
                  </a:cubicBezTo>
                  <a:cubicBezTo>
                    <a:pt x="23865" y="55151"/>
                    <a:pt x="19609" y="52009"/>
                    <a:pt x="15329" y="48397"/>
                  </a:cubicBezTo>
                  <a:cubicBezTo>
                    <a:pt x="11048" y="44785"/>
                    <a:pt x="7452" y="40271"/>
                    <a:pt x="4542" y="34857"/>
                  </a:cubicBezTo>
                  <a:cubicBezTo>
                    <a:pt x="1632" y="29442"/>
                    <a:pt x="118" y="22695"/>
                    <a:pt x="0" y="14615"/>
                  </a:cubicBezTo>
                  <a:cubicBezTo>
                    <a:pt x="28" y="13448"/>
                    <a:pt x="427" y="12480"/>
                    <a:pt x="1196" y="11711"/>
                  </a:cubicBezTo>
                  <a:cubicBezTo>
                    <a:pt x="1964" y="10942"/>
                    <a:pt x="2933" y="10544"/>
                    <a:pt x="4100" y="10515"/>
                  </a:cubicBezTo>
                  <a:lnTo>
                    <a:pt x="23769" y="10515"/>
                  </a:lnTo>
                  <a:cubicBezTo>
                    <a:pt x="25073" y="7867"/>
                    <a:pt x="27937" y="5483"/>
                    <a:pt x="32360" y="3363"/>
                  </a:cubicBezTo>
                  <a:cubicBezTo>
                    <a:pt x="36782" y="1243"/>
                    <a:pt x="43136" y="122"/>
                    <a:pt x="51420" y="0"/>
                  </a:cubicBezTo>
                  <a:close/>
                </a:path>
              </a:pathLst>
            </a:custGeom>
            <a:solidFill>
              <a:schemeClr val="tx1">
                <a:lumMod val="50000"/>
                <a:lumOff val="50000"/>
              </a:schemeClr>
            </a:solidFill>
            <a:ln>
              <a:noFill/>
            </a:ln>
            <a:effectLst/>
          </p:spPr>
          <p:txBody>
            <a:bodyPr anchor="ctr"/>
            <a:lstStyle/>
            <a:p>
              <a:pPr algn="ctr"/>
              <a:endParaRPr/>
            </a:p>
          </p:txBody>
        </p:sp>
        <p:sp>
          <p:nvSpPr>
            <p:cNvPr id="17" name="任意多边形: 形状 14"/>
            <p:cNvSpPr/>
            <p:nvPr/>
          </p:nvSpPr>
          <p:spPr>
            <a:xfrm>
              <a:off x="9211297" y="3768240"/>
              <a:ext cx="554237" cy="612133"/>
            </a:xfrm>
            <a:custGeom>
              <a:avLst/>
              <a:gdLst/>
              <a:ahLst/>
              <a:cxnLst/>
              <a:rect l="l" t="t" r="r" b="b"/>
              <a:pathLst>
                <a:path w="91450" h="101003">
                  <a:moveTo>
                    <a:pt x="48321" y="66678"/>
                  </a:moveTo>
                  <a:cubicBezTo>
                    <a:pt x="48321" y="66673"/>
                    <a:pt x="48321" y="66683"/>
                    <a:pt x="48321" y="66706"/>
                  </a:cubicBezTo>
                  <a:cubicBezTo>
                    <a:pt x="48321" y="66730"/>
                    <a:pt x="48321" y="66797"/>
                    <a:pt x="48321" y="66907"/>
                  </a:cubicBezTo>
                  <a:cubicBezTo>
                    <a:pt x="49268" y="69997"/>
                    <a:pt x="48630" y="73086"/>
                    <a:pt x="46407" y="76174"/>
                  </a:cubicBezTo>
                  <a:cubicBezTo>
                    <a:pt x="44183" y="79262"/>
                    <a:pt x="40860" y="81661"/>
                    <a:pt x="36437" y="83370"/>
                  </a:cubicBezTo>
                  <a:cubicBezTo>
                    <a:pt x="32943" y="84712"/>
                    <a:pt x="29648" y="85214"/>
                    <a:pt x="26553" y="84877"/>
                  </a:cubicBezTo>
                  <a:cubicBezTo>
                    <a:pt x="23459" y="84540"/>
                    <a:pt x="20964" y="83509"/>
                    <a:pt x="19069" y="81784"/>
                  </a:cubicBezTo>
                  <a:cubicBezTo>
                    <a:pt x="21578" y="79576"/>
                    <a:pt x="24901" y="77297"/>
                    <a:pt x="29039" y="74946"/>
                  </a:cubicBezTo>
                  <a:cubicBezTo>
                    <a:pt x="33176" y="72595"/>
                    <a:pt x="38156" y="70373"/>
                    <a:pt x="43979" y="68280"/>
                  </a:cubicBezTo>
                  <a:cubicBezTo>
                    <a:pt x="44674" y="67941"/>
                    <a:pt x="45397" y="67646"/>
                    <a:pt x="46150" y="67393"/>
                  </a:cubicBezTo>
                  <a:cubicBezTo>
                    <a:pt x="46902" y="67140"/>
                    <a:pt x="47626" y="66902"/>
                    <a:pt x="48321" y="66678"/>
                  </a:cubicBezTo>
                  <a:close/>
                  <a:moveTo>
                    <a:pt x="71831" y="57954"/>
                  </a:moveTo>
                  <a:cubicBezTo>
                    <a:pt x="64913" y="57502"/>
                    <a:pt x="55096" y="59495"/>
                    <a:pt x="42379" y="63931"/>
                  </a:cubicBezTo>
                  <a:cubicBezTo>
                    <a:pt x="29843" y="68865"/>
                    <a:pt x="21092" y="73810"/>
                    <a:pt x="16127" y="78765"/>
                  </a:cubicBezTo>
                  <a:cubicBezTo>
                    <a:pt x="11161" y="83721"/>
                    <a:pt x="9095" y="87238"/>
                    <a:pt x="9928" y="89315"/>
                  </a:cubicBezTo>
                  <a:cubicBezTo>
                    <a:pt x="10556" y="90785"/>
                    <a:pt x="14727" y="91910"/>
                    <a:pt x="22440" y="92689"/>
                  </a:cubicBezTo>
                  <a:cubicBezTo>
                    <a:pt x="30153" y="93468"/>
                    <a:pt x="39694" y="91961"/>
                    <a:pt x="51063" y="88168"/>
                  </a:cubicBezTo>
                  <a:cubicBezTo>
                    <a:pt x="58457" y="85306"/>
                    <a:pt x="64593" y="82023"/>
                    <a:pt x="69473" y="78318"/>
                  </a:cubicBezTo>
                  <a:cubicBezTo>
                    <a:pt x="74352" y="74613"/>
                    <a:pt x="77949" y="71224"/>
                    <a:pt x="80264" y="68152"/>
                  </a:cubicBezTo>
                  <a:cubicBezTo>
                    <a:pt x="82579" y="65080"/>
                    <a:pt x="83586" y="63063"/>
                    <a:pt x="83286" y="62100"/>
                  </a:cubicBezTo>
                  <a:cubicBezTo>
                    <a:pt x="82567" y="59788"/>
                    <a:pt x="78749" y="58406"/>
                    <a:pt x="71831" y="57954"/>
                  </a:cubicBezTo>
                  <a:close/>
                  <a:moveTo>
                    <a:pt x="19754" y="402"/>
                  </a:moveTo>
                  <a:cubicBezTo>
                    <a:pt x="22259" y="-355"/>
                    <a:pt x="23935" y="-41"/>
                    <a:pt x="24782" y="1345"/>
                  </a:cubicBezTo>
                  <a:cubicBezTo>
                    <a:pt x="25630" y="2731"/>
                    <a:pt x="27763" y="3560"/>
                    <a:pt x="31181" y="3831"/>
                  </a:cubicBezTo>
                  <a:cubicBezTo>
                    <a:pt x="38138" y="3638"/>
                    <a:pt x="43877" y="4786"/>
                    <a:pt x="48397" y="7275"/>
                  </a:cubicBezTo>
                  <a:cubicBezTo>
                    <a:pt x="52917" y="9764"/>
                    <a:pt x="56980" y="13840"/>
                    <a:pt x="60585" y="19503"/>
                  </a:cubicBezTo>
                  <a:cubicBezTo>
                    <a:pt x="64191" y="25166"/>
                    <a:pt x="68101" y="32660"/>
                    <a:pt x="72316" y="41987"/>
                  </a:cubicBezTo>
                  <a:cubicBezTo>
                    <a:pt x="74194" y="45713"/>
                    <a:pt x="76304" y="48060"/>
                    <a:pt x="78648" y="49028"/>
                  </a:cubicBezTo>
                  <a:cubicBezTo>
                    <a:pt x="80991" y="49995"/>
                    <a:pt x="83270" y="50988"/>
                    <a:pt x="85487" y="52007"/>
                  </a:cubicBezTo>
                  <a:cubicBezTo>
                    <a:pt x="87703" y="53026"/>
                    <a:pt x="89559" y="55475"/>
                    <a:pt x="91056" y="59354"/>
                  </a:cubicBezTo>
                  <a:cubicBezTo>
                    <a:pt x="92062" y="62443"/>
                    <a:pt x="91142" y="66230"/>
                    <a:pt x="88297" y="70714"/>
                  </a:cubicBezTo>
                  <a:cubicBezTo>
                    <a:pt x="85451" y="75198"/>
                    <a:pt x="81044" y="79695"/>
                    <a:pt x="75076" y="84204"/>
                  </a:cubicBezTo>
                  <a:cubicBezTo>
                    <a:pt x="69107" y="88714"/>
                    <a:pt x="61941" y="92552"/>
                    <a:pt x="53577" y="95718"/>
                  </a:cubicBezTo>
                  <a:cubicBezTo>
                    <a:pt x="45231" y="98713"/>
                    <a:pt x="37368" y="100428"/>
                    <a:pt x="29988" y="100862"/>
                  </a:cubicBezTo>
                  <a:cubicBezTo>
                    <a:pt x="22607" y="101297"/>
                    <a:pt x="16420" y="100730"/>
                    <a:pt x="11426" y="99163"/>
                  </a:cubicBezTo>
                  <a:cubicBezTo>
                    <a:pt x="6432" y="97595"/>
                    <a:pt x="3343" y="95307"/>
                    <a:pt x="2158" y="92298"/>
                  </a:cubicBezTo>
                  <a:cubicBezTo>
                    <a:pt x="892" y="88332"/>
                    <a:pt x="782" y="85239"/>
                    <a:pt x="1827" y="83017"/>
                  </a:cubicBezTo>
                  <a:cubicBezTo>
                    <a:pt x="2873" y="80795"/>
                    <a:pt x="3981" y="78547"/>
                    <a:pt x="5154" y="76273"/>
                  </a:cubicBezTo>
                  <a:cubicBezTo>
                    <a:pt x="6326" y="73999"/>
                    <a:pt x="6470" y="70801"/>
                    <a:pt x="5586" y="66678"/>
                  </a:cubicBezTo>
                  <a:cubicBezTo>
                    <a:pt x="2925" y="56810"/>
                    <a:pt x="1187" y="48531"/>
                    <a:pt x="371" y="41839"/>
                  </a:cubicBezTo>
                  <a:cubicBezTo>
                    <a:pt x="-444" y="35148"/>
                    <a:pt x="86" y="29358"/>
                    <a:pt x="1962" y="24471"/>
                  </a:cubicBezTo>
                  <a:cubicBezTo>
                    <a:pt x="3839" y="19584"/>
                    <a:pt x="7484" y="14912"/>
                    <a:pt x="12899" y="10457"/>
                  </a:cubicBezTo>
                  <a:cubicBezTo>
                    <a:pt x="14744" y="8861"/>
                    <a:pt x="15776" y="7433"/>
                    <a:pt x="15996" y="6175"/>
                  </a:cubicBezTo>
                  <a:cubicBezTo>
                    <a:pt x="16217" y="4917"/>
                    <a:pt x="16437" y="3811"/>
                    <a:pt x="16657" y="2857"/>
                  </a:cubicBezTo>
                  <a:cubicBezTo>
                    <a:pt x="16877" y="1903"/>
                    <a:pt x="17909" y="1085"/>
                    <a:pt x="19754" y="402"/>
                  </a:cubicBezTo>
                  <a:close/>
                </a:path>
              </a:pathLst>
            </a:custGeom>
            <a:solidFill>
              <a:schemeClr val="tx1">
                <a:lumMod val="50000"/>
                <a:lumOff val="50000"/>
              </a:schemeClr>
            </a:solidFill>
            <a:ln>
              <a:noFill/>
            </a:ln>
            <a:effectLst/>
          </p:spPr>
          <p:txBody>
            <a:bodyPr anchor="ctr"/>
            <a:lstStyle/>
            <a:p>
              <a:pPr algn="ctr"/>
              <a:endParaRPr/>
            </a:p>
          </p:txBody>
        </p:sp>
        <p:sp>
          <p:nvSpPr>
            <p:cNvPr id="18" name="文本框 17"/>
            <p:cNvSpPr txBox="1"/>
            <p:nvPr/>
          </p:nvSpPr>
          <p:spPr>
            <a:xfrm>
              <a:off x="2291441" y="1882158"/>
              <a:ext cx="756938" cy="369332"/>
            </a:xfrm>
            <a:prstGeom prst="rect">
              <a:avLst/>
            </a:prstGeom>
            <a:noFill/>
          </p:spPr>
          <p:txBody>
            <a:bodyPr wrap="none">
              <a:normAutofit/>
            </a:bodyPr>
            <a:lstStyle/>
            <a:p>
              <a:pPr algn="ctr"/>
              <a:r>
                <a:rPr lang="en-US" dirty="0">
                  <a:solidFill>
                    <a:srgbClr val="338AB8"/>
                  </a:solidFill>
                  <a:latin typeface="Impact" panose="020B0806030902050204" pitchFamily="34" charset="0"/>
                </a:rPr>
                <a:t>0.53%</a:t>
              </a:r>
            </a:p>
          </p:txBody>
        </p:sp>
        <p:sp>
          <p:nvSpPr>
            <p:cNvPr id="19" name="文本框 59"/>
            <p:cNvSpPr txBox="1"/>
            <p:nvPr/>
          </p:nvSpPr>
          <p:spPr>
            <a:xfrm>
              <a:off x="6792645" y="1876498"/>
              <a:ext cx="760144" cy="369332"/>
            </a:xfrm>
            <a:prstGeom prst="rect">
              <a:avLst/>
            </a:prstGeom>
            <a:noFill/>
          </p:spPr>
          <p:txBody>
            <a:bodyPr wrap="none">
              <a:normAutofit/>
            </a:bodyPr>
            <a:lstStyle/>
            <a:p>
              <a:pPr algn="ctr"/>
              <a:r>
                <a:rPr lang="en-US" dirty="0">
                  <a:solidFill>
                    <a:srgbClr val="64C9AA"/>
                  </a:solidFill>
                  <a:latin typeface="Impact" panose="020B0806030902050204" pitchFamily="34" charset="0"/>
                </a:rPr>
                <a:t>0.65%</a:t>
              </a:r>
            </a:p>
          </p:txBody>
        </p:sp>
        <p:sp>
          <p:nvSpPr>
            <p:cNvPr id="20" name="文本框 60"/>
            <p:cNvSpPr txBox="1"/>
            <p:nvPr/>
          </p:nvSpPr>
          <p:spPr>
            <a:xfrm>
              <a:off x="4565359" y="5229976"/>
              <a:ext cx="752129" cy="369332"/>
            </a:xfrm>
            <a:prstGeom prst="rect">
              <a:avLst/>
            </a:prstGeom>
            <a:noFill/>
          </p:spPr>
          <p:txBody>
            <a:bodyPr wrap="none">
              <a:normAutofit/>
            </a:bodyPr>
            <a:lstStyle/>
            <a:p>
              <a:pPr algn="ctr"/>
              <a:r>
                <a:rPr lang="en-US" dirty="0">
                  <a:solidFill>
                    <a:srgbClr val="FFDD33"/>
                  </a:solidFill>
                  <a:latin typeface="Impact" panose="020B0806030902050204" pitchFamily="34" charset="0"/>
                </a:rPr>
                <a:t>0.26%</a:t>
              </a:r>
            </a:p>
          </p:txBody>
        </p:sp>
        <p:sp>
          <p:nvSpPr>
            <p:cNvPr id="21" name="文本框 61"/>
            <p:cNvSpPr txBox="1"/>
            <p:nvPr/>
          </p:nvSpPr>
          <p:spPr>
            <a:xfrm>
              <a:off x="9082690" y="5229976"/>
              <a:ext cx="758541" cy="369332"/>
            </a:xfrm>
            <a:prstGeom prst="rect">
              <a:avLst/>
            </a:prstGeom>
            <a:noFill/>
          </p:spPr>
          <p:txBody>
            <a:bodyPr wrap="none">
              <a:normAutofit/>
            </a:bodyPr>
            <a:lstStyle/>
            <a:p>
              <a:pPr algn="ctr"/>
              <a:r>
                <a:rPr lang="en-US" dirty="0">
                  <a:solidFill>
                    <a:srgbClr val="F37165"/>
                  </a:solidFill>
                  <a:latin typeface="Impact" panose="020B0806030902050204" pitchFamily="34" charset="0"/>
                </a:rPr>
                <a:t>0.80%</a:t>
              </a:r>
            </a:p>
          </p:txBody>
        </p:sp>
      </p:grpSp>
      <p:grpSp>
        <p:nvGrpSpPr>
          <p:cNvPr id="22" name="组合 21"/>
          <p:cNvGrpSpPr/>
          <p:nvPr/>
        </p:nvGrpSpPr>
        <p:grpSpPr>
          <a:xfrm>
            <a:off x="1339767" y="4536782"/>
            <a:ext cx="2473855" cy="1165154"/>
            <a:chOff x="7692478" y="1678126"/>
            <a:chExt cx="2473855" cy="1165154"/>
          </a:xfrm>
        </p:grpSpPr>
        <p:sp>
          <p:nvSpPr>
            <p:cNvPr id="23" name="矩形 22"/>
            <p:cNvSpPr/>
            <p:nvPr/>
          </p:nvSpPr>
          <p:spPr>
            <a:xfrm>
              <a:off x="7692478" y="2030750"/>
              <a:ext cx="2473855" cy="812530"/>
            </a:xfrm>
            <a:prstGeom prst="rect">
              <a:avLst/>
            </a:prstGeom>
          </p:spPr>
          <p:txBody>
            <a:bodyPr wrap="square">
              <a:spAutoFit/>
              <a:scene3d>
                <a:camera prst="orthographicFront"/>
                <a:lightRig rig="threePt" dir="t"/>
              </a:scene3d>
              <a:sp3d contourW="12700"/>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24" name="矩形 23"/>
            <p:cNvSpPr/>
            <p:nvPr/>
          </p:nvSpPr>
          <p:spPr>
            <a:xfrm>
              <a:off x="7808418" y="1678126"/>
              <a:ext cx="2241974" cy="39696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38AB8"/>
                  </a:solidFill>
                  <a:latin typeface="迷你简菱心" panose="02010609000101010101" pitchFamily="49" charset="-122"/>
                  <a:ea typeface="迷你简菱心" panose="02010609000101010101" pitchFamily="49" charset="-122"/>
                </a:rPr>
                <a:t>活动内容</a:t>
              </a:r>
            </a:p>
          </p:txBody>
        </p:sp>
      </p:grpSp>
      <p:grpSp>
        <p:nvGrpSpPr>
          <p:cNvPr id="25" name="组合 24"/>
          <p:cNvGrpSpPr/>
          <p:nvPr/>
        </p:nvGrpSpPr>
        <p:grpSpPr>
          <a:xfrm>
            <a:off x="5984774" y="4536782"/>
            <a:ext cx="2473855" cy="1165154"/>
            <a:chOff x="7692478" y="1678126"/>
            <a:chExt cx="2473855" cy="1165154"/>
          </a:xfrm>
        </p:grpSpPr>
        <p:sp>
          <p:nvSpPr>
            <p:cNvPr id="26" name="矩形 25"/>
            <p:cNvSpPr/>
            <p:nvPr/>
          </p:nvSpPr>
          <p:spPr>
            <a:xfrm>
              <a:off x="7692478" y="2030750"/>
              <a:ext cx="2473855" cy="812530"/>
            </a:xfrm>
            <a:prstGeom prst="rect">
              <a:avLst/>
            </a:prstGeom>
          </p:spPr>
          <p:txBody>
            <a:bodyPr wrap="square">
              <a:spAutoFit/>
              <a:scene3d>
                <a:camera prst="orthographicFront"/>
                <a:lightRig rig="threePt" dir="t"/>
              </a:scene3d>
              <a:sp3d contourW="12700"/>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27" name="矩形 26"/>
            <p:cNvSpPr/>
            <p:nvPr/>
          </p:nvSpPr>
          <p:spPr>
            <a:xfrm>
              <a:off x="7808418" y="1678126"/>
              <a:ext cx="2241974" cy="39696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64C9AA"/>
                  </a:solidFill>
                  <a:latin typeface="迷你简菱心" panose="02010609000101010101" pitchFamily="49" charset="-122"/>
                  <a:ea typeface="迷你简菱心" panose="02010609000101010101" pitchFamily="49" charset="-122"/>
                </a:rPr>
                <a:t>活动内容</a:t>
              </a:r>
            </a:p>
          </p:txBody>
        </p:sp>
      </p:grpSp>
      <p:grpSp>
        <p:nvGrpSpPr>
          <p:cNvPr id="28" name="组合 27"/>
          <p:cNvGrpSpPr/>
          <p:nvPr/>
        </p:nvGrpSpPr>
        <p:grpSpPr>
          <a:xfrm>
            <a:off x="3710313" y="1955539"/>
            <a:ext cx="2473855" cy="1165154"/>
            <a:chOff x="7692478" y="1678126"/>
            <a:chExt cx="2473855" cy="1165154"/>
          </a:xfrm>
        </p:grpSpPr>
        <p:sp>
          <p:nvSpPr>
            <p:cNvPr id="29" name="矩形 28"/>
            <p:cNvSpPr/>
            <p:nvPr/>
          </p:nvSpPr>
          <p:spPr>
            <a:xfrm>
              <a:off x="7692478" y="2030750"/>
              <a:ext cx="2473855" cy="812530"/>
            </a:xfrm>
            <a:prstGeom prst="rect">
              <a:avLst/>
            </a:prstGeom>
          </p:spPr>
          <p:txBody>
            <a:bodyPr wrap="square">
              <a:spAutoFit/>
              <a:scene3d>
                <a:camera prst="orthographicFront"/>
                <a:lightRig rig="threePt" dir="t"/>
              </a:scene3d>
              <a:sp3d contourW="12700"/>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30" name="矩形 29"/>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FFDD33"/>
                  </a:solidFill>
                  <a:latin typeface="迷你简菱心" panose="02010609000101010101" pitchFamily="49" charset="-122"/>
                  <a:ea typeface="迷你简菱心" panose="02010609000101010101" pitchFamily="49" charset="-122"/>
                </a:rPr>
                <a:t>活动内容</a:t>
              </a:r>
            </a:p>
          </p:txBody>
        </p:sp>
      </p:grpSp>
      <p:grpSp>
        <p:nvGrpSpPr>
          <p:cNvPr id="31" name="组合 30"/>
          <p:cNvGrpSpPr/>
          <p:nvPr/>
        </p:nvGrpSpPr>
        <p:grpSpPr>
          <a:xfrm>
            <a:off x="8251487" y="1955539"/>
            <a:ext cx="2473855" cy="1165154"/>
            <a:chOff x="7692478" y="1678126"/>
            <a:chExt cx="2473855" cy="1165154"/>
          </a:xfrm>
        </p:grpSpPr>
        <p:sp>
          <p:nvSpPr>
            <p:cNvPr id="32" name="矩形 31"/>
            <p:cNvSpPr/>
            <p:nvPr/>
          </p:nvSpPr>
          <p:spPr>
            <a:xfrm>
              <a:off x="7692478" y="2030750"/>
              <a:ext cx="2473855" cy="812530"/>
            </a:xfrm>
            <a:prstGeom prst="rect">
              <a:avLst/>
            </a:prstGeom>
          </p:spPr>
          <p:txBody>
            <a:bodyPr wrap="square">
              <a:spAutoFit/>
              <a:scene3d>
                <a:camera prst="orthographicFront"/>
                <a:lightRig rig="threePt" dir="t"/>
              </a:scene3d>
              <a:sp3d contourW="12700"/>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33" name="矩形 32"/>
            <p:cNvSpPr/>
            <p:nvPr/>
          </p:nvSpPr>
          <p:spPr>
            <a:xfrm>
              <a:off x="7808418" y="1678126"/>
              <a:ext cx="2241974" cy="39696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F37165"/>
                  </a:solidFill>
                  <a:latin typeface="迷你简菱心" panose="02010609000101010101" pitchFamily="49" charset="-122"/>
                  <a:ea typeface="迷你简菱心" panose="02010609000101010101" pitchFamily="49" charset="-122"/>
                </a:rPr>
                <a:t>活动内容</a:t>
              </a:r>
            </a:p>
          </p:txBody>
        </p:sp>
      </p:grpSp>
    </p:spTree>
    <p:extLst>
      <p:ext uri="{BB962C8B-B14F-4D97-AF65-F5344CB8AC3E}">
        <p14:creationId xmlns:p14="http://schemas.microsoft.com/office/powerpoint/2010/main" val="2938217907"/>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14.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338AB8"/>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338AB8"/>
                </a:solidFill>
                <a:latin typeface="方正尚酷简体" panose="03000509000000000000" pitchFamily="65" charset="-122"/>
                <a:ea typeface="方正尚酷简体" panose="03000509000000000000" pitchFamily="65" charset="-122"/>
              </a:rPr>
              <a:t>二、活动运作策划</a:t>
            </a:r>
          </a:p>
        </p:txBody>
      </p:sp>
      <p:grpSp>
        <p:nvGrpSpPr>
          <p:cNvPr id="5" name="0f4157a8-cc53-4451-b641-b93f4ec538e9"/>
          <p:cNvGrpSpPr>
            <a:grpSpLocks noChangeAspect="1"/>
          </p:cNvGrpSpPr>
          <p:nvPr/>
        </p:nvGrpSpPr>
        <p:grpSpPr>
          <a:xfrm>
            <a:off x="1745882" y="2574746"/>
            <a:ext cx="8700236" cy="3047180"/>
            <a:chOff x="1745882" y="1937206"/>
            <a:chExt cx="8700236" cy="3047180"/>
          </a:xfrm>
        </p:grpSpPr>
        <p:grpSp>
          <p:nvGrpSpPr>
            <p:cNvPr id="6" name="组合 5"/>
            <p:cNvGrpSpPr/>
            <p:nvPr/>
          </p:nvGrpSpPr>
          <p:grpSpPr>
            <a:xfrm>
              <a:off x="1745882" y="3433997"/>
              <a:ext cx="1550389" cy="1550389"/>
              <a:chOff x="897117" y="3301620"/>
              <a:chExt cx="2034816" cy="2034816"/>
            </a:xfrm>
          </p:grpSpPr>
          <p:sp>
            <p:nvSpPr>
              <p:cNvPr id="23" name="椭圆 22"/>
              <p:cNvSpPr/>
              <p:nvPr/>
            </p:nvSpPr>
            <p:spPr>
              <a:xfrm>
                <a:off x="897117" y="3301620"/>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4" name="椭圆 23"/>
              <p:cNvSpPr/>
              <p:nvPr/>
            </p:nvSpPr>
            <p:spPr>
              <a:xfrm>
                <a:off x="1028700" y="3429000"/>
                <a:ext cx="1771650" cy="1771650"/>
              </a:xfrm>
              <a:prstGeom prst="ellipse">
                <a:avLst/>
              </a:prstGeom>
              <a:solidFill>
                <a:srgbClr val="F3716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grpSp>
          <p:nvGrpSpPr>
            <p:cNvPr id="7" name="组合 6"/>
            <p:cNvGrpSpPr/>
            <p:nvPr/>
          </p:nvGrpSpPr>
          <p:grpSpPr>
            <a:xfrm>
              <a:off x="6509291" y="3433997"/>
              <a:ext cx="1550389" cy="1550389"/>
              <a:chOff x="6548617" y="3301620"/>
              <a:chExt cx="2034816" cy="2034816"/>
            </a:xfrm>
          </p:grpSpPr>
          <p:sp>
            <p:nvSpPr>
              <p:cNvPr id="21" name="椭圆 20"/>
              <p:cNvSpPr/>
              <p:nvPr/>
            </p:nvSpPr>
            <p:spPr>
              <a:xfrm>
                <a:off x="6548617" y="3301620"/>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2" name="椭圆 21"/>
              <p:cNvSpPr/>
              <p:nvPr/>
            </p:nvSpPr>
            <p:spPr>
              <a:xfrm>
                <a:off x="6680200" y="3433203"/>
                <a:ext cx="1771650" cy="1771650"/>
              </a:xfrm>
              <a:prstGeom prst="ellipse">
                <a:avLst/>
              </a:prstGeom>
              <a:solidFill>
                <a:srgbClr val="338AB8"/>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grpSp>
          <p:nvGrpSpPr>
            <p:cNvPr id="8" name="组合 7"/>
            <p:cNvGrpSpPr/>
            <p:nvPr/>
          </p:nvGrpSpPr>
          <p:grpSpPr>
            <a:xfrm>
              <a:off x="4129961" y="1937206"/>
              <a:ext cx="1550389" cy="1550389"/>
              <a:chOff x="3725684" y="1525767"/>
              <a:chExt cx="2034816" cy="2034816"/>
            </a:xfrm>
          </p:grpSpPr>
          <p:sp>
            <p:nvSpPr>
              <p:cNvPr id="19" name="椭圆 18"/>
              <p:cNvSpPr/>
              <p:nvPr/>
            </p:nvSpPr>
            <p:spPr>
              <a:xfrm>
                <a:off x="3725684" y="1525767"/>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0" name="椭圆 19"/>
              <p:cNvSpPr/>
              <p:nvPr/>
            </p:nvSpPr>
            <p:spPr>
              <a:xfrm>
                <a:off x="3857267" y="1657350"/>
                <a:ext cx="1771650" cy="1771650"/>
              </a:xfrm>
              <a:prstGeom prst="ellipse">
                <a:avLst/>
              </a:prstGeom>
              <a:solidFill>
                <a:srgbClr val="64C9AA"/>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grpSp>
          <p:nvGrpSpPr>
            <p:cNvPr id="9" name="组合 8"/>
            <p:cNvGrpSpPr/>
            <p:nvPr/>
          </p:nvGrpSpPr>
          <p:grpSpPr>
            <a:xfrm>
              <a:off x="8895729" y="1937206"/>
              <a:ext cx="1550389" cy="1550389"/>
              <a:chOff x="9379982" y="1525767"/>
              <a:chExt cx="2034816" cy="2034816"/>
            </a:xfrm>
          </p:grpSpPr>
          <p:sp>
            <p:nvSpPr>
              <p:cNvPr id="17" name="椭圆 16"/>
              <p:cNvSpPr/>
              <p:nvPr/>
            </p:nvSpPr>
            <p:spPr>
              <a:xfrm>
                <a:off x="9379982" y="1525767"/>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8" name="椭圆 17"/>
              <p:cNvSpPr/>
              <p:nvPr/>
            </p:nvSpPr>
            <p:spPr>
              <a:xfrm>
                <a:off x="9511565" y="1657350"/>
                <a:ext cx="1771650" cy="1771650"/>
              </a:xfrm>
              <a:prstGeom prst="ellipse">
                <a:avLst/>
              </a:prstGeom>
              <a:solidFill>
                <a:srgbClr val="FFDD33"/>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sp>
          <p:nvSpPr>
            <p:cNvPr id="10" name="箭头: 五边形 114"/>
            <p:cNvSpPr/>
            <p:nvPr/>
          </p:nvSpPr>
          <p:spPr>
            <a:xfrm rot="19500000">
              <a:off x="2891926" y="3419367"/>
              <a:ext cx="1036791" cy="395317"/>
            </a:xfrm>
            <a:prstGeom prst="homePlate">
              <a:avLst/>
            </a:prstGeom>
            <a:solidFill>
              <a:srgbClr val="F3716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1" name="箭头: 五边形 115"/>
            <p:cNvSpPr/>
            <p:nvPr/>
          </p:nvSpPr>
          <p:spPr>
            <a:xfrm rot="2209917">
              <a:off x="5262212" y="3189679"/>
              <a:ext cx="1036791" cy="395317"/>
            </a:xfrm>
            <a:prstGeom prst="homePlate">
              <a:avLst/>
            </a:prstGeom>
            <a:solidFill>
              <a:srgbClr val="64C9AA"/>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2" name="箭头: 五边形 116"/>
            <p:cNvSpPr/>
            <p:nvPr/>
          </p:nvSpPr>
          <p:spPr>
            <a:xfrm rot="19500000">
              <a:off x="7641542" y="3419367"/>
              <a:ext cx="1036791" cy="395317"/>
            </a:xfrm>
            <a:prstGeom prst="homePlate">
              <a:avLst/>
            </a:prstGeom>
            <a:solidFill>
              <a:srgbClr val="338AB8"/>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3" name="任意多边形: 形状 117"/>
            <p:cNvSpPr>
              <a:spLocks/>
            </p:cNvSpPr>
            <p:nvPr/>
          </p:nvSpPr>
          <p:spPr bwMode="auto">
            <a:xfrm>
              <a:off x="9314146" y="2332410"/>
              <a:ext cx="713555" cy="735536"/>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4" name="任意多边形: 形状 118"/>
            <p:cNvSpPr>
              <a:spLocks/>
            </p:cNvSpPr>
            <p:nvPr/>
          </p:nvSpPr>
          <p:spPr bwMode="auto">
            <a:xfrm>
              <a:off x="2215826" y="3819356"/>
              <a:ext cx="631146" cy="707954"/>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 name="任意多边形: 形状 119"/>
            <p:cNvSpPr>
              <a:spLocks/>
            </p:cNvSpPr>
            <p:nvPr/>
          </p:nvSpPr>
          <p:spPr bwMode="auto">
            <a:xfrm>
              <a:off x="6910496" y="3806897"/>
              <a:ext cx="739951" cy="732870"/>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bg1"/>
            </a:solidFill>
            <a:ln w="9525">
              <a:noFill/>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p>
          </p:txBody>
        </p:sp>
        <p:sp>
          <p:nvSpPr>
            <p:cNvPr id="16" name="任意多边形: 形状 120"/>
            <p:cNvSpPr>
              <a:spLocks/>
            </p:cNvSpPr>
            <p:nvPr/>
          </p:nvSpPr>
          <p:spPr bwMode="auto">
            <a:xfrm>
              <a:off x="4547783" y="2425651"/>
              <a:ext cx="714744" cy="577948"/>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nvGrpSpPr>
          <p:cNvPr id="25" name="组合 24"/>
          <p:cNvGrpSpPr/>
          <p:nvPr/>
        </p:nvGrpSpPr>
        <p:grpSpPr>
          <a:xfrm>
            <a:off x="1147618" y="2147662"/>
            <a:ext cx="2473855" cy="1479086"/>
            <a:chOff x="7692478" y="1678126"/>
            <a:chExt cx="2473855" cy="1479086"/>
          </a:xfrm>
        </p:grpSpPr>
        <p:sp>
          <p:nvSpPr>
            <p:cNvPr id="26" name="矩形 25"/>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p:cNvSpPr/>
            <p:nvPr/>
          </p:nvSpPr>
          <p:spPr>
            <a:xfrm>
              <a:off x="7808418" y="1678126"/>
              <a:ext cx="2241974" cy="39696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F37165"/>
                  </a:solidFill>
                  <a:latin typeface="迷你简菱心" panose="02010609000101010101" pitchFamily="49" charset="-122"/>
                  <a:ea typeface="迷你简菱心" panose="02010609000101010101" pitchFamily="49" charset="-122"/>
                </a:rPr>
                <a:t>文案材料</a:t>
              </a:r>
            </a:p>
          </p:txBody>
        </p:sp>
      </p:grpSp>
      <p:grpSp>
        <p:nvGrpSpPr>
          <p:cNvPr id="28" name="组合 27"/>
          <p:cNvGrpSpPr/>
          <p:nvPr/>
        </p:nvGrpSpPr>
        <p:grpSpPr>
          <a:xfrm>
            <a:off x="6283686" y="2147662"/>
            <a:ext cx="2473855" cy="1479086"/>
            <a:chOff x="7692478" y="1678126"/>
            <a:chExt cx="2473855" cy="1479086"/>
          </a:xfrm>
        </p:grpSpPr>
        <p:sp>
          <p:nvSpPr>
            <p:cNvPr id="29" name="矩形 28"/>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7808418" y="1678126"/>
              <a:ext cx="2241974" cy="39696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38AB8"/>
                  </a:solidFill>
                  <a:latin typeface="迷你简菱心" panose="02010609000101010101" pitchFamily="49" charset="-122"/>
                  <a:ea typeface="迷你简菱心" panose="02010609000101010101" pitchFamily="49" charset="-122"/>
                </a:rPr>
                <a:t>文案材料</a:t>
              </a:r>
            </a:p>
          </p:txBody>
        </p:sp>
      </p:grpSp>
      <p:grpSp>
        <p:nvGrpSpPr>
          <p:cNvPr id="31" name="组合 30"/>
          <p:cNvGrpSpPr/>
          <p:nvPr/>
        </p:nvGrpSpPr>
        <p:grpSpPr>
          <a:xfrm>
            <a:off x="8649822" y="4568868"/>
            <a:ext cx="2473855" cy="1479086"/>
            <a:chOff x="7692478" y="1678126"/>
            <a:chExt cx="2473855" cy="1479086"/>
          </a:xfrm>
        </p:grpSpPr>
        <p:sp>
          <p:nvSpPr>
            <p:cNvPr id="32" name="矩形 31"/>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p:cNvSpPr/>
            <p:nvPr/>
          </p:nvSpPr>
          <p:spPr>
            <a:xfrm>
              <a:off x="7808418" y="1678126"/>
              <a:ext cx="2241974" cy="39696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FFDD33"/>
                  </a:solidFill>
                  <a:latin typeface="迷你简菱心" panose="02010609000101010101" pitchFamily="49" charset="-122"/>
                  <a:ea typeface="迷你简菱心" panose="02010609000101010101" pitchFamily="49" charset="-122"/>
                </a:rPr>
                <a:t>文案材料</a:t>
              </a:r>
            </a:p>
          </p:txBody>
        </p:sp>
      </p:grpSp>
      <p:grpSp>
        <p:nvGrpSpPr>
          <p:cNvPr id="34" name="组合 33"/>
          <p:cNvGrpSpPr/>
          <p:nvPr/>
        </p:nvGrpSpPr>
        <p:grpSpPr>
          <a:xfrm>
            <a:off x="3646750" y="4568868"/>
            <a:ext cx="2473855" cy="1479086"/>
            <a:chOff x="7692478" y="1678126"/>
            <a:chExt cx="2473855" cy="1479086"/>
          </a:xfrm>
        </p:grpSpPr>
        <p:sp>
          <p:nvSpPr>
            <p:cNvPr id="35" name="矩形 34"/>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6" name="矩形 35"/>
            <p:cNvSpPr/>
            <p:nvPr/>
          </p:nvSpPr>
          <p:spPr>
            <a:xfrm>
              <a:off x="7808418" y="1678126"/>
              <a:ext cx="2241974" cy="39696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64C9AA"/>
                  </a:solidFill>
                  <a:latin typeface="迷你简菱心" panose="02010609000101010101" pitchFamily="49" charset="-122"/>
                  <a:ea typeface="迷你简菱心" panose="02010609000101010101" pitchFamily="49" charset="-122"/>
                </a:rPr>
                <a:t>文案材料</a:t>
              </a:r>
            </a:p>
          </p:txBody>
        </p:sp>
      </p:grpSp>
    </p:spTree>
    <p:extLst>
      <p:ext uri="{BB962C8B-B14F-4D97-AF65-F5344CB8AC3E}">
        <p14:creationId xmlns:p14="http://schemas.microsoft.com/office/powerpoint/2010/main" val="442074416"/>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15.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0" y="2284187"/>
            <a:ext cx="4508552" cy="4573813"/>
            <a:chOff x="0" y="2284187"/>
            <a:chExt cx="4508552" cy="4573813"/>
          </a:xfrm>
        </p:grpSpPr>
        <p:sp>
          <p:nvSpPr>
            <p:cNvPr id="5" name="Freeform 5"/>
            <p:cNvSpPr>
              <a:spLocks/>
            </p:cNvSpPr>
            <p:nvPr/>
          </p:nvSpPr>
          <p:spPr bwMode="auto">
            <a:xfrm>
              <a:off x="2675762" y="3948380"/>
              <a:ext cx="1832790" cy="2909620"/>
            </a:xfrm>
            <a:custGeom>
              <a:avLst/>
              <a:gdLst>
                <a:gd name="T0" fmla="*/ 43 w 547"/>
                <a:gd name="T1" fmla="*/ 0 h 869"/>
                <a:gd name="T2" fmla="*/ 43 w 547"/>
                <a:gd name="T3" fmla="*/ 43 h 869"/>
                <a:gd name="T4" fmla="*/ 21 w 547"/>
                <a:gd name="T5" fmla="*/ 52 h 869"/>
                <a:gd name="T6" fmla="*/ 0 w 547"/>
                <a:gd name="T7" fmla="*/ 43 h 869"/>
                <a:gd name="T8" fmla="*/ 0 w 547"/>
                <a:gd name="T9" fmla="*/ 43 h 869"/>
                <a:gd name="T10" fmla="*/ 0 w 547"/>
                <a:gd name="T11" fmla="*/ 43 h 869"/>
                <a:gd name="T12" fmla="*/ 484 w 547"/>
                <a:gd name="T13" fmla="*/ 869 h 869"/>
                <a:gd name="T14" fmla="*/ 547 w 547"/>
                <a:gd name="T15" fmla="*/ 869 h 869"/>
                <a:gd name="T16" fmla="*/ 472 w 547"/>
                <a:gd name="T17" fmla="*/ 647 h 869"/>
                <a:gd name="T18" fmla="*/ 43 w 547"/>
                <a:gd name="T19"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869">
                  <a:moveTo>
                    <a:pt x="43" y="0"/>
                  </a:moveTo>
                  <a:cubicBezTo>
                    <a:pt x="55" y="12"/>
                    <a:pt x="55" y="31"/>
                    <a:pt x="43" y="43"/>
                  </a:cubicBezTo>
                  <a:cubicBezTo>
                    <a:pt x="37" y="49"/>
                    <a:pt x="29" y="52"/>
                    <a:pt x="21" y="52"/>
                  </a:cubicBezTo>
                  <a:cubicBezTo>
                    <a:pt x="13" y="52"/>
                    <a:pt x="6" y="49"/>
                    <a:pt x="0" y="43"/>
                  </a:cubicBezTo>
                  <a:cubicBezTo>
                    <a:pt x="0" y="43"/>
                    <a:pt x="0" y="43"/>
                    <a:pt x="0" y="43"/>
                  </a:cubicBezTo>
                  <a:cubicBezTo>
                    <a:pt x="0" y="43"/>
                    <a:pt x="0" y="43"/>
                    <a:pt x="0" y="43"/>
                  </a:cubicBezTo>
                  <a:cubicBezTo>
                    <a:pt x="233" y="276"/>
                    <a:pt x="397" y="559"/>
                    <a:pt x="484" y="869"/>
                  </a:cubicBezTo>
                  <a:cubicBezTo>
                    <a:pt x="547" y="869"/>
                    <a:pt x="547" y="869"/>
                    <a:pt x="547" y="869"/>
                  </a:cubicBezTo>
                  <a:cubicBezTo>
                    <a:pt x="526" y="794"/>
                    <a:pt x="502" y="720"/>
                    <a:pt x="472" y="647"/>
                  </a:cubicBezTo>
                  <a:cubicBezTo>
                    <a:pt x="374" y="404"/>
                    <a:pt x="229" y="187"/>
                    <a:pt x="43"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0" y="3257687"/>
              <a:ext cx="2093839" cy="1424897"/>
            </a:xfrm>
            <a:custGeom>
              <a:avLst/>
              <a:gdLst>
                <a:gd name="T0" fmla="*/ 0 w 625"/>
                <a:gd name="T1" fmla="*/ 0 h 425"/>
                <a:gd name="T2" fmla="*/ 0 w 625"/>
                <a:gd name="T3" fmla="*/ 64 h 425"/>
                <a:gd name="T4" fmla="*/ 582 w 625"/>
                <a:gd name="T5" fmla="*/ 425 h 425"/>
                <a:gd name="T6" fmla="*/ 594 w 625"/>
                <a:gd name="T7" fmla="*/ 394 h 425"/>
                <a:gd name="T8" fmla="*/ 623 w 625"/>
                <a:gd name="T9" fmla="*/ 382 h 425"/>
                <a:gd name="T10" fmla="*/ 625 w 625"/>
                <a:gd name="T11" fmla="*/ 382 h 425"/>
                <a:gd name="T12" fmla="*/ 0 w 62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625" h="425">
                  <a:moveTo>
                    <a:pt x="0" y="0"/>
                  </a:moveTo>
                  <a:cubicBezTo>
                    <a:pt x="0" y="64"/>
                    <a:pt x="0" y="64"/>
                    <a:pt x="0" y="64"/>
                  </a:cubicBezTo>
                  <a:cubicBezTo>
                    <a:pt x="211" y="139"/>
                    <a:pt x="410" y="260"/>
                    <a:pt x="582" y="425"/>
                  </a:cubicBezTo>
                  <a:cubicBezTo>
                    <a:pt x="581" y="414"/>
                    <a:pt x="585" y="403"/>
                    <a:pt x="594" y="394"/>
                  </a:cubicBezTo>
                  <a:cubicBezTo>
                    <a:pt x="602" y="386"/>
                    <a:pt x="613" y="382"/>
                    <a:pt x="623" y="382"/>
                  </a:cubicBezTo>
                  <a:cubicBezTo>
                    <a:pt x="624" y="382"/>
                    <a:pt x="624" y="382"/>
                    <a:pt x="625" y="382"/>
                  </a:cubicBezTo>
                  <a:cubicBezTo>
                    <a:pt x="441" y="205"/>
                    <a:pt x="227" y="77"/>
                    <a:pt x="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903489" y="5949762"/>
              <a:ext cx="690696" cy="908238"/>
            </a:xfrm>
            <a:custGeom>
              <a:avLst/>
              <a:gdLst>
                <a:gd name="T0" fmla="*/ 52 w 207"/>
                <a:gd name="T1" fmla="*/ 0 h 271"/>
                <a:gd name="T2" fmla="*/ 68 w 207"/>
                <a:gd name="T3" fmla="*/ 23 h 271"/>
                <a:gd name="T4" fmla="*/ 59 w 207"/>
                <a:gd name="T5" fmla="*/ 66 h 271"/>
                <a:gd name="T6" fmla="*/ 42 w 207"/>
                <a:gd name="T7" fmla="*/ 70 h 271"/>
                <a:gd name="T8" fmla="*/ 17 w 207"/>
                <a:gd name="T9" fmla="*/ 57 h 271"/>
                <a:gd name="T10" fmla="*/ 1 w 207"/>
                <a:gd name="T11" fmla="*/ 33 h 271"/>
                <a:gd name="T12" fmla="*/ 7 w 207"/>
                <a:gd name="T13" fmla="*/ 63 h 271"/>
                <a:gd name="T14" fmla="*/ 117 w 207"/>
                <a:gd name="T15" fmla="*/ 271 h 271"/>
                <a:gd name="T16" fmla="*/ 207 w 207"/>
                <a:gd name="T17" fmla="*/ 271 h 271"/>
                <a:gd name="T18" fmla="*/ 77 w 207"/>
                <a:gd name="T19" fmla="*/ 17 h 271"/>
                <a:gd name="T20" fmla="*/ 52 w 207"/>
                <a:gd name="T2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 h="271">
                  <a:moveTo>
                    <a:pt x="52" y="0"/>
                  </a:moveTo>
                  <a:cubicBezTo>
                    <a:pt x="57" y="7"/>
                    <a:pt x="63" y="15"/>
                    <a:pt x="68" y="23"/>
                  </a:cubicBezTo>
                  <a:cubicBezTo>
                    <a:pt x="77" y="38"/>
                    <a:pt x="73" y="56"/>
                    <a:pt x="59" y="66"/>
                  </a:cubicBezTo>
                  <a:cubicBezTo>
                    <a:pt x="54" y="69"/>
                    <a:pt x="48" y="70"/>
                    <a:pt x="42" y="70"/>
                  </a:cubicBezTo>
                  <a:cubicBezTo>
                    <a:pt x="32" y="70"/>
                    <a:pt x="23" y="66"/>
                    <a:pt x="17" y="57"/>
                  </a:cubicBezTo>
                  <a:cubicBezTo>
                    <a:pt x="12" y="49"/>
                    <a:pt x="7" y="41"/>
                    <a:pt x="1" y="33"/>
                  </a:cubicBezTo>
                  <a:cubicBezTo>
                    <a:pt x="0" y="43"/>
                    <a:pt x="2" y="54"/>
                    <a:pt x="7" y="63"/>
                  </a:cubicBezTo>
                  <a:cubicBezTo>
                    <a:pt x="51" y="129"/>
                    <a:pt x="87" y="199"/>
                    <a:pt x="117" y="271"/>
                  </a:cubicBezTo>
                  <a:cubicBezTo>
                    <a:pt x="207" y="271"/>
                    <a:pt x="207" y="271"/>
                    <a:pt x="207" y="271"/>
                  </a:cubicBezTo>
                  <a:cubicBezTo>
                    <a:pt x="172" y="182"/>
                    <a:pt x="129" y="97"/>
                    <a:pt x="77" y="17"/>
                  </a:cubicBezTo>
                  <a:cubicBezTo>
                    <a:pt x="71" y="8"/>
                    <a:pt x="62" y="2"/>
                    <a:pt x="52"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0" y="5280824"/>
              <a:ext cx="1539108" cy="1577176"/>
            </a:xfrm>
            <a:custGeom>
              <a:avLst/>
              <a:gdLst>
                <a:gd name="T0" fmla="*/ 0 w 458"/>
                <a:gd name="T1" fmla="*/ 0 h 471"/>
                <a:gd name="T2" fmla="*/ 0 w 458"/>
                <a:gd name="T3" fmla="*/ 70 h 471"/>
                <a:gd name="T4" fmla="*/ 210 w 458"/>
                <a:gd name="T5" fmla="*/ 233 h 471"/>
                <a:gd name="T6" fmla="*/ 389 w 458"/>
                <a:gd name="T7" fmla="*/ 471 h 471"/>
                <a:gd name="T8" fmla="*/ 458 w 458"/>
                <a:gd name="T9" fmla="*/ 471 h 471"/>
                <a:gd name="T10" fmla="*/ 253 w 458"/>
                <a:gd name="T11" fmla="*/ 190 h 471"/>
                <a:gd name="T12" fmla="*/ 0 w 458"/>
                <a:gd name="T13" fmla="*/ 0 h 471"/>
              </a:gdLst>
              <a:ahLst/>
              <a:cxnLst>
                <a:cxn ang="0">
                  <a:pos x="T0" y="T1"/>
                </a:cxn>
                <a:cxn ang="0">
                  <a:pos x="T2" y="T3"/>
                </a:cxn>
                <a:cxn ang="0">
                  <a:pos x="T4" y="T5"/>
                </a:cxn>
                <a:cxn ang="0">
                  <a:pos x="T6" y="T7"/>
                </a:cxn>
                <a:cxn ang="0">
                  <a:pos x="T8" y="T9"/>
                </a:cxn>
                <a:cxn ang="0">
                  <a:pos x="T10" y="T11"/>
                </a:cxn>
                <a:cxn ang="0">
                  <a:pos x="T12" y="T13"/>
                </a:cxn>
              </a:cxnLst>
              <a:rect l="0" t="0" r="r" b="b"/>
              <a:pathLst>
                <a:path w="458" h="471">
                  <a:moveTo>
                    <a:pt x="0" y="0"/>
                  </a:moveTo>
                  <a:cubicBezTo>
                    <a:pt x="0" y="70"/>
                    <a:pt x="0" y="70"/>
                    <a:pt x="0" y="70"/>
                  </a:cubicBezTo>
                  <a:cubicBezTo>
                    <a:pt x="76" y="115"/>
                    <a:pt x="147" y="169"/>
                    <a:pt x="210" y="233"/>
                  </a:cubicBezTo>
                  <a:cubicBezTo>
                    <a:pt x="281" y="304"/>
                    <a:pt x="341" y="384"/>
                    <a:pt x="389" y="471"/>
                  </a:cubicBezTo>
                  <a:cubicBezTo>
                    <a:pt x="458" y="471"/>
                    <a:pt x="458" y="471"/>
                    <a:pt x="458" y="471"/>
                  </a:cubicBezTo>
                  <a:cubicBezTo>
                    <a:pt x="405" y="368"/>
                    <a:pt x="336" y="273"/>
                    <a:pt x="253" y="190"/>
                  </a:cubicBezTo>
                  <a:cubicBezTo>
                    <a:pt x="178" y="114"/>
                    <a:pt x="92" y="50"/>
                    <a:pt x="0"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0" y="4247501"/>
              <a:ext cx="2077522" cy="1816472"/>
            </a:xfrm>
            <a:custGeom>
              <a:avLst/>
              <a:gdLst>
                <a:gd name="T0" fmla="*/ 0 w 619"/>
                <a:gd name="T1" fmla="*/ 0 h 541"/>
                <a:gd name="T2" fmla="*/ 0 w 619"/>
                <a:gd name="T3" fmla="*/ 66 h 541"/>
                <a:gd name="T4" fmla="*/ 406 w 619"/>
                <a:gd name="T5" fmla="*/ 345 h 541"/>
                <a:gd name="T6" fmla="*/ 568 w 619"/>
                <a:gd name="T7" fmla="*/ 541 h 541"/>
                <a:gd name="T8" fmla="*/ 587 w 619"/>
                <a:gd name="T9" fmla="*/ 513 h 541"/>
                <a:gd name="T10" fmla="*/ 609 w 619"/>
                <a:gd name="T11" fmla="*/ 506 h 541"/>
                <a:gd name="T12" fmla="*/ 619 w 619"/>
                <a:gd name="T13" fmla="*/ 508 h 541"/>
                <a:gd name="T14" fmla="*/ 449 w 619"/>
                <a:gd name="T15" fmla="*/ 302 h 541"/>
                <a:gd name="T16" fmla="*/ 0 w 619"/>
                <a:gd name="T17" fmla="*/ 0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9" h="541">
                  <a:moveTo>
                    <a:pt x="0" y="0"/>
                  </a:moveTo>
                  <a:cubicBezTo>
                    <a:pt x="0" y="66"/>
                    <a:pt x="0" y="66"/>
                    <a:pt x="0" y="66"/>
                  </a:cubicBezTo>
                  <a:cubicBezTo>
                    <a:pt x="150" y="132"/>
                    <a:pt x="287" y="226"/>
                    <a:pt x="406" y="345"/>
                  </a:cubicBezTo>
                  <a:cubicBezTo>
                    <a:pt x="466" y="405"/>
                    <a:pt x="521" y="471"/>
                    <a:pt x="568" y="541"/>
                  </a:cubicBezTo>
                  <a:cubicBezTo>
                    <a:pt x="570" y="530"/>
                    <a:pt x="576" y="520"/>
                    <a:pt x="587" y="513"/>
                  </a:cubicBezTo>
                  <a:cubicBezTo>
                    <a:pt x="594" y="509"/>
                    <a:pt x="602" y="506"/>
                    <a:pt x="609" y="506"/>
                  </a:cubicBezTo>
                  <a:cubicBezTo>
                    <a:pt x="613" y="506"/>
                    <a:pt x="616" y="507"/>
                    <a:pt x="619" y="508"/>
                  </a:cubicBezTo>
                  <a:cubicBezTo>
                    <a:pt x="569" y="434"/>
                    <a:pt x="512" y="365"/>
                    <a:pt x="449" y="302"/>
                  </a:cubicBezTo>
                  <a:cubicBezTo>
                    <a:pt x="319" y="171"/>
                    <a:pt x="166" y="69"/>
                    <a:pt x="0"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1903489" y="5944325"/>
              <a:ext cx="255613" cy="244736"/>
            </a:xfrm>
            <a:custGeom>
              <a:avLst/>
              <a:gdLst>
                <a:gd name="T0" fmla="*/ 41 w 76"/>
                <a:gd name="T1" fmla="*/ 0 h 72"/>
                <a:gd name="T2" fmla="*/ 19 w 76"/>
                <a:gd name="T3" fmla="*/ 7 h 72"/>
                <a:gd name="T4" fmla="*/ 0 w 76"/>
                <a:gd name="T5" fmla="*/ 35 h 72"/>
                <a:gd name="T6" fmla="*/ 16 w 76"/>
                <a:gd name="T7" fmla="*/ 59 h 72"/>
                <a:gd name="T8" fmla="*/ 41 w 76"/>
                <a:gd name="T9" fmla="*/ 72 h 72"/>
                <a:gd name="T10" fmla="*/ 58 w 76"/>
                <a:gd name="T11" fmla="*/ 68 h 72"/>
                <a:gd name="T12" fmla="*/ 67 w 76"/>
                <a:gd name="T13" fmla="*/ 25 h 72"/>
                <a:gd name="T14" fmla="*/ 51 w 76"/>
                <a:gd name="T15" fmla="*/ 2 h 72"/>
                <a:gd name="T16" fmla="*/ 41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1" y="0"/>
                  </a:moveTo>
                  <a:cubicBezTo>
                    <a:pt x="34" y="0"/>
                    <a:pt x="26" y="3"/>
                    <a:pt x="19" y="7"/>
                  </a:cubicBezTo>
                  <a:cubicBezTo>
                    <a:pt x="8" y="14"/>
                    <a:pt x="2" y="24"/>
                    <a:pt x="0" y="35"/>
                  </a:cubicBezTo>
                  <a:cubicBezTo>
                    <a:pt x="6" y="43"/>
                    <a:pt x="11" y="51"/>
                    <a:pt x="16" y="59"/>
                  </a:cubicBezTo>
                  <a:cubicBezTo>
                    <a:pt x="22" y="68"/>
                    <a:pt x="31" y="72"/>
                    <a:pt x="41" y="72"/>
                  </a:cubicBezTo>
                  <a:cubicBezTo>
                    <a:pt x="47" y="72"/>
                    <a:pt x="53" y="71"/>
                    <a:pt x="58" y="68"/>
                  </a:cubicBezTo>
                  <a:cubicBezTo>
                    <a:pt x="72" y="58"/>
                    <a:pt x="76" y="40"/>
                    <a:pt x="67" y="25"/>
                  </a:cubicBezTo>
                  <a:cubicBezTo>
                    <a:pt x="62" y="17"/>
                    <a:pt x="56" y="9"/>
                    <a:pt x="51" y="2"/>
                  </a:cubicBezTo>
                  <a:cubicBezTo>
                    <a:pt x="48" y="1"/>
                    <a:pt x="45" y="0"/>
                    <a:pt x="41"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1952437" y="4535742"/>
              <a:ext cx="1620685" cy="2322258"/>
            </a:xfrm>
            <a:custGeom>
              <a:avLst/>
              <a:gdLst>
                <a:gd name="T0" fmla="*/ 43 w 483"/>
                <a:gd name="T1" fmla="*/ 0 h 693"/>
                <a:gd name="T2" fmla="*/ 63 w 483"/>
                <a:gd name="T3" fmla="*/ 20 h 693"/>
                <a:gd name="T4" fmla="*/ 63 w 483"/>
                <a:gd name="T5" fmla="*/ 63 h 693"/>
                <a:gd name="T6" fmla="*/ 41 w 483"/>
                <a:gd name="T7" fmla="*/ 72 h 693"/>
                <a:gd name="T8" fmla="*/ 20 w 483"/>
                <a:gd name="T9" fmla="*/ 63 h 693"/>
                <a:gd name="T10" fmla="*/ 0 w 483"/>
                <a:gd name="T11" fmla="*/ 43 h 693"/>
                <a:gd name="T12" fmla="*/ 12 w 483"/>
                <a:gd name="T13" fmla="*/ 71 h 693"/>
                <a:gd name="T14" fmla="*/ 259 w 483"/>
                <a:gd name="T15" fmla="*/ 389 h 693"/>
                <a:gd name="T16" fmla="*/ 398 w 483"/>
                <a:gd name="T17" fmla="*/ 693 h 693"/>
                <a:gd name="T18" fmla="*/ 411 w 483"/>
                <a:gd name="T19" fmla="*/ 693 h 693"/>
                <a:gd name="T20" fmla="*/ 432 w 483"/>
                <a:gd name="T21" fmla="*/ 662 h 693"/>
                <a:gd name="T22" fmla="*/ 441 w 483"/>
                <a:gd name="T23" fmla="*/ 661 h 693"/>
                <a:gd name="T24" fmla="*/ 470 w 483"/>
                <a:gd name="T25" fmla="*/ 682 h 693"/>
                <a:gd name="T26" fmla="*/ 474 w 483"/>
                <a:gd name="T27" fmla="*/ 693 h 693"/>
                <a:gd name="T28" fmla="*/ 483 w 483"/>
                <a:gd name="T29" fmla="*/ 693 h 693"/>
                <a:gd name="T30" fmla="*/ 481 w 483"/>
                <a:gd name="T31" fmla="*/ 678 h 693"/>
                <a:gd name="T32" fmla="*/ 330 w 483"/>
                <a:gd name="T33" fmla="*/ 346 h 693"/>
                <a:gd name="T34" fmla="*/ 71 w 483"/>
                <a:gd name="T35" fmla="*/ 12 h 693"/>
                <a:gd name="T36" fmla="*/ 43 w 483"/>
                <a:gd name="T3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3" h="693">
                  <a:moveTo>
                    <a:pt x="43" y="0"/>
                  </a:moveTo>
                  <a:cubicBezTo>
                    <a:pt x="49" y="6"/>
                    <a:pt x="56" y="13"/>
                    <a:pt x="63" y="20"/>
                  </a:cubicBezTo>
                  <a:cubicBezTo>
                    <a:pt x="75" y="32"/>
                    <a:pt x="75" y="51"/>
                    <a:pt x="63" y="63"/>
                  </a:cubicBezTo>
                  <a:cubicBezTo>
                    <a:pt x="57" y="69"/>
                    <a:pt x="49" y="72"/>
                    <a:pt x="41" y="72"/>
                  </a:cubicBezTo>
                  <a:cubicBezTo>
                    <a:pt x="34" y="72"/>
                    <a:pt x="26" y="69"/>
                    <a:pt x="20" y="63"/>
                  </a:cubicBezTo>
                  <a:cubicBezTo>
                    <a:pt x="13" y="56"/>
                    <a:pt x="6" y="50"/>
                    <a:pt x="0" y="43"/>
                  </a:cubicBezTo>
                  <a:cubicBezTo>
                    <a:pt x="0" y="53"/>
                    <a:pt x="4" y="63"/>
                    <a:pt x="12" y="71"/>
                  </a:cubicBezTo>
                  <a:cubicBezTo>
                    <a:pt x="108" y="166"/>
                    <a:pt x="191" y="273"/>
                    <a:pt x="259" y="389"/>
                  </a:cubicBezTo>
                  <a:cubicBezTo>
                    <a:pt x="316" y="485"/>
                    <a:pt x="362" y="587"/>
                    <a:pt x="398" y="693"/>
                  </a:cubicBezTo>
                  <a:cubicBezTo>
                    <a:pt x="411" y="693"/>
                    <a:pt x="411" y="693"/>
                    <a:pt x="411" y="693"/>
                  </a:cubicBezTo>
                  <a:cubicBezTo>
                    <a:pt x="410" y="679"/>
                    <a:pt x="419" y="667"/>
                    <a:pt x="432" y="662"/>
                  </a:cubicBezTo>
                  <a:cubicBezTo>
                    <a:pt x="435" y="661"/>
                    <a:pt x="438" y="661"/>
                    <a:pt x="441" y="661"/>
                  </a:cubicBezTo>
                  <a:cubicBezTo>
                    <a:pt x="454" y="661"/>
                    <a:pt x="466" y="669"/>
                    <a:pt x="470" y="682"/>
                  </a:cubicBezTo>
                  <a:cubicBezTo>
                    <a:pt x="472" y="685"/>
                    <a:pt x="473" y="689"/>
                    <a:pt x="474" y="693"/>
                  </a:cubicBezTo>
                  <a:cubicBezTo>
                    <a:pt x="483" y="693"/>
                    <a:pt x="483" y="693"/>
                    <a:pt x="483" y="693"/>
                  </a:cubicBezTo>
                  <a:cubicBezTo>
                    <a:pt x="483" y="688"/>
                    <a:pt x="482" y="683"/>
                    <a:pt x="481" y="678"/>
                  </a:cubicBezTo>
                  <a:cubicBezTo>
                    <a:pt x="443" y="563"/>
                    <a:pt x="392" y="451"/>
                    <a:pt x="330" y="346"/>
                  </a:cubicBezTo>
                  <a:cubicBezTo>
                    <a:pt x="259" y="225"/>
                    <a:pt x="171" y="113"/>
                    <a:pt x="71" y="12"/>
                  </a:cubicBezTo>
                  <a:cubicBezTo>
                    <a:pt x="63" y="4"/>
                    <a:pt x="53" y="0"/>
                    <a:pt x="4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1946997" y="4535742"/>
              <a:ext cx="255613" cy="244736"/>
            </a:xfrm>
            <a:custGeom>
              <a:avLst/>
              <a:gdLst>
                <a:gd name="T0" fmla="*/ 42 w 76"/>
                <a:gd name="T1" fmla="*/ 0 h 72"/>
                <a:gd name="T2" fmla="*/ 13 w 76"/>
                <a:gd name="T3" fmla="*/ 12 h 72"/>
                <a:gd name="T4" fmla="*/ 1 w 76"/>
                <a:gd name="T5" fmla="*/ 43 h 72"/>
                <a:gd name="T6" fmla="*/ 21 w 76"/>
                <a:gd name="T7" fmla="*/ 63 h 72"/>
                <a:gd name="T8" fmla="*/ 42 w 76"/>
                <a:gd name="T9" fmla="*/ 72 h 72"/>
                <a:gd name="T10" fmla="*/ 64 w 76"/>
                <a:gd name="T11" fmla="*/ 63 h 72"/>
                <a:gd name="T12" fmla="*/ 64 w 76"/>
                <a:gd name="T13" fmla="*/ 20 h 72"/>
                <a:gd name="T14" fmla="*/ 44 w 76"/>
                <a:gd name="T15" fmla="*/ 0 h 72"/>
                <a:gd name="T16" fmla="*/ 42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2" y="0"/>
                  </a:moveTo>
                  <a:cubicBezTo>
                    <a:pt x="32" y="0"/>
                    <a:pt x="21" y="4"/>
                    <a:pt x="13" y="12"/>
                  </a:cubicBezTo>
                  <a:cubicBezTo>
                    <a:pt x="4" y="21"/>
                    <a:pt x="0" y="32"/>
                    <a:pt x="1" y="43"/>
                  </a:cubicBezTo>
                  <a:cubicBezTo>
                    <a:pt x="7" y="50"/>
                    <a:pt x="14" y="56"/>
                    <a:pt x="21" y="63"/>
                  </a:cubicBezTo>
                  <a:cubicBezTo>
                    <a:pt x="27" y="69"/>
                    <a:pt x="35" y="72"/>
                    <a:pt x="42" y="72"/>
                  </a:cubicBezTo>
                  <a:cubicBezTo>
                    <a:pt x="50" y="72"/>
                    <a:pt x="58" y="69"/>
                    <a:pt x="64" y="63"/>
                  </a:cubicBezTo>
                  <a:cubicBezTo>
                    <a:pt x="76" y="51"/>
                    <a:pt x="76" y="32"/>
                    <a:pt x="64" y="20"/>
                  </a:cubicBezTo>
                  <a:cubicBezTo>
                    <a:pt x="57" y="13"/>
                    <a:pt x="50" y="6"/>
                    <a:pt x="44" y="0"/>
                  </a:cubicBezTo>
                  <a:cubicBezTo>
                    <a:pt x="43" y="0"/>
                    <a:pt x="43" y="0"/>
                    <a:pt x="42"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3328386" y="6754666"/>
              <a:ext cx="212105" cy="103334"/>
            </a:xfrm>
            <a:custGeom>
              <a:avLst/>
              <a:gdLst>
                <a:gd name="T0" fmla="*/ 31 w 64"/>
                <a:gd name="T1" fmla="*/ 0 h 32"/>
                <a:gd name="T2" fmla="*/ 22 w 64"/>
                <a:gd name="T3" fmla="*/ 1 h 32"/>
                <a:gd name="T4" fmla="*/ 1 w 64"/>
                <a:gd name="T5" fmla="*/ 32 h 32"/>
                <a:gd name="T6" fmla="*/ 64 w 64"/>
                <a:gd name="T7" fmla="*/ 32 h 32"/>
                <a:gd name="T8" fmla="*/ 60 w 64"/>
                <a:gd name="T9" fmla="*/ 21 h 32"/>
                <a:gd name="T10" fmla="*/ 31 w 64"/>
                <a:gd name="T11" fmla="*/ 0 h 32"/>
              </a:gdLst>
              <a:ahLst/>
              <a:cxnLst>
                <a:cxn ang="0">
                  <a:pos x="T0" y="T1"/>
                </a:cxn>
                <a:cxn ang="0">
                  <a:pos x="T2" y="T3"/>
                </a:cxn>
                <a:cxn ang="0">
                  <a:pos x="T4" y="T5"/>
                </a:cxn>
                <a:cxn ang="0">
                  <a:pos x="T6" y="T7"/>
                </a:cxn>
                <a:cxn ang="0">
                  <a:pos x="T8" y="T9"/>
                </a:cxn>
                <a:cxn ang="0">
                  <a:pos x="T10" y="T11"/>
                </a:cxn>
              </a:cxnLst>
              <a:rect l="0" t="0" r="r" b="b"/>
              <a:pathLst>
                <a:path w="64" h="32">
                  <a:moveTo>
                    <a:pt x="31" y="0"/>
                  </a:moveTo>
                  <a:cubicBezTo>
                    <a:pt x="28" y="0"/>
                    <a:pt x="25" y="0"/>
                    <a:pt x="22" y="1"/>
                  </a:cubicBezTo>
                  <a:cubicBezTo>
                    <a:pt x="9" y="6"/>
                    <a:pt x="0" y="18"/>
                    <a:pt x="1" y="32"/>
                  </a:cubicBezTo>
                  <a:cubicBezTo>
                    <a:pt x="64" y="32"/>
                    <a:pt x="64" y="32"/>
                    <a:pt x="64" y="32"/>
                  </a:cubicBezTo>
                  <a:cubicBezTo>
                    <a:pt x="63" y="28"/>
                    <a:pt x="62" y="24"/>
                    <a:pt x="60" y="21"/>
                  </a:cubicBezTo>
                  <a:cubicBezTo>
                    <a:pt x="56" y="8"/>
                    <a:pt x="44" y="0"/>
                    <a:pt x="31" y="0"/>
                  </a:cubicBezTo>
                </a:path>
              </a:pathLst>
            </a:custGeom>
            <a:solidFill>
              <a:srgbClr val="64C2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0" y="2284187"/>
              <a:ext cx="2822604" cy="1805595"/>
            </a:xfrm>
            <a:custGeom>
              <a:avLst/>
              <a:gdLst>
                <a:gd name="T0" fmla="*/ 0 w 841"/>
                <a:gd name="T1" fmla="*/ 0 h 539"/>
                <a:gd name="T2" fmla="*/ 0 w 841"/>
                <a:gd name="T3" fmla="*/ 63 h 539"/>
                <a:gd name="T4" fmla="*/ 798 w 841"/>
                <a:gd name="T5" fmla="*/ 539 h 539"/>
                <a:gd name="T6" fmla="*/ 798 w 841"/>
                <a:gd name="T7" fmla="*/ 496 h 539"/>
                <a:gd name="T8" fmla="*/ 819 w 841"/>
                <a:gd name="T9" fmla="*/ 487 h 539"/>
                <a:gd name="T10" fmla="*/ 841 w 841"/>
                <a:gd name="T11" fmla="*/ 496 h 539"/>
                <a:gd name="T12" fmla="*/ 841 w 841"/>
                <a:gd name="T13" fmla="*/ 496 h 539"/>
                <a:gd name="T14" fmla="*/ 841 w 841"/>
                <a:gd name="T15" fmla="*/ 496 h 539"/>
                <a:gd name="T16" fmla="*/ 15 w 841"/>
                <a:gd name="T17" fmla="*/ 4 h 539"/>
                <a:gd name="T18" fmla="*/ 0 w 841"/>
                <a:gd name="T19"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1" h="539">
                  <a:moveTo>
                    <a:pt x="0" y="0"/>
                  </a:moveTo>
                  <a:cubicBezTo>
                    <a:pt x="0" y="63"/>
                    <a:pt x="0" y="63"/>
                    <a:pt x="0" y="63"/>
                  </a:cubicBezTo>
                  <a:cubicBezTo>
                    <a:pt x="300" y="152"/>
                    <a:pt x="575" y="317"/>
                    <a:pt x="798" y="539"/>
                  </a:cubicBezTo>
                  <a:cubicBezTo>
                    <a:pt x="786" y="527"/>
                    <a:pt x="786" y="508"/>
                    <a:pt x="798" y="496"/>
                  </a:cubicBezTo>
                  <a:cubicBezTo>
                    <a:pt x="804" y="490"/>
                    <a:pt x="811" y="487"/>
                    <a:pt x="819" y="487"/>
                  </a:cubicBezTo>
                  <a:cubicBezTo>
                    <a:pt x="827" y="487"/>
                    <a:pt x="835" y="490"/>
                    <a:pt x="841" y="496"/>
                  </a:cubicBezTo>
                  <a:cubicBezTo>
                    <a:pt x="841" y="496"/>
                    <a:pt x="841" y="496"/>
                    <a:pt x="841" y="496"/>
                  </a:cubicBezTo>
                  <a:cubicBezTo>
                    <a:pt x="841" y="496"/>
                    <a:pt x="841" y="496"/>
                    <a:pt x="841" y="496"/>
                  </a:cubicBezTo>
                  <a:cubicBezTo>
                    <a:pt x="611" y="266"/>
                    <a:pt x="325" y="96"/>
                    <a:pt x="15" y="4"/>
                  </a:cubicBezTo>
                  <a:cubicBezTo>
                    <a:pt x="10" y="3"/>
                    <a:pt x="5" y="1"/>
                    <a:pt x="0"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2637693" y="3915748"/>
              <a:ext cx="222982" cy="206665"/>
            </a:xfrm>
            <a:custGeom>
              <a:avLst/>
              <a:gdLst>
                <a:gd name="T0" fmla="*/ 33 w 67"/>
                <a:gd name="T1" fmla="*/ 0 h 61"/>
                <a:gd name="T2" fmla="*/ 12 w 67"/>
                <a:gd name="T3" fmla="*/ 9 h 61"/>
                <a:gd name="T4" fmla="*/ 12 w 67"/>
                <a:gd name="T5" fmla="*/ 52 h 61"/>
                <a:gd name="T6" fmla="*/ 12 w 67"/>
                <a:gd name="T7" fmla="*/ 52 h 61"/>
                <a:gd name="T8" fmla="*/ 33 w 67"/>
                <a:gd name="T9" fmla="*/ 61 h 61"/>
                <a:gd name="T10" fmla="*/ 55 w 67"/>
                <a:gd name="T11" fmla="*/ 52 h 61"/>
                <a:gd name="T12" fmla="*/ 55 w 67"/>
                <a:gd name="T13" fmla="*/ 9 h 61"/>
                <a:gd name="T14" fmla="*/ 55 w 67"/>
                <a:gd name="T15" fmla="*/ 9 h 61"/>
                <a:gd name="T16" fmla="*/ 33 w 6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1">
                  <a:moveTo>
                    <a:pt x="33" y="0"/>
                  </a:moveTo>
                  <a:cubicBezTo>
                    <a:pt x="25" y="0"/>
                    <a:pt x="18" y="3"/>
                    <a:pt x="12" y="9"/>
                  </a:cubicBezTo>
                  <a:cubicBezTo>
                    <a:pt x="0" y="21"/>
                    <a:pt x="0" y="40"/>
                    <a:pt x="12" y="52"/>
                  </a:cubicBezTo>
                  <a:cubicBezTo>
                    <a:pt x="12" y="52"/>
                    <a:pt x="12" y="52"/>
                    <a:pt x="12" y="52"/>
                  </a:cubicBezTo>
                  <a:cubicBezTo>
                    <a:pt x="18" y="58"/>
                    <a:pt x="25" y="61"/>
                    <a:pt x="33" y="61"/>
                  </a:cubicBezTo>
                  <a:cubicBezTo>
                    <a:pt x="41" y="61"/>
                    <a:pt x="49" y="58"/>
                    <a:pt x="55" y="52"/>
                  </a:cubicBezTo>
                  <a:cubicBezTo>
                    <a:pt x="67" y="40"/>
                    <a:pt x="67" y="21"/>
                    <a:pt x="55" y="9"/>
                  </a:cubicBezTo>
                  <a:cubicBezTo>
                    <a:pt x="55" y="9"/>
                    <a:pt x="55" y="9"/>
                    <a:pt x="55" y="9"/>
                  </a:cubicBezTo>
                  <a:cubicBezTo>
                    <a:pt x="49" y="3"/>
                    <a:pt x="41" y="0"/>
                    <a:pt x="33" y="0"/>
                  </a:cubicBezTo>
                </a:path>
              </a:pathLst>
            </a:custGeom>
            <a:solidFill>
              <a:srgbClr val="CA5A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7993444" y="0"/>
            <a:ext cx="4198556" cy="4437852"/>
            <a:chOff x="7993444" y="0"/>
            <a:chExt cx="4198556" cy="4437852"/>
          </a:xfrm>
        </p:grpSpPr>
        <p:sp>
          <p:nvSpPr>
            <p:cNvPr id="16" name="Freeform 16"/>
            <p:cNvSpPr>
              <a:spLocks/>
            </p:cNvSpPr>
            <p:nvPr/>
          </p:nvSpPr>
          <p:spPr bwMode="auto">
            <a:xfrm>
              <a:off x="7993444" y="0"/>
              <a:ext cx="1821913" cy="2871549"/>
            </a:xfrm>
            <a:custGeom>
              <a:avLst/>
              <a:gdLst>
                <a:gd name="T0" fmla="*/ 63 w 543"/>
                <a:gd name="T1" fmla="*/ 0 h 855"/>
                <a:gd name="T2" fmla="*/ 0 w 543"/>
                <a:gd name="T3" fmla="*/ 0 h 855"/>
                <a:gd name="T4" fmla="*/ 71 w 543"/>
                <a:gd name="T5" fmla="*/ 208 h 855"/>
                <a:gd name="T6" fmla="*/ 500 w 543"/>
                <a:gd name="T7" fmla="*/ 855 h 855"/>
                <a:gd name="T8" fmla="*/ 500 w 543"/>
                <a:gd name="T9" fmla="*/ 855 h 855"/>
                <a:gd name="T10" fmla="*/ 500 w 543"/>
                <a:gd name="T11" fmla="*/ 855 h 855"/>
                <a:gd name="T12" fmla="*/ 500 w 543"/>
                <a:gd name="T13" fmla="*/ 812 h 855"/>
                <a:gd name="T14" fmla="*/ 522 w 543"/>
                <a:gd name="T15" fmla="*/ 803 h 855"/>
                <a:gd name="T16" fmla="*/ 543 w 543"/>
                <a:gd name="T17" fmla="*/ 812 h 855"/>
                <a:gd name="T18" fmla="*/ 63 w 543"/>
                <a:gd name="T19"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3" h="855">
                  <a:moveTo>
                    <a:pt x="63" y="0"/>
                  </a:moveTo>
                  <a:cubicBezTo>
                    <a:pt x="0" y="0"/>
                    <a:pt x="0" y="0"/>
                    <a:pt x="0" y="0"/>
                  </a:cubicBezTo>
                  <a:cubicBezTo>
                    <a:pt x="19" y="70"/>
                    <a:pt x="43" y="140"/>
                    <a:pt x="71" y="208"/>
                  </a:cubicBezTo>
                  <a:cubicBezTo>
                    <a:pt x="169" y="451"/>
                    <a:pt x="313" y="668"/>
                    <a:pt x="500" y="855"/>
                  </a:cubicBezTo>
                  <a:cubicBezTo>
                    <a:pt x="500" y="855"/>
                    <a:pt x="500" y="855"/>
                    <a:pt x="500" y="855"/>
                  </a:cubicBezTo>
                  <a:cubicBezTo>
                    <a:pt x="500" y="855"/>
                    <a:pt x="500" y="855"/>
                    <a:pt x="500" y="855"/>
                  </a:cubicBezTo>
                  <a:cubicBezTo>
                    <a:pt x="488" y="843"/>
                    <a:pt x="488" y="824"/>
                    <a:pt x="500" y="812"/>
                  </a:cubicBezTo>
                  <a:cubicBezTo>
                    <a:pt x="506" y="806"/>
                    <a:pt x="514" y="803"/>
                    <a:pt x="522" y="803"/>
                  </a:cubicBezTo>
                  <a:cubicBezTo>
                    <a:pt x="529" y="803"/>
                    <a:pt x="537" y="806"/>
                    <a:pt x="543" y="812"/>
                  </a:cubicBezTo>
                  <a:cubicBezTo>
                    <a:pt x="314" y="582"/>
                    <a:pt x="150" y="304"/>
                    <a:pt x="6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9614129" y="1234550"/>
              <a:ext cx="2436466" cy="2126471"/>
            </a:xfrm>
            <a:custGeom>
              <a:avLst/>
              <a:gdLst>
                <a:gd name="T0" fmla="*/ 52 w 726"/>
                <a:gd name="T1" fmla="*/ 0 h 633"/>
                <a:gd name="T2" fmla="*/ 68 w 726"/>
                <a:gd name="T3" fmla="*/ 23 h 633"/>
                <a:gd name="T4" fmla="*/ 60 w 726"/>
                <a:gd name="T5" fmla="*/ 66 h 633"/>
                <a:gd name="T6" fmla="*/ 43 w 726"/>
                <a:gd name="T7" fmla="*/ 71 h 633"/>
                <a:gd name="T8" fmla="*/ 17 w 726"/>
                <a:gd name="T9" fmla="*/ 58 h 633"/>
                <a:gd name="T10" fmla="*/ 1 w 726"/>
                <a:gd name="T11" fmla="*/ 35 h 633"/>
                <a:gd name="T12" fmla="*/ 8 w 726"/>
                <a:gd name="T13" fmla="*/ 64 h 633"/>
                <a:gd name="T14" fmla="*/ 204 w 726"/>
                <a:gd name="T15" fmla="*/ 299 h 633"/>
                <a:gd name="T16" fmla="*/ 669 w 726"/>
                <a:gd name="T17" fmla="*/ 629 h 633"/>
                <a:gd name="T18" fmla="*/ 687 w 726"/>
                <a:gd name="T19" fmla="*/ 633 h 633"/>
                <a:gd name="T20" fmla="*/ 700 w 726"/>
                <a:gd name="T21" fmla="*/ 631 h 633"/>
                <a:gd name="T22" fmla="*/ 674 w 726"/>
                <a:gd name="T23" fmla="*/ 619 h 633"/>
                <a:gd name="T24" fmla="*/ 660 w 726"/>
                <a:gd name="T25" fmla="*/ 578 h 633"/>
                <a:gd name="T26" fmla="*/ 687 w 726"/>
                <a:gd name="T27" fmla="*/ 561 h 633"/>
                <a:gd name="T28" fmla="*/ 700 w 726"/>
                <a:gd name="T29" fmla="*/ 564 h 633"/>
                <a:gd name="T30" fmla="*/ 726 w 726"/>
                <a:gd name="T31" fmla="*/ 575 h 633"/>
                <a:gd name="T32" fmla="*/ 705 w 726"/>
                <a:gd name="T33" fmla="*/ 554 h 633"/>
                <a:gd name="T34" fmla="*/ 263 w 726"/>
                <a:gd name="T35" fmla="*/ 240 h 633"/>
                <a:gd name="T36" fmla="*/ 77 w 726"/>
                <a:gd name="T37" fmla="*/ 17 h 633"/>
                <a:gd name="T38" fmla="*/ 52 w 726"/>
                <a:gd name="T39" fmla="*/ 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6" h="633">
                  <a:moveTo>
                    <a:pt x="52" y="0"/>
                  </a:moveTo>
                  <a:cubicBezTo>
                    <a:pt x="57" y="8"/>
                    <a:pt x="62" y="16"/>
                    <a:pt x="68" y="23"/>
                  </a:cubicBezTo>
                  <a:cubicBezTo>
                    <a:pt x="77" y="37"/>
                    <a:pt x="74" y="56"/>
                    <a:pt x="60" y="66"/>
                  </a:cubicBezTo>
                  <a:cubicBezTo>
                    <a:pt x="55" y="70"/>
                    <a:pt x="49" y="71"/>
                    <a:pt x="43" y="71"/>
                  </a:cubicBezTo>
                  <a:cubicBezTo>
                    <a:pt x="33" y="71"/>
                    <a:pt x="23" y="67"/>
                    <a:pt x="17" y="58"/>
                  </a:cubicBezTo>
                  <a:cubicBezTo>
                    <a:pt x="12" y="50"/>
                    <a:pt x="7" y="42"/>
                    <a:pt x="1" y="35"/>
                  </a:cubicBezTo>
                  <a:cubicBezTo>
                    <a:pt x="0" y="45"/>
                    <a:pt x="2" y="55"/>
                    <a:pt x="8" y="64"/>
                  </a:cubicBezTo>
                  <a:cubicBezTo>
                    <a:pt x="66" y="148"/>
                    <a:pt x="132" y="227"/>
                    <a:pt x="204" y="299"/>
                  </a:cubicBezTo>
                  <a:cubicBezTo>
                    <a:pt x="340" y="435"/>
                    <a:pt x="497" y="546"/>
                    <a:pt x="669" y="629"/>
                  </a:cubicBezTo>
                  <a:cubicBezTo>
                    <a:pt x="675" y="631"/>
                    <a:pt x="681" y="633"/>
                    <a:pt x="687" y="633"/>
                  </a:cubicBezTo>
                  <a:cubicBezTo>
                    <a:pt x="692" y="633"/>
                    <a:pt x="696" y="632"/>
                    <a:pt x="700" y="631"/>
                  </a:cubicBezTo>
                  <a:cubicBezTo>
                    <a:pt x="691" y="627"/>
                    <a:pt x="683" y="623"/>
                    <a:pt x="674" y="619"/>
                  </a:cubicBezTo>
                  <a:cubicBezTo>
                    <a:pt x="659" y="611"/>
                    <a:pt x="653" y="593"/>
                    <a:pt x="660" y="578"/>
                  </a:cubicBezTo>
                  <a:cubicBezTo>
                    <a:pt x="665" y="567"/>
                    <a:pt x="676" y="561"/>
                    <a:pt x="687" y="561"/>
                  </a:cubicBezTo>
                  <a:cubicBezTo>
                    <a:pt x="692" y="561"/>
                    <a:pt x="696" y="562"/>
                    <a:pt x="700" y="564"/>
                  </a:cubicBezTo>
                  <a:cubicBezTo>
                    <a:pt x="709" y="568"/>
                    <a:pt x="717" y="572"/>
                    <a:pt x="726" y="575"/>
                  </a:cubicBezTo>
                  <a:cubicBezTo>
                    <a:pt x="722" y="566"/>
                    <a:pt x="715" y="558"/>
                    <a:pt x="705" y="554"/>
                  </a:cubicBezTo>
                  <a:cubicBezTo>
                    <a:pt x="541" y="475"/>
                    <a:pt x="392" y="370"/>
                    <a:pt x="263" y="240"/>
                  </a:cubicBezTo>
                  <a:cubicBezTo>
                    <a:pt x="194" y="171"/>
                    <a:pt x="132" y="96"/>
                    <a:pt x="77" y="17"/>
                  </a:cubicBezTo>
                  <a:cubicBezTo>
                    <a:pt x="71" y="8"/>
                    <a:pt x="62" y="3"/>
                    <a:pt x="52"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9913250" y="0"/>
              <a:ext cx="478591" cy="532977"/>
            </a:xfrm>
            <a:custGeom>
              <a:avLst/>
              <a:gdLst>
                <a:gd name="T0" fmla="*/ 90 w 143"/>
                <a:gd name="T1" fmla="*/ 0 h 158"/>
                <a:gd name="T2" fmla="*/ 0 w 143"/>
                <a:gd name="T3" fmla="*/ 0 h 158"/>
                <a:gd name="T4" fmla="*/ 64 w 143"/>
                <a:gd name="T5" fmla="*/ 138 h 158"/>
                <a:gd name="T6" fmla="*/ 87 w 143"/>
                <a:gd name="T7" fmla="*/ 158 h 158"/>
                <a:gd name="T8" fmla="*/ 74 w 143"/>
                <a:gd name="T9" fmla="*/ 133 h 158"/>
                <a:gd name="T10" fmla="*/ 86 w 143"/>
                <a:gd name="T11" fmla="*/ 92 h 158"/>
                <a:gd name="T12" fmla="*/ 100 w 143"/>
                <a:gd name="T13" fmla="*/ 88 h 158"/>
                <a:gd name="T14" fmla="*/ 127 w 143"/>
                <a:gd name="T15" fmla="*/ 104 h 158"/>
                <a:gd name="T16" fmla="*/ 141 w 143"/>
                <a:gd name="T17" fmla="*/ 129 h 158"/>
                <a:gd name="T18" fmla="*/ 137 w 143"/>
                <a:gd name="T19" fmla="*/ 99 h 158"/>
                <a:gd name="T20" fmla="*/ 90 w 143"/>
                <a:gd name="T2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3" h="158">
                  <a:moveTo>
                    <a:pt x="90" y="0"/>
                  </a:moveTo>
                  <a:cubicBezTo>
                    <a:pt x="0" y="0"/>
                    <a:pt x="0" y="0"/>
                    <a:pt x="0" y="0"/>
                  </a:cubicBezTo>
                  <a:cubicBezTo>
                    <a:pt x="18" y="47"/>
                    <a:pt x="40" y="93"/>
                    <a:pt x="64" y="138"/>
                  </a:cubicBezTo>
                  <a:cubicBezTo>
                    <a:pt x="69" y="148"/>
                    <a:pt x="77" y="155"/>
                    <a:pt x="87" y="158"/>
                  </a:cubicBezTo>
                  <a:cubicBezTo>
                    <a:pt x="83" y="150"/>
                    <a:pt x="78" y="141"/>
                    <a:pt x="74" y="133"/>
                  </a:cubicBezTo>
                  <a:cubicBezTo>
                    <a:pt x="66" y="118"/>
                    <a:pt x="71" y="100"/>
                    <a:pt x="86" y="92"/>
                  </a:cubicBezTo>
                  <a:cubicBezTo>
                    <a:pt x="91" y="89"/>
                    <a:pt x="96" y="88"/>
                    <a:pt x="100" y="88"/>
                  </a:cubicBezTo>
                  <a:cubicBezTo>
                    <a:pt x="111" y="88"/>
                    <a:pt x="122" y="94"/>
                    <a:pt x="127" y="104"/>
                  </a:cubicBezTo>
                  <a:cubicBezTo>
                    <a:pt x="132" y="112"/>
                    <a:pt x="136" y="120"/>
                    <a:pt x="141" y="129"/>
                  </a:cubicBezTo>
                  <a:cubicBezTo>
                    <a:pt x="143" y="119"/>
                    <a:pt x="142" y="108"/>
                    <a:pt x="137" y="99"/>
                  </a:cubicBezTo>
                  <a:cubicBezTo>
                    <a:pt x="120" y="67"/>
                    <a:pt x="104" y="34"/>
                    <a:pt x="9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10930255" y="0"/>
              <a:ext cx="919115" cy="962623"/>
            </a:xfrm>
            <a:custGeom>
              <a:avLst/>
              <a:gdLst>
                <a:gd name="T0" fmla="*/ 95 w 274"/>
                <a:gd name="T1" fmla="*/ 0 h 287"/>
                <a:gd name="T2" fmla="*/ 0 w 274"/>
                <a:gd name="T3" fmla="*/ 0 h 287"/>
                <a:gd name="T4" fmla="*/ 203 w 274"/>
                <a:gd name="T5" fmla="*/ 275 h 287"/>
                <a:gd name="T6" fmla="*/ 231 w 274"/>
                <a:gd name="T7" fmla="*/ 287 h 287"/>
                <a:gd name="T8" fmla="*/ 211 w 274"/>
                <a:gd name="T9" fmla="*/ 267 h 287"/>
                <a:gd name="T10" fmla="*/ 211 w 274"/>
                <a:gd name="T11" fmla="*/ 224 h 287"/>
                <a:gd name="T12" fmla="*/ 232 w 274"/>
                <a:gd name="T13" fmla="*/ 215 h 287"/>
                <a:gd name="T14" fmla="*/ 254 w 274"/>
                <a:gd name="T15" fmla="*/ 224 h 287"/>
                <a:gd name="T16" fmla="*/ 274 w 274"/>
                <a:gd name="T17" fmla="*/ 244 h 287"/>
                <a:gd name="T18" fmla="*/ 262 w 274"/>
                <a:gd name="T19" fmla="*/ 216 h 287"/>
                <a:gd name="T20" fmla="*/ 95 w 274"/>
                <a:gd name="T21"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4" h="287">
                  <a:moveTo>
                    <a:pt x="95" y="0"/>
                  </a:moveTo>
                  <a:cubicBezTo>
                    <a:pt x="0" y="0"/>
                    <a:pt x="0" y="0"/>
                    <a:pt x="0" y="0"/>
                  </a:cubicBezTo>
                  <a:cubicBezTo>
                    <a:pt x="52" y="99"/>
                    <a:pt x="120" y="192"/>
                    <a:pt x="203" y="275"/>
                  </a:cubicBezTo>
                  <a:cubicBezTo>
                    <a:pt x="211" y="283"/>
                    <a:pt x="221" y="287"/>
                    <a:pt x="231" y="287"/>
                  </a:cubicBezTo>
                  <a:cubicBezTo>
                    <a:pt x="224" y="281"/>
                    <a:pt x="217" y="274"/>
                    <a:pt x="211" y="267"/>
                  </a:cubicBezTo>
                  <a:cubicBezTo>
                    <a:pt x="199" y="255"/>
                    <a:pt x="199" y="236"/>
                    <a:pt x="211" y="224"/>
                  </a:cubicBezTo>
                  <a:cubicBezTo>
                    <a:pt x="217" y="218"/>
                    <a:pt x="224" y="215"/>
                    <a:pt x="232" y="215"/>
                  </a:cubicBezTo>
                  <a:cubicBezTo>
                    <a:pt x="240" y="215"/>
                    <a:pt x="248" y="218"/>
                    <a:pt x="254" y="224"/>
                  </a:cubicBezTo>
                  <a:cubicBezTo>
                    <a:pt x="260" y="231"/>
                    <a:pt x="267" y="237"/>
                    <a:pt x="274" y="244"/>
                  </a:cubicBezTo>
                  <a:cubicBezTo>
                    <a:pt x="273" y="234"/>
                    <a:pt x="269" y="224"/>
                    <a:pt x="262" y="216"/>
                  </a:cubicBezTo>
                  <a:cubicBezTo>
                    <a:pt x="196" y="150"/>
                    <a:pt x="140" y="78"/>
                    <a:pt x="95"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11707968" y="821221"/>
              <a:ext cx="484032" cy="532977"/>
            </a:xfrm>
            <a:custGeom>
              <a:avLst/>
              <a:gdLst>
                <a:gd name="T0" fmla="*/ 43 w 144"/>
                <a:gd name="T1" fmla="*/ 0 h 160"/>
                <a:gd name="T2" fmla="*/ 31 w 144"/>
                <a:gd name="T3" fmla="*/ 31 h 160"/>
                <a:gd name="T4" fmla="*/ 1 w 144"/>
                <a:gd name="T5" fmla="*/ 43 h 160"/>
                <a:gd name="T6" fmla="*/ 0 w 144"/>
                <a:gd name="T7" fmla="*/ 43 h 160"/>
                <a:gd name="T8" fmla="*/ 144 w 144"/>
                <a:gd name="T9" fmla="*/ 160 h 160"/>
                <a:gd name="T10" fmla="*/ 144 w 144"/>
                <a:gd name="T11" fmla="*/ 85 h 160"/>
                <a:gd name="T12" fmla="*/ 43 w 144"/>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144" h="160">
                  <a:moveTo>
                    <a:pt x="43" y="0"/>
                  </a:moveTo>
                  <a:cubicBezTo>
                    <a:pt x="43" y="11"/>
                    <a:pt x="39" y="23"/>
                    <a:pt x="31" y="31"/>
                  </a:cubicBezTo>
                  <a:cubicBezTo>
                    <a:pt x="23" y="39"/>
                    <a:pt x="12" y="43"/>
                    <a:pt x="1" y="43"/>
                  </a:cubicBezTo>
                  <a:cubicBezTo>
                    <a:pt x="1" y="43"/>
                    <a:pt x="1" y="43"/>
                    <a:pt x="0" y="43"/>
                  </a:cubicBezTo>
                  <a:cubicBezTo>
                    <a:pt x="45" y="86"/>
                    <a:pt x="94" y="125"/>
                    <a:pt x="144" y="160"/>
                  </a:cubicBezTo>
                  <a:cubicBezTo>
                    <a:pt x="144" y="85"/>
                    <a:pt x="144" y="85"/>
                    <a:pt x="144" y="85"/>
                  </a:cubicBezTo>
                  <a:cubicBezTo>
                    <a:pt x="109" y="59"/>
                    <a:pt x="75" y="30"/>
                    <a:pt x="43"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11599197" y="723327"/>
              <a:ext cx="250173" cy="239296"/>
            </a:xfrm>
            <a:custGeom>
              <a:avLst/>
              <a:gdLst>
                <a:gd name="T0" fmla="*/ 33 w 75"/>
                <a:gd name="T1" fmla="*/ 0 h 72"/>
                <a:gd name="T2" fmla="*/ 12 w 75"/>
                <a:gd name="T3" fmla="*/ 9 h 72"/>
                <a:gd name="T4" fmla="*/ 12 w 75"/>
                <a:gd name="T5" fmla="*/ 52 h 72"/>
                <a:gd name="T6" fmla="*/ 32 w 75"/>
                <a:gd name="T7" fmla="*/ 72 h 72"/>
                <a:gd name="T8" fmla="*/ 33 w 75"/>
                <a:gd name="T9" fmla="*/ 72 h 72"/>
                <a:gd name="T10" fmla="*/ 63 w 75"/>
                <a:gd name="T11" fmla="*/ 60 h 72"/>
                <a:gd name="T12" fmla="*/ 75 w 75"/>
                <a:gd name="T13" fmla="*/ 29 h 72"/>
                <a:gd name="T14" fmla="*/ 55 w 75"/>
                <a:gd name="T15" fmla="*/ 9 h 72"/>
                <a:gd name="T16" fmla="*/ 33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3" y="0"/>
                  </a:moveTo>
                  <a:cubicBezTo>
                    <a:pt x="25" y="0"/>
                    <a:pt x="18" y="3"/>
                    <a:pt x="12" y="9"/>
                  </a:cubicBezTo>
                  <a:cubicBezTo>
                    <a:pt x="0" y="21"/>
                    <a:pt x="0" y="40"/>
                    <a:pt x="12" y="52"/>
                  </a:cubicBezTo>
                  <a:cubicBezTo>
                    <a:pt x="18" y="59"/>
                    <a:pt x="25" y="66"/>
                    <a:pt x="32" y="72"/>
                  </a:cubicBezTo>
                  <a:cubicBezTo>
                    <a:pt x="33" y="72"/>
                    <a:pt x="33" y="72"/>
                    <a:pt x="33" y="72"/>
                  </a:cubicBezTo>
                  <a:cubicBezTo>
                    <a:pt x="44" y="72"/>
                    <a:pt x="55" y="68"/>
                    <a:pt x="63" y="60"/>
                  </a:cubicBezTo>
                  <a:cubicBezTo>
                    <a:pt x="71" y="52"/>
                    <a:pt x="75" y="40"/>
                    <a:pt x="75" y="29"/>
                  </a:cubicBezTo>
                  <a:cubicBezTo>
                    <a:pt x="68" y="22"/>
                    <a:pt x="61" y="16"/>
                    <a:pt x="55" y="9"/>
                  </a:cubicBezTo>
                  <a:cubicBezTo>
                    <a:pt x="49" y="3"/>
                    <a:pt x="41" y="0"/>
                    <a:pt x="33" y="0"/>
                  </a:cubicBezTo>
                </a:path>
              </a:pathLst>
            </a:custGeom>
            <a:solidFill>
              <a:srgbClr val="3383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10206931" y="435083"/>
              <a:ext cx="1985069" cy="1995946"/>
            </a:xfrm>
            <a:custGeom>
              <a:avLst/>
              <a:gdLst>
                <a:gd name="T0" fmla="*/ 54 w 592"/>
                <a:gd name="T1" fmla="*/ 0 h 596"/>
                <a:gd name="T2" fmla="*/ 33 w 592"/>
                <a:gd name="T3" fmla="*/ 26 h 596"/>
                <a:gd name="T4" fmla="*/ 13 w 592"/>
                <a:gd name="T5" fmla="*/ 31 h 596"/>
                <a:gd name="T6" fmla="*/ 0 w 592"/>
                <a:gd name="T7" fmla="*/ 29 h 596"/>
                <a:gd name="T8" fmla="*/ 232 w 592"/>
                <a:gd name="T9" fmla="*/ 334 h 596"/>
                <a:gd name="T10" fmla="*/ 592 w 592"/>
                <a:gd name="T11" fmla="*/ 596 h 596"/>
                <a:gd name="T12" fmla="*/ 592 w 592"/>
                <a:gd name="T13" fmla="*/ 527 h 596"/>
                <a:gd name="T14" fmla="*/ 275 w 592"/>
                <a:gd name="T15" fmla="*/ 291 h 596"/>
                <a:gd name="T16" fmla="*/ 54 w 592"/>
                <a:gd name="T17"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2" h="596">
                  <a:moveTo>
                    <a:pt x="54" y="0"/>
                  </a:moveTo>
                  <a:cubicBezTo>
                    <a:pt x="51" y="11"/>
                    <a:pt x="44" y="20"/>
                    <a:pt x="33" y="26"/>
                  </a:cubicBezTo>
                  <a:cubicBezTo>
                    <a:pt x="27" y="29"/>
                    <a:pt x="20" y="31"/>
                    <a:pt x="13" y="31"/>
                  </a:cubicBezTo>
                  <a:cubicBezTo>
                    <a:pt x="9" y="31"/>
                    <a:pt x="4" y="30"/>
                    <a:pt x="0" y="29"/>
                  </a:cubicBezTo>
                  <a:cubicBezTo>
                    <a:pt x="63" y="140"/>
                    <a:pt x="141" y="243"/>
                    <a:pt x="232" y="334"/>
                  </a:cubicBezTo>
                  <a:cubicBezTo>
                    <a:pt x="339" y="442"/>
                    <a:pt x="460" y="529"/>
                    <a:pt x="592" y="596"/>
                  </a:cubicBezTo>
                  <a:cubicBezTo>
                    <a:pt x="592" y="527"/>
                    <a:pt x="592" y="527"/>
                    <a:pt x="592" y="527"/>
                  </a:cubicBezTo>
                  <a:cubicBezTo>
                    <a:pt x="477" y="465"/>
                    <a:pt x="370" y="386"/>
                    <a:pt x="275" y="291"/>
                  </a:cubicBezTo>
                  <a:cubicBezTo>
                    <a:pt x="188" y="204"/>
                    <a:pt x="113" y="106"/>
                    <a:pt x="54"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10136229" y="299121"/>
              <a:ext cx="250173" cy="239296"/>
            </a:xfrm>
            <a:custGeom>
              <a:avLst/>
              <a:gdLst>
                <a:gd name="T0" fmla="*/ 34 w 75"/>
                <a:gd name="T1" fmla="*/ 0 h 72"/>
                <a:gd name="T2" fmla="*/ 20 w 75"/>
                <a:gd name="T3" fmla="*/ 4 h 72"/>
                <a:gd name="T4" fmla="*/ 8 w 75"/>
                <a:gd name="T5" fmla="*/ 45 h 72"/>
                <a:gd name="T6" fmla="*/ 21 w 75"/>
                <a:gd name="T7" fmla="*/ 70 h 72"/>
                <a:gd name="T8" fmla="*/ 34 w 75"/>
                <a:gd name="T9" fmla="*/ 72 h 72"/>
                <a:gd name="T10" fmla="*/ 54 w 75"/>
                <a:gd name="T11" fmla="*/ 67 h 72"/>
                <a:gd name="T12" fmla="*/ 75 w 75"/>
                <a:gd name="T13" fmla="*/ 41 h 72"/>
                <a:gd name="T14" fmla="*/ 61 w 75"/>
                <a:gd name="T15" fmla="*/ 16 h 72"/>
                <a:gd name="T16" fmla="*/ 34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4" y="0"/>
                  </a:moveTo>
                  <a:cubicBezTo>
                    <a:pt x="30" y="0"/>
                    <a:pt x="25" y="1"/>
                    <a:pt x="20" y="4"/>
                  </a:cubicBezTo>
                  <a:cubicBezTo>
                    <a:pt x="5" y="12"/>
                    <a:pt x="0" y="30"/>
                    <a:pt x="8" y="45"/>
                  </a:cubicBezTo>
                  <a:cubicBezTo>
                    <a:pt x="12" y="53"/>
                    <a:pt x="17" y="62"/>
                    <a:pt x="21" y="70"/>
                  </a:cubicBezTo>
                  <a:cubicBezTo>
                    <a:pt x="25" y="71"/>
                    <a:pt x="30" y="72"/>
                    <a:pt x="34" y="72"/>
                  </a:cubicBezTo>
                  <a:cubicBezTo>
                    <a:pt x="41" y="72"/>
                    <a:pt x="48" y="70"/>
                    <a:pt x="54" y="67"/>
                  </a:cubicBezTo>
                  <a:cubicBezTo>
                    <a:pt x="65" y="61"/>
                    <a:pt x="72" y="52"/>
                    <a:pt x="75" y="41"/>
                  </a:cubicBezTo>
                  <a:cubicBezTo>
                    <a:pt x="70" y="32"/>
                    <a:pt x="66" y="24"/>
                    <a:pt x="61" y="16"/>
                  </a:cubicBezTo>
                  <a:cubicBezTo>
                    <a:pt x="56" y="6"/>
                    <a:pt x="45" y="0"/>
                    <a:pt x="34"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8961504" y="0"/>
              <a:ext cx="826658" cy="1354198"/>
            </a:xfrm>
            <a:custGeom>
              <a:avLst/>
              <a:gdLst>
                <a:gd name="T0" fmla="*/ 65 w 247"/>
                <a:gd name="T1" fmla="*/ 0 h 403"/>
                <a:gd name="T2" fmla="*/ 0 w 247"/>
                <a:gd name="T3" fmla="*/ 0 h 403"/>
                <a:gd name="T4" fmla="*/ 27 w 247"/>
                <a:gd name="T5" fmla="*/ 76 h 403"/>
                <a:gd name="T6" fmla="*/ 196 w 247"/>
                <a:gd name="T7" fmla="*/ 403 h 403"/>
                <a:gd name="T8" fmla="*/ 214 w 247"/>
                <a:gd name="T9" fmla="*/ 375 h 403"/>
                <a:gd name="T10" fmla="*/ 237 w 247"/>
                <a:gd name="T11" fmla="*/ 367 h 403"/>
                <a:gd name="T12" fmla="*/ 247 w 247"/>
                <a:gd name="T13" fmla="*/ 368 h 403"/>
                <a:gd name="T14" fmla="*/ 84 w 247"/>
                <a:gd name="T15" fmla="*/ 54 h 403"/>
                <a:gd name="T16" fmla="*/ 65 w 247"/>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403">
                  <a:moveTo>
                    <a:pt x="65" y="0"/>
                  </a:moveTo>
                  <a:cubicBezTo>
                    <a:pt x="0" y="0"/>
                    <a:pt x="0" y="0"/>
                    <a:pt x="0" y="0"/>
                  </a:cubicBezTo>
                  <a:cubicBezTo>
                    <a:pt x="9" y="26"/>
                    <a:pt x="18" y="51"/>
                    <a:pt x="27" y="76"/>
                  </a:cubicBezTo>
                  <a:cubicBezTo>
                    <a:pt x="72" y="191"/>
                    <a:pt x="128" y="300"/>
                    <a:pt x="196" y="403"/>
                  </a:cubicBezTo>
                  <a:cubicBezTo>
                    <a:pt x="198" y="392"/>
                    <a:pt x="204" y="381"/>
                    <a:pt x="214" y="375"/>
                  </a:cubicBezTo>
                  <a:cubicBezTo>
                    <a:pt x="221" y="370"/>
                    <a:pt x="229" y="367"/>
                    <a:pt x="237" y="367"/>
                  </a:cubicBezTo>
                  <a:cubicBezTo>
                    <a:pt x="241" y="367"/>
                    <a:pt x="244" y="368"/>
                    <a:pt x="247" y="368"/>
                  </a:cubicBezTo>
                  <a:cubicBezTo>
                    <a:pt x="181" y="270"/>
                    <a:pt x="127" y="164"/>
                    <a:pt x="84" y="54"/>
                  </a:cubicBezTo>
                  <a:cubicBezTo>
                    <a:pt x="77" y="36"/>
                    <a:pt x="71" y="18"/>
                    <a:pt x="65"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9619569" y="1234550"/>
              <a:ext cx="255613" cy="239296"/>
            </a:xfrm>
            <a:custGeom>
              <a:avLst/>
              <a:gdLst>
                <a:gd name="T0" fmla="*/ 41 w 76"/>
                <a:gd name="T1" fmla="*/ 0 h 72"/>
                <a:gd name="T2" fmla="*/ 18 w 76"/>
                <a:gd name="T3" fmla="*/ 8 h 72"/>
                <a:gd name="T4" fmla="*/ 0 w 76"/>
                <a:gd name="T5" fmla="*/ 36 h 72"/>
                <a:gd name="T6" fmla="*/ 16 w 76"/>
                <a:gd name="T7" fmla="*/ 59 h 72"/>
                <a:gd name="T8" fmla="*/ 42 w 76"/>
                <a:gd name="T9" fmla="*/ 72 h 72"/>
                <a:gd name="T10" fmla="*/ 59 w 76"/>
                <a:gd name="T11" fmla="*/ 67 h 72"/>
                <a:gd name="T12" fmla="*/ 67 w 76"/>
                <a:gd name="T13" fmla="*/ 24 h 72"/>
                <a:gd name="T14" fmla="*/ 51 w 76"/>
                <a:gd name="T15" fmla="*/ 1 h 72"/>
                <a:gd name="T16" fmla="*/ 41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1" y="0"/>
                  </a:moveTo>
                  <a:cubicBezTo>
                    <a:pt x="33" y="0"/>
                    <a:pt x="25" y="3"/>
                    <a:pt x="18" y="8"/>
                  </a:cubicBezTo>
                  <a:cubicBezTo>
                    <a:pt x="8" y="14"/>
                    <a:pt x="2" y="25"/>
                    <a:pt x="0" y="36"/>
                  </a:cubicBezTo>
                  <a:cubicBezTo>
                    <a:pt x="6" y="43"/>
                    <a:pt x="11" y="51"/>
                    <a:pt x="16" y="59"/>
                  </a:cubicBezTo>
                  <a:cubicBezTo>
                    <a:pt x="22" y="68"/>
                    <a:pt x="32" y="72"/>
                    <a:pt x="42" y="72"/>
                  </a:cubicBezTo>
                  <a:cubicBezTo>
                    <a:pt x="48" y="72"/>
                    <a:pt x="54" y="71"/>
                    <a:pt x="59" y="67"/>
                  </a:cubicBezTo>
                  <a:cubicBezTo>
                    <a:pt x="73" y="57"/>
                    <a:pt x="76" y="38"/>
                    <a:pt x="67" y="24"/>
                  </a:cubicBezTo>
                  <a:cubicBezTo>
                    <a:pt x="61" y="17"/>
                    <a:pt x="56" y="9"/>
                    <a:pt x="51" y="1"/>
                  </a:cubicBezTo>
                  <a:cubicBezTo>
                    <a:pt x="48" y="1"/>
                    <a:pt x="45" y="0"/>
                    <a:pt x="41"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11963578" y="3165230"/>
              <a:ext cx="228419" cy="282804"/>
            </a:xfrm>
            <a:custGeom>
              <a:avLst/>
              <a:gdLst>
                <a:gd name="T0" fmla="*/ 26 w 68"/>
                <a:gd name="T1" fmla="*/ 0 h 85"/>
                <a:gd name="T2" fmla="*/ 25 w 68"/>
                <a:gd name="T3" fmla="*/ 34 h 85"/>
                <a:gd name="T4" fmla="*/ 0 w 68"/>
                <a:gd name="T5" fmla="*/ 56 h 85"/>
                <a:gd name="T6" fmla="*/ 68 w 68"/>
                <a:gd name="T7" fmla="*/ 85 h 85"/>
                <a:gd name="T8" fmla="*/ 68 w 68"/>
                <a:gd name="T9" fmla="*/ 19 h 85"/>
                <a:gd name="T10" fmla="*/ 26 w 68"/>
                <a:gd name="T11" fmla="*/ 0 h 85"/>
              </a:gdLst>
              <a:ahLst/>
              <a:cxnLst>
                <a:cxn ang="0">
                  <a:pos x="T0" y="T1"/>
                </a:cxn>
                <a:cxn ang="0">
                  <a:pos x="T2" y="T3"/>
                </a:cxn>
                <a:cxn ang="0">
                  <a:pos x="T4" y="T5"/>
                </a:cxn>
                <a:cxn ang="0">
                  <a:pos x="T6" y="T7"/>
                </a:cxn>
                <a:cxn ang="0">
                  <a:pos x="T8" y="T9"/>
                </a:cxn>
                <a:cxn ang="0">
                  <a:pos x="T10" y="T11"/>
                </a:cxn>
              </a:cxnLst>
              <a:rect l="0" t="0" r="r" b="b"/>
              <a:pathLst>
                <a:path w="68" h="85">
                  <a:moveTo>
                    <a:pt x="26" y="0"/>
                  </a:moveTo>
                  <a:cubicBezTo>
                    <a:pt x="30" y="11"/>
                    <a:pt x="30" y="23"/>
                    <a:pt x="25" y="34"/>
                  </a:cubicBezTo>
                  <a:cubicBezTo>
                    <a:pt x="20" y="45"/>
                    <a:pt x="11" y="52"/>
                    <a:pt x="0" y="56"/>
                  </a:cubicBezTo>
                  <a:cubicBezTo>
                    <a:pt x="23" y="66"/>
                    <a:pt x="45" y="76"/>
                    <a:pt x="68" y="85"/>
                  </a:cubicBezTo>
                  <a:cubicBezTo>
                    <a:pt x="68" y="19"/>
                    <a:pt x="68" y="19"/>
                    <a:pt x="68" y="19"/>
                  </a:cubicBezTo>
                  <a:cubicBezTo>
                    <a:pt x="54" y="13"/>
                    <a:pt x="40" y="7"/>
                    <a:pt x="26"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11805862" y="3116285"/>
              <a:ext cx="255613" cy="233859"/>
            </a:xfrm>
            <a:custGeom>
              <a:avLst/>
              <a:gdLst>
                <a:gd name="T0" fmla="*/ 34 w 77"/>
                <a:gd name="T1" fmla="*/ 0 h 70"/>
                <a:gd name="T2" fmla="*/ 7 w 77"/>
                <a:gd name="T3" fmla="*/ 17 h 70"/>
                <a:gd name="T4" fmla="*/ 21 w 77"/>
                <a:gd name="T5" fmla="*/ 58 h 70"/>
                <a:gd name="T6" fmla="*/ 47 w 77"/>
                <a:gd name="T7" fmla="*/ 70 h 70"/>
                <a:gd name="T8" fmla="*/ 72 w 77"/>
                <a:gd name="T9" fmla="*/ 48 h 70"/>
                <a:gd name="T10" fmla="*/ 73 w 77"/>
                <a:gd name="T11" fmla="*/ 14 h 70"/>
                <a:gd name="T12" fmla="*/ 47 w 77"/>
                <a:gd name="T13" fmla="*/ 3 h 70"/>
                <a:gd name="T14" fmla="*/ 34 w 77"/>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0">
                  <a:moveTo>
                    <a:pt x="34" y="0"/>
                  </a:moveTo>
                  <a:cubicBezTo>
                    <a:pt x="23" y="0"/>
                    <a:pt x="12" y="6"/>
                    <a:pt x="7" y="17"/>
                  </a:cubicBezTo>
                  <a:cubicBezTo>
                    <a:pt x="0" y="32"/>
                    <a:pt x="6" y="50"/>
                    <a:pt x="21" y="58"/>
                  </a:cubicBezTo>
                  <a:cubicBezTo>
                    <a:pt x="30" y="62"/>
                    <a:pt x="38" y="66"/>
                    <a:pt x="47" y="70"/>
                  </a:cubicBezTo>
                  <a:cubicBezTo>
                    <a:pt x="58" y="66"/>
                    <a:pt x="67" y="59"/>
                    <a:pt x="72" y="48"/>
                  </a:cubicBezTo>
                  <a:cubicBezTo>
                    <a:pt x="77" y="37"/>
                    <a:pt x="77" y="25"/>
                    <a:pt x="73" y="14"/>
                  </a:cubicBezTo>
                  <a:cubicBezTo>
                    <a:pt x="64" y="11"/>
                    <a:pt x="56" y="7"/>
                    <a:pt x="47" y="3"/>
                  </a:cubicBezTo>
                  <a:cubicBezTo>
                    <a:pt x="43" y="1"/>
                    <a:pt x="39" y="0"/>
                    <a:pt x="34"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9668514" y="2724710"/>
              <a:ext cx="2523482" cy="1713142"/>
            </a:xfrm>
            <a:custGeom>
              <a:avLst/>
              <a:gdLst>
                <a:gd name="T0" fmla="*/ 43 w 752"/>
                <a:gd name="T1" fmla="*/ 0 h 511"/>
                <a:gd name="T2" fmla="*/ 43 w 752"/>
                <a:gd name="T3" fmla="*/ 0 h 511"/>
                <a:gd name="T4" fmla="*/ 43 w 752"/>
                <a:gd name="T5" fmla="*/ 43 h 511"/>
                <a:gd name="T6" fmla="*/ 22 w 752"/>
                <a:gd name="T7" fmla="*/ 52 h 511"/>
                <a:gd name="T8" fmla="*/ 0 w 752"/>
                <a:gd name="T9" fmla="*/ 43 h 511"/>
                <a:gd name="T10" fmla="*/ 752 w 752"/>
                <a:gd name="T11" fmla="*/ 511 h 511"/>
                <a:gd name="T12" fmla="*/ 752 w 752"/>
                <a:gd name="T13" fmla="*/ 447 h 511"/>
                <a:gd name="T14" fmla="*/ 43 w 752"/>
                <a:gd name="T15" fmla="*/ 0 h 511"/>
                <a:gd name="T16" fmla="*/ 43 w 752"/>
                <a:gd name="T17" fmla="*/ 0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2" h="511">
                  <a:moveTo>
                    <a:pt x="43" y="0"/>
                  </a:moveTo>
                  <a:cubicBezTo>
                    <a:pt x="43" y="0"/>
                    <a:pt x="43" y="0"/>
                    <a:pt x="43" y="0"/>
                  </a:cubicBezTo>
                  <a:cubicBezTo>
                    <a:pt x="55" y="12"/>
                    <a:pt x="55" y="31"/>
                    <a:pt x="43" y="43"/>
                  </a:cubicBezTo>
                  <a:cubicBezTo>
                    <a:pt x="37" y="49"/>
                    <a:pt x="29" y="52"/>
                    <a:pt x="22" y="52"/>
                  </a:cubicBezTo>
                  <a:cubicBezTo>
                    <a:pt x="14" y="52"/>
                    <a:pt x="6" y="49"/>
                    <a:pt x="0" y="43"/>
                  </a:cubicBezTo>
                  <a:cubicBezTo>
                    <a:pt x="214" y="257"/>
                    <a:pt x="467" y="415"/>
                    <a:pt x="752" y="511"/>
                  </a:cubicBezTo>
                  <a:cubicBezTo>
                    <a:pt x="752" y="447"/>
                    <a:pt x="752" y="447"/>
                    <a:pt x="752" y="447"/>
                  </a:cubicBezTo>
                  <a:cubicBezTo>
                    <a:pt x="484" y="353"/>
                    <a:pt x="246" y="203"/>
                    <a:pt x="43" y="0"/>
                  </a:cubicBezTo>
                  <a:cubicBezTo>
                    <a:pt x="43" y="0"/>
                    <a:pt x="43" y="0"/>
                    <a:pt x="43"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9630446" y="2697516"/>
              <a:ext cx="222982" cy="201228"/>
            </a:xfrm>
            <a:custGeom>
              <a:avLst/>
              <a:gdLst>
                <a:gd name="T0" fmla="*/ 34 w 67"/>
                <a:gd name="T1" fmla="*/ 0 h 61"/>
                <a:gd name="T2" fmla="*/ 12 w 67"/>
                <a:gd name="T3" fmla="*/ 9 h 61"/>
                <a:gd name="T4" fmla="*/ 12 w 67"/>
                <a:gd name="T5" fmla="*/ 52 h 61"/>
                <a:gd name="T6" fmla="*/ 12 w 67"/>
                <a:gd name="T7" fmla="*/ 52 h 61"/>
                <a:gd name="T8" fmla="*/ 34 w 67"/>
                <a:gd name="T9" fmla="*/ 61 h 61"/>
                <a:gd name="T10" fmla="*/ 55 w 67"/>
                <a:gd name="T11" fmla="*/ 52 h 61"/>
                <a:gd name="T12" fmla="*/ 55 w 67"/>
                <a:gd name="T13" fmla="*/ 9 h 61"/>
                <a:gd name="T14" fmla="*/ 55 w 67"/>
                <a:gd name="T15" fmla="*/ 9 h 61"/>
                <a:gd name="T16" fmla="*/ 34 w 6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1">
                  <a:moveTo>
                    <a:pt x="34" y="0"/>
                  </a:moveTo>
                  <a:cubicBezTo>
                    <a:pt x="26" y="0"/>
                    <a:pt x="18" y="3"/>
                    <a:pt x="12" y="9"/>
                  </a:cubicBezTo>
                  <a:cubicBezTo>
                    <a:pt x="0" y="21"/>
                    <a:pt x="0" y="40"/>
                    <a:pt x="12" y="52"/>
                  </a:cubicBezTo>
                  <a:cubicBezTo>
                    <a:pt x="12" y="52"/>
                    <a:pt x="12" y="52"/>
                    <a:pt x="12" y="52"/>
                  </a:cubicBezTo>
                  <a:cubicBezTo>
                    <a:pt x="18" y="58"/>
                    <a:pt x="26" y="61"/>
                    <a:pt x="34" y="61"/>
                  </a:cubicBezTo>
                  <a:cubicBezTo>
                    <a:pt x="41" y="61"/>
                    <a:pt x="49" y="58"/>
                    <a:pt x="55" y="52"/>
                  </a:cubicBezTo>
                  <a:cubicBezTo>
                    <a:pt x="67" y="40"/>
                    <a:pt x="67" y="21"/>
                    <a:pt x="55" y="9"/>
                  </a:cubicBezTo>
                  <a:cubicBezTo>
                    <a:pt x="55" y="9"/>
                    <a:pt x="55" y="9"/>
                    <a:pt x="55" y="9"/>
                  </a:cubicBezTo>
                  <a:cubicBezTo>
                    <a:pt x="49" y="3"/>
                    <a:pt x="41" y="0"/>
                    <a:pt x="34" y="0"/>
                  </a:cubicBezTo>
                </a:path>
              </a:pathLst>
            </a:custGeom>
            <a:solidFill>
              <a:srgbClr val="DFD2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矩形 259"/>
          <p:cNvSpPr>
            <a:spLocks noChangeArrowheads="1"/>
          </p:cNvSpPr>
          <p:nvPr/>
        </p:nvSpPr>
        <p:spPr bwMode="auto">
          <a:xfrm>
            <a:off x="3797888" y="3299381"/>
            <a:ext cx="52432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pPr>
            <a:r>
              <a:rPr lang="zh-CN" altLang="en-US" sz="4000" spc="600" dirty="0">
                <a:solidFill>
                  <a:srgbClr val="FFDD33"/>
                </a:solidFill>
                <a:latin typeface="方正尚酷简体" panose="03000509000000000000" pitchFamily="65" charset="-122"/>
                <a:ea typeface="方正尚酷简体" panose="03000509000000000000" pitchFamily="65" charset="-122"/>
              </a:rPr>
              <a:t>现场执行策略</a:t>
            </a:r>
          </a:p>
        </p:txBody>
      </p:sp>
      <p:sp>
        <p:nvSpPr>
          <p:cNvPr id="35" name="矩形 259"/>
          <p:cNvSpPr>
            <a:spLocks noChangeArrowheads="1"/>
          </p:cNvSpPr>
          <p:nvPr/>
        </p:nvSpPr>
        <p:spPr bwMode="auto">
          <a:xfrm>
            <a:off x="3474506" y="4044732"/>
            <a:ext cx="589004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400" dirty="0">
                <a:latin typeface="微软雅黑 Light" panose="020B0502040204020203" pitchFamily="34" charset="-122"/>
                <a:ea typeface="微软雅黑 Light" panose="020B0502040204020203" pitchFamily="34" charset="-122"/>
                <a:cs typeface="Arial" panose="020B0604020202020204" pitchFamily="34" charset="0"/>
              </a:rPr>
              <a:t>We have many PowerPoint </a:t>
            </a:r>
            <a:r>
              <a:rPr lang="zh-CN" altLang="en-US" sz="1400" dirty="0">
                <a:latin typeface="微软雅黑 Light" panose="020B0502040204020203" pitchFamily="34" charset="-122"/>
                <a:ea typeface="微软雅黑 Light" panose="020B0502040204020203" pitchFamily="34" charset="-122"/>
                <a:cs typeface="Arial" panose="020B0604020202020204" pitchFamily="34" charset="0"/>
              </a:rPr>
              <a:t>templates</a:t>
            </a:r>
            <a:r>
              <a:rPr lang="en-US" altLang="zh-CN" sz="1400" dirty="0">
                <a:latin typeface="微软雅黑 Light" panose="020B0502040204020203" pitchFamily="34" charset="-122"/>
                <a:ea typeface="微软雅黑 Light" panose="020B0502040204020203" pitchFamily="34" charset="-122"/>
                <a:cs typeface="Arial" panose="020B0604020202020204" pitchFamily="34" charset="0"/>
              </a:rPr>
              <a:t> that has been specifically designed to help anyone that is stepping into the world of PowerPoint for the very first time.</a:t>
            </a:r>
            <a:endParaRPr lang="zh-CN" altLang="en-US" sz="1400" dirty="0">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36" name="矩形 35"/>
          <p:cNvSpPr/>
          <p:nvPr/>
        </p:nvSpPr>
        <p:spPr>
          <a:xfrm>
            <a:off x="5273720" y="1606172"/>
            <a:ext cx="2291614" cy="1862048"/>
          </a:xfrm>
          <a:prstGeom prst="rect">
            <a:avLst/>
          </a:prstGeom>
          <a:effectLst/>
        </p:spPr>
        <p:txBody>
          <a:bodyPr wrap="square">
            <a:spAutoFit/>
          </a:bodyPr>
          <a:lstStyle/>
          <a:p>
            <a:pPr algn="ctr"/>
            <a:r>
              <a:rPr lang="en-US" altLang="zh-CN" sz="11500" dirty="0">
                <a:solidFill>
                  <a:srgbClr val="FFDD33"/>
                </a:solidFill>
                <a:latin typeface="Agency FB" panose="020B0503020202020204" pitchFamily="34" charset="0"/>
                <a:ea typeface="腾祥澜黑简" panose="01010104010101010101" pitchFamily="2" charset="-122"/>
                <a:cs typeface="Arial" panose="020B0604020202020204" pitchFamily="34" charset="0"/>
              </a:rPr>
              <a:t>03</a:t>
            </a:r>
            <a:endParaRPr lang="zh-CN" altLang="en-US" sz="11500" dirty="0">
              <a:solidFill>
                <a:srgbClr val="FFDD33"/>
              </a:solidFill>
              <a:latin typeface="Agency FB" panose="020B0503020202020204" pitchFamily="34" charset="0"/>
              <a:ea typeface="腾祥澜黑简" panose="01010104010101010101" pitchFamily="2" charset="-122"/>
              <a:cs typeface="Arial" panose="020B0604020202020204" pitchFamily="34" charset="0"/>
            </a:endParaRPr>
          </a:p>
        </p:txBody>
      </p:sp>
    </p:spTree>
    <p:extLst>
      <p:ext uri="{BB962C8B-B14F-4D97-AF65-F5344CB8AC3E}">
        <p14:creationId xmlns:p14="http://schemas.microsoft.com/office/powerpoint/2010/main" val="122676218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p:transition advClick="0" advTm="3000"/>
    </mc:Fallback>
  </mc:AlternateContent>
  <p:timing>
    <p:tnLst>
      <p:par>
        <p:cTn id="1" dur="indefinite" restart="never" nodeType="tmRoot"/>
      </p:par>
    </p:tnLst>
  </p:timing>
</p:sld>
</file>

<file path=ppt/slides/slide16.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FDD33"/>
          </a:solidFill>
          <a:ln>
            <a:noFill/>
          </a:ln>
        </p:spPr>
        <p:txBody>
          <a:bodyPr rtlCol="0" anchor="ctr"/>
          <a:lstStyle/>
          <a:p>
            <a:pPr algn="ctr"/>
            <a:endParaRPr lang="zh-CN" altLang="en-US" sz="2400">
              <a:solidFill>
                <a:srgbClr val="FFDD33"/>
              </a:solidFill>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FDD33"/>
                </a:solidFill>
                <a:latin typeface="方正尚酷简体" panose="03000509000000000000" pitchFamily="65" charset="-122"/>
                <a:ea typeface="方正尚酷简体" panose="03000509000000000000" pitchFamily="65" charset="-122"/>
              </a:rPr>
              <a:t>三、现场执行策略</a:t>
            </a:r>
          </a:p>
        </p:txBody>
      </p:sp>
      <p:sp>
        <p:nvSpPr>
          <p:cNvPr id="5" name="任意多边形 4"/>
          <p:cNvSpPr/>
          <p:nvPr/>
        </p:nvSpPr>
        <p:spPr>
          <a:xfrm>
            <a:off x="838621" y="2180364"/>
            <a:ext cx="2938668" cy="1018988"/>
          </a:xfrm>
          <a:custGeom>
            <a:avLst/>
            <a:gdLst>
              <a:gd name="connsiteX0" fmla="*/ 60008 w 972108"/>
              <a:gd name="connsiteY0" fmla="*/ 0 h 360040"/>
              <a:gd name="connsiteX1" fmla="*/ 912100 w 972108"/>
              <a:gd name="connsiteY1" fmla="*/ 0 h 360040"/>
              <a:gd name="connsiteX2" fmla="*/ 972108 w 972108"/>
              <a:gd name="connsiteY2" fmla="*/ 60008 h 360040"/>
              <a:gd name="connsiteX3" fmla="*/ 972108 w 972108"/>
              <a:gd name="connsiteY3" fmla="*/ 105297 h 360040"/>
              <a:gd name="connsiteX4" fmla="*/ 879598 w 972108"/>
              <a:gd name="connsiteY4" fmla="*/ 105297 h 360040"/>
              <a:gd name="connsiteX5" fmla="*/ 879598 w 972108"/>
              <a:gd name="connsiteY5" fmla="*/ 250605 h 360040"/>
              <a:gd name="connsiteX6" fmla="*/ 972108 w 972108"/>
              <a:gd name="connsiteY6" fmla="*/ 250605 h 360040"/>
              <a:gd name="connsiteX7" fmla="*/ 972108 w 972108"/>
              <a:gd name="connsiteY7" fmla="*/ 300032 h 360040"/>
              <a:gd name="connsiteX8" fmla="*/ 912100 w 972108"/>
              <a:gd name="connsiteY8" fmla="*/ 360040 h 360040"/>
              <a:gd name="connsiteX9" fmla="*/ 60008 w 972108"/>
              <a:gd name="connsiteY9" fmla="*/ 360040 h 360040"/>
              <a:gd name="connsiteX10" fmla="*/ 0 w 972108"/>
              <a:gd name="connsiteY10" fmla="*/ 300032 h 360040"/>
              <a:gd name="connsiteX11" fmla="*/ 0 w 972108"/>
              <a:gd name="connsiteY11" fmla="*/ 60008 h 360040"/>
              <a:gd name="connsiteX12" fmla="*/ 60008 w 972108"/>
              <a:gd name="connsiteY12"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72108" h="360040">
                <a:moveTo>
                  <a:pt x="60008" y="0"/>
                </a:moveTo>
                <a:lnTo>
                  <a:pt x="912100" y="0"/>
                </a:lnTo>
                <a:cubicBezTo>
                  <a:pt x="945242" y="0"/>
                  <a:pt x="972108" y="26866"/>
                  <a:pt x="972108" y="60008"/>
                </a:cubicBezTo>
                <a:lnTo>
                  <a:pt x="972108" y="105297"/>
                </a:lnTo>
                <a:lnTo>
                  <a:pt x="879598" y="105297"/>
                </a:lnTo>
                <a:lnTo>
                  <a:pt x="879598" y="250605"/>
                </a:lnTo>
                <a:lnTo>
                  <a:pt x="972108" y="250605"/>
                </a:lnTo>
                <a:lnTo>
                  <a:pt x="972108" y="300032"/>
                </a:lnTo>
                <a:cubicBezTo>
                  <a:pt x="972108" y="333174"/>
                  <a:pt x="945242" y="360040"/>
                  <a:pt x="912100" y="360040"/>
                </a:cubicBezTo>
                <a:lnTo>
                  <a:pt x="60008" y="360040"/>
                </a:lnTo>
                <a:cubicBezTo>
                  <a:pt x="26866" y="360040"/>
                  <a:pt x="0" y="333174"/>
                  <a:pt x="0" y="300032"/>
                </a:cubicBezTo>
                <a:lnTo>
                  <a:pt x="0" y="60008"/>
                </a:lnTo>
                <a:cubicBezTo>
                  <a:pt x="0" y="26866"/>
                  <a:pt x="26866" y="0"/>
                  <a:pt x="60008" y="0"/>
                </a:cubicBezTo>
                <a:close/>
              </a:path>
            </a:pathLst>
          </a:custGeom>
          <a:solidFill>
            <a:srgbClr val="338AB8"/>
          </a:solidFill>
          <a:ln>
            <a:noFill/>
          </a:ln>
          <a:effectLst>
            <a:outerShdw blurRad="63500" algn="ctr" rotWithShape="0">
              <a:prstClr val="black">
                <a:alpha val="40000"/>
              </a:prstClr>
            </a:outerShdw>
          </a:effectLst>
        </p:spPr>
        <p:txBody>
          <a:bodyPr anchor="ctr"/>
          <a:lstStyle/>
          <a:p>
            <a:pPr algn="ctr"/>
            <a:endParaRPr lang="zh-CN" altLang="en-US">
              <a:solidFill>
                <a:schemeClr val="tx1"/>
              </a:solidFill>
            </a:endParaRPr>
          </a:p>
        </p:txBody>
      </p:sp>
      <p:sp>
        <p:nvSpPr>
          <p:cNvPr id="6" name="文本框 5"/>
          <p:cNvSpPr txBox="1"/>
          <p:nvPr/>
        </p:nvSpPr>
        <p:spPr>
          <a:xfrm>
            <a:off x="1630710" y="2215429"/>
            <a:ext cx="1064420" cy="1089529"/>
          </a:xfrm>
          <a:prstGeom prst="rect">
            <a:avLst/>
          </a:prstGeom>
          <a:noFill/>
        </p:spPr>
        <p:txBody>
          <a:bodyPr wrap="square" rtlCol="0">
            <a:spAutoFit/>
          </a:bodyPr>
          <a:lstStyle/>
          <a:p>
            <a:pPr algn="ctr">
              <a:lnSpc>
                <a:spcPct val="120000"/>
              </a:lnSpc>
            </a:pPr>
            <a:r>
              <a:rPr lang="en-US" altLang="zh-CN" sz="5400" dirty="0">
                <a:solidFill>
                  <a:schemeClr val="bg1"/>
                </a:solidFill>
                <a:latin typeface="Impact" panose="020B0806030902050204" pitchFamily="34" charset="0"/>
              </a:rPr>
              <a:t>01</a:t>
            </a:r>
          </a:p>
        </p:txBody>
      </p:sp>
      <p:sp>
        <p:nvSpPr>
          <p:cNvPr id="7" name="MH_Text_1"/>
          <p:cNvSpPr/>
          <p:nvPr>
            <p:custDataLst>
              <p:tags r:id="R59b94714fc4748da"/>
            </p:custDataLst>
          </p:nvPr>
        </p:nvSpPr>
        <p:spPr>
          <a:xfrm>
            <a:off x="565143" y="3752910"/>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lnSpc>
                <a:spcPct val="120000"/>
              </a:lnSpc>
              <a:buClr>
                <a:srgbClr val="6035E6"/>
              </a:buClr>
            </a:pPr>
            <a:r>
              <a:rPr lang="zh-CN" altLang="en-US" sz="1900" dirty="0">
                <a:solidFill>
                  <a:srgbClr val="338AB8"/>
                </a:solidFill>
                <a:latin typeface="迷你简菱心" panose="02010609000101010101" pitchFamily="49" charset="-122"/>
                <a:ea typeface="迷你简菱心" panose="02010609000101010101" pitchFamily="49" charset="-122"/>
                <a:cs typeface="+mn-ea"/>
                <a:sym typeface="+mn-lt"/>
              </a:rPr>
              <a:t>场地布置</a:t>
            </a:r>
          </a:p>
        </p:txBody>
      </p:sp>
      <p:sp>
        <p:nvSpPr>
          <p:cNvPr id="8" name="MH_Text_1"/>
          <p:cNvSpPr/>
          <p:nvPr>
            <p:custDataLst>
              <p:tags r:id="Re3c5b34b667e4740"/>
            </p:custDataLst>
          </p:nvPr>
        </p:nvSpPr>
        <p:spPr>
          <a:xfrm>
            <a:off x="565142" y="4182515"/>
            <a:ext cx="3110956"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9" name="任意多边形 8"/>
          <p:cNvSpPr/>
          <p:nvPr/>
        </p:nvSpPr>
        <p:spPr>
          <a:xfrm>
            <a:off x="4799062" y="2179228"/>
            <a:ext cx="2938668" cy="1018988"/>
          </a:xfrm>
          <a:custGeom>
            <a:avLst/>
            <a:gdLst>
              <a:gd name="connsiteX0" fmla="*/ 60008 w 972108"/>
              <a:gd name="connsiteY0" fmla="*/ 0 h 360040"/>
              <a:gd name="connsiteX1" fmla="*/ 912100 w 972108"/>
              <a:gd name="connsiteY1" fmla="*/ 0 h 360040"/>
              <a:gd name="connsiteX2" fmla="*/ 972108 w 972108"/>
              <a:gd name="connsiteY2" fmla="*/ 60008 h 360040"/>
              <a:gd name="connsiteX3" fmla="*/ 972108 w 972108"/>
              <a:gd name="connsiteY3" fmla="*/ 105297 h 360040"/>
              <a:gd name="connsiteX4" fmla="*/ 879285 w 972108"/>
              <a:gd name="connsiteY4" fmla="*/ 105297 h 360040"/>
              <a:gd name="connsiteX5" fmla="*/ 879285 w 972108"/>
              <a:gd name="connsiteY5" fmla="*/ 250605 h 360040"/>
              <a:gd name="connsiteX6" fmla="*/ 972108 w 972108"/>
              <a:gd name="connsiteY6" fmla="*/ 250605 h 360040"/>
              <a:gd name="connsiteX7" fmla="*/ 972108 w 972108"/>
              <a:gd name="connsiteY7" fmla="*/ 300032 h 360040"/>
              <a:gd name="connsiteX8" fmla="*/ 912100 w 972108"/>
              <a:gd name="connsiteY8" fmla="*/ 360040 h 360040"/>
              <a:gd name="connsiteX9" fmla="*/ 60008 w 972108"/>
              <a:gd name="connsiteY9" fmla="*/ 360040 h 360040"/>
              <a:gd name="connsiteX10" fmla="*/ 0 w 972108"/>
              <a:gd name="connsiteY10" fmla="*/ 300032 h 360040"/>
              <a:gd name="connsiteX11" fmla="*/ 0 w 972108"/>
              <a:gd name="connsiteY11" fmla="*/ 250605 h 360040"/>
              <a:gd name="connsiteX12" fmla="*/ 88966 w 972108"/>
              <a:gd name="connsiteY12" fmla="*/ 250605 h 360040"/>
              <a:gd name="connsiteX13" fmla="*/ 88966 w 972108"/>
              <a:gd name="connsiteY13" fmla="*/ 105297 h 360040"/>
              <a:gd name="connsiteX14" fmla="*/ 0 w 972108"/>
              <a:gd name="connsiteY14" fmla="*/ 105297 h 360040"/>
              <a:gd name="connsiteX15" fmla="*/ 0 w 972108"/>
              <a:gd name="connsiteY15" fmla="*/ 60008 h 360040"/>
              <a:gd name="connsiteX16" fmla="*/ 60008 w 972108"/>
              <a:gd name="connsiteY16"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72108" h="360040">
                <a:moveTo>
                  <a:pt x="60008" y="0"/>
                </a:moveTo>
                <a:lnTo>
                  <a:pt x="912100" y="0"/>
                </a:lnTo>
                <a:cubicBezTo>
                  <a:pt x="945242" y="0"/>
                  <a:pt x="972108" y="26866"/>
                  <a:pt x="972108" y="60008"/>
                </a:cubicBezTo>
                <a:lnTo>
                  <a:pt x="972108" y="105297"/>
                </a:lnTo>
                <a:lnTo>
                  <a:pt x="879285" y="105297"/>
                </a:lnTo>
                <a:lnTo>
                  <a:pt x="879285" y="250605"/>
                </a:lnTo>
                <a:lnTo>
                  <a:pt x="972108" y="250605"/>
                </a:lnTo>
                <a:lnTo>
                  <a:pt x="972108" y="300032"/>
                </a:lnTo>
                <a:cubicBezTo>
                  <a:pt x="972108" y="333174"/>
                  <a:pt x="945242" y="360040"/>
                  <a:pt x="912100" y="360040"/>
                </a:cubicBezTo>
                <a:lnTo>
                  <a:pt x="60008" y="360040"/>
                </a:lnTo>
                <a:cubicBezTo>
                  <a:pt x="26866" y="360040"/>
                  <a:pt x="0" y="333174"/>
                  <a:pt x="0" y="300032"/>
                </a:cubicBezTo>
                <a:lnTo>
                  <a:pt x="0" y="250605"/>
                </a:lnTo>
                <a:lnTo>
                  <a:pt x="88966" y="250605"/>
                </a:lnTo>
                <a:lnTo>
                  <a:pt x="88966" y="105297"/>
                </a:lnTo>
                <a:lnTo>
                  <a:pt x="0" y="105297"/>
                </a:lnTo>
                <a:lnTo>
                  <a:pt x="0" y="60008"/>
                </a:lnTo>
                <a:cubicBezTo>
                  <a:pt x="0" y="26866"/>
                  <a:pt x="26866" y="0"/>
                  <a:pt x="60008" y="0"/>
                </a:cubicBezTo>
                <a:close/>
              </a:path>
            </a:pathLst>
          </a:custGeom>
          <a:solidFill>
            <a:srgbClr val="64C9AA"/>
          </a:solidFill>
          <a:ln>
            <a:noFill/>
          </a:ln>
          <a:effectLst>
            <a:outerShdw blurRad="63500" algn="ctr" rotWithShape="0">
              <a:prstClr val="black">
                <a:alpha val="40000"/>
              </a:prstClr>
            </a:outerShdw>
          </a:effectLst>
        </p:spPr>
        <p:txBody>
          <a:bodyPr anchor="ctr"/>
          <a:lstStyle/>
          <a:p>
            <a:pPr algn="ctr"/>
            <a:endParaRPr lang="zh-CN" altLang="en-US">
              <a:solidFill>
                <a:schemeClr val="tx1"/>
              </a:solidFill>
            </a:endParaRPr>
          </a:p>
        </p:txBody>
      </p:sp>
      <p:sp>
        <p:nvSpPr>
          <p:cNvPr id="10" name="文本框 9"/>
          <p:cNvSpPr txBox="1"/>
          <p:nvPr/>
        </p:nvSpPr>
        <p:spPr>
          <a:xfrm>
            <a:off x="5726671" y="2154297"/>
            <a:ext cx="1064420" cy="1089529"/>
          </a:xfrm>
          <a:prstGeom prst="rect">
            <a:avLst/>
          </a:prstGeom>
          <a:noFill/>
        </p:spPr>
        <p:txBody>
          <a:bodyPr wrap="square" rtlCol="0">
            <a:spAutoFit/>
          </a:bodyPr>
          <a:lstStyle/>
          <a:p>
            <a:pPr algn="ctr">
              <a:lnSpc>
                <a:spcPct val="120000"/>
              </a:lnSpc>
            </a:pPr>
            <a:r>
              <a:rPr lang="en-US" altLang="zh-CN" sz="5400" dirty="0">
                <a:solidFill>
                  <a:schemeClr val="bg1"/>
                </a:solidFill>
                <a:latin typeface="Impact" panose="020B0806030902050204" pitchFamily="34" charset="0"/>
              </a:rPr>
              <a:t>02</a:t>
            </a:r>
          </a:p>
        </p:txBody>
      </p:sp>
      <p:sp>
        <p:nvSpPr>
          <p:cNvPr id="11" name="MH_Text_1"/>
          <p:cNvSpPr/>
          <p:nvPr>
            <p:custDataLst>
              <p:tags r:id="R42236c43614548a9"/>
            </p:custDataLst>
          </p:nvPr>
        </p:nvSpPr>
        <p:spPr>
          <a:xfrm>
            <a:off x="4707440" y="3800568"/>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lnSpc>
                <a:spcPct val="120000"/>
              </a:lnSpc>
              <a:buClr>
                <a:srgbClr val="6035E6"/>
              </a:buClr>
            </a:pPr>
            <a:r>
              <a:rPr lang="zh-CN" altLang="en-US" sz="1900" dirty="0">
                <a:solidFill>
                  <a:srgbClr val="64C9AA"/>
                </a:solidFill>
                <a:latin typeface="迷你简菱心" panose="02010609000101010101" pitchFamily="49" charset="-122"/>
                <a:ea typeface="迷你简菱心" panose="02010609000101010101" pitchFamily="49" charset="-122"/>
                <a:cs typeface="+mn-ea"/>
                <a:sym typeface="+mn-lt"/>
              </a:rPr>
              <a:t>场地布置</a:t>
            </a:r>
          </a:p>
        </p:txBody>
      </p:sp>
      <p:sp>
        <p:nvSpPr>
          <p:cNvPr id="12" name="MH_Text_1"/>
          <p:cNvSpPr/>
          <p:nvPr>
            <p:custDataLst>
              <p:tags r:id="Rd5eeff7b8f604ad3"/>
            </p:custDataLst>
          </p:nvPr>
        </p:nvSpPr>
        <p:spPr>
          <a:xfrm>
            <a:off x="4601222" y="4207667"/>
            <a:ext cx="3110956"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13" name="任意多边形 12"/>
          <p:cNvSpPr/>
          <p:nvPr/>
        </p:nvSpPr>
        <p:spPr>
          <a:xfrm>
            <a:off x="8759503" y="2179228"/>
            <a:ext cx="2938668" cy="1018988"/>
          </a:xfrm>
          <a:custGeom>
            <a:avLst/>
            <a:gdLst>
              <a:gd name="connsiteX0" fmla="*/ 60008 w 972108"/>
              <a:gd name="connsiteY0" fmla="*/ 0 h 360040"/>
              <a:gd name="connsiteX1" fmla="*/ 912100 w 972108"/>
              <a:gd name="connsiteY1" fmla="*/ 0 h 360040"/>
              <a:gd name="connsiteX2" fmla="*/ 972108 w 972108"/>
              <a:gd name="connsiteY2" fmla="*/ 60008 h 360040"/>
              <a:gd name="connsiteX3" fmla="*/ 972108 w 972108"/>
              <a:gd name="connsiteY3" fmla="*/ 300032 h 360040"/>
              <a:gd name="connsiteX4" fmla="*/ 912100 w 972108"/>
              <a:gd name="connsiteY4" fmla="*/ 360040 h 360040"/>
              <a:gd name="connsiteX5" fmla="*/ 60008 w 972108"/>
              <a:gd name="connsiteY5" fmla="*/ 360040 h 360040"/>
              <a:gd name="connsiteX6" fmla="*/ 0 w 972108"/>
              <a:gd name="connsiteY6" fmla="*/ 300032 h 360040"/>
              <a:gd name="connsiteX7" fmla="*/ 0 w 972108"/>
              <a:gd name="connsiteY7" fmla="*/ 250605 h 360040"/>
              <a:gd name="connsiteX8" fmla="*/ 84784 w 972108"/>
              <a:gd name="connsiteY8" fmla="*/ 250605 h 360040"/>
              <a:gd name="connsiteX9" fmla="*/ 84784 w 972108"/>
              <a:gd name="connsiteY9" fmla="*/ 105297 h 360040"/>
              <a:gd name="connsiteX10" fmla="*/ 0 w 972108"/>
              <a:gd name="connsiteY10" fmla="*/ 105297 h 360040"/>
              <a:gd name="connsiteX11" fmla="*/ 0 w 972108"/>
              <a:gd name="connsiteY11" fmla="*/ 60008 h 360040"/>
              <a:gd name="connsiteX12" fmla="*/ 60008 w 972108"/>
              <a:gd name="connsiteY12"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72108" h="360040">
                <a:moveTo>
                  <a:pt x="60008" y="0"/>
                </a:moveTo>
                <a:lnTo>
                  <a:pt x="912100" y="0"/>
                </a:lnTo>
                <a:cubicBezTo>
                  <a:pt x="945242" y="0"/>
                  <a:pt x="972108" y="26866"/>
                  <a:pt x="972108" y="60008"/>
                </a:cubicBezTo>
                <a:lnTo>
                  <a:pt x="972108" y="300032"/>
                </a:lnTo>
                <a:cubicBezTo>
                  <a:pt x="972108" y="333174"/>
                  <a:pt x="945242" y="360040"/>
                  <a:pt x="912100" y="360040"/>
                </a:cubicBezTo>
                <a:lnTo>
                  <a:pt x="60008" y="360040"/>
                </a:lnTo>
                <a:cubicBezTo>
                  <a:pt x="26866" y="360040"/>
                  <a:pt x="0" y="333174"/>
                  <a:pt x="0" y="300032"/>
                </a:cubicBezTo>
                <a:lnTo>
                  <a:pt x="0" y="250605"/>
                </a:lnTo>
                <a:lnTo>
                  <a:pt x="84784" y="250605"/>
                </a:lnTo>
                <a:lnTo>
                  <a:pt x="84784" y="105297"/>
                </a:lnTo>
                <a:lnTo>
                  <a:pt x="0" y="105297"/>
                </a:lnTo>
                <a:lnTo>
                  <a:pt x="0" y="60008"/>
                </a:lnTo>
                <a:cubicBezTo>
                  <a:pt x="0" y="26866"/>
                  <a:pt x="26866" y="0"/>
                  <a:pt x="60008" y="0"/>
                </a:cubicBezTo>
                <a:close/>
              </a:path>
            </a:pathLst>
          </a:custGeom>
          <a:solidFill>
            <a:srgbClr val="F37165"/>
          </a:solidFill>
          <a:ln>
            <a:noFill/>
          </a:ln>
          <a:effectLst>
            <a:outerShdw blurRad="63500" algn="ctr" rotWithShape="0">
              <a:prstClr val="black">
                <a:alpha val="40000"/>
              </a:prstClr>
            </a:outerShdw>
          </a:effectLst>
        </p:spPr>
        <p:txBody>
          <a:bodyPr anchor="ctr"/>
          <a:lstStyle/>
          <a:p>
            <a:pPr algn="ctr"/>
            <a:endParaRPr lang="zh-CN" altLang="en-US">
              <a:solidFill>
                <a:schemeClr val="tx1"/>
              </a:solidFill>
            </a:endParaRPr>
          </a:p>
        </p:txBody>
      </p:sp>
      <p:sp>
        <p:nvSpPr>
          <p:cNvPr id="14" name="文本框 13"/>
          <p:cNvSpPr txBox="1"/>
          <p:nvPr/>
        </p:nvSpPr>
        <p:spPr>
          <a:xfrm>
            <a:off x="9696627" y="2154297"/>
            <a:ext cx="1064420" cy="1089529"/>
          </a:xfrm>
          <a:prstGeom prst="rect">
            <a:avLst/>
          </a:prstGeom>
          <a:noFill/>
        </p:spPr>
        <p:txBody>
          <a:bodyPr wrap="square" rtlCol="0">
            <a:spAutoFit/>
          </a:bodyPr>
          <a:lstStyle/>
          <a:p>
            <a:pPr algn="ctr">
              <a:lnSpc>
                <a:spcPct val="120000"/>
              </a:lnSpc>
            </a:pPr>
            <a:r>
              <a:rPr lang="en-US" altLang="zh-CN" sz="5400" dirty="0">
                <a:solidFill>
                  <a:schemeClr val="bg1"/>
                </a:solidFill>
                <a:latin typeface="Impact" panose="020B0806030902050204" pitchFamily="34" charset="0"/>
              </a:rPr>
              <a:t>03</a:t>
            </a:r>
          </a:p>
        </p:txBody>
      </p:sp>
      <p:sp>
        <p:nvSpPr>
          <p:cNvPr id="15" name="MH_Text_1"/>
          <p:cNvSpPr/>
          <p:nvPr>
            <p:custDataLst>
              <p:tags r:id="R232ccab0ecd0492b"/>
            </p:custDataLst>
          </p:nvPr>
        </p:nvSpPr>
        <p:spPr>
          <a:xfrm>
            <a:off x="8592242" y="3775416"/>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lnSpc>
                <a:spcPct val="120000"/>
              </a:lnSpc>
              <a:buClr>
                <a:srgbClr val="6035E6"/>
              </a:buClr>
            </a:pPr>
            <a:r>
              <a:rPr lang="zh-CN" altLang="en-US" sz="1900" dirty="0">
                <a:solidFill>
                  <a:srgbClr val="F37165"/>
                </a:solidFill>
                <a:latin typeface="迷你简菱心" panose="02010609000101010101" pitchFamily="49" charset="-122"/>
                <a:ea typeface="迷你简菱心" panose="02010609000101010101" pitchFamily="49" charset="-122"/>
                <a:cs typeface="+mn-ea"/>
                <a:sym typeface="+mn-lt"/>
              </a:rPr>
              <a:t>场地布置</a:t>
            </a:r>
          </a:p>
        </p:txBody>
      </p:sp>
      <p:sp>
        <p:nvSpPr>
          <p:cNvPr id="16" name="MH_Text_1"/>
          <p:cNvSpPr/>
          <p:nvPr>
            <p:custDataLst>
              <p:tags r:id="R3a0f138366d64f3a"/>
            </p:custDataLst>
          </p:nvPr>
        </p:nvSpPr>
        <p:spPr>
          <a:xfrm>
            <a:off x="8486024" y="4182515"/>
            <a:ext cx="3110956"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17" name="MH_Text_1"/>
          <p:cNvSpPr/>
          <p:nvPr>
            <p:custDataLst>
              <p:tags r:id="Rf7e2e5390e494ceb"/>
            </p:custDataLst>
          </p:nvPr>
        </p:nvSpPr>
        <p:spPr>
          <a:xfrm>
            <a:off x="1054646" y="5363090"/>
            <a:ext cx="10180972"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30000"/>
              </a:lnSpc>
              <a:spcBef>
                <a:spcPct val="0"/>
              </a:spcBef>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Calibri" pitchFamily="34" charset="0"/>
              </a:rPr>
              <a:t>单击此处添加文字阐述，添加简短问题说明文字，具体说明文字在此处。单击此处添加文字阐述，添加简短问题说明文字，具体说明文字在此处。单击此处添加文字阐述，添加简短问题说明文字，具体说明文字在此处。单击此处添加文字阐述</a:t>
            </a:r>
            <a:endParaRPr lang="en-US" altLang="zh-CN"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endParaRPr>
          </a:p>
        </p:txBody>
      </p:sp>
    </p:spTree>
    <p:extLst>
      <p:ext uri="{BB962C8B-B14F-4D97-AF65-F5344CB8AC3E}">
        <p14:creationId xmlns:p14="http://schemas.microsoft.com/office/powerpoint/2010/main" val="3248601333"/>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17.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FDD33"/>
          </a:solidFill>
          <a:ln>
            <a:noFill/>
          </a:ln>
        </p:spPr>
        <p:txBody>
          <a:bodyPr rtlCol="0" anchor="ctr"/>
          <a:lstStyle/>
          <a:p>
            <a:pPr algn="ctr"/>
            <a:endParaRPr lang="zh-CN" altLang="en-US" sz="2400">
              <a:solidFill>
                <a:srgbClr val="FFDD33"/>
              </a:solidFill>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FDD33"/>
                </a:solidFill>
                <a:latin typeface="方正尚酷简体" panose="03000509000000000000" pitchFamily="65" charset="-122"/>
                <a:ea typeface="方正尚酷简体" panose="03000509000000000000" pitchFamily="65" charset="-122"/>
              </a:rPr>
              <a:t>三、现场执行策略</a:t>
            </a:r>
          </a:p>
        </p:txBody>
      </p:sp>
      <p:grpSp>
        <p:nvGrpSpPr>
          <p:cNvPr id="5" name="组合 4"/>
          <p:cNvGrpSpPr/>
          <p:nvPr/>
        </p:nvGrpSpPr>
        <p:grpSpPr>
          <a:xfrm>
            <a:off x="2709791" y="1407532"/>
            <a:ext cx="6772419" cy="3857365"/>
            <a:chOff x="2709791" y="1407532"/>
            <a:chExt cx="6772419" cy="3857365"/>
          </a:xfrm>
        </p:grpSpPr>
        <p:sp>
          <p:nvSpPr>
            <p:cNvPr id="6" name="RelativeShape1"/>
            <p:cNvSpPr/>
            <p:nvPr/>
          </p:nvSpPr>
          <p:spPr>
            <a:xfrm>
              <a:off x="5421587" y="2791510"/>
              <a:ext cx="1141570" cy="114157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7" name="RelativeShape2"/>
            <p:cNvSpPr/>
            <p:nvPr/>
          </p:nvSpPr>
          <p:spPr>
            <a:xfrm>
              <a:off x="8340640" y="2667601"/>
              <a:ext cx="1141570" cy="114157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 name="RelativeShape3"/>
            <p:cNvSpPr/>
            <p:nvPr/>
          </p:nvSpPr>
          <p:spPr>
            <a:xfrm>
              <a:off x="3028206" y="1407532"/>
              <a:ext cx="1141570" cy="114157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9" name="RelativeShape4"/>
            <p:cNvSpPr/>
            <p:nvPr/>
          </p:nvSpPr>
          <p:spPr>
            <a:xfrm>
              <a:off x="2709791" y="4112536"/>
              <a:ext cx="1141570" cy="114157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0" name="Oval 142"/>
            <p:cNvSpPr>
              <a:spLocks/>
            </p:cNvSpPr>
            <p:nvPr/>
          </p:nvSpPr>
          <p:spPr bwMode="auto">
            <a:xfrm>
              <a:off x="7322391" y="3396270"/>
              <a:ext cx="295782" cy="295782"/>
            </a:xfrm>
            <a:prstGeom prst="ellipse">
              <a:avLst/>
            </a:prstGeom>
            <a:solidFill>
              <a:srgbClr val="F37165"/>
            </a:solidFill>
            <a:ln>
              <a:noFill/>
            </a:ln>
            <a:effectLst>
              <a:outerShdw blurRad="63500" algn="ctr" rotWithShape="0">
                <a:prstClr val="black">
                  <a:alpha val="40000"/>
                </a:prstClr>
              </a:outerShdw>
            </a:effectLst>
            <a:extLst/>
          </p:spPr>
          <p:txBody>
            <a:bodyPr anchor="ctr"/>
            <a:lstStyle/>
            <a:p>
              <a:pPr algn="ctr"/>
              <a:endParaRPr/>
            </a:p>
          </p:txBody>
        </p:sp>
        <p:sp>
          <p:nvSpPr>
            <p:cNvPr id="11" name="Freeform 5"/>
            <p:cNvSpPr>
              <a:spLocks/>
            </p:cNvSpPr>
            <p:nvPr/>
          </p:nvSpPr>
          <p:spPr bwMode="auto">
            <a:xfrm>
              <a:off x="3267380" y="3230393"/>
              <a:ext cx="673504" cy="1468917"/>
            </a:xfrm>
            <a:custGeom>
              <a:avLst/>
              <a:gdLst>
                <a:gd name="T0" fmla="*/ 8 w 337"/>
                <a:gd name="T1" fmla="*/ 735 h 735"/>
                <a:gd name="T2" fmla="*/ 0 w 337"/>
                <a:gd name="T3" fmla="*/ 727 h 735"/>
                <a:gd name="T4" fmla="*/ 329 w 337"/>
                <a:gd name="T5" fmla="*/ 0 h 735"/>
                <a:gd name="T6" fmla="*/ 337 w 337"/>
                <a:gd name="T7" fmla="*/ 8 h 735"/>
                <a:gd name="T8" fmla="*/ 8 w 337"/>
                <a:gd name="T9" fmla="*/ 735 h 735"/>
              </a:gdLst>
              <a:ahLst/>
              <a:cxnLst>
                <a:cxn ang="0">
                  <a:pos x="T0" y="T1"/>
                </a:cxn>
                <a:cxn ang="0">
                  <a:pos x="T2" y="T3"/>
                </a:cxn>
                <a:cxn ang="0">
                  <a:pos x="T4" y="T5"/>
                </a:cxn>
                <a:cxn ang="0">
                  <a:pos x="T6" y="T7"/>
                </a:cxn>
                <a:cxn ang="0">
                  <a:pos x="T8" y="T9"/>
                </a:cxn>
              </a:cxnLst>
              <a:rect l="0" t="0" r="r" b="b"/>
              <a:pathLst>
                <a:path w="337" h="735">
                  <a:moveTo>
                    <a:pt x="8" y="735"/>
                  </a:moveTo>
                  <a:lnTo>
                    <a:pt x="0" y="727"/>
                  </a:lnTo>
                  <a:lnTo>
                    <a:pt x="329" y="0"/>
                  </a:lnTo>
                  <a:lnTo>
                    <a:pt x="337" y="8"/>
                  </a:lnTo>
                  <a:lnTo>
                    <a:pt x="8" y="735"/>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Freeform 6"/>
            <p:cNvSpPr>
              <a:spLocks/>
            </p:cNvSpPr>
            <p:nvPr/>
          </p:nvSpPr>
          <p:spPr bwMode="auto">
            <a:xfrm>
              <a:off x="3924896" y="2157184"/>
              <a:ext cx="1083201" cy="1073209"/>
            </a:xfrm>
            <a:custGeom>
              <a:avLst/>
              <a:gdLst>
                <a:gd name="T0" fmla="*/ 8 w 542"/>
                <a:gd name="T1" fmla="*/ 537 h 537"/>
                <a:gd name="T2" fmla="*/ 0 w 542"/>
                <a:gd name="T3" fmla="*/ 529 h 537"/>
                <a:gd name="T4" fmla="*/ 534 w 542"/>
                <a:gd name="T5" fmla="*/ 0 h 537"/>
                <a:gd name="T6" fmla="*/ 542 w 542"/>
                <a:gd name="T7" fmla="*/ 8 h 537"/>
                <a:gd name="T8" fmla="*/ 8 w 542"/>
                <a:gd name="T9" fmla="*/ 537 h 537"/>
              </a:gdLst>
              <a:ahLst/>
              <a:cxnLst>
                <a:cxn ang="0">
                  <a:pos x="T0" y="T1"/>
                </a:cxn>
                <a:cxn ang="0">
                  <a:pos x="T2" y="T3"/>
                </a:cxn>
                <a:cxn ang="0">
                  <a:pos x="T4" y="T5"/>
                </a:cxn>
                <a:cxn ang="0">
                  <a:pos x="T6" y="T7"/>
                </a:cxn>
                <a:cxn ang="0">
                  <a:pos x="T8" y="T9"/>
                </a:cxn>
              </a:cxnLst>
              <a:rect l="0" t="0" r="r" b="b"/>
              <a:pathLst>
                <a:path w="542" h="537">
                  <a:moveTo>
                    <a:pt x="8" y="537"/>
                  </a:moveTo>
                  <a:lnTo>
                    <a:pt x="0" y="529"/>
                  </a:lnTo>
                  <a:lnTo>
                    <a:pt x="534" y="0"/>
                  </a:lnTo>
                  <a:lnTo>
                    <a:pt x="542" y="8"/>
                  </a:lnTo>
                  <a:lnTo>
                    <a:pt x="8" y="537"/>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Freeform 7"/>
            <p:cNvSpPr>
              <a:spLocks/>
            </p:cNvSpPr>
            <p:nvPr/>
          </p:nvSpPr>
          <p:spPr bwMode="auto">
            <a:xfrm>
              <a:off x="3972861" y="1827427"/>
              <a:ext cx="2298305" cy="1418953"/>
            </a:xfrm>
            <a:custGeom>
              <a:avLst/>
              <a:gdLst>
                <a:gd name="T0" fmla="*/ 0 w 1150"/>
                <a:gd name="T1" fmla="*/ 710 h 710"/>
                <a:gd name="T2" fmla="*/ 0 w 1150"/>
                <a:gd name="T3" fmla="*/ 702 h 710"/>
                <a:gd name="T4" fmla="*/ 1150 w 1150"/>
                <a:gd name="T5" fmla="*/ 0 h 710"/>
                <a:gd name="T6" fmla="*/ 1150 w 1150"/>
                <a:gd name="T7" fmla="*/ 0 h 710"/>
                <a:gd name="T8" fmla="*/ 0 w 1150"/>
                <a:gd name="T9" fmla="*/ 710 h 710"/>
              </a:gdLst>
              <a:ahLst/>
              <a:cxnLst>
                <a:cxn ang="0">
                  <a:pos x="T0" y="T1"/>
                </a:cxn>
                <a:cxn ang="0">
                  <a:pos x="T2" y="T3"/>
                </a:cxn>
                <a:cxn ang="0">
                  <a:pos x="T4" y="T5"/>
                </a:cxn>
                <a:cxn ang="0">
                  <a:pos x="T6" y="T7"/>
                </a:cxn>
                <a:cxn ang="0">
                  <a:pos x="T8" y="T9"/>
                </a:cxn>
              </a:cxnLst>
              <a:rect l="0" t="0" r="r" b="b"/>
              <a:pathLst>
                <a:path w="1150" h="710">
                  <a:moveTo>
                    <a:pt x="0" y="710"/>
                  </a:moveTo>
                  <a:lnTo>
                    <a:pt x="0" y="702"/>
                  </a:lnTo>
                  <a:lnTo>
                    <a:pt x="1150" y="0"/>
                  </a:lnTo>
                  <a:lnTo>
                    <a:pt x="1150" y="0"/>
                  </a:lnTo>
                  <a:lnTo>
                    <a:pt x="0" y="71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8"/>
            <p:cNvSpPr>
              <a:spLocks/>
            </p:cNvSpPr>
            <p:nvPr/>
          </p:nvSpPr>
          <p:spPr bwMode="auto">
            <a:xfrm>
              <a:off x="3972861" y="3312332"/>
              <a:ext cx="443673" cy="909330"/>
            </a:xfrm>
            <a:custGeom>
              <a:avLst/>
              <a:gdLst>
                <a:gd name="T0" fmla="*/ 214 w 222"/>
                <a:gd name="T1" fmla="*/ 455 h 455"/>
                <a:gd name="T2" fmla="*/ 0 w 222"/>
                <a:gd name="T3" fmla="*/ 0 h 455"/>
                <a:gd name="T4" fmla="*/ 0 w 222"/>
                <a:gd name="T5" fmla="*/ 0 h 455"/>
                <a:gd name="T6" fmla="*/ 222 w 222"/>
                <a:gd name="T7" fmla="*/ 455 h 455"/>
                <a:gd name="T8" fmla="*/ 214 w 222"/>
                <a:gd name="T9" fmla="*/ 455 h 455"/>
              </a:gdLst>
              <a:ahLst/>
              <a:cxnLst>
                <a:cxn ang="0">
                  <a:pos x="T0" y="T1"/>
                </a:cxn>
                <a:cxn ang="0">
                  <a:pos x="T2" y="T3"/>
                </a:cxn>
                <a:cxn ang="0">
                  <a:pos x="T4" y="T5"/>
                </a:cxn>
                <a:cxn ang="0">
                  <a:pos x="T6" y="T7"/>
                </a:cxn>
                <a:cxn ang="0">
                  <a:pos x="T8" y="T9"/>
                </a:cxn>
              </a:cxnLst>
              <a:rect l="0" t="0" r="r" b="b"/>
              <a:pathLst>
                <a:path w="222" h="455">
                  <a:moveTo>
                    <a:pt x="214" y="455"/>
                  </a:moveTo>
                  <a:lnTo>
                    <a:pt x="0" y="0"/>
                  </a:lnTo>
                  <a:lnTo>
                    <a:pt x="0" y="0"/>
                  </a:lnTo>
                  <a:lnTo>
                    <a:pt x="222" y="455"/>
                  </a:lnTo>
                  <a:lnTo>
                    <a:pt x="214" y="455"/>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9"/>
            <p:cNvSpPr>
              <a:spLocks/>
            </p:cNvSpPr>
            <p:nvPr/>
          </p:nvSpPr>
          <p:spPr bwMode="auto">
            <a:xfrm>
              <a:off x="3924896" y="3230393"/>
              <a:ext cx="2494161" cy="1750709"/>
            </a:xfrm>
            <a:custGeom>
              <a:avLst/>
              <a:gdLst>
                <a:gd name="T0" fmla="*/ 1240 w 1248"/>
                <a:gd name="T1" fmla="*/ 876 h 876"/>
                <a:gd name="T2" fmla="*/ 0 w 1248"/>
                <a:gd name="T3" fmla="*/ 8 h 876"/>
                <a:gd name="T4" fmla="*/ 8 w 1248"/>
                <a:gd name="T5" fmla="*/ 0 h 876"/>
                <a:gd name="T6" fmla="*/ 1248 w 1248"/>
                <a:gd name="T7" fmla="*/ 867 h 876"/>
                <a:gd name="T8" fmla="*/ 1240 w 1248"/>
                <a:gd name="T9" fmla="*/ 876 h 876"/>
              </a:gdLst>
              <a:ahLst/>
              <a:cxnLst>
                <a:cxn ang="0">
                  <a:pos x="T0" y="T1"/>
                </a:cxn>
                <a:cxn ang="0">
                  <a:pos x="T2" y="T3"/>
                </a:cxn>
                <a:cxn ang="0">
                  <a:pos x="T4" y="T5"/>
                </a:cxn>
                <a:cxn ang="0">
                  <a:pos x="T6" y="T7"/>
                </a:cxn>
                <a:cxn ang="0">
                  <a:pos x="T8" y="T9"/>
                </a:cxn>
              </a:cxnLst>
              <a:rect l="0" t="0" r="r" b="b"/>
              <a:pathLst>
                <a:path w="1248" h="876">
                  <a:moveTo>
                    <a:pt x="1240" y="876"/>
                  </a:moveTo>
                  <a:lnTo>
                    <a:pt x="0" y="8"/>
                  </a:lnTo>
                  <a:lnTo>
                    <a:pt x="8" y="0"/>
                  </a:lnTo>
                  <a:lnTo>
                    <a:pt x="1248" y="867"/>
                  </a:lnTo>
                  <a:lnTo>
                    <a:pt x="1240" y="876"/>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10"/>
            <p:cNvSpPr>
              <a:spLocks/>
            </p:cNvSpPr>
            <p:nvPr/>
          </p:nvSpPr>
          <p:spPr bwMode="auto">
            <a:xfrm>
              <a:off x="3890921" y="2041269"/>
              <a:ext cx="1067213" cy="131903"/>
            </a:xfrm>
            <a:custGeom>
              <a:avLst/>
              <a:gdLst>
                <a:gd name="T0" fmla="*/ 534 w 534"/>
                <a:gd name="T1" fmla="*/ 66 h 66"/>
                <a:gd name="T2" fmla="*/ 0 w 534"/>
                <a:gd name="T3" fmla="*/ 8 h 66"/>
                <a:gd name="T4" fmla="*/ 0 w 534"/>
                <a:gd name="T5" fmla="*/ 0 h 66"/>
                <a:gd name="T6" fmla="*/ 534 w 534"/>
                <a:gd name="T7" fmla="*/ 58 h 66"/>
                <a:gd name="T8" fmla="*/ 534 w 534"/>
                <a:gd name="T9" fmla="*/ 66 h 66"/>
              </a:gdLst>
              <a:ahLst/>
              <a:cxnLst>
                <a:cxn ang="0">
                  <a:pos x="T0" y="T1"/>
                </a:cxn>
                <a:cxn ang="0">
                  <a:pos x="T2" y="T3"/>
                </a:cxn>
                <a:cxn ang="0">
                  <a:pos x="T4" y="T5"/>
                </a:cxn>
                <a:cxn ang="0">
                  <a:pos x="T6" y="T7"/>
                </a:cxn>
                <a:cxn ang="0">
                  <a:pos x="T8" y="T9"/>
                </a:cxn>
              </a:cxnLst>
              <a:rect l="0" t="0" r="r" b="b"/>
              <a:pathLst>
                <a:path w="534" h="66">
                  <a:moveTo>
                    <a:pt x="534" y="66"/>
                  </a:moveTo>
                  <a:lnTo>
                    <a:pt x="0" y="8"/>
                  </a:lnTo>
                  <a:lnTo>
                    <a:pt x="0" y="0"/>
                  </a:lnTo>
                  <a:lnTo>
                    <a:pt x="534" y="58"/>
                  </a:lnTo>
                  <a:lnTo>
                    <a:pt x="534" y="66"/>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11"/>
            <p:cNvSpPr>
              <a:spLocks/>
            </p:cNvSpPr>
            <p:nvPr/>
          </p:nvSpPr>
          <p:spPr bwMode="auto">
            <a:xfrm>
              <a:off x="3777005" y="2123209"/>
              <a:ext cx="2200378" cy="1255074"/>
            </a:xfrm>
            <a:custGeom>
              <a:avLst/>
              <a:gdLst>
                <a:gd name="T0" fmla="*/ 1092 w 1101"/>
                <a:gd name="T1" fmla="*/ 628 h 628"/>
                <a:gd name="T2" fmla="*/ 0 w 1101"/>
                <a:gd name="T3" fmla="*/ 9 h 628"/>
                <a:gd name="T4" fmla="*/ 8 w 1101"/>
                <a:gd name="T5" fmla="*/ 0 h 628"/>
                <a:gd name="T6" fmla="*/ 1101 w 1101"/>
                <a:gd name="T7" fmla="*/ 620 h 628"/>
                <a:gd name="T8" fmla="*/ 1092 w 1101"/>
                <a:gd name="T9" fmla="*/ 628 h 628"/>
              </a:gdLst>
              <a:ahLst/>
              <a:cxnLst>
                <a:cxn ang="0">
                  <a:pos x="T0" y="T1"/>
                </a:cxn>
                <a:cxn ang="0">
                  <a:pos x="T2" y="T3"/>
                </a:cxn>
                <a:cxn ang="0">
                  <a:pos x="T4" y="T5"/>
                </a:cxn>
                <a:cxn ang="0">
                  <a:pos x="T6" y="T7"/>
                </a:cxn>
                <a:cxn ang="0">
                  <a:pos x="T8" y="T9"/>
                </a:cxn>
              </a:cxnLst>
              <a:rect l="0" t="0" r="r" b="b"/>
              <a:pathLst>
                <a:path w="1101" h="628">
                  <a:moveTo>
                    <a:pt x="1092" y="628"/>
                  </a:moveTo>
                  <a:lnTo>
                    <a:pt x="0" y="9"/>
                  </a:lnTo>
                  <a:lnTo>
                    <a:pt x="8" y="0"/>
                  </a:lnTo>
                  <a:lnTo>
                    <a:pt x="1101" y="620"/>
                  </a:lnTo>
                  <a:lnTo>
                    <a:pt x="1092" y="62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12"/>
            <p:cNvSpPr>
              <a:spLocks/>
            </p:cNvSpPr>
            <p:nvPr/>
          </p:nvSpPr>
          <p:spPr bwMode="auto">
            <a:xfrm>
              <a:off x="3595139" y="1827427"/>
              <a:ext cx="2676028" cy="163879"/>
            </a:xfrm>
            <a:custGeom>
              <a:avLst/>
              <a:gdLst>
                <a:gd name="T0" fmla="*/ 0 w 1339"/>
                <a:gd name="T1" fmla="*/ 82 h 82"/>
                <a:gd name="T2" fmla="*/ 0 w 1339"/>
                <a:gd name="T3" fmla="*/ 74 h 82"/>
                <a:gd name="T4" fmla="*/ 1339 w 1339"/>
                <a:gd name="T5" fmla="*/ 0 h 82"/>
                <a:gd name="T6" fmla="*/ 1339 w 1339"/>
                <a:gd name="T7" fmla="*/ 8 h 82"/>
                <a:gd name="T8" fmla="*/ 0 w 1339"/>
                <a:gd name="T9" fmla="*/ 82 h 82"/>
              </a:gdLst>
              <a:ahLst/>
              <a:cxnLst>
                <a:cxn ang="0">
                  <a:pos x="T0" y="T1"/>
                </a:cxn>
                <a:cxn ang="0">
                  <a:pos x="T2" y="T3"/>
                </a:cxn>
                <a:cxn ang="0">
                  <a:pos x="T4" y="T5"/>
                </a:cxn>
                <a:cxn ang="0">
                  <a:pos x="T6" y="T7"/>
                </a:cxn>
                <a:cxn ang="0">
                  <a:pos x="T8" y="T9"/>
                </a:cxn>
              </a:cxnLst>
              <a:rect l="0" t="0" r="r" b="b"/>
              <a:pathLst>
                <a:path w="1339" h="82">
                  <a:moveTo>
                    <a:pt x="0" y="82"/>
                  </a:moveTo>
                  <a:lnTo>
                    <a:pt x="0" y="74"/>
                  </a:lnTo>
                  <a:lnTo>
                    <a:pt x="1339" y="0"/>
                  </a:lnTo>
                  <a:lnTo>
                    <a:pt x="1339" y="8"/>
                  </a:lnTo>
                  <a:lnTo>
                    <a:pt x="0" y="82"/>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13"/>
            <p:cNvSpPr>
              <a:spLocks/>
            </p:cNvSpPr>
            <p:nvPr/>
          </p:nvSpPr>
          <p:spPr bwMode="auto">
            <a:xfrm>
              <a:off x="3563162" y="1991307"/>
              <a:ext cx="2855895" cy="2989795"/>
            </a:xfrm>
            <a:custGeom>
              <a:avLst/>
              <a:gdLst>
                <a:gd name="T0" fmla="*/ 1421 w 1429"/>
                <a:gd name="T1" fmla="*/ 1496 h 1496"/>
                <a:gd name="T2" fmla="*/ 0 w 1429"/>
                <a:gd name="T3" fmla="*/ 9 h 1496"/>
                <a:gd name="T4" fmla="*/ 8 w 1429"/>
                <a:gd name="T5" fmla="*/ 0 h 1496"/>
                <a:gd name="T6" fmla="*/ 1429 w 1429"/>
                <a:gd name="T7" fmla="*/ 1487 h 1496"/>
                <a:gd name="T8" fmla="*/ 1421 w 1429"/>
                <a:gd name="T9" fmla="*/ 1496 h 1496"/>
              </a:gdLst>
              <a:ahLst/>
              <a:cxnLst>
                <a:cxn ang="0">
                  <a:pos x="T0" y="T1"/>
                </a:cxn>
                <a:cxn ang="0">
                  <a:pos x="T2" y="T3"/>
                </a:cxn>
                <a:cxn ang="0">
                  <a:pos x="T4" y="T5"/>
                </a:cxn>
                <a:cxn ang="0">
                  <a:pos x="T6" y="T7"/>
                </a:cxn>
                <a:cxn ang="0">
                  <a:pos x="T8" y="T9"/>
                </a:cxn>
              </a:cxnLst>
              <a:rect l="0" t="0" r="r" b="b"/>
              <a:pathLst>
                <a:path w="1429" h="1496">
                  <a:moveTo>
                    <a:pt x="1421" y="1496"/>
                  </a:moveTo>
                  <a:lnTo>
                    <a:pt x="0" y="9"/>
                  </a:lnTo>
                  <a:lnTo>
                    <a:pt x="8" y="0"/>
                  </a:lnTo>
                  <a:lnTo>
                    <a:pt x="1429" y="1487"/>
                  </a:lnTo>
                  <a:lnTo>
                    <a:pt x="1421" y="1496"/>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Freeform 14"/>
            <p:cNvSpPr>
              <a:spLocks/>
            </p:cNvSpPr>
            <p:nvPr/>
          </p:nvSpPr>
          <p:spPr bwMode="auto">
            <a:xfrm>
              <a:off x="3235404" y="1975318"/>
              <a:ext cx="377722" cy="2708003"/>
            </a:xfrm>
            <a:custGeom>
              <a:avLst/>
              <a:gdLst>
                <a:gd name="T0" fmla="*/ 8 w 189"/>
                <a:gd name="T1" fmla="*/ 1355 h 1355"/>
                <a:gd name="T2" fmla="*/ 0 w 189"/>
                <a:gd name="T3" fmla="*/ 1355 h 1355"/>
                <a:gd name="T4" fmla="*/ 180 w 189"/>
                <a:gd name="T5" fmla="*/ 0 h 1355"/>
                <a:gd name="T6" fmla="*/ 189 w 189"/>
                <a:gd name="T7" fmla="*/ 8 h 1355"/>
                <a:gd name="T8" fmla="*/ 8 w 189"/>
                <a:gd name="T9" fmla="*/ 1355 h 1355"/>
              </a:gdLst>
              <a:ahLst/>
              <a:cxnLst>
                <a:cxn ang="0">
                  <a:pos x="T0" y="T1"/>
                </a:cxn>
                <a:cxn ang="0">
                  <a:pos x="T2" y="T3"/>
                </a:cxn>
                <a:cxn ang="0">
                  <a:pos x="T4" y="T5"/>
                </a:cxn>
                <a:cxn ang="0">
                  <a:pos x="T6" y="T7"/>
                </a:cxn>
                <a:cxn ang="0">
                  <a:pos x="T8" y="T9"/>
                </a:cxn>
              </a:cxnLst>
              <a:rect l="0" t="0" r="r" b="b"/>
              <a:pathLst>
                <a:path w="189" h="1355">
                  <a:moveTo>
                    <a:pt x="8" y="1355"/>
                  </a:moveTo>
                  <a:lnTo>
                    <a:pt x="0" y="1355"/>
                  </a:lnTo>
                  <a:lnTo>
                    <a:pt x="180" y="0"/>
                  </a:lnTo>
                  <a:lnTo>
                    <a:pt x="189" y="8"/>
                  </a:lnTo>
                  <a:lnTo>
                    <a:pt x="8" y="1355"/>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Oval 21"/>
            <p:cNvSpPr>
              <a:spLocks/>
            </p:cNvSpPr>
            <p:nvPr/>
          </p:nvSpPr>
          <p:spPr bwMode="auto">
            <a:xfrm>
              <a:off x="7750076" y="4583394"/>
              <a:ext cx="311770" cy="313769"/>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Oval 22"/>
            <p:cNvSpPr>
              <a:spLocks/>
            </p:cNvSpPr>
            <p:nvPr/>
          </p:nvSpPr>
          <p:spPr bwMode="auto">
            <a:xfrm>
              <a:off x="3792993" y="3098490"/>
              <a:ext cx="279794" cy="27979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24"/>
            <p:cNvSpPr>
              <a:spLocks/>
            </p:cNvSpPr>
            <p:nvPr/>
          </p:nvSpPr>
          <p:spPr bwMode="auto">
            <a:xfrm>
              <a:off x="3629114" y="2107221"/>
              <a:ext cx="311770" cy="1107183"/>
            </a:xfrm>
            <a:custGeom>
              <a:avLst/>
              <a:gdLst>
                <a:gd name="T0" fmla="*/ 148 w 156"/>
                <a:gd name="T1" fmla="*/ 554 h 554"/>
                <a:gd name="T2" fmla="*/ 0 w 156"/>
                <a:gd name="T3" fmla="*/ 0 h 554"/>
                <a:gd name="T4" fmla="*/ 8 w 156"/>
                <a:gd name="T5" fmla="*/ 0 h 554"/>
                <a:gd name="T6" fmla="*/ 156 w 156"/>
                <a:gd name="T7" fmla="*/ 554 h 554"/>
                <a:gd name="T8" fmla="*/ 148 w 156"/>
                <a:gd name="T9" fmla="*/ 554 h 554"/>
              </a:gdLst>
              <a:ahLst/>
              <a:cxnLst>
                <a:cxn ang="0">
                  <a:pos x="T0" y="T1"/>
                </a:cxn>
                <a:cxn ang="0">
                  <a:pos x="T2" y="T3"/>
                </a:cxn>
                <a:cxn ang="0">
                  <a:pos x="T4" y="T5"/>
                </a:cxn>
                <a:cxn ang="0">
                  <a:pos x="T6" y="T7"/>
                </a:cxn>
                <a:cxn ang="0">
                  <a:pos x="T8" y="T9"/>
                </a:cxn>
              </a:cxnLst>
              <a:rect l="0" t="0" r="r" b="b"/>
              <a:pathLst>
                <a:path w="156" h="554">
                  <a:moveTo>
                    <a:pt x="148" y="554"/>
                  </a:moveTo>
                  <a:lnTo>
                    <a:pt x="0" y="0"/>
                  </a:lnTo>
                  <a:lnTo>
                    <a:pt x="8" y="0"/>
                  </a:lnTo>
                  <a:lnTo>
                    <a:pt x="156" y="554"/>
                  </a:lnTo>
                  <a:lnTo>
                    <a:pt x="148" y="55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25"/>
            <p:cNvSpPr>
              <a:spLocks/>
            </p:cNvSpPr>
            <p:nvPr/>
          </p:nvSpPr>
          <p:spPr bwMode="auto">
            <a:xfrm>
              <a:off x="4400546" y="3544161"/>
              <a:ext cx="1247081" cy="677501"/>
            </a:xfrm>
            <a:custGeom>
              <a:avLst/>
              <a:gdLst>
                <a:gd name="T0" fmla="*/ 8 w 624"/>
                <a:gd name="T1" fmla="*/ 339 h 339"/>
                <a:gd name="T2" fmla="*/ 0 w 624"/>
                <a:gd name="T3" fmla="*/ 339 h 339"/>
                <a:gd name="T4" fmla="*/ 624 w 624"/>
                <a:gd name="T5" fmla="*/ 0 h 339"/>
                <a:gd name="T6" fmla="*/ 624 w 624"/>
                <a:gd name="T7" fmla="*/ 0 h 339"/>
                <a:gd name="T8" fmla="*/ 8 w 624"/>
                <a:gd name="T9" fmla="*/ 339 h 339"/>
              </a:gdLst>
              <a:ahLst/>
              <a:cxnLst>
                <a:cxn ang="0">
                  <a:pos x="T0" y="T1"/>
                </a:cxn>
                <a:cxn ang="0">
                  <a:pos x="T2" y="T3"/>
                </a:cxn>
                <a:cxn ang="0">
                  <a:pos x="T4" y="T5"/>
                </a:cxn>
                <a:cxn ang="0">
                  <a:pos x="T6" y="T7"/>
                </a:cxn>
                <a:cxn ang="0">
                  <a:pos x="T8" y="T9"/>
                </a:cxn>
              </a:cxnLst>
              <a:rect l="0" t="0" r="r" b="b"/>
              <a:pathLst>
                <a:path w="624" h="339">
                  <a:moveTo>
                    <a:pt x="8" y="339"/>
                  </a:moveTo>
                  <a:lnTo>
                    <a:pt x="0" y="339"/>
                  </a:lnTo>
                  <a:lnTo>
                    <a:pt x="624" y="0"/>
                  </a:lnTo>
                  <a:lnTo>
                    <a:pt x="624" y="0"/>
                  </a:lnTo>
                  <a:lnTo>
                    <a:pt x="8" y="33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26"/>
            <p:cNvSpPr>
              <a:spLocks/>
            </p:cNvSpPr>
            <p:nvPr/>
          </p:nvSpPr>
          <p:spPr bwMode="auto">
            <a:xfrm>
              <a:off x="4384557" y="2173172"/>
              <a:ext cx="623540" cy="2014514"/>
            </a:xfrm>
            <a:custGeom>
              <a:avLst/>
              <a:gdLst>
                <a:gd name="T0" fmla="*/ 8 w 312"/>
                <a:gd name="T1" fmla="*/ 1008 h 1008"/>
                <a:gd name="T2" fmla="*/ 0 w 312"/>
                <a:gd name="T3" fmla="*/ 1000 h 1008"/>
                <a:gd name="T4" fmla="*/ 304 w 312"/>
                <a:gd name="T5" fmla="*/ 0 h 1008"/>
                <a:gd name="T6" fmla="*/ 312 w 312"/>
                <a:gd name="T7" fmla="*/ 0 h 1008"/>
                <a:gd name="T8" fmla="*/ 8 w 312"/>
                <a:gd name="T9" fmla="*/ 1008 h 1008"/>
              </a:gdLst>
              <a:ahLst/>
              <a:cxnLst>
                <a:cxn ang="0">
                  <a:pos x="T0" y="T1"/>
                </a:cxn>
                <a:cxn ang="0">
                  <a:pos x="T2" y="T3"/>
                </a:cxn>
                <a:cxn ang="0">
                  <a:pos x="T4" y="T5"/>
                </a:cxn>
                <a:cxn ang="0">
                  <a:pos x="T6" y="T7"/>
                </a:cxn>
                <a:cxn ang="0">
                  <a:pos x="T8" y="T9"/>
                </a:cxn>
              </a:cxnLst>
              <a:rect l="0" t="0" r="r" b="b"/>
              <a:pathLst>
                <a:path w="312" h="1008">
                  <a:moveTo>
                    <a:pt x="8" y="1008"/>
                  </a:moveTo>
                  <a:lnTo>
                    <a:pt x="0" y="1000"/>
                  </a:lnTo>
                  <a:lnTo>
                    <a:pt x="304" y="0"/>
                  </a:lnTo>
                  <a:lnTo>
                    <a:pt x="312" y="0"/>
                  </a:lnTo>
                  <a:lnTo>
                    <a:pt x="8" y="100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28"/>
            <p:cNvSpPr>
              <a:spLocks/>
            </p:cNvSpPr>
            <p:nvPr/>
          </p:nvSpPr>
          <p:spPr bwMode="auto">
            <a:xfrm>
              <a:off x="4400546" y="4221661"/>
              <a:ext cx="2018512" cy="759440"/>
            </a:xfrm>
            <a:custGeom>
              <a:avLst/>
              <a:gdLst>
                <a:gd name="T0" fmla="*/ 1010 w 1010"/>
                <a:gd name="T1" fmla="*/ 380 h 380"/>
                <a:gd name="T2" fmla="*/ 0 w 1010"/>
                <a:gd name="T3" fmla="*/ 8 h 380"/>
                <a:gd name="T4" fmla="*/ 0 w 1010"/>
                <a:gd name="T5" fmla="*/ 0 h 380"/>
                <a:gd name="T6" fmla="*/ 1010 w 1010"/>
                <a:gd name="T7" fmla="*/ 371 h 380"/>
                <a:gd name="T8" fmla="*/ 1010 w 1010"/>
                <a:gd name="T9" fmla="*/ 380 h 380"/>
              </a:gdLst>
              <a:ahLst/>
              <a:cxnLst>
                <a:cxn ang="0">
                  <a:pos x="T0" y="T1"/>
                </a:cxn>
                <a:cxn ang="0">
                  <a:pos x="T2" y="T3"/>
                </a:cxn>
                <a:cxn ang="0">
                  <a:pos x="T4" y="T5"/>
                </a:cxn>
                <a:cxn ang="0">
                  <a:pos x="T6" y="T7"/>
                </a:cxn>
                <a:cxn ang="0">
                  <a:pos x="T8" y="T9"/>
                </a:cxn>
              </a:cxnLst>
              <a:rect l="0" t="0" r="r" b="b"/>
              <a:pathLst>
                <a:path w="1010" h="380">
                  <a:moveTo>
                    <a:pt x="1010" y="380"/>
                  </a:moveTo>
                  <a:lnTo>
                    <a:pt x="0" y="8"/>
                  </a:lnTo>
                  <a:lnTo>
                    <a:pt x="0" y="0"/>
                  </a:lnTo>
                  <a:lnTo>
                    <a:pt x="1010" y="371"/>
                  </a:lnTo>
                  <a:lnTo>
                    <a:pt x="1010" y="38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29"/>
            <p:cNvSpPr>
              <a:spLocks/>
            </p:cNvSpPr>
            <p:nvPr/>
          </p:nvSpPr>
          <p:spPr bwMode="auto">
            <a:xfrm>
              <a:off x="3317344" y="4733284"/>
              <a:ext cx="3101713" cy="247817"/>
            </a:xfrm>
            <a:custGeom>
              <a:avLst/>
              <a:gdLst>
                <a:gd name="T0" fmla="*/ 1552 w 1552"/>
                <a:gd name="T1" fmla="*/ 124 h 124"/>
                <a:gd name="T2" fmla="*/ 0 w 1552"/>
                <a:gd name="T3" fmla="*/ 8 h 124"/>
                <a:gd name="T4" fmla="*/ 0 w 1552"/>
                <a:gd name="T5" fmla="*/ 0 h 124"/>
                <a:gd name="T6" fmla="*/ 1552 w 1552"/>
                <a:gd name="T7" fmla="*/ 115 h 124"/>
                <a:gd name="T8" fmla="*/ 1552 w 1552"/>
                <a:gd name="T9" fmla="*/ 124 h 124"/>
              </a:gdLst>
              <a:ahLst/>
              <a:cxnLst>
                <a:cxn ang="0">
                  <a:pos x="T0" y="T1"/>
                </a:cxn>
                <a:cxn ang="0">
                  <a:pos x="T2" y="T3"/>
                </a:cxn>
                <a:cxn ang="0">
                  <a:pos x="T4" y="T5"/>
                </a:cxn>
                <a:cxn ang="0">
                  <a:pos x="T6" y="T7"/>
                </a:cxn>
                <a:cxn ang="0">
                  <a:pos x="T8" y="T9"/>
                </a:cxn>
              </a:cxnLst>
              <a:rect l="0" t="0" r="r" b="b"/>
              <a:pathLst>
                <a:path w="1552" h="124">
                  <a:moveTo>
                    <a:pt x="1552" y="124"/>
                  </a:moveTo>
                  <a:lnTo>
                    <a:pt x="0" y="8"/>
                  </a:lnTo>
                  <a:lnTo>
                    <a:pt x="0" y="0"/>
                  </a:lnTo>
                  <a:lnTo>
                    <a:pt x="1552" y="115"/>
                  </a:lnTo>
                  <a:lnTo>
                    <a:pt x="1552" y="12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30"/>
            <p:cNvSpPr>
              <a:spLocks/>
            </p:cNvSpPr>
            <p:nvPr/>
          </p:nvSpPr>
          <p:spPr bwMode="auto">
            <a:xfrm>
              <a:off x="6419057" y="4733284"/>
              <a:ext cx="1460924" cy="247817"/>
            </a:xfrm>
            <a:custGeom>
              <a:avLst/>
              <a:gdLst>
                <a:gd name="T0" fmla="*/ 0 w 731"/>
                <a:gd name="T1" fmla="*/ 124 h 124"/>
                <a:gd name="T2" fmla="*/ 0 w 731"/>
                <a:gd name="T3" fmla="*/ 115 h 124"/>
                <a:gd name="T4" fmla="*/ 731 w 731"/>
                <a:gd name="T5" fmla="*/ 0 h 124"/>
                <a:gd name="T6" fmla="*/ 731 w 731"/>
                <a:gd name="T7" fmla="*/ 8 h 124"/>
                <a:gd name="T8" fmla="*/ 0 w 731"/>
                <a:gd name="T9" fmla="*/ 124 h 124"/>
              </a:gdLst>
              <a:ahLst/>
              <a:cxnLst>
                <a:cxn ang="0">
                  <a:pos x="T0" y="T1"/>
                </a:cxn>
                <a:cxn ang="0">
                  <a:pos x="T2" y="T3"/>
                </a:cxn>
                <a:cxn ang="0">
                  <a:pos x="T4" y="T5"/>
                </a:cxn>
                <a:cxn ang="0">
                  <a:pos x="T6" y="T7"/>
                </a:cxn>
                <a:cxn ang="0">
                  <a:pos x="T8" y="T9"/>
                </a:cxn>
              </a:cxnLst>
              <a:rect l="0" t="0" r="r" b="b"/>
              <a:pathLst>
                <a:path w="731" h="124">
                  <a:moveTo>
                    <a:pt x="0" y="124"/>
                  </a:moveTo>
                  <a:lnTo>
                    <a:pt x="0" y="115"/>
                  </a:lnTo>
                  <a:lnTo>
                    <a:pt x="731" y="0"/>
                  </a:lnTo>
                  <a:lnTo>
                    <a:pt x="731" y="8"/>
                  </a:lnTo>
                  <a:lnTo>
                    <a:pt x="0" y="12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31"/>
            <p:cNvSpPr>
              <a:spLocks/>
            </p:cNvSpPr>
            <p:nvPr/>
          </p:nvSpPr>
          <p:spPr bwMode="auto">
            <a:xfrm>
              <a:off x="7470282" y="3544161"/>
              <a:ext cx="409699" cy="1189124"/>
            </a:xfrm>
            <a:custGeom>
              <a:avLst/>
              <a:gdLst>
                <a:gd name="T0" fmla="*/ 205 w 205"/>
                <a:gd name="T1" fmla="*/ 595 h 595"/>
                <a:gd name="T2" fmla="*/ 0 w 205"/>
                <a:gd name="T3" fmla="*/ 0 h 595"/>
                <a:gd name="T4" fmla="*/ 0 w 205"/>
                <a:gd name="T5" fmla="*/ 0 h 595"/>
                <a:gd name="T6" fmla="*/ 205 w 205"/>
                <a:gd name="T7" fmla="*/ 595 h 595"/>
                <a:gd name="T8" fmla="*/ 205 w 205"/>
                <a:gd name="T9" fmla="*/ 595 h 595"/>
              </a:gdLst>
              <a:ahLst/>
              <a:cxnLst>
                <a:cxn ang="0">
                  <a:pos x="T0" y="T1"/>
                </a:cxn>
                <a:cxn ang="0">
                  <a:pos x="T2" y="T3"/>
                </a:cxn>
                <a:cxn ang="0">
                  <a:pos x="T4" y="T5"/>
                </a:cxn>
                <a:cxn ang="0">
                  <a:pos x="T6" y="T7"/>
                </a:cxn>
                <a:cxn ang="0">
                  <a:pos x="T8" y="T9"/>
                </a:cxn>
              </a:cxnLst>
              <a:rect l="0" t="0" r="r" b="b"/>
              <a:pathLst>
                <a:path w="205" h="595">
                  <a:moveTo>
                    <a:pt x="205" y="595"/>
                  </a:moveTo>
                  <a:lnTo>
                    <a:pt x="0" y="0"/>
                  </a:lnTo>
                  <a:lnTo>
                    <a:pt x="0" y="0"/>
                  </a:lnTo>
                  <a:lnTo>
                    <a:pt x="205" y="595"/>
                  </a:lnTo>
                  <a:lnTo>
                    <a:pt x="205" y="595"/>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32"/>
            <p:cNvSpPr>
              <a:spLocks/>
            </p:cNvSpPr>
            <p:nvPr/>
          </p:nvSpPr>
          <p:spPr bwMode="auto">
            <a:xfrm>
              <a:off x="6403069" y="3544161"/>
              <a:ext cx="1067213" cy="1436941"/>
            </a:xfrm>
            <a:custGeom>
              <a:avLst/>
              <a:gdLst>
                <a:gd name="T0" fmla="*/ 8 w 534"/>
                <a:gd name="T1" fmla="*/ 719 h 719"/>
                <a:gd name="T2" fmla="*/ 0 w 534"/>
                <a:gd name="T3" fmla="*/ 710 h 719"/>
                <a:gd name="T4" fmla="*/ 534 w 534"/>
                <a:gd name="T5" fmla="*/ 0 h 719"/>
                <a:gd name="T6" fmla="*/ 534 w 534"/>
                <a:gd name="T7" fmla="*/ 0 h 719"/>
                <a:gd name="T8" fmla="*/ 8 w 534"/>
                <a:gd name="T9" fmla="*/ 719 h 719"/>
              </a:gdLst>
              <a:ahLst/>
              <a:cxnLst>
                <a:cxn ang="0">
                  <a:pos x="T0" y="T1"/>
                </a:cxn>
                <a:cxn ang="0">
                  <a:pos x="T2" y="T3"/>
                </a:cxn>
                <a:cxn ang="0">
                  <a:pos x="T4" y="T5"/>
                </a:cxn>
                <a:cxn ang="0">
                  <a:pos x="T6" y="T7"/>
                </a:cxn>
                <a:cxn ang="0">
                  <a:pos x="T8" y="T9"/>
                </a:cxn>
              </a:cxnLst>
              <a:rect l="0" t="0" r="r" b="b"/>
              <a:pathLst>
                <a:path w="534" h="719">
                  <a:moveTo>
                    <a:pt x="8" y="719"/>
                  </a:moveTo>
                  <a:lnTo>
                    <a:pt x="0" y="710"/>
                  </a:lnTo>
                  <a:lnTo>
                    <a:pt x="534" y="0"/>
                  </a:lnTo>
                  <a:lnTo>
                    <a:pt x="534" y="0"/>
                  </a:lnTo>
                  <a:lnTo>
                    <a:pt x="8" y="71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33"/>
            <p:cNvSpPr>
              <a:spLocks/>
            </p:cNvSpPr>
            <p:nvPr/>
          </p:nvSpPr>
          <p:spPr bwMode="auto">
            <a:xfrm>
              <a:off x="6009359" y="3378284"/>
              <a:ext cx="409699" cy="1602818"/>
            </a:xfrm>
            <a:custGeom>
              <a:avLst/>
              <a:gdLst>
                <a:gd name="T0" fmla="*/ 197 w 205"/>
                <a:gd name="T1" fmla="*/ 802 h 802"/>
                <a:gd name="T2" fmla="*/ 0 w 205"/>
                <a:gd name="T3" fmla="*/ 0 h 802"/>
                <a:gd name="T4" fmla="*/ 0 w 205"/>
                <a:gd name="T5" fmla="*/ 0 h 802"/>
                <a:gd name="T6" fmla="*/ 205 w 205"/>
                <a:gd name="T7" fmla="*/ 793 h 802"/>
                <a:gd name="T8" fmla="*/ 197 w 205"/>
                <a:gd name="T9" fmla="*/ 802 h 802"/>
              </a:gdLst>
              <a:ahLst/>
              <a:cxnLst>
                <a:cxn ang="0">
                  <a:pos x="T0" y="T1"/>
                </a:cxn>
                <a:cxn ang="0">
                  <a:pos x="T2" y="T3"/>
                </a:cxn>
                <a:cxn ang="0">
                  <a:pos x="T4" y="T5"/>
                </a:cxn>
                <a:cxn ang="0">
                  <a:pos x="T6" y="T7"/>
                </a:cxn>
                <a:cxn ang="0">
                  <a:pos x="T8" y="T9"/>
                </a:cxn>
              </a:cxnLst>
              <a:rect l="0" t="0" r="r" b="b"/>
              <a:pathLst>
                <a:path w="205" h="802">
                  <a:moveTo>
                    <a:pt x="197" y="802"/>
                  </a:moveTo>
                  <a:lnTo>
                    <a:pt x="0" y="0"/>
                  </a:lnTo>
                  <a:lnTo>
                    <a:pt x="0" y="0"/>
                  </a:lnTo>
                  <a:lnTo>
                    <a:pt x="205" y="793"/>
                  </a:lnTo>
                  <a:lnTo>
                    <a:pt x="197" y="802"/>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34"/>
            <p:cNvSpPr>
              <a:spLocks/>
            </p:cNvSpPr>
            <p:nvPr/>
          </p:nvSpPr>
          <p:spPr bwMode="auto">
            <a:xfrm>
              <a:off x="6009359" y="3378284"/>
              <a:ext cx="1460924" cy="165878"/>
            </a:xfrm>
            <a:custGeom>
              <a:avLst/>
              <a:gdLst>
                <a:gd name="T0" fmla="*/ 731 w 731"/>
                <a:gd name="T1" fmla="*/ 83 h 83"/>
                <a:gd name="T2" fmla="*/ 0 w 731"/>
                <a:gd name="T3" fmla="*/ 9 h 83"/>
                <a:gd name="T4" fmla="*/ 0 w 731"/>
                <a:gd name="T5" fmla="*/ 0 h 83"/>
                <a:gd name="T6" fmla="*/ 731 w 731"/>
                <a:gd name="T7" fmla="*/ 83 h 83"/>
                <a:gd name="T8" fmla="*/ 731 w 731"/>
                <a:gd name="T9" fmla="*/ 83 h 83"/>
              </a:gdLst>
              <a:ahLst/>
              <a:cxnLst>
                <a:cxn ang="0">
                  <a:pos x="T0" y="T1"/>
                </a:cxn>
                <a:cxn ang="0">
                  <a:pos x="T2" y="T3"/>
                </a:cxn>
                <a:cxn ang="0">
                  <a:pos x="T4" y="T5"/>
                </a:cxn>
                <a:cxn ang="0">
                  <a:pos x="T6" y="T7"/>
                </a:cxn>
                <a:cxn ang="0">
                  <a:pos x="T8" y="T9"/>
                </a:cxn>
              </a:cxnLst>
              <a:rect l="0" t="0" r="r" b="b"/>
              <a:pathLst>
                <a:path w="731" h="83">
                  <a:moveTo>
                    <a:pt x="731" y="83"/>
                  </a:moveTo>
                  <a:lnTo>
                    <a:pt x="0" y="9"/>
                  </a:lnTo>
                  <a:lnTo>
                    <a:pt x="0" y="0"/>
                  </a:lnTo>
                  <a:lnTo>
                    <a:pt x="731" y="83"/>
                  </a:lnTo>
                  <a:lnTo>
                    <a:pt x="731" y="83"/>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35"/>
            <p:cNvSpPr>
              <a:spLocks/>
            </p:cNvSpPr>
            <p:nvPr/>
          </p:nvSpPr>
          <p:spPr bwMode="auto">
            <a:xfrm>
              <a:off x="7470282" y="3230393"/>
              <a:ext cx="1460924" cy="313769"/>
            </a:xfrm>
            <a:custGeom>
              <a:avLst/>
              <a:gdLst>
                <a:gd name="T0" fmla="*/ 0 w 731"/>
                <a:gd name="T1" fmla="*/ 157 h 157"/>
                <a:gd name="T2" fmla="*/ 0 w 731"/>
                <a:gd name="T3" fmla="*/ 157 h 157"/>
                <a:gd name="T4" fmla="*/ 731 w 731"/>
                <a:gd name="T5" fmla="*/ 0 h 157"/>
                <a:gd name="T6" fmla="*/ 731 w 731"/>
                <a:gd name="T7" fmla="*/ 8 h 157"/>
                <a:gd name="T8" fmla="*/ 0 w 731"/>
                <a:gd name="T9" fmla="*/ 157 h 157"/>
              </a:gdLst>
              <a:ahLst/>
              <a:cxnLst>
                <a:cxn ang="0">
                  <a:pos x="T0" y="T1"/>
                </a:cxn>
                <a:cxn ang="0">
                  <a:pos x="T2" y="T3"/>
                </a:cxn>
                <a:cxn ang="0">
                  <a:pos x="T4" y="T5"/>
                </a:cxn>
                <a:cxn ang="0">
                  <a:pos x="T6" y="T7"/>
                </a:cxn>
                <a:cxn ang="0">
                  <a:pos x="T8" y="T9"/>
                </a:cxn>
              </a:cxnLst>
              <a:rect l="0" t="0" r="r" b="b"/>
              <a:pathLst>
                <a:path w="731" h="157">
                  <a:moveTo>
                    <a:pt x="0" y="157"/>
                  </a:moveTo>
                  <a:lnTo>
                    <a:pt x="0" y="157"/>
                  </a:lnTo>
                  <a:lnTo>
                    <a:pt x="731" y="0"/>
                  </a:lnTo>
                  <a:lnTo>
                    <a:pt x="731" y="8"/>
                  </a:lnTo>
                  <a:lnTo>
                    <a:pt x="0" y="157"/>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36"/>
            <p:cNvSpPr>
              <a:spLocks/>
            </p:cNvSpPr>
            <p:nvPr/>
          </p:nvSpPr>
          <p:spPr bwMode="auto">
            <a:xfrm>
              <a:off x="7897967" y="3230393"/>
              <a:ext cx="1033239" cy="1502891"/>
            </a:xfrm>
            <a:custGeom>
              <a:avLst/>
              <a:gdLst>
                <a:gd name="T0" fmla="*/ 0 w 517"/>
                <a:gd name="T1" fmla="*/ 752 h 752"/>
                <a:gd name="T2" fmla="*/ 0 w 517"/>
                <a:gd name="T3" fmla="*/ 752 h 752"/>
                <a:gd name="T4" fmla="*/ 517 w 517"/>
                <a:gd name="T5" fmla="*/ 0 h 752"/>
                <a:gd name="T6" fmla="*/ 517 w 517"/>
                <a:gd name="T7" fmla="*/ 8 h 752"/>
                <a:gd name="T8" fmla="*/ 0 w 517"/>
                <a:gd name="T9" fmla="*/ 752 h 752"/>
              </a:gdLst>
              <a:ahLst/>
              <a:cxnLst>
                <a:cxn ang="0">
                  <a:pos x="T0" y="T1"/>
                </a:cxn>
                <a:cxn ang="0">
                  <a:pos x="T2" y="T3"/>
                </a:cxn>
                <a:cxn ang="0">
                  <a:pos x="T4" y="T5"/>
                </a:cxn>
                <a:cxn ang="0">
                  <a:pos x="T6" y="T7"/>
                </a:cxn>
                <a:cxn ang="0">
                  <a:pos x="T8" y="T9"/>
                </a:cxn>
              </a:cxnLst>
              <a:rect l="0" t="0" r="r" b="b"/>
              <a:pathLst>
                <a:path w="517" h="752">
                  <a:moveTo>
                    <a:pt x="0" y="752"/>
                  </a:moveTo>
                  <a:lnTo>
                    <a:pt x="0" y="752"/>
                  </a:lnTo>
                  <a:lnTo>
                    <a:pt x="517" y="0"/>
                  </a:lnTo>
                  <a:lnTo>
                    <a:pt x="517" y="8"/>
                  </a:lnTo>
                  <a:lnTo>
                    <a:pt x="0" y="752"/>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37"/>
            <p:cNvSpPr>
              <a:spLocks/>
            </p:cNvSpPr>
            <p:nvPr/>
          </p:nvSpPr>
          <p:spPr bwMode="auto">
            <a:xfrm>
              <a:off x="6403069" y="3230393"/>
              <a:ext cx="2512148" cy="1750709"/>
            </a:xfrm>
            <a:custGeom>
              <a:avLst/>
              <a:gdLst>
                <a:gd name="T0" fmla="*/ 8 w 1257"/>
                <a:gd name="T1" fmla="*/ 876 h 876"/>
                <a:gd name="T2" fmla="*/ 0 w 1257"/>
                <a:gd name="T3" fmla="*/ 867 h 876"/>
                <a:gd name="T4" fmla="*/ 1257 w 1257"/>
                <a:gd name="T5" fmla="*/ 0 h 876"/>
                <a:gd name="T6" fmla="*/ 1257 w 1257"/>
                <a:gd name="T7" fmla="*/ 8 h 876"/>
                <a:gd name="T8" fmla="*/ 8 w 1257"/>
                <a:gd name="T9" fmla="*/ 876 h 876"/>
              </a:gdLst>
              <a:ahLst/>
              <a:cxnLst>
                <a:cxn ang="0">
                  <a:pos x="T0" y="T1"/>
                </a:cxn>
                <a:cxn ang="0">
                  <a:pos x="T2" y="T3"/>
                </a:cxn>
                <a:cxn ang="0">
                  <a:pos x="T4" y="T5"/>
                </a:cxn>
                <a:cxn ang="0">
                  <a:pos x="T6" y="T7"/>
                </a:cxn>
                <a:cxn ang="0">
                  <a:pos x="T8" y="T9"/>
                </a:cxn>
              </a:cxnLst>
              <a:rect l="0" t="0" r="r" b="b"/>
              <a:pathLst>
                <a:path w="1257" h="876">
                  <a:moveTo>
                    <a:pt x="8" y="876"/>
                  </a:moveTo>
                  <a:lnTo>
                    <a:pt x="0" y="867"/>
                  </a:lnTo>
                  <a:lnTo>
                    <a:pt x="1257" y="0"/>
                  </a:lnTo>
                  <a:lnTo>
                    <a:pt x="1257" y="8"/>
                  </a:lnTo>
                  <a:lnTo>
                    <a:pt x="8" y="876"/>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38"/>
            <p:cNvSpPr>
              <a:spLocks/>
            </p:cNvSpPr>
            <p:nvPr/>
          </p:nvSpPr>
          <p:spPr bwMode="auto">
            <a:xfrm>
              <a:off x="5024086" y="1827427"/>
              <a:ext cx="1247081" cy="345746"/>
            </a:xfrm>
            <a:custGeom>
              <a:avLst/>
              <a:gdLst>
                <a:gd name="T0" fmla="*/ 0 w 624"/>
                <a:gd name="T1" fmla="*/ 173 h 173"/>
                <a:gd name="T2" fmla="*/ 0 w 624"/>
                <a:gd name="T3" fmla="*/ 165 h 173"/>
                <a:gd name="T4" fmla="*/ 624 w 624"/>
                <a:gd name="T5" fmla="*/ 0 h 173"/>
                <a:gd name="T6" fmla="*/ 624 w 624"/>
                <a:gd name="T7" fmla="*/ 8 h 173"/>
                <a:gd name="T8" fmla="*/ 0 w 624"/>
                <a:gd name="T9" fmla="*/ 173 h 173"/>
              </a:gdLst>
              <a:ahLst/>
              <a:cxnLst>
                <a:cxn ang="0">
                  <a:pos x="T0" y="T1"/>
                </a:cxn>
                <a:cxn ang="0">
                  <a:pos x="T2" y="T3"/>
                </a:cxn>
                <a:cxn ang="0">
                  <a:pos x="T4" y="T5"/>
                </a:cxn>
                <a:cxn ang="0">
                  <a:pos x="T6" y="T7"/>
                </a:cxn>
                <a:cxn ang="0">
                  <a:pos x="T8" y="T9"/>
                </a:cxn>
              </a:cxnLst>
              <a:rect l="0" t="0" r="r" b="b"/>
              <a:pathLst>
                <a:path w="624" h="173">
                  <a:moveTo>
                    <a:pt x="0" y="173"/>
                  </a:moveTo>
                  <a:lnTo>
                    <a:pt x="0" y="165"/>
                  </a:lnTo>
                  <a:lnTo>
                    <a:pt x="624" y="0"/>
                  </a:lnTo>
                  <a:lnTo>
                    <a:pt x="624" y="8"/>
                  </a:lnTo>
                  <a:lnTo>
                    <a:pt x="0" y="173"/>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39"/>
            <p:cNvSpPr>
              <a:spLocks/>
            </p:cNvSpPr>
            <p:nvPr/>
          </p:nvSpPr>
          <p:spPr bwMode="auto">
            <a:xfrm>
              <a:off x="5008098" y="2157184"/>
              <a:ext cx="985274" cy="1205112"/>
            </a:xfrm>
            <a:custGeom>
              <a:avLst/>
              <a:gdLst>
                <a:gd name="T0" fmla="*/ 493 w 493"/>
                <a:gd name="T1" fmla="*/ 603 h 603"/>
                <a:gd name="T2" fmla="*/ 0 w 493"/>
                <a:gd name="T3" fmla="*/ 8 h 603"/>
                <a:gd name="T4" fmla="*/ 8 w 493"/>
                <a:gd name="T5" fmla="*/ 0 h 603"/>
                <a:gd name="T6" fmla="*/ 493 w 493"/>
                <a:gd name="T7" fmla="*/ 603 h 603"/>
                <a:gd name="T8" fmla="*/ 493 w 493"/>
                <a:gd name="T9" fmla="*/ 603 h 603"/>
              </a:gdLst>
              <a:ahLst/>
              <a:cxnLst>
                <a:cxn ang="0">
                  <a:pos x="T0" y="T1"/>
                </a:cxn>
                <a:cxn ang="0">
                  <a:pos x="T2" y="T3"/>
                </a:cxn>
                <a:cxn ang="0">
                  <a:pos x="T4" y="T5"/>
                </a:cxn>
                <a:cxn ang="0">
                  <a:pos x="T6" y="T7"/>
                </a:cxn>
                <a:cxn ang="0">
                  <a:pos x="T8" y="T9"/>
                </a:cxn>
              </a:cxnLst>
              <a:rect l="0" t="0" r="r" b="b"/>
              <a:pathLst>
                <a:path w="493" h="603">
                  <a:moveTo>
                    <a:pt x="493" y="603"/>
                  </a:moveTo>
                  <a:lnTo>
                    <a:pt x="0" y="8"/>
                  </a:lnTo>
                  <a:lnTo>
                    <a:pt x="8" y="0"/>
                  </a:lnTo>
                  <a:lnTo>
                    <a:pt x="493" y="603"/>
                  </a:lnTo>
                  <a:lnTo>
                    <a:pt x="493" y="603"/>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Freeform 40"/>
            <p:cNvSpPr>
              <a:spLocks/>
            </p:cNvSpPr>
            <p:nvPr/>
          </p:nvSpPr>
          <p:spPr bwMode="auto">
            <a:xfrm>
              <a:off x="5977382" y="1827427"/>
              <a:ext cx="293784" cy="1534868"/>
            </a:xfrm>
            <a:custGeom>
              <a:avLst/>
              <a:gdLst>
                <a:gd name="T0" fmla="*/ 8 w 147"/>
                <a:gd name="T1" fmla="*/ 768 h 768"/>
                <a:gd name="T2" fmla="*/ 0 w 147"/>
                <a:gd name="T3" fmla="*/ 768 h 768"/>
                <a:gd name="T4" fmla="*/ 139 w 147"/>
                <a:gd name="T5" fmla="*/ 0 h 768"/>
                <a:gd name="T6" fmla="*/ 147 w 147"/>
                <a:gd name="T7" fmla="*/ 0 h 768"/>
                <a:gd name="T8" fmla="*/ 8 w 147"/>
                <a:gd name="T9" fmla="*/ 768 h 768"/>
              </a:gdLst>
              <a:ahLst/>
              <a:cxnLst>
                <a:cxn ang="0">
                  <a:pos x="T0" y="T1"/>
                </a:cxn>
                <a:cxn ang="0">
                  <a:pos x="T2" y="T3"/>
                </a:cxn>
                <a:cxn ang="0">
                  <a:pos x="T4" y="T5"/>
                </a:cxn>
                <a:cxn ang="0">
                  <a:pos x="T6" y="T7"/>
                </a:cxn>
                <a:cxn ang="0">
                  <a:pos x="T8" y="T9"/>
                </a:cxn>
              </a:cxnLst>
              <a:rect l="0" t="0" r="r" b="b"/>
              <a:pathLst>
                <a:path w="147" h="768">
                  <a:moveTo>
                    <a:pt x="8" y="768"/>
                  </a:moveTo>
                  <a:lnTo>
                    <a:pt x="0" y="768"/>
                  </a:lnTo>
                  <a:lnTo>
                    <a:pt x="139" y="0"/>
                  </a:lnTo>
                  <a:lnTo>
                    <a:pt x="147" y="0"/>
                  </a:lnTo>
                  <a:lnTo>
                    <a:pt x="8" y="76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41"/>
            <p:cNvSpPr>
              <a:spLocks/>
            </p:cNvSpPr>
            <p:nvPr/>
          </p:nvSpPr>
          <p:spPr bwMode="auto">
            <a:xfrm>
              <a:off x="6271166" y="1827427"/>
              <a:ext cx="1494898" cy="147891"/>
            </a:xfrm>
            <a:custGeom>
              <a:avLst/>
              <a:gdLst>
                <a:gd name="T0" fmla="*/ 748 w 748"/>
                <a:gd name="T1" fmla="*/ 74 h 74"/>
                <a:gd name="T2" fmla="*/ 0 w 748"/>
                <a:gd name="T3" fmla="*/ 8 h 74"/>
                <a:gd name="T4" fmla="*/ 0 w 748"/>
                <a:gd name="T5" fmla="*/ 0 h 74"/>
                <a:gd name="T6" fmla="*/ 748 w 748"/>
                <a:gd name="T7" fmla="*/ 66 h 74"/>
                <a:gd name="T8" fmla="*/ 748 w 748"/>
                <a:gd name="T9" fmla="*/ 74 h 74"/>
              </a:gdLst>
              <a:ahLst/>
              <a:cxnLst>
                <a:cxn ang="0">
                  <a:pos x="T0" y="T1"/>
                </a:cxn>
                <a:cxn ang="0">
                  <a:pos x="T2" y="T3"/>
                </a:cxn>
                <a:cxn ang="0">
                  <a:pos x="T4" y="T5"/>
                </a:cxn>
                <a:cxn ang="0">
                  <a:pos x="T6" y="T7"/>
                </a:cxn>
                <a:cxn ang="0">
                  <a:pos x="T8" y="T9"/>
                </a:cxn>
              </a:cxnLst>
              <a:rect l="0" t="0" r="r" b="b"/>
              <a:pathLst>
                <a:path w="748" h="74">
                  <a:moveTo>
                    <a:pt x="748" y="74"/>
                  </a:moveTo>
                  <a:lnTo>
                    <a:pt x="0" y="8"/>
                  </a:lnTo>
                  <a:lnTo>
                    <a:pt x="0" y="0"/>
                  </a:lnTo>
                  <a:lnTo>
                    <a:pt x="748" y="66"/>
                  </a:lnTo>
                  <a:lnTo>
                    <a:pt x="748" y="7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Freeform 42"/>
            <p:cNvSpPr>
              <a:spLocks/>
            </p:cNvSpPr>
            <p:nvPr/>
          </p:nvSpPr>
          <p:spPr bwMode="auto">
            <a:xfrm>
              <a:off x="7470282" y="1975318"/>
              <a:ext cx="295782" cy="1534868"/>
            </a:xfrm>
            <a:custGeom>
              <a:avLst/>
              <a:gdLst>
                <a:gd name="T0" fmla="*/ 0 w 148"/>
                <a:gd name="T1" fmla="*/ 768 h 768"/>
                <a:gd name="T2" fmla="*/ 0 w 148"/>
                <a:gd name="T3" fmla="*/ 768 h 768"/>
                <a:gd name="T4" fmla="*/ 148 w 148"/>
                <a:gd name="T5" fmla="*/ 0 h 768"/>
                <a:gd name="T6" fmla="*/ 148 w 148"/>
                <a:gd name="T7" fmla="*/ 0 h 768"/>
                <a:gd name="T8" fmla="*/ 0 w 148"/>
                <a:gd name="T9" fmla="*/ 768 h 768"/>
              </a:gdLst>
              <a:ahLst/>
              <a:cxnLst>
                <a:cxn ang="0">
                  <a:pos x="T0" y="T1"/>
                </a:cxn>
                <a:cxn ang="0">
                  <a:pos x="T2" y="T3"/>
                </a:cxn>
                <a:cxn ang="0">
                  <a:pos x="T4" y="T5"/>
                </a:cxn>
                <a:cxn ang="0">
                  <a:pos x="T6" y="T7"/>
                </a:cxn>
                <a:cxn ang="0">
                  <a:pos x="T8" y="T9"/>
                </a:cxn>
              </a:cxnLst>
              <a:rect l="0" t="0" r="r" b="b"/>
              <a:pathLst>
                <a:path w="148" h="768">
                  <a:moveTo>
                    <a:pt x="0" y="768"/>
                  </a:moveTo>
                  <a:lnTo>
                    <a:pt x="0" y="768"/>
                  </a:lnTo>
                  <a:lnTo>
                    <a:pt x="148" y="0"/>
                  </a:lnTo>
                  <a:lnTo>
                    <a:pt x="148" y="0"/>
                  </a:lnTo>
                  <a:lnTo>
                    <a:pt x="0" y="76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Freeform 43"/>
            <p:cNvSpPr>
              <a:spLocks/>
            </p:cNvSpPr>
            <p:nvPr/>
          </p:nvSpPr>
          <p:spPr bwMode="auto">
            <a:xfrm>
              <a:off x="7766064" y="1975318"/>
              <a:ext cx="1149153" cy="1239086"/>
            </a:xfrm>
            <a:custGeom>
              <a:avLst/>
              <a:gdLst>
                <a:gd name="T0" fmla="*/ 567 w 575"/>
                <a:gd name="T1" fmla="*/ 620 h 620"/>
                <a:gd name="T2" fmla="*/ 0 w 575"/>
                <a:gd name="T3" fmla="*/ 8 h 620"/>
                <a:gd name="T4" fmla="*/ 0 w 575"/>
                <a:gd name="T5" fmla="*/ 0 h 620"/>
                <a:gd name="T6" fmla="*/ 575 w 575"/>
                <a:gd name="T7" fmla="*/ 620 h 620"/>
                <a:gd name="T8" fmla="*/ 567 w 575"/>
                <a:gd name="T9" fmla="*/ 620 h 620"/>
              </a:gdLst>
              <a:ahLst/>
              <a:cxnLst>
                <a:cxn ang="0">
                  <a:pos x="T0" y="T1"/>
                </a:cxn>
                <a:cxn ang="0">
                  <a:pos x="T2" y="T3"/>
                </a:cxn>
                <a:cxn ang="0">
                  <a:pos x="T4" y="T5"/>
                </a:cxn>
                <a:cxn ang="0">
                  <a:pos x="T6" y="T7"/>
                </a:cxn>
                <a:cxn ang="0">
                  <a:pos x="T8" y="T9"/>
                </a:cxn>
              </a:cxnLst>
              <a:rect l="0" t="0" r="r" b="b"/>
              <a:pathLst>
                <a:path w="575" h="620">
                  <a:moveTo>
                    <a:pt x="567" y="620"/>
                  </a:moveTo>
                  <a:lnTo>
                    <a:pt x="0" y="8"/>
                  </a:lnTo>
                  <a:lnTo>
                    <a:pt x="0" y="0"/>
                  </a:lnTo>
                  <a:lnTo>
                    <a:pt x="575" y="620"/>
                  </a:lnTo>
                  <a:lnTo>
                    <a:pt x="567" y="62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44"/>
            <p:cNvSpPr>
              <a:spLocks/>
            </p:cNvSpPr>
            <p:nvPr/>
          </p:nvSpPr>
          <p:spPr bwMode="auto">
            <a:xfrm>
              <a:off x="6041335" y="1975318"/>
              <a:ext cx="1724729" cy="1337014"/>
            </a:xfrm>
            <a:custGeom>
              <a:avLst/>
              <a:gdLst>
                <a:gd name="T0" fmla="*/ 9 w 863"/>
                <a:gd name="T1" fmla="*/ 669 h 669"/>
                <a:gd name="T2" fmla="*/ 0 w 863"/>
                <a:gd name="T3" fmla="*/ 669 h 669"/>
                <a:gd name="T4" fmla="*/ 863 w 863"/>
                <a:gd name="T5" fmla="*/ 0 h 669"/>
                <a:gd name="T6" fmla="*/ 863 w 863"/>
                <a:gd name="T7" fmla="*/ 8 h 669"/>
                <a:gd name="T8" fmla="*/ 9 w 863"/>
                <a:gd name="T9" fmla="*/ 669 h 669"/>
              </a:gdLst>
              <a:ahLst/>
              <a:cxnLst>
                <a:cxn ang="0">
                  <a:pos x="T0" y="T1"/>
                </a:cxn>
                <a:cxn ang="0">
                  <a:pos x="T2" y="T3"/>
                </a:cxn>
                <a:cxn ang="0">
                  <a:pos x="T4" y="T5"/>
                </a:cxn>
                <a:cxn ang="0">
                  <a:pos x="T6" y="T7"/>
                </a:cxn>
                <a:cxn ang="0">
                  <a:pos x="T8" y="T9"/>
                </a:cxn>
              </a:cxnLst>
              <a:rect l="0" t="0" r="r" b="b"/>
              <a:pathLst>
                <a:path w="863" h="669">
                  <a:moveTo>
                    <a:pt x="9" y="669"/>
                  </a:moveTo>
                  <a:lnTo>
                    <a:pt x="0" y="669"/>
                  </a:lnTo>
                  <a:lnTo>
                    <a:pt x="863" y="0"/>
                  </a:lnTo>
                  <a:lnTo>
                    <a:pt x="863" y="8"/>
                  </a:lnTo>
                  <a:lnTo>
                    <a:pt x="9" y="66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45"/>
            <p:cNvSpPr>
              <a:spLocks/>
            </p:cNvSpPr>
            <p:nvPr/>
          </p:nvSpPr>
          <p:spPr bwMode="auto">
            <a:xfrm>
              <a:off x="6255178" y="1827427"/>
              <a:ext cx="1215104" cy="1716734"/>
            </a:xfrm>
            <a:custGeom>
              <a:avLst/>
              <a:gdLst>
                <a:gd name="T0" fmla="*/ 608 w 608"/>
                <a:gd name="T1" fmla="*/ 859 h 859"/>
                <a:gd name="T2" fmla="*/ 0 w 608"/>
                <a:gd name="T3" fmla="*/ 0 h 859"/>
                <a:gd name="T4" fmla="*/ 8 w 608"/>
                <a:gd name="T5" fmla="*/ 0 h 859"/>
                <a:gd name="T6" fmla="*/ 608 w 608"/>
                <a:gd name="T7" fmla="*/ 859 h 859"/>
                <a:gd name="T8" fmla="*/ 608 w 608"/>
                <a:gd name="T9" fmla="*/ 859 h 859"/>
              </a:gdLst>
              <a:ahLst/>
              <a:cxnLst>
                <a:cxn ang="0">
                  <a:pos x="T0" y="T1"/>
                </a:cxn>
                <a:cxn ang="0">
                  <a:pos x="T2" y="T3"/>
                </a:cxn>
                <a:cxn ang="0">
                  <a:pos x="T4" y="T5"/>
                </a:cxn>
                <a:cxn ang="0">
                  <a:pos x="T6" y="T7"/>
                </a:cxn>
                <a:cxn ang="0">
                  <a:pos x="T8" y="T9"/>
                </a:cxn>
              </a:cxnLst>
              <a:rect l="0" t="0" r="r" b="b"/>
              <a:pathLst>
                <a:path w="608" h="859">
                  <a:moveTo>
                    <a:pt x="608" y="859"/>
                  </a:moveTo>
                  <a:lnTo>
                    <a:pt x="0" y="0"/>
                  </a:lnTo>
                  <a:lnTo>
                    <a:pt x="8" y="0"/>
                  </a:lnTo>
                  <a:lnTo>
                    <a:pt x="608" y="859"/>
                  </a:lnTo>
                  <a:lnTo>
                    <a:pt x="608" y="85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46"/>
            <p:cNvSpPr>
              <a:spLocks/>
            </p:cNvSpPr>
            <p:nvPr/>
          </p:nvSpPr>
          <p:spPr bwMode="auto">
            <a:xfrm>
              <a:off x="7766064" y="1975318"/>
              <a:ext cx="147891" cy="2708003"/>
            </a:xfrm>
            <a:custGeom>
              <a:avLst/>
              <a:gdLst>
                <a:gd name="T0" fmla="*/ 66 w 74"/>
                <a:gd name="T1" fmla="*/ 1355 h 1355"/>
                <a:gd name="T2" fmla="*/ 0 w 74"/>
                <a:gd name="T3" fmla="*/ 8 h 1355"/>
                <a:gd name="T4" fmla="*/ 0 w 74"/>
                <a:gd name="T5" fmla="*/ 0 h 1355"/>
                <a:gd name="T6" fmla="*/ 74 w 74"/>
                <a:gd name="T7" fmla="*/ 1355 h 1355"/>
                <a:gd name="T8" fmla="*/ 66 w 74"/>
                <a:gd name="T9" fmla="*/ 1355 h 1355"/>
              </a:gdLst>
              <a:ahLst/>
              <a:cxnLst>
                <a:cxn ang="0">
                  <a:pos x="T0" y="T1"/>
                </a:cxn>
                <a:cxn ang="0">
                  <a:pos x="T2" y="T3"/>
                </a:cxn>
                <a:cxn ang="0">
                  <a:pos x="T4" y="T5"/>
                </a:cxn>
                <a:cxn ang="0">
                  <a:pos x="T6" y="T7"/>
                </a:cxn>
                <a:cxn ang="0">
                  <a:pos x="T8" y="T9"/>
                </a:cxn>
              </a:cxnLst>
              <a:rect l="0" t="0" r="r" b="b"/>
              <a:pathLst>
                <a:path w="74" h="1355">
                  <a:moveTo>
                    <a:pt x="66" y="1355"/>
                  </a:moveTo>
                  <a:lnTo>
                    <a:pt x="0" y="8"/>
                  </a:lnTo>
                  <a:lnTo>
                    <a:pt x="0" y="0"/>
                  </a:lnTo>
                  <a:lnTo>
                    <a:pt x="74" y="1355"/>
                  </a:lnTo>
                  <a:lnTo>
                    <a:pt x="66" y="1355"/>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47"/>
            <p:cNvSpPr>
              <a:spLocks/>
            </p:cNvSpPr>
            <p:nvPr/>
          </p:nvSpPr>
          <p:spPr bwMode="auto">
            <a:xfrm>
              <a:off x="6403069" y="1975318"/>
              <a:ext cx="1362995" cy="3005783"/>
            </a:xfrm>
            <a:custGeom>
              <a:avLst/>
              <a:gdLst>
                <a:gd name="T0" fmla="*/ 8 w 682"/>
                <a:gd name="T1" fmla="*/ 1504 h 1504"/>
                <a:gd name="T2" fmla="*/ 0 w 682"/>
                <a:gd name="T3" fmla="*/ 1495 h 1504"/>
                <a:gd name="T4" fmla="*/ 682 w 682"/>
                <a:gd name="T5" fmla="*/ 0 h 1504"/>
                <a:gd name="T6" fmla="*/ 682 w 682"/>
                <a:gd name="T7" fmla="*/ 8 h 1504"/>
                <a:gd name="T8" fmla="*/ 8 w 682"/>
                <a:gd name="T9" fmla="*/ 1504 h 1504"/>
              </a:gdLst>
              <a:ahLst/>
              <a:cxnLst>
                <a:cxn ang="0">
                  <a:pos x="T0" y="T1"/>
                </a:cxn>
                <a:cxn ang="0">
                  <a:pos x="T2" y="T3"/>
                </a:cxn>
                <a:cxn ang="0">
                  <a:pos x="T4" y="T5"/>
                </a:cxn>
                <a:cxn ang="0">
                  <a:pos x="T6" y="T7"/>
                </a:cxn>
                <a:cxn ang="0">
                  <a:pos x="T8" y="T9"/>
                </a:cxn>
              </a:cxnLst>
              <a:rect l="0" t="0" r="r" b="b"/>
              <a:pathLst>
                <a:path w="682" h="1504">
                  <a:moveTo>
                    <a:pt x="8" y="1504"/>
                  </a:moveTo>
                  <a:lnTo>
                    <a:pt x="0" y="1495"/>
                  </a:lnTo>
                  <a:lnTo>
                    <a:pt x="682" y="0"/>
                  </a:lnTo>
                  <a:lnTo>
                    <a:pt x="682" y="8"/>
                  </a:lnTo>
                  <a:lnTo>
                    <a:pt x="8" y="150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48"/>
            <p:cNvSpPr>
              <a:spLocks/>
            </p:cNvSpPr>
            <p:nvPr/>
          </p:nvSpPr>
          <p:spPr bwMode="auto">
            <a:xfrm>
              <a:off x="6271166" y="1827427"/>
              <a:ext cx="2660039" cy="1418953"/>
            </a:xfrm>
            <a:custGeom>
              <a:avLst/>
              <a:gdLst>
                <a:gd name="T0" fmla="*/ 1331 w 1331"/>
                <a:gd name="T1" fmla="*/ 710 h 710"/>
                <a:gd name="T2" fmla="*/ 0 w 1331"/>
                <a:gd name="T3" fmla="*/ 0 h 710"/>
                <a:gd name="T4" fmla="*/ 0 w 1331"/>
                <a:gd name="T5" fmla="*/ 0 h 710"/>
                <a:gd name="T6" fmla="*/ 1331 w 1331"/>
                <a:gd name="T7" fmla="*/ 702 h 710"/>
                <a:gd name="T8" fmla="*/ 1331 w 1331"/>
                <a:gd name="T9" fmla="*/ 710 h 710"/>
              </a:gdLst>
              <a:ahLst/>
              <a:cxnLst>
                <a:cxn ang="0">
                  <a:pos x="T0" y="T1"/>
                </a:cxn>
                <a:cxn ang="0">
                  <a:pos x="T2" y="T3"/>
                </a:cxn>
                <a:cxn ang="0">
                  <a:pos x="T4" y="T5"/>
                </a:cxn>
                <a:cxn ang="0">
                  <a:pos x="T6" y="T7"/>
                </a:cxn>
                <a:cxn ang="0">
                  <a:pos x="T8" y="T9"/>
                </a:cxn>
              </a:cxnLst>
              <a:rect l="0" t="0" r="r" b="b"/>
              <a:pathLst>
                <a:path w="1331" h="710">
                  <a:moveTo>
                    <a:pt x="1331" y="710"/>
                  </a:moveTo>
                  <a:lnTo>
                    <a:pt x="0" y="0"/>
                  </a:lnTo>
                  <a:lnTo>
                    <a:pt x="0" y="0"/>
                  </a:lnTo>
                  <a:lnTo>
                    <a:pt x="1331" y="702"/>
                  </a:lnTo>
                  <a:lnTo>
                    <a:pt x="1331" y="71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Freeform 49"/>
            <p:cNvSpPr>
              <a:spLocks/>
            </p:cNvSpPr>
            <p:nvPr/>
          </p:nvSpPr>
          <p:spPr bwMode="auto">
            <a:xfrm>
              <a:off x="5959396" y="3230393"/>
              <a:ext cx="2971810" cy="147891"/>
            </a:xfrm>
            <a:custGeom>
              <a:avLst/>
              <a:gdLst>
                <a:gd name="T0" fmla="*/ 0 w 1487"/>
                <a:gd name="T1" fmla="*/ 74 h 74"/>
                <a:gd name="T2" fmla="*/ 0 w 1487"/>
                <a:gd name="T3" fmla="*/ 66 h 74"/>
                <a:gd name="T4" fmla="*/ 1487 w 1487"/>
                <a:gd name="T5" fmla="*/ 0 h 74"/>
                <a:gd name="T6" fmla="*/ 1487 w 1487"/>
                <a:gd name="T7" fmla="*/ 8 h 74"/>
                <a:gd name="T8" fmla="*/ 0 w 1487"/>
                <a:gd name="T9" fmla="*/ 74 h 74"/>
              </a:gdLst>
              <a:ahLst/>
              <a:cxnLst>
                <a:cxn ang="0">
                  <a:pos x="T0" y="T1"/>
                </a:cxn>
                <a:cxn ang="0">
                  <a:pos x="T2" y="T3"/>
                </a:cxn>
                <a:cxn ang="0">
                  <a:pos x="T4" y="T5"/>
                </a:cxn>
                <a:cxn ang="0">
                  <a:pos x="T6" y="T7"/>
                </a:cxn>
                <a:cxn ang="0">
                  <a:pos x="T8" y="T9"/>
                </a:cxn>
              </a:cxnLst>
              <a:rect l="0" t="0" r="r" b="b"/>
              <a:pathLst>
                <a:path w="1487" h="74">
                  <a:moveTo>
                    <a:pt x="0" y="74"/>
                  </a:moveTo>
                  <a:lnTo>
                    <a:pt x="0" y="66"/>
                  </a:lnTo>
                  <a:lnTo>
                    <a:pt x="1487" y="0"/>
                  </a:lnTo>
                  <a:lnTo>
                    <a:pt x="1487" y="8"/>
                  </a:lnTo>
                  <a:lnTo>
                    <a:pt x="0" y="7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50"/>
            <p:cNvSpPr>
              <a:spLocks/>
            </p:cNvSpPr>
            <p:nvPr/>
          </p:nvSpPr>
          <p:spPr bwMode="auto">
            <a:xfrm>
              <a:off x="4400546" y="4221661"/>
              <a:ext cx="3479435" cy="527611"/>
            </a:xfrm>
            <a:custGeom>
              <a:avLst/>
              <a:gdLst>
                <a:gd name="T0" fmla="*/ 1741 w 1741"/>
                <a:gd name="T1" fmla="*/ 264 h 264"/>
                <a:gd name="T2" fmla="*/ 0 w 1741"/>
                <a:gd name="T3" fmla="*/ 8 h 264"/>
                <a:gd name="T4" fmla="*/ 0 w 1741"/>
                <a:gd name="T5" fmla="*/ 0 h 264"/>
                <a:gd name="T6" fmla="*/ 1741 w 1741"/>
                <a:gd name="T7" fmla="*/ 256 h 264"/>
                <a:gd name="T8" fmla="*/ 1741 w 1741"/>
                <a:gd name="T9" fmla="*/ 264 h 264"/>
              </a:gdLst>
              <a:ahLst/>
              <a:cxnLst>
                <a:cxn ang="0">
                  <a:pos x="T0" y="T1"/>
                </a:cxn>
                <a:cxn ang="0">
                  <a:pos x="T2" y="T3"/>
                </a:cxn>
                <a:cxn ang="0">
                  <a:pos x="T4" y="T5"/>
                </a:cxn>
                <a:cxn ang="0">
                  <a:pos x="T6" y="T7"/>
                </a:cxn>
                <a:cxn ang="0">
                  <a:pos x="T8" y="T9"/>
                </a:cxn>
              </a:cxnLst>
              <a:rect l="0" t="0" r="r" b="b"/>
              <a:pathLst>
                <a:path w="1741" h="264">
                  <a:moveTo>
                    <a:pt x="1741" y="264"/>
                  </a:moveTo>
                  <a:lnTo>
                    <a:pt x="0" y="8"/>
                  </a:lnTo>
                  <a:lnTo>
                    <a:pt x="0" y="0"/>
                  </a:lnTo>
                  <a:lnTo>
                    <a:pt x="1741" y="256"/>
                  </a:lnTo>
                  <a:lnTo>
                    <a:pt x="1741" y="26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Oval 141"/>
            <p:cNvSpPr>
              <a:spLocks/>
            </p:cNvSpPr>
            <p:nvPr/>
          </p:nvSpPr>
          <p:spPr bwMode="auto">
            <a:xfrm>
              <a:off x="6119820" y="4677319"/>
              <a:ext cx="584486" cy="587578"/>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Oval 143"/>
            <p:cNvSpPr>
              <a:spLocks/>
            </p:cNvSpPr>
            <p:nvPr/>
          </p:nvSpPr>
          <p:spPr bwMode="auto">
            <a:xfrm>
              <a:off x="7551281" y="1760536"/>
              <a:ext cx="429564" cy="42956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Oval 23"/>
            <p:cNvSpPr>
              <a:spLocks/>
            </p:cNvSpPr>
            <p:nvPr/>
          </p:nvSpPr>
          <p:spPr bwMode="auto">
            <a:xfrm>
              <a:off x="4910169" y="2057257"/>
              <a:ext cx="229831" cy="231829"/>
            </a:xfrm>
            <a:prstGeom prst="ellipse">
              <a:avLst/>
            </a:prstGeom>
            <a:solidFill>
              <a:srgbClr val="64C9AA"/>
            </a:solidFill>
            <a:ln>
              <a:noFill/>
            </a:ln>
            <a:effectLst>
              <a:outerShdw blurRad="63500" algn="ctr" rotWithShape="0">
                <a:prstClr val="black">
                  <a:alpha val="40000"/>
                </a:prstClr>
              </a:outerShdw>
            </a:effectLst>
            <a:extLst/>
          </p:spPr>
          <p:txBody>
            <a:bodyPr anchor="ctr"/>
            <a:lstStyle/>
            <a:p>
              <a:pPr algn="ctr"/>
              <a:endParaRPr/>
            </a:p>
          </p:txBody>
        </p:sp>
        <p:sp>
          <p:nvSpPr>
            <p:cNvPr id="52" name="Oval 20"/>
            <p:cNvSpPr>
              <a:spLocks/>
            </p:cNvSpPr>
            <p:nvPr/>
          </p:nvSpPr>
          <p:spPr bwMode="auto">
            <a:xfrm>
              <a:off x="4252655" y="4071771"/>
              <a:ext cx="311770" cy="313769"/>
            </a:xfrm>
            <a:prstGeom prst="ellipse">
              <a:avLst/>
            </a:prstGeom>
            <a:solidFill>
              <a:srgbClr val="338AB8"/>
            </a:solidFill>
            <a:ln>
              <a:noFill/>
            </a:ln>
            <a:effectLst>
              <a:outerShdw blurRad="63500" algn="ctr" rotWithShape="0">
                <a:prstClr val="black">
                  <a:alpha val="40000"/>
                </a:prstClr>
              </a:outerShdw>
            </a:effectLst>
            <a:extLst/>
          </p:spPr>
          <p:txBody>
            <a:bodyPr anchor="ctr"/>
            <a:lstStyle/>
            <a:p>
              <a:pPr algn="ctr"/>
              <a:endParaRPr/>
            </a:p>
          </p:txBody>
        </p:sp>
        <p:sp>
          <p:nvSpPr>
            <p:cNvPr id="53" name="ValueShape1"/>
            <p:cNvSpPr>
              <a:spLocks/>
            </p:cNvSpPr>
            <p:nvPr/>
          </p:nvSpPr>
          <p:spPr bwMode="auto">
            <a:xfrm>
              <a:off x="5535744" y="2905667"/>
              <a:ext cx="913256" cy="913256"/>
            </a:xfrm>
            <a:prstGeom prst="ellipse">
              <a:avLst/>
            </a:prstGeom>
            <a:solidFill>
              <a:srgbClr val="FFDD33"/>
            </a:solidFill>
            <a:ln>
              <a:noFill/>
            </a:ln>
            <a:effectLst>
              <a:outerShdw blurRad="63500" algn="ctr" rotWithShape="0">
                <a:prstClr val="black">
                  <a:alpha val="40000"/>
                </a:prstClr>
              </a:outerShdw>
            </a:effectLst>
            <a:extLst/>
          </p:spPr>
          <p:txBody>
            <a:bodyPr vert="horz" wrap="none" lIns="0" tIns="0" rIns="0" bIns="0" anchor="ctr" anchorCtr="0" compatLnSpc="1">
              <a:prstTxWarp prst="textNoShape">
                <a:avLst/>
              </a:prstTxWarp>
              <a:normAutofit/>
            </a:bodyPr>
            <a:lstStyle/>
            <a:p>
              <a:pPr algn="ctr"/>
              <a:r>
                <a:rPr lang="en-US" altLang="zh-CN" sz="3200" dirty="0">
                  <a:solidFill>
                    <a:schemeClr val="bg1"/>
                  </a:solidFill>
                  <a:latin typeface="Impact" panose="020B0806030902050204" pitchFamily="34" charset="0"/>
                </a:rPr>
                <a:t>Text</a:t>
              </a:r>
            </a:p>
          </p:txBody>
        </p:sp>
        <p:sp>
          <p:nvSpPr>
            <p:cNvPr id="54" name="ValueShape2"/>
            <p:cNvSpPr>
              <a:spLocks/>
            </p:cNvSpPr>
            <p:nvPr/>
          </p:nvSpPr>
          <p:spPr bwMode="auto">
            <a:xfrm>
              <a:off x="8494752" y="2821713"/>
              <a:ext cx="833346" cy="833346"/>
            </a:xfrm>
            <a:prstGeom prst="ellipse">
              <a:avLst/>
            </a:prstGeom>
            <a:solidFill>
              <a:srgbClr val="FFDD33"/>
            </a:solidFill>
            <a:ln>
              <a:noFill/>
            </a:ln>
            <a:effectLst>
              <a:outerShdw blurRad="63500" algn="ctr" rotWithShape="0">
                <a:prstClr val="black">
                  <a:alpha val="40000"/>
                </a:prstClr>
              </a:outerShdw>
            </a:effectLst>
            <a:extLst/>
          </p:spPr>
          <p:txBody>
            <a:bodyPr vert="horz" wrap="none" lIns="0" tIns="0" rIns="0" bIns="0" anchor="ctr" anchorCtr="0" compatLnSpc="1">
              <a:prstTxWarp prst="textNoShape">
                <a:avLst/>
              </a:prstTxWarp>
              <a:normAutofit/>
            </a:bodyPr>
            <a:lstStyle/>
            <a:p>
              <a:pPr algn="ctr"/>
              <a:r>
                <a:rPr lang="en-US" altLang="zh-CN" sz="2800">
                  <a:solidFill>
                    <a:schemeClr val="bg1"/>
                  </a:solidFill>
                  <a:latin typeface="Impact" panose="020B0806030902050204" pitchFamily="34" charset="0"/>
                </a:rPr>
                <a:t>Text</a:t>
              </a:r>
            </a:p>
          </p:txBody>
        </p:sp>
        <p:sp>
          <p:nvSpPr>
            <p:cNvPr id="55" name="ValueShape3"/>
            <p:cNvSpPr>
              <a:spLocks/>
            </p:cNvSpPr>
            <p:nvPr/>
          </p:nvSpPr>
          <p:spPr bwMode="auto">
            <a:xfrm>
              <a:off x="3176610" y="1555936"/>
              <a:ext cx="844762" cy="844762"/>
            </a:xfrm>
            <a:prstGeom prst="ellipse">
              <a:avLst/>
            </a:prstGeom>
            <a:solidFill>
              <a:srgbClr val="F37165"/>
            </a:solidFill>
            <a:ln>
              <a:noFill/>
            </a:ln>
            <a:effectLst>
              <a:outerShdw blurRad="63500" algn="ctr" rotWithShape="0">
                <a:prstClr val="black">
                  <a:alpha val="40000"/>
                </a:prstClr>
              </a:outerShdw>
            </a:effectLst>
            <a:extLst/>
          </p:spPr>
          <p:txBody>
            <a:bodyPr vert="horz" wrap="none" lIns="0" tIns="0" rIns="0" bIns="0" anchor="ctr" anchorCtr="0" compatLnSpc="1">
              <a:prstTxWarp prst="textNoShape">
                <a:avLst/>
              </a:prstTxWarp>
              <a:normAutofit/>
            </a:bodyPr>
            <a:lstStyle/>
            <a:p>
              <a:pPr algn="ctr"/>
              <a:r>
                <a:rPr lang="en-US" altLang="zh-CN">
                  <a:solidFill>
                    <a:schemeClr val="bg1"/>
                  </a:solidFill>
                  <a:latin typeface="Impact" panose="020B0806030902050204" pitchFamily="34" charset="0"/>
                </a:rPr>
                <a:t>Text</a:t>
              </a:r>
            </a:p>
          </p:txBody>
        </p:sp>
        <p:sp>
          <p:nvSpPr>
            <p:cNvPr id="56" name="ValueShape4"/>
            <p:cNvSpPr>
              <a:spLocks/>
            </p:cNvSpPr>
            <p:nvPr/>
          </p:nvSpPr>
          <p:spPr bwMode="auto">
            <a:xfrm>
              <a:off x="2823948" y="4226693"/>
              <a:ext cx="913256" cy="913256"/>
            </a:xfrm>
            <a:prstGeom prst="ellipse">
              <a:avLst/>
            </a:prstGeom>
            <a:solidFill>
              <a:srgbClr val="64C9AA"/>
            </a:solidFill>
            <a:ln>
              <a:noFill/>
            </a:ln>
            <a:effectLst>
              <a:outerShdw blurRad="63500" algn="ctr" rotWithShape="0">
                <a:prstClr val="black">
                  <a:alpha val="40000"/>
                </a:prstClr>
              </a:outerShdw>
            </a:effectLst>
            <a:extLst/>
          </p:spPr>
          <p:txBody>
            <a:bodyPr vert="horz" wrap="none" lIns="0" tIns="0" rIns="0" bIns="0" anchor="ctr" anchorCtr="0" compatLnSpc="1">
              <a:prstTxWarp prst="textNoShape">
                <a:avLst/>
              </a:prstTxWarp>
              <a:normAutofit/>
            </a:bodyPr>
            <a:lstStyle/>
            <a:p>
              <a:pPr algn="ctr"/>
              <a:r>
                <a:rPr lang="en-US" altLang="zh-CN" sz="2400" dirty="0">
                  <a:solidFill>
                    <a:schemeClr val="bg1"/>
                  </a:solidFill>
                  <a:latin typeface="Impact" panose="020B0806030902050204" pitchFamily="34" charset="0"/>
                </a:rPr>
                <a:t>Text</a:t>
              </a:r>
            </a:p>
          </p:txBody>
        </p:sp>
        <p:sp>
          <p:nvSpPr>
            <p:cNvPr id="57" name="ValueShape5"/>
            <p:cNvSpPr>
              <a:spLocks/>
            </p:cNvSpPr>
            <p:nvPr/>
          </p:nvSpPr>
          <p:spPr bwMode="auto">
            <a:xfrm>
              <a:off x="5932117" y="1522188"/>
              <a:ext cx="662111" cy="662111"/>
            </a:xfrm>
            <a:prstGeom prst="ellipse">
              <a:avLst/>
            </a:prstGeom>
            <a:solidFill>
              <a:srgbClr val="338AB8"/>
            </a:solidFill>
            <a:ln>
              <a:noFill/>
            </a:ln>
            <a:effectLst>
              <a:outerShdw blurRad="63500" algn="ctr" rotWithShape="0">
                <a:prstClr val="black">
                  <a:alpha val="40000"/>
                </a:prstClr>
              </a:outerShdw>
            </a:effectLst>
            <a:extLst/>
          </p:spPr>
          <p:txBody>
            <a:bodyPr vert="horz" wrap="none" lIns="0" tIns="0" rIns="0" bIns="0" anchor="ctr" anchorCtr="0" compatLnSpc="1">
              <a:prstTxWarp prst="textNoShape">
                <a:avLst/>
              </a:prstTxWarp>
              <a:normAutofit/>
            </a:bodyPr>
            <a:lstStyle/>
            <a:p>
              <a:pPr algn="ctr"/>
              <a:r>
                <a:rPr lang="en-US" altLang="zh-CN" sz="1600" dirty="0">
                  <a:solidFill>
                    <a:schemeClr val="bg1"/>
                  </a:solidFill>
                  <a:latin typeface="Impact" panose="020B0806030902050204" pitchFamily="34" charset="0"/>
                </a:rPr>
                <a:t>Text</a:t>
              </a:r>
            </a:p>
          </p:txBody>
        </p:sp>
      </p:grpSp>
      <p:grpSp>
        <p:nvGrpSpPr>
          <p:cNvPr id="58" name="组合 57"/>
          <p:cNvGrpSpPr/>
          <p:nvPr/>
        </p:nvGrpSpPr>
        <p:grpSpPr>
          <a:xfrm>
            <a:off x="1549351" y="5342834"/>
            <a:ext cx="9140937" cy="902070"/>
            <a:chOff x="7692478" y="1678126"/>
            <a:chExt cx="9140937" cy="902070"/>
          </a:xfrm>
        </p:grpSpPr>
        <p:sp>
          <p:nvSpPr>
            <p:cNvPr id="59" name="矩形 58"/>
            <p:cNvSpPr/>
            <p:nvPr/>
          </p:nvSpPr>
          <p:spPr>
            <a:xfrm>
              <a:off x="7692478" y="2030750"/>
              <a:ext cx="9140937" cy="549446"/>
            </a:xfrm>
            <a:prstGeom prst="rect">
              <a:avLst/>
            </a:prstGeom>
          </p:spPr>
          <p:txBody>
            <a:bodyPr wrap="square">
              <a:spAutoFit/>
              <a:scene3d>
                <a:camera prst="orthographicFront"/>
                <a:lightRig rig="threePt" dir="t"/>
              </a:scene3d>
              <a:sp3d contourW="12700"/>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60" name="矩形 59"/>
            <p:cNvSpPr/>
            <p:nvPr/>
          </p:nvSpPr>
          <p:spPr>
            <a:xfrm>
              <a:off x="7692478" y="1678126"/>
              <a:ext cx="2241974" cy="39696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F37165"/>
                  </a:solidFill>
                  <a:latin typeface="迷你简菱心" panose="02010609000101010101" pitchFamily="49" charset="-122"/>
                  <a:ea typeface="迷你简菱心" panose="02010609000101010101" pitchFamily="49" charset="-122"/>
                </a:rPr>
                <a:t>来宾接待</a:t>
              </a:r>
            </a:p>
          </p:txBody>
        </p:sp>
      </p:grpSp>
    </p:spTree>
    <p:extLst>
      <p:ext uri="{BB962C8B-B14F-4D97-AF65-F5344CB8AC3E}">
        <p14:creationId xmlns:p14="http://schemas.microsoft.com/office/powerpoint/2010/main" val="421833860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p:transition advClick="0" advTm="3000"/>
    </mc:Fallback>
  </mc:AlternateContent>
  <p:timing>
    <p:tnLst>
      <p:par>
        <p:cTn id="1" dur="indefinite" restart="never" nodeType="tmRoot"/>
      </p:par>
    </p:tnLst>
  </p:timing>
</p:sld>
</file>

<file path=ppt/slides/slide18.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FDD33"/>
          </a:solidFill>
          <a:ln>
            <a:noFill/>
          </a:ln>
        </p:spPr>
        <p:txBody>
          <a:bodyPr rtlCol="0" anchor="ctr"/>
          <a:lstStyle/>
          <a:p>
            <a:pPr algn="ctr"/>
            <a:endParaRPr lang="zh-CN" altLang="en-US" sz="2400">
              <a:solidFill>
                <a:srgbClr val="FFDD33"/>
              </a:solidFill>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FDD33"/>
                </a:solidFill>
                <a:latin typeface="方正尚酷简体" panose="03000509000000000000" pitchFamily="65" charset="-122"/>
                <a:ea typeface="方正尚酷简体" panose="03000509000000000000" pitchFamily="65" charset="-122"/>
              </a:rPr>
              <a:t>三、现场执行策略</a:t>
            </a:r>
          </a:p>
        </p:txBody>
      </p:sp>
      <p:sp>
        <p:nvSpPr>
          <p:cNvPr id="5" name="矩形 4"/>
          <p:cNvSpPr/>
          <p:nvPr/>
        </p:nvSpPr>
        <p:spPr>
          <a:xfrm>
            <a:off x="0" y="3656240"/>
            <a:ext cx="12192000" cy="576064"/>
          </a:xfrm>
          <a:prstGeom prst="rect">
            <a:avLst/>
          </a:prstGeom>
          <a:solidFill>
            <a:schemeClr val="tx1">
              <a:lumMod val="65000"/>
              <a:lumOff val="35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354137" y="3290346"/>
            <a:ext cx="1368426" cy="1368426"/>
            <a:chOff x="5257800" y="1619250"/>
            <a:chExt cx="1676400" cy="1676400"/>
          </a:xfrm>
        </p:grpSpPr>
        <p:sp>
          <p:nvSpPr>
            <p:cNvPr id="7" name="椭圆 6"/>
            <p:cNvSpPr/>
            <p:nvPr/>
          </p:nvSpPr>
          <p:spPr>
            <a:xfrm>
              <a:off x="5257800" y="1619250"/>
              <a:ext cx="1676400" cy="1676400"/>
            </a:xfrm>
            <a:prstGeom prst="ellipse">
              <a:avLst/>
            </a:pr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椭圆 35"/>
            <p:cNvSpPr/>
            <p:nvPr/>
          </p:nvSpPr>
          <p:spPr>
            <a:xfrm>
              <a:off x="5672544" y="2019300"/>
              <a:ext cx="846911" cy="8763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9" name="组合 8"/>
          <p:cNvGrpSpPr/>
          <p:nvPr/>
        </p:nvGrpSpPr>
        <p:grpSpPr>
          <a:xfrm>
            <a:off x="3385938" y="3290346"/>
            <a:ext cx="1368426" cy="1368426"/>
            <a:chOff x="5257800" y="1619250"/>
            <a:chExt cx="1676400" cy="1676400"/>
          </a:xfrm>
        </p:grpSpPr>
        <p:sp>
          <p:nvSpPr>
            <p:cNvPr id="10" name="椭圆 9"/>
            <p:cNvSpPr/>
            <p:nvPr/>
          </p:nvSpPr>
          <p:spPr>
            <a:xfrm>
              <a:off x="5257800" y="1619250"/>
              <a:ext cx="1676400" cy="1676400"/>
            </a:xfrm>
            <a:prstGeom prst="ellipse">
              <a:avLst/>
            </a:pr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38"/>
            <p:cNvSpPr/>
            <p:nvPr/>
          </p:nvSpPr>
          <p:spPr>
            <a:xfrm>
              <a:off x="5657850" y="2019301"/>
              <a:ext cx="876300" cy="876297"/>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2" name="组合 11"/>
          <p:cNvGrpSpPr/>
          <p:nvPr/>
        </p:nvGrpSpPr>
        <p:grpSpPr>
          <a:xfrm>
            <a:off x="5417739" y="3290346"/>
            <a:ext cx="1368426" cy="1368426"/>
            <a:chOff x="5257800" y="1619250"/>
            <a:chExt cx="1676400" cy="1676400"/>
          </a:xfrm>
        </p:grpSpPr>
        <p:sp>
          <p:nvSpPr>
            <p:cNvPr id="13" name="椭圆 12"/>
            <p:cNvSpPr/>
            <p:nvPr/>
          </p:nvSpPr>
          <p:spPr>
            <a:xfrm>
              <a:off x="5257800" y="1619250"/>
              <a:ext cx="1676400" cy="1676400"/>
            </a:xfrm>
            <a:prstGeom prst="ellipse">
              <a:avLst/>
            </a:prstGeom>
            <a:solidFill>
              <a:srgbClr val="FFDD3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椭圆 41"/>
            <p:cNvSpPr/>
            <p:nvPr/>
          </p:nvSpPr>
          <p:spPr>
            <a:xfrm>
              <a:off x="5657850" y="2019300"/>
              <a:ext cx="876300" cy="8763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5" name="组合 14"/>
          <p:cNvGrpSpPr/>
          <p:nvPr/>
        </p:nvGrpSpPr>
        <p:grpSpPr>
          <a:xfrm>
            <a:off x="7449540" y="3290346"/>
            <a:ext cx="1368426" cy="1368426"/>
            <a:chOff x="5257800" y="1619250"/>
            <a:chExt cx="1676400" cy="1676400"/>
          </a:xfrm>
        </p:grpSpPr>
        <p:sp>
          <p:nvSpPr>
            <p:cNvPr id="16" name="椭圆 15"/>
            <p:cNvSpPr/>
            <p:nvPr/>
          </p:nvSpPr>
          <p:spPr>
            <a:xfrm>
              <a:off x="5257800" y="1619250"/>
              <a:ext cx="1676400" cy="1676400"/>
            </a:xfrm>
            <a:prstGeom prst="ellipse">
              <a:avLst/>
            </a:pr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7" name="椭圆 44"/>
            <p:cNvSpPr/>
            <p:nvPr/>
          </p:nvSpPr>
          <p:spPr>
            <a:xfrm>
              <a:off x="5657850" y="2048098"/>
              <a:ext cx="876300" cy="818703"/>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8" name="组合 17"/>
          <p:cNvGrpSpPr/>
          <p:nvPr/>
        </p:nvGrpSpPr>
        <p:grpSpPr>
          <a:xfrm>
            <a:off x="9481342" y="3290346"/>
            <a:ext cx="1368426" cy="1368426"/>
            <a:chOff x="5257800" y="1619250"/>
            <a:chExt cx="1676400" cy="1676400"/>
          </a:xfrm>
        </p:grpSpPr>
        <p:sp>
          <p:nvSpPr>
            <p:cNvPr id="19" name="椭圆 18"/>
            <p:cNvSpPr/>
            <p:nvPr/>
          </p:nvSpPr>
          <p:spPr>
            <a:xfrm>
              <a:off x="5257800" y="1619250"/>
              <a:ext cx="1676400" cy="1676400"/>
            </a:xfrm>
            <a:prstGeom prst="ellipse">
              <a:avLst/>
            </a:prstGeom>
            <a:solidFill>
              <a:srgbClr val="6035E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0" name="椭圆 47"/>
            <p:cNvSpPr/>
            <p:nvPr/>
          </p:nvSpPr>
          <p:spPr>
            <a:xfrm>
              <a:off x="5657850" y="2058263"/>
              <a:ext cx="876300" cy="798373"/>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1" name="组合 20"/>
          <p:cNvGrpSpPr/>
          <p:nvPr/>
        </p:nvGrpSpPr>
        <p:grpSpPr>
          <a:xfrm>
            <a:off x="965947" y="1969880"/>
            <a:ext cx="2144806" cy="1165154"/>
            <a:chOff x="5438983" y="1649255"/>
            <a:chExt cx="2144806" cy="1165154"/>
          </a:xfrm>
        </p:grpSpPr>
        <p:sp>
          <p:nvSpPr>
            <p:cNvPr id="22" name="矩形 21"/>
            <p:cNvSpPr/>
            <p:nvPr/>
          </p:nvSpPr>
          <p:spPr>
            <a:xfrm>
              <a:off x="5438983" y="2001879"/>
              <a:ext cx="2144806" cy="812530"/>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23" name="矩形 22"/>
            <p:cNvSpPr/>
            <p:nvPr/>
          </p:nvSpPr>
          <p:spPr>
            <a:xfrm>
              <a:off x="5665180" y="1649255"/>
              <a:ext cx="169241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64C9AA"/>
                  </a:solidFill>
                  <a:latin typeface="迷你简菱心" panose="02010609000101010101" pitchFamily="49" charset="-122"/>
                  <a:ea typeface="迷你简菱心" panose="02010609000101010101" pitchFamily="49" charset="-122"/>
                </a:rPr>
                <a:t>安保措施</a:t>
              </a:r>
            </a:p>
          </p:txBody>
        </p:sp>
      </p:grpSp>
      <p:grpSp>
        <p:nvGrpSpPr>
          <p:cNvPr id="24" name="组合 23"/>
          <p:cNvGrpSpPr/>
          <p:nvPr/>
        </p:nvGrpSpPr>
        <p:grpSpPr>
          <a:xfrm>
            <a:off x="4993341" y="1969880"/>
            <a:ext cx="2205318" cy="1165154"/>
            <a:chOff x="5408727" y="1649255"/>
            <a:chExt cx="2205318" cy="1165154"/>
          </a:xfrm>
        </p:grpSpPr>
        <p:sp>
          <p:nvSpPr>
            <p:cNvPr id="25" name="矩形 24"/>
            <p:cNvSpPr/>
            <p:nvPr/>
          </p:nvSpPr>
          <p:spPr>
            <a:xfrm>
              <a:off x="5408727" y="2001879"/>
              <a:ext cx="2205318" cy="812530"/>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26" name="矩形 25"/>
            <p:cNvSpPr/>
            <p:nvPr/>
          </p:nvSpPr>
          <p:spPr>
            <a:xfrm>
              <a:off x="5665180" y="1649255"/>
              <a:ext cx="1692412" cy="39696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FFDD33"/>
                  </a:solidFill>
                  <a:latin typeface="迷你简菱心" panose="02010609000101010101" pitchFamily="49" charset="-122"/>
                  <a:ea typeface="迷你简菱心" panose="02010609000101010101" pitchFamily="49" charset="-122"/>
                </a:rPr>
                <a:t>安保措施</a:t>
              </a:r>
            </a:p>
          </p:txBody>
        </p:sp>
      </p:grpSp>
      <p:grpSp>
        <p:nvGrpSpPr>
          <p:cNvPr id="27" name="组合 26"/>
          <p:cNvGrpSpPr/>
          <p:nvPr/>
        </p:nvGrpSpPr>
        <p:grpSpPr>
          <a:xfrm>
            <a:off x="9008686" y="1969880"/>
            <a:ext cx="2313738" cy="1165154"/>
            <a:chOff x="5354517" y="1649255"/>
            <a:chExt cx="2313738" cy="1165154"/>
          </a:xfrm>
        </p:grpSpPr>
        <p:sp>
          <p:nvSpPr>
            <p:cNvPr id="28" name="矩形 27"/>
            <p:cNvSpPr/>
            <p:nvPr/>
          </p:nvSpPr>
          <p:spPr>
            <a:xfrm>
              <a:off x="5354517" y="2001879"/>
              <a:ext cx="2313738" cy="812530"/>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29" name="矩形 28"/>
            <p:cNvSpPr/>
            <p:nvPr/>
          </p:nvSpPr>
          <p:spPr>
            <a:xfrm>
              <a:off x="5665180" y="1649255"/>
              <a:ext cx="1692412" cy="39805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6035E6"/>
                  </a:solidFill>
                  <a:latin typeface="迷你简菱心" panose="02010609000101010101" pitchFamily="49" charset="-122"/>
                  <a:ea typeface="迷你简菱心" panose="02010609000101010101" pitchFamily="49" charset="-122"/>
                </a:rPr>
                <a:t>安保措施</a:t>
              </a:r>
            </a:p>
          </p:txBody>
        </p:sp>
      </p:grpSp>
      <p:grpSp>
        <p:nvGrpSpPr>
          <p:cNvPr id="30" name="组合 29"/>
          <p:cNvGrpSpPr/>
          <p:nvPr/>
        </p:nvGrpSpPr>
        <p:grpSpPr>
          <a:xfrm>
            <a:off x="2890508" y="4798022"/>
            <a:ext cx="2359286" cy="1165154"/>
            <a:chOff x="5331743" y="1649255"/>
            <a:chExt cx="2359286" cy="1165154"/>
          </a:xfrm>
        </p:grpSpPr>
        <p:sp>
          <p:nvSpPr>
            <p:cNvPr id="31" name="矩形 30"/>
            <p:cNvSpPr/>
            <p:nvPr/>
          </p:nvSpPr>
          <p:spPr>
            <a:xfrm>
              <a:off x="5331743" y="2001879"/>
              <a:ext cx="2359286" cy="812530"/>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32" name="矩形 31"/>
            <p:cNvSpPr/>
            <p:nvPr/>
          </p:nvSpPr>
          <p:spPr>
            <a:xfrm>
              <a:off x="5665180" y="1649255"/>
              <a:ext cx="1692412" cy="39696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38AB8"/>
                  </a:solidFill>
                  <a:latin typeface="迷你简菱心" panose="02010609000101010101" pitchFamily="49" charset="-122"/>
                  <a:ea typeface="迷你简菱心" panose="02010609000101010101" pitchFamily="49" charset="-122"/>
                </a:rPr>
                <a:t>安保措施</a:t>
              </a:r>
            </a:p>
          </p:txBody>
        </p:sp>
      </p:grpSp>
      <p:grpSp>
        <p:nvGrpSpPr>
          <p:cNvPr id="33" name="组合 32"/>
          <p:cNvGrpSpPr/>
          <p:nvPr/>
        </p:nvGrpSpPr>
        <p:grpSpPr>
          <a:xfrm>
            <a:off x="6948157" y="4798022"/>
            <a:ext cx="2371192" cy="1165154"/>
            <a:chOff x="5325790" y="1649255"/>
            <a:chExt cx="2371192" cy="1165154"/>
          </a:xfrm>
        </p:grpSpPr>
        <p:sp>
          <p:nvSpPr>
            <p:cNvPr id="34" name="矩形 33"/>
            <p:cNvSpPr/>
            <p:nvPr/>
          </p:nvSpPr>
          <p:spPr>
            <a:xfrm>
              <a:off x="5325790" y="2001879"/>
              <a:ext cx="2371192" cy="812530"/>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35" name="矩形 34"/>
            <p:cNvSpPr/>
            <p:nvPr/>
          </p:nvSpPr>
          <p:spPr>
            <a:xfrm>
              <a:off x="5665180" y="1649255"/>
              <a:ext cx="1692412" cy="39805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F37165"/>
                  </a:solidFill>
                  <a:latin typeface="迷你简菱心" panose="02010609000101010101" pitchFamily="49" charset="-122"/>
                  <a:ea typeface="迷你简菱心" panose="02010609000101010101" pitchFamily="49" charset="-122"/>
                </a:rPr>
                <a:t>安保措施</a:t>
              </a:r>
            </a:p>
          </p:txBody>
        </p:sp>
      </p:grpSp>
    </p:spTree>
    <p:extLst>
      <p:ext uri="{BB962C8B-B14F-4D97-AF65-F5344CB8AC3E}">
        <p14:creationId xmlns:p14="http://schemas.microsoft.com/office/powerpoint/2010/main" val="3513465853"/>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19.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FDD33"/>
          </a:solidFill>
          <a:ln>
            <a:noFill/>
          </a:ln>
        </p:spPr>
        <p:txBody>
          <a:bodyPr rtlCol="0" anchor="ctr"/>
          <a:lstStyle/>
          <a:p>
            <a:pPr algn="ctr"/>
            <a:endParaRPr lang="zh-CN" altLang="en-US" sz="2400">
              <a:solidFill>
                <a:srgbClr val="FFDD33"/>
              </a:solidFill>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FDD33"/>
                </a:solidFill>
                <a:latin typeface="方正尚酷简体" panose="03000509000000000000" pitchFamily="65" charset="-122"/>
                <a:ea typeface="方正尚酷简体" panose="03000509000000000000" pitchFamily="65" charset="-122"/>
              </a:rPr>
              <a:t>三、现场执行策略</a:t>
            </a:r>
          </a:p>
        </p:txBody>
      </p:sp>
      <p:grpSp>
        <p:nvGrpSpPr>
          <p:cNvPr id="5" name="Group 21"/>
          <p:cNvGrpSpPr/>
          <p:nvPr/>
        </p:nvGrpSpPr>
        <p:grpSpPr>
          <a:xfrm>
            <a:off x="4058394" y="1730414"/>
            <a:ext cx="7585075" cy="4841875"/>
            <a:chOff x="781050" y="150813"/>
            <a:chExt cx="7585075" cy="4841875"/>
          </a:xfrm>
          <a:solidFill>
            <a:srgbClr val="F37165"/>
          </a:solidFill>
        </p:grpSpPr>
        <p:sp>
          <p:nvSpPr>
            <p:cNvPr id="6" name="Freeform 5"/>
            <p:cNvSpPr>
              <a:spLocks/>
            </p:cNvSpPr>
            <p:nvPr/>
          </p:nvSpPr>
          <p:spPr bwMode="auto">
            <a:xfrm>
              <a:off x="781050" y="4267201"/>
              <a:ext cx="4251325" cy="552450"/>
            </a:xfrm>
            <a:custGeom>
              <a:avLst/>
              <a:gdLst>
                <a:gd name="T0" fmla="*/ 0 w 2678"/>
                <a:gd name="T1" fmla="*/ 296 h 348"/>
                <a:gd name="T2" fmla="*/ 414 w 2678"/>
                <a:gd name="T3" fmla="*/ 40 h 348"/>
                <a:gd name="T4" fmla="*/ 2609 w 2678"/>
                <a:gd name="T5" fmla="*/ 0 h 348"/>
                <a:gd name="T6" fmla="*/ 2678 w 2678"/>
                <a:gd name="T7" fmla="*/ 239 h 348"/>
                <a:gd name="T8" fmla="*/ 331 w 2678"/>
                <a:gd name="T9" fmla="*/ 348 h 348"/>
                <a:gd name="T10" fmla="*/ 0 w 2678"/>
                <a:gd name="T11" fmla="*/ 296 h 348"/>
              </a:gdLst>
              <a:ahLst/>
              <a:cxnLst>
                <a:cxn ang="0">
                  <a:pos x="T0" y="T1"/>
                </a:cxn>
                <a:cxn ang="0">
                  <a:pos x="T2" y="T3"/>
                </a:cxn>
                <a:cxn ang="0">
                  <a:pos x="T4" y="T5"/>
                </a:cxn>
                <a:cxn ang="0">
                  <a:pos x="T6" y="T7"/>
                </a:cxn>
                <a:cxn ang="0">
                  <a:pos x="T8" y="T9"/>
                </a:cxn>
                <a:cxn ang="0">
                  <a:pos x="T10" y="T11"/>
                </a:cxn>
              </a:cxnLst>
              <a:rect l="0" t="0" r="r" b="b"/>
              <a:pathLst>
                <a:path w="2678" h="348">
                  <a:moveTo>
                    <a:pt x="0" y="296"/>
                  </a:moveTo>
                  <a:lnTo>
                    <a:pt x="414" y="40"/>
                  </a:lnTo>
                  <a:lnTo>
                    <a:pt x="2609" y="0"/>
                  </a:lnTo>
                  <a:lnTo>
                    <a:pt x="2678" y="239"/>
                  </a:lnTo>
                  <a:lnTo>
                    <a:pt x="331" y="348"/>
                  </a:lnTo>
                  <a:lnTo>
                    <a:pt x="0" y="296"/>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7" name="Freeform 6"/>
            <p:cNvSpPr>
              <a:spLocks/>
            </p:cNvSpPr>
            <p:nvPr/>
          </p:nvSpPr>
          <p:spPr bwMode="auto">
            <a:xfrm>
              <a:off x="781050" y="4646613"/>
              <a:ext cx="4251325" cy="346075"/>
            </a:xfrm>
            <a:custGeom>
              <a:avLst/>
              <a:gdLst>
                <a:gd name="T0" fmla="*/ 0 w 1132"/>
                <a:gd name="T1" fmla="*/ 24 h 92"/>
                <a:gd name="T2" fmla="*/ 0 w 1132"/>
                <a:gd name="T3" fmla="*/ 92 h 92"/>
                <a:gd name="T4" fmla="*/ 6 w 1132"/>
                <a:gd name="T5" fmla="*/ 92 h 92"/>
                <a:gd name="T6" fmla="*/ 76 w 1132"/>
                <a:gd name="T7" fmla="*/ 91 h 92"/>
                <a:gd name="T8" fmla="*/ 237 w 1132"/>
                <a:gd name="T9" fmla="*/ 87 h 92"/>
                <a:gd name="T10" fmla="*/ 524 w 1132"/>
                <a:gd name="T11" fmla="*/ 80 h 92"/>
                <a:gd name="T12" fmla="*/ 699 w 1132"/>
                <a:gd name="T13" fmla="*/ 69 h 92"/>
                <a:gd name="T14" fmla="*/ 858 w 1132"/>
                <a:gd name="T15" fmla="*/ 52 h 92"/>
                <a:gd name="T16" fmla="*/ 1002 w 1132"/>
                <a:gd name="T17" fmla="*/ 28 h 92"/>
                <a:gd name="T18" fmla="*/ 1132 w 1132"/>
                <a:gd name="T19" fmla="*/ 0 h 92"/>
                <a:gd name="T20" fmla="*/ 0 w 1132"/>
                <a:gd name="T21" fmla="*/ 2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2" h="92">
                  <a:moveTo>
                    <a:pt x="0" y="24"/>
                  </a:moveTo>
                  <a:cubicBezTo>
                    <a:pt x="0" y="92"/>
                    <a:pt x="0" y="92"/>
                    <a:pt x="0" y="92"/>
                  </a:cubicBezTo>
                  <a:cubicBezTo>
                    <a:pt x="1" y="92"/>
                    <a:pt x="3" y="92"/>
                    <a:pt x="6" y="92"/>
                  </a:cubicBezTo>
                  <a:cubicBezTo>
                    <a:pt x="18" y="92"/>
                    <a:pt x="40" y="92"/>
                    <a:pt x="76" y="91"/>
                  </a:cubicBezTo>
                  <a:cubicBezTo>
                    <a:pt x="113" y="90"/>
                    <a:pt x="164" y="89"/>
                    <a:pt x="237" y="87"/>
                  </a:cubicBezTo>
                  <a:cubicBezTo>
                    <a:pt x="310" y="85"/>
                    <a:pt x="403" y="83"/>
                    <a:pt x="524" y="80"/>
                  </a:cubicBezTo>
                  <a:cubicBezTo>
                    <a:pt x="585" y="78"/>
                    <a:pt x="643" y="74"/>
                    <a:pt x="699" y="69"/>
                  </a:cubicBezTo>
                  <a:cubicBezTo>
                    <a:pt x="755" y="64"/>
                    <a:pt x="808" y="59"/>
                    <a:pt x="858" y="52"/>
                  </a:cubicBezTo>
                  <a:cubicBezTo>
                    <a:pt x="908" y="45"/>
                    <a:pt x="956" y="37"/>
                    <a:pt x="1002" y="28"/>
                  </a:cubicBezTo>
                  <a:cubicBezTo>
                    <a:pt x="1048" y="20"/>
                    <a:pt x="1091" y="10"/>
                    <a:pt x="1132" y="0"/>
                  </a:cubicBezTo>
                  <a:lnTo>
                    <a:pt x="0" y="24"/>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8" name="Freeform 7"/>
            <p:cNvSpPr>
              <a:spLocks/>
            </p:cNvSpPr>
            <p:nvPr/>
          </p:nvSpPr>
          <p:spPr bwMode="auto">
            <a:xfrm>
              <a:off x="7372350" y="150813"/>
              <a:ext cx="495300" cy="320675"/>
            </a:xfrm>
            <a:custGeom>
              <a:avLst/>
              <a:gdLst>
                <a:gd name="T0" fmla="*/ 132 w 132"/>
                <a:gd name="T1" fmla="*/ 0 h 85"/>
                <a:gd name="T2" fmla="*/ 22 w 132"/>
                <a:gd name="T3" fmla="*/ 42 h 85"/>
                <a:gd name="T4" fmla="*/ 0 w 132"/>
                <a:gd name="T5" fmla="*/ 85 h 85"/>
                <a:gd name="T6" fmla="*/ 107 w 132"/>
                <a:gd name="T7" fmla="*/ 54 h 85"/>
                <a:gd name="T8" fmla="*/ 132 w 132"/>
                <a:gd name="T9" fmla="*/ 0 h 85"/>
              </a:gdLst>
              <a:ahLst/>
              <a:cxnLst>
                <a:cxn ang="0">
                  <a:pos x="T0" y="T1"/>
                </a:cxn>
                <a:cxn ang="0">
                  <a:pos x="T2" y="T3"/>
                </a:cxn>
                <a:cxn ang="0">
                  <a:pos x="T4" y="T5"/>
                </a:cxn>
                <a:cxn ang="0">
                  <a:pos x="T6" y="T7"/>
                </a:cxn>
                <a:cxn ang="0">
                  <a:pos x="T8" y="T9"/>
                </a:cxn>
              </a:cxnLst>
              <a:rect l="0" t="0" r="r" b="b"/>
              <a:pathLst>
                <a:path w="132" h="85">
                  <a:moveTo>
                    <a:pt x="132" y="0"/>
                  </a:moveTo>
                  <a:cubicBezTo>
                    <a:pt x="22" y="42"/>
                    <a:pt x="22" y="42"/>
                    <a:pt x="22" y="42"/>
                  </a:cubicBezTo>
                  <a:cubicBezTo>
                    <a:pt x="22" y="42"/>
                    <a:pt x="7" y="74"/>
                    <a:pt x="0" y="85"/>
                  </a:cubicBezTo>
                  <a:cubicBezTo>
                    <a:pt x="82" y="69"/>
                    <a:pt x="107" y="54"/>
                    <a:pt x="107" y="54"/>
                  </a:cubicBezTo>
                  <a:lnTo>
                    <a:pt x="132" y="0"/>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9" name="Freeform 8"/>
            <p:cNvSpPr>
              <a:spLocks/>
            </p:cNvSpPr>
            <p:nvPr/>
          </p:nvSpPr>
          <p:spPr bwMode="auto">
            <a:xfrm>
              <a:off x="7372350" y="342901"/>
              <a:ext cx="987425" cy="139700"/>
            </a:xfrm>
            <a:custGeom>
              <a:avLst/>
              <a:gdLst>
                <a:gd name="T0" fmla="*/ 622 w 622"/>
                <a:gd name="T1" fmla="*/ 0 h 88"/>
                <a:gd name="T2" fmla="*/ 307 w 622"/>
                <a:gd name="T3" fmla="*/ 88 h 88"/>
                <a:gd name="T4" fmla="*/ 0 w 622"/>
                <a:gd name="T5" fmla="*/ 81 h 88"/>
                <a:gd name="T6" fmla="*/ 253 w 622"/>
                <a:gd name="T7" fmla="*/ 0 h 88"/>
                <a:gd name="T8" fmla="*/ 622 w 622"/>
                <a:gd name="T9" fmla="*/ 0 h 88"/>
              </a:gdLst>
              <a:ahLst/>
              <a:cxnLst>
                <a:cxn ang="0">
                  <a:pos x="T0" y="T1"/>
                </a:cxn>
                <a:cxn ang="0">
                  <a:pos x="T2" y="T3"/>
                </a:cxn>
                <a:cxn ang="0">
                  <a:pos x="T4" y="T5"/>
                </a:cxn>
                <a:cxn ang="0">
                  <a:pos x="T6" y="T7"/>
                </a:cxn>
                <a:cxn ang="0">
                  <a:pos x="T8" y="T9"/>
                </a:cxn>
              </a:cxnLst>
              <a:rect l="0" t="0" r="r" b="b"/>
              <a:pathLst>
                <a:path w="622" h="88">
                  <a:moveTo>
                    <a:pt x="622" y="0"/>
                  </a:moveTo>
                  <a:lnTo>
                    <a:pt x="307" y="88"/>
                  </a:lnTo>
                  <a:lnTo>
                    <a:pt x="0" y="81"/>
                  </a:lnTo>
                  <a:lnTo>
                    <a:pt x="253" y="0"/>
                  </a:lnTo>
                  <a:lnTo>
                    <a:pt x="622" y="0"/>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0" name="Freeform 9"/>
            <p:cNvSpPr>
              <a:spLocks/>
            </p:cNvSpPr>
            <p:nvPr/>
          </p:nvSpPr>
          <p:spPr bwMode="auto">
            <a:xfrm>
              <a:off x="7766050" y="150813"/>
              <a:ext cx="600075" cy="192088"/>
            </a:xfrm>
            <a:custGeom>
              <a:avLst/>
              <a:gdLst>
                <a:gd name="T0" fmla="*/ 159 w 160"/>
                <a:gd name="T1" fmla="*/ 0 h 51"/>
                <a:gd name="T2" fmla="*/ 160 w 160"/>
                <a:gd name="T3" fmla="*/ 4 h 51"/>
                <a:gd name="T4" fmla="*/ 160 w 160"/>
                <a:gd name="T5" fmla="*/ 14 h 51"/>
                <a:gd name="T6" fmla="*/ 159 w 160"/>
                <a:gd name="T7" fmla="*/ 30 h 51"/>
                <a:gd name="T8" fmla="*/ 158 w 160"/>
                <a:gd name="T9" fmla="*/ 51 h 51"/>
                <a:gd name="T10" fmla="*/ 0 w 160"/>
                <a:gd name="T11" fmla="*/ 51 h 51"/>
                <a:gd name="T12" fmla="*/ 7 w 160"/>
                <a:gd name="T13" fmla="*/ 39 h 51"/>
                <a:gd name="T14" fmla="*/ 14 w 160"/>
                <a:gd name="T15" fmla="*/ 26 h 51"/>
                <a:gd name="T16" fmla="*/ 21 w 160"/>
                <a:gd name="T17" fmla="*/ 13 h 51"/>
                <a:gd name="T18" fmla="*/ 27 w 160"/>
                <a:gd name="T19" fmla="*/ 0 h 51"/>
                <a:gd name="T20" fmla="*/ 84 w 160"/>
                <a:gd name="T21" fmla="*/ 0 h 51"/>
                <a:gd name="T22" fmla="*/ 125 w 160"/>
                <a:gd name="T23" fmla="*/ 0 h 51"/>
                <a:gd name="T24" fmla="*/ 150 w 160"/>
                <a:gd name="T25" fmla="*/ 0 h 51"/>
                <a:gd name="T26" fmla="*/ 159 w 160"/>
                <a:gd name="T2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51">
                  <a:moveTo>
                    <a:pt x="159" y="0"/>
                  </a:moveTo>
                  <a:cubicBezTo>
                    <a:pt x="159" y="0"/>
                    <a:pt x="159" y="1"/>
                    <a:pt x="160" y="4"/>
                  </a:cubicBezTo>
                  <a:cubicBezTo>
                    <a:pt x="160" y="6"/>
                    <a:pt x="160" y="9"/>
                    <a:pt x="160" y="14"/>
                  </a:cubicBezTo>
                  <a:cubicBezTo>
                    <a:pt x="160" y="18"/>
                    <a:pt x="160" y="24"/>
                    <a:pt x="159" y="30"/>
                  </a:cubicBezTo>
                  <a:cubicBezTo>
                    <a:pt x="159" y="36"/>
                    <a:pt x="159" y="43"/>
                    <a:pt x="158" y="51"/>
                  </a:cubicBezTo>
                  <a:cubicBezTo>
                    <a:pt x="0" y="51"/>
                    <a:pt x="0" y="51"/>
                    <a:pt x="0" y="51"/>
                  </a:cubicBezTo>
                  <a:cubicBezTo>
                    <a:pt x="3" y="47"/>
                    <a:pt x="5" y="43"/>
                    <a:pt x="7" y="39"/>
                  </a:cubicBezTo>
                  <a:cubicBezTo>
                    <a:pt x="10" y="34"/>
                    <a:pt x="12" y="30"/>
                    <a:pt x="14" y="26"/>
                  </a:cubicBezTo>
                  <a:cubicBezTo>
                    <a:pt x="17" y="22"/>
                    <a:pt x="19" y="17"/>
                    <a:pt x="21" y="13"/>
                  </a:cubicBezTo>
                  <a:cubicBezTo>
                    <a:pt x="23" y="8"/>
                    <a:pt x="25" y="4"/>
                    <a:pt x="27" y="0"/>
                  </a:cubicBezTo>
                  <a:cubicBezTo>
                    <a:pt x="49" y="0"/>
                    <a:pt x="68" y="0"/>
                    <a:pt x="84" y="0"/>
                  </a:cubicBezTo>
                  <a:cubicBezTo>
                    <a:pt x="101" y="0"/>
                    <a:pt x="114" y="0"/>
                    <a:pt x="125" y="0"/>
                  </a:cubicBezTo>
                  <a:cubicBezTo>
                    <a:pt x="136" y="0"/>
                    <a:pt x="144" y="0"/>
                    <a:pt x="150" y="0"/>
                  </a:cubicBezTo>
                  <a:cubicBezTo>
                    <a:pt x="156" y="0"/>
                    <a:pt x="159" y="0"/>
                    <a:pt x="159" y="0"/>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1" name="Freeform 10"/>
            <p:cNvSpPr>
              <a:spLocks/>
            </p:cNvSpPr>
            <p:nvPr/>
          </p:nvSpPr>
          <p:spPr bwMode="auto">
            <a:xfrm>
              <a:off x="7059613" y="881063"/>
              <a:ext cx="638175" cy="357188"/>
            </a:xfrm>
            <a:custGeom>
              <a:avLst/>
              <a:gdLst>
                <a:gd name="T0" fmla="*/ 170 w 170"/>
                <a:gd name="T1" fmla="*/ 0 h 95"/>
                <a:gd name="T2" fmla="*/ 28 w 170"/>
                <a:gd name="T3" fmla="*/ 40 h 95"/>
                <a:gd name="T4" fmla="*/ 0 w 170"/>
                <a:gd name="T5" fmla="*/ 95 h 95"/>
                <a:gd name="T6" fmla="*/ 137 w 170"/>
                <a:gd name="T7" fmla="*/ 69 h 95"/>
                <a:gd name="T8" fmla="*/ 170 w 170"/>
                <a:gd name="T9" fmla="*/ 0 h 95"/>
              </a:gdLst>
              <a:ahLst/>
              <a:cxnLst>
                <a:cxn ang="0">
                  <a:pos x="T0" y="T1"/>
                </a:cxn>
                <a:cxn ang="0">
                  <a:pos x="T2" y="T3"/>
                </a:cxn>
                <a:cxn ang="0">
                  <a:pos x="T4" y="T5"/>
                </a:cxn>
                <a:cxn ang="0">
                  <a:pos x="T6" y="T7"/>
                </a:cxn>
                <a:cxn ang="0">
                  <a:pos x="T8" y="T9"/>
                </a:cxn>
              </a:cxnLst>
              <a:rect l="0" t="0" r="r" b="b"/>
              <a:pathLst>
                <a:path w="170" h="95">
                  <a:moveTo>
                    <a:pt x="170" y="0"/>
                  </a:moveTo>
                  <a:cubicBezTo>
                    <a:pt x="28" y="40"/>
                    <a:pt x="28" y="40"/>
                    <a:pt x="28" y="40"/>
                  </a:cubicBezTo>
                  <a:cubicBezTo>
                    <a:pt x="28" y="40"/>
                    <a:pt x="9" y="81"/>
                    <a:pt x="0" y="95"/>
                  </a:cubicBezTo>
                  <a:cubicBezTo>
                    <a:pt x="105" y="75"/>
                    <a:pt x="137" y="69"/>
                    <a:pt x="137" y="69"/>
                  </a:cubicBezTo>
                  <a:lnTo>
                    <a:pt x="170" y="0"/>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2" name="Freeform 11"/>
            <p:cNvSpPr>
              <a:spLocks/>
            </p:cNvSpPr>
            <p:nvPr/>
          </p:nvSpPr>
          <p:spPr bwMode="auto">
            <a:xfrm>
              <a:off x="7059613" y="1128713"/>
              <a:ext cx="1270000" cy="109538"/>
            </a:xfrm>
            <a:custGeom>
              <a:avLst/>
              <a:gdLst>
                <a:gd name="T0" fmla="*/ 800 w 800"/>
                <a:gd name="T1" fmla="*/ 0 h 69"/>
                <a:gd name="T2" fmla="*/ 395 w 800"/>
                <a:gd name="T3" fmla="*/ 69 h 69"/>
                <a:gd name="T4" fmla="*/ 0 w 800"/>
                <a:gd name="T5" fmla="*/ 69 h 69"/>
                <a:gd name="T6" fmla="*/ 324 w 800"/>
                <a:gd name="T7" fmla="*/ 0 h 69"/>
                <a:gd name="T8" fmla="*/ 800 w 800"/>
                <a:gd name="T9" fmla="*/ 0 h 69"/>
              </a:gdLst>
              <a:ahLst/>
              <a:cxnLst>
                <a:cxn ang="0">
                  <a:pos x="T0" y="T1"/>
                </a:cxn>
                <a:cxn ang="0">
                  <a:pos x="T2" y="T3"/>
                </a:cxn>
                <a:cxn ang="0">
                  <a:pos x="T4" y="T5"/>
                </a:cxn>
                <a:cxn ang="0">
                  <a:pos x="T6" y="T7"/>
                </a:cxn>
                <a:cxn ang="0">
                  <a:pos x="T8" y="T9"/>
                </a:cxn>
              </a:cxnLst>
              <a:rect l="0" t="0" r="r" b="b"/>
              <a:pathLst>
                <a:path w="800" h="69">
                  <a:moveTo>
                    <a:pt x="800" y="0"/>
                  </a:moveTo>
                  <a:lnTo>
                    <a:pt x="395" y="69"/>
                  </a:lnTo>
                  <a:lnTo>
                    <a:pt x="0" y="69"/>
                  </a:lnTo>
                  <a:lnTo>
                    <a:pt x="324" y="0"/>
                  </a:lnTo>
                  <a:lnTo>
                    <a:pt x="800" y="0"/>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3" name="Freeform 12"/>
            <p:cNvSpPr>
              <a:spLocks/>
            </p:cNvSpPr>
            <p:nvPr/>
          </p:nvSpPr>
          <p:spPr bwMode="auto">
            <a:xfrm>
              <a:off x="7567613" y="881063"/>
              <a:ext cx="769938" cy="250825"/>
            </a:xfrm>
            <a:custGeom>
              <a:avLst/>
              <a:gdLst>
                <a:gd name="T0" fmla="*/ 205 w 205"/>
                <a:gd name="T1" fmla="*/ 0 h 67"/>
                <a:gd name="T2" fmla="*/ 205 w 205"/>
                <a:gd name="T3" fmla="*/ 5 h 67"/>
                <a:gd name="T4" fmla="*/ 205 w 205"/>
                <a:gd name="T5" fmla="*/ 18 h 67"/>
                <a:gd name="T6" fmla="*/ 205 w 205"/>
                <a:gd name="T7" fmla="*/ 39 h 67"/>
                <a:gd name="T8" fmla="*/ 203 w 205"/>
                <a:gd name="T9" fmla="*/ 66 h 67"/>
                <a:gd name="T10" fmla="*/ 0 w 205"/>
                <a:gd name="T11" fmla="*/ 67 h 67"/>
                <a:gd name="T12" fmla="*/ 9 w 205"/>
                <a:gd name="T13" fmla="*/ 50 h 67"/>
                <a:gd name="T14" fmla="*/ 18 w 205"/>
                <a:gd name="T15" fmla="*/ 34 h 67"/>
                <a:gd name="T16" fmla="*/ 27 w 205"/>
                <a:gd name="T17" fmla="*/ 17 h 67"/>
                <a:gd name="T18" fmla="*/ 35 w 205"/>
                <a:gd name="T19" fmla="*/ 0 h 67"/>
                <a:gd name="T20" fmla="*/ 109 w 205"/>
                <a:gd name="T21" fmla="*/ 0 h 67"/>
                <a:gd name="T22" fmla="*/ 161 w 205"/>
                <a:gd name="T23" fmla="*/ 0 h 67"/>
                <a:gd name="T24" fmla="*/ 193 w 205"/>
                <a:gd name="T25" fmla="*/ 0 h 67"/>
                <a:gd name="T26" fmla="*/ 205 w 205"/>
                <a:gd name="T2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67">
                  <a:moveTo>
                    <a:pt x="205" y="0"/>
                  </a:moveTo>
                  <a:cubicBezTo>
                    <a:pt x="205" y="0"/>
                    <a:pt x="205" y="2"/>
                    <a:pt x="205" y="5"/>
                  </a:cubicBezTo>
                  <a:cubicBezTo>
                    <a:pt x="205" y="8"/>
                    <a:pt x="205" y="13"/>
                    <a:pt x="205" y="18"/>
                  </a:cubicBezTo>
                  <a:cubicBezTo>
                    <a:pt x="205" y="24"/>
                    <a:pt x="205" y="31"/>
                    <a:pt x="205" y="39"/>
                  </a:cubicBezTo>
                  <a:cubicBezTo>
                    <a:pt x="204" y="47"/>
                    <a:pt x="204" y="56"/>
                    <a:pt x="203" y="66"/>
                  </a:cubicBezTo>
                  <a:cubicBezTo>
                    <a:pt x="0" y="67"/>
                    <a:pt x="0" y="67"/>
                    <a:pt x="0" y="67"/>
                  </a:cubicBezTo>
                  <a:cubicBezTo>
                    <a:pt x="3" y="61"/>
                    <a:pt x="6" y="56"/>
                    <a:pt x="9" y="50"/>
                  </a:cubicBezTo>
                  <a:cubicBezTo>
                    <a:pt x="13" y="45"/>
                    <a:pt x="16" y="39"/>
                    <a:pt x="18" y="34"/>
                  </a:cubicBezTo>
                  <a:cubicBezTo>
                    <a:pt x="21" y="28"/>
                    <a:pt x="24" y="23"/>
                    <a:pt x="27" y="17"/>
                  </a:cubicBezTo>
                  <a:cubicBezTo>
                    <a:pt x="30" y="11"/>
                    <a:pt x="32" y="6"/>
                    <a:pt x="35" y="0"/>
                  </a:cubicBezTo>
                  <a:cubicBezTo>
                    <a:pt x="63" y="0"/>
                    <a:pt x="88" y="0"/>
                    <a:pt x="109" y="0"/>
                  </a:cubicBezTo>
                  <a:cubicBezTo>
                    <a:pt x="129" y="0"/>
                    <a:pt x="147" y="0"/>
                    <a:pt x="161" y="0"/>
                  </a:cubicBezTo>
                  <a:cubicBezTo>
                    <a:pt x="175" y="0"/>
                    <a:pt x="185" y="0"/>
                    <a:pt x="193" y="0"/>
                  </a:cubicBezTo>
                  <a:cubicBezTo>
                    <a:pt x="200" y="0"/>
                    <a:pt x="204" y="0"/>
                    <a:pt x="205" y="0"/>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4" name="Freeform 13"/>
            <p:cNvSpPr>
              <a:spLocks/>
            </p:cNvSpPr>
            <p:nvPr/>
          </p:nvSpPr>
          <p:spPr bwMode="auto">
            <a:xfrm>
              <a:off x="2865438" y="3789363"/>
              <a:ext cx="1077913" cy="552450"/>
            </a:xfrm>
            <a:custGeom>
              <a:avLst/>
              <a:gdLst>
                <a:gd name="T0" fmla="*/ 287 w 287"/>
                <a:gd name="T1" fmla="*/ 0 h 147"/>
                <a:gd name="T2" fmla="*/ 74 w 287"/>
                <a:gd name="T3" fmla="*/ 59 h 147"/>
                <a:gd name="T4" fmla="*/ 0 w 287"/>
                <a:gd name="T5" fmla="*/ 147 h 147"/>
                <a:gd name="T6" fmla="*/ 240 w 287"/>
                <a:gd name="T7" fmla="*/ 90 h 147"/>
                <a:gd name="T8" fmla="*/ 260 w 287"/>
                <a:gd name="T9" fmla="*/ 75 h 147"/>
                <a:gd name="T10" fmla="*/ 287 w 287"/>
                <a:gd name="T11" fmla="*/ 0 h 147"/>
              </a:gdLst>
              <a:ahLst/>
              <a:cxnLst>
                <a:cxn ang="0">
                  <a:pos x="T0" y="T1"/>
                </a:cxn>
                <a:cxn ang="0">
                  <a:pos x="T2" y="T3"/>
                </a:cxn>
                <a:cxn ang="0">
                  <a:pos x="T4" y="T5"/>
                </a:cxn>
                <a:cxn ang="0">
                  <a:pos x="T6" y="T7"/>
                </a:cxn>
                <a:cxn ang="0">
                  <a:pos x="T8" y="T9"/>
                </a:cxn>
                <a:cxn ang="0">
                  <a:pos x="T10" y="T11"/>
                </a:cxn>
              </a:cxnLst>
              <a:rect l="0" t="0" r="r" b="b"/>
              <a:pathLst>
                <a:path w="287" h="147">
                  <a:moveTo>
                    <a:pt x="287" y="0"/>
                  </a:moveTo>
                  <a:cubicBezTo>
                    <a:pt x="287" y="0"/>
                    <a:pt x="148" y="43"/>
                    <a:pt x="74" y="59"/>
                  </a:cubicBezTo>
                  <a:cubicBezTo>
                    <a:pt x="52" y="86"/>
                    <a:pt x="0" y="147"/>
                    <a:pt x="0" y="147"/>
                  </a:cubicBezTo>
                  <a:cubicBezTo>
                    <a:pt x="240" y="90"/>
                    <a:pt x="240" y="90"/>
                    <a:pt x="240" y="90"/>
                  </a:cubicBezTo>
                  <a:cubicBezTo>
                    <a:pt x="260" y="75"/>
                    <a:pt x="260" y="75"/>
                    <a:pt x="260" y="75"/>
                  </a:cubicBezTo>
                  <a:lnTo>
                    <a:pt x="287" y="0"/>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5" name="Freeform 14"/>
            <p:cNvSpPr>
              <a:spLocks/>
            </p:cNvSpPr>
            <p:nvPr/>
          </p:nvSpPr>
          <p:spPr bwMode="auto">
            <a:xfrm>
              <a:off x="3833813" y="3756026"/>
              <a:ext cx="2763838" cy="327025"/>
            </a:xfrm>
            <a:custGeom>
              <a:avLst/>
              <a:gdLst>
                <a:gd name="T0" fmla="*/ 0 w 1741"/>
                <a:gd name="T1" fmla="*/ 206 h 206"/>
                <a:gd name="T2" fmla="*/ 69 w 1741"/>
                <a:gd name="T3" fmla="*/ 21 h 206"/>
                <a:gd name="T4" fmla="*/ 1500 w 1741"/>
                <a:gd name="T5" fmla="*/ 0 h 206"/>
                <a:gd name="T6" fmla="*/ 1741 w 1741"/>
                <a:gd name="T7" fmla="*/ 168 h 206"/>
                <a:gd name="T8" fmla="*/ 0 w 1741"/>
                <a:gd name="T9" fmla="*/ 206 h 206"/>
              </a:gdLst>
              <a:ahLst/>
              <a:cxnLst>
                <a:cxn ang="0">
                  <a:pos x="T0" y="T1"/>
                </a:cxn>
                <a:cxn ang="0">
                  <a:pos x="T2" y="T3"/>
                </a:cxn>
                <a:cxn ang="0">
                  <a:pos x="T4" y="T5"/>
                </a:cxn>
                <a:cxn ang="0">
                  <a:pos x="T6" y="T7"/>
                </a:cxn>
                <a:cxn ang="0">
                  <a:pos x="T8" y="T9"/>
                </a:cxn>
              </a:cxnLst>
              <a:rect l="0" t="0" r="r" b="b"/>
              <a:pathLst>
                <a:path w="1741" h="206">
                  <a:moveTo>
                    <a:pt x="0" y="206"/>
                  </a:moveTo>
                  <a:lnTo>
                    <a:pt x="69" y="21"/>
                  </a:lnTo>
                  <a:lnTo>
                    <a:pt x="1500" y="0"/>
                  </a:lnTo>
                  <a:lnTo>
                    <a:pt x="1741" y="168"/>
                  </a:lnTo>
                  <a:lnTo>
                    <a:pt x="0" y="206"/>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6" name="Freeform 15"/>
            <p:cNvSpPr>
              <a:spLocks/>
            </p:cNvSpPr>
            <p:nvPr/>
          </p:nvSpPr>
          <p:spPr bwMode="auto">
            <a:xfrm>
              <a:off x="2865438" y="4022726"/>
              <a:ext cx="3732213" cy="319088"/>
            </a:xfrm>
            <a:custGeom>
              <a:avLst/>
              <a:gdLst>
                <a:gd name="T0" fmla="*/ 994 w 994"/>
                <a:gd name="T1" fmla="*/ 0 h 85"/>
                <a:gd name="T2" fmla="*/ 963 w 994"/>
                <a:gd name="T3" fmla="*/ 18 h 85"/>
                <a:gd name="T4" fmla="*/ 931 w 994"/>
                <a:gd name="T5" fmla="*/ 35 h 85"/>
                <a:gd name="T6" fmla="*/ 898 w 994"/>
                <a:gd name="T7" fmla="*/ 52 h 85"/>
                <a:gd name="T8" fmla="*/ 862 w 994"/>
                <a:gd name="T9" fmla="*/ 69 h 85"/>
                <a:gd name="T10" fmla="*/ 0 w 994"/>
                <a:gd name="T11" fmla="*/ 85 h 85"/>
                <a:gd name="T12" fmla="*/ 63 w 994"/>
                <a:gd name="T13" fmla="*/ 69 h 85"/>
                <a:gd name="T14" fmla="*/ 128 w 994"/>
                <a:gd name="T15" fmla="*/ 51 h 85"/>
                <a:gd name="T16" fmla="*/ 193 w 994"/>
                <a:gd name="T17" fmla="*/ 33 h 85"/>
                <a:gd name="T18" fmla="*/ 259 w 994"/>
                <a:gd name="T19" fmla="*/ 13 h 85"/>
                <a:gd name="T20" fmla="*/ 994 w 994"/>
                <a:gd name="T2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4" h="85">
                  <a:moveTo>
                    <a:pt x="994" y="0"/>
                  </a:moveTo>
                  <a:cubicBezTo>
                    <a:pt x="984" y="6"/>
                    <a:pt x="974" y="12"/>
                    <a:pt x="963" y="18"/>
                  </a:cubicBezTo>
                  <a:cubicBezTo>
                    <a:pt x="953" y="24"/>
                    <a:pt x="942" y="30"/>
                    <a:pt x="931" y="35"/>
                  </a:cubicBezTo>
                  <a:cubicBezTo>
                    <a:pt x="920" y="41"/>
                    <a:pt x="909" y="47"/>
                    <a:pt x="898" y="52"/>
                  </a:cubicBezTo>
                  <a:cubicBezTo>
                    <a:pt x="886" y="58"/>
                    <a:pt x="874" y="63"/>
                    <a:pt x="862" y="69"/>
                  </a:cubicBezTo>
                  <a:cubicBezTo>
                    <a:pt x="0" y="85"/>
                    <a:pt x="0" y="85"/>
                    <a:pt x="0" y="85"/>
                  </a:cubicBezTo>
                  <a:cubicBezTo>
                    <a:pt x="21" y="80"/>
                    <a:pt x="42" y="74"/>
                    <a:pt x="63" y="69"/>
                  </a:cubicBezTo>
                  <a:cubicBezTo>
                    <a:pt x="85" y="63"/>
                    <a:pt x="106" y="57"/>
                    <a:pt x="128" y="51"/>
                  </a:cubicBezTo>
                  <a:cubicBezTo>
                    <a:pt x="150" y="45"/>
                    <a:pt x="171" y="39"/>
                    <a:pt x="193" y="33"/>
                  </a:cubicBezTo>
                  <a:cubicBezTo>
                    <a:pt x="215" y="26"/>
                    <a:pt x="237" y="20"/>
                    <a:pt x="259" y="13"/>
                  </a:cubicBezTo>
                  <a:lnTo>
                    <a:pt x="994" y="0"/>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7" name="Freeform 49"/>
            <p:cNvSpPr>
              <a:spLocks/>
            </p:cNvSpPr>
            <p:nvPr/>
          </p:nvSpPr>
          <p:spPr bwMode="auto">
            <a:xfrm>
              <a:off x="6523038" y="1681163"/>
              <a:ext cx="654050" cy="252413"/>
            </a:xfrm>
            <a:custGeom>
              <a:avLst/>
              <a:gdLst>
                <a:gd name="T0" fmla="*/ 174 w 174"/>
                <a:gd name="T1" fmla="*/ 0 h 67"/>
                <a:gd name="T2" fmla="*/ 50 w 174"/>
                <a:gd name="T3" fmla="*/ 12 h 67"/>
                <a:gd name="T4" fmla="*/ 0 w 174"/>
                <a:gd name="T5" fmla="*/ 67 h 67"/>
                <a:gd name="T6" fmla="*/ 113 w 174"/>
                <a:gd name="T7" fmla="*/ 67 h 67"/>
                <a:gd name="T8" fmla="*/ 174 w 174"/>
                <a:gd name="T9" fmla="*/ 0 h 67"/>
              </a:gdLst>
              <a:ahLst/>
              <a:cxnLst>
                <a:cxn ang="0">
                  <a:pos x="T0" y="T1"/>
                </a:cxn>
                <a:cxn ang="0">
                  <a:pos x="T2" y="T3"/>
                </a:cxn>
                <a:cxn ang="0">
                  <a:pos x="T4" y="T5"/>
                </a:cxn>
                <a:cxn ang="0">
                  <a:pos x="T6" y="T7"/>
                </a:cxn>
                <a:cxn ang="0">
                  <a:pos x="T8" y="T9"/>
                </a:cxn>
              </a:cxnLst>
              <a:rect l="0" t="0" r="r" b="b"/>
              <a:pathLst>
                <a:path w="174" h="67">
                  <a:moveTo>
                    <a:pt x="174" y="0"/>
                  </a:moveTo>
                  <a:cubicBezTo>
                    <a:pt x="50" y="12"/>
                    <a:pt x="50" y="12"/>
                    <a:pt x="50" y="12"/>
                  </a:cubicBezTo>
                  <a:cubicBezTo>
                    <a:pt x="50" y="12"/>
                    <a:pt x="14" y="57"/>
                    <a:pt x="0" y="67"/>
                  </a:cubicBezTo>
                  <a:cubicBezTo>
                    <a:pt x="22" y="67"/>
                    <a:pt x="113" y="67"/>
                    <a:pt x="113" y="67"/>
                  </a:cubicBezTo>
                  <a:cubicBezTo>
                    <a:pt x="113" y="67"/>
                    <a:pt x="170" y="18"/>
                    <a:pt x="174" y="0"/>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8" name="Freeform 50"/>
            <p:cNvSpPr>
              <a:spLocks/>
            </p:cNvSpPr>
            <p:nvPr/>
          </p:nvSpPr>
          <p:spPr bwMode="auto">
            <a:xfrm>
              <a:off x="6946900" y="1677988"/>
              <a:ext cx="1176338" cy="255588"/>
            </a:xfrm>
            <a:custGeom>
              <a:avLst/>
              <a:gdLst>
                <a:gd name="T0" fmla="*/ 313 w 313"/>
                <a:gd name="T1" fmla="*/ 0 h 68"/>
                <a:gd name="T2" fmla="*/ 309 w 313"/>
                <a:gd name="T3" fmla="*/ 16 h 68"/>
                <a:gd name="T4" fmla="*/ 304 w 313"/>
                <a:gd name="T5" fmla="*/ 32 h 68"/>
                <a:gd name="T6" fmla="*/ 299 w 313"/>
                <a:gd name="T7" fmla="*/ 49 h 68"/>
                <a:gd name="T8" fmla="*/ 293 w 313"/>
                <a:gd name="T9" fmla="*/ 66 h 68"/>
                <a:gd name="T10" fmla="*/ 0 w 313"/>
                <a:gd name="T11" fmla="*/ 68 h 68"/>
                <a:gd name="T12" fmla="*/ 16 w 313"/>
                <a:gd name="T13" fmla="*/ 51 h 68"/>
                <a:gd name="T14" fmla="*/ 31 w 313"/>
                <a:gd name="T15" fmla="*/ 35 h 68"/>
                <a:gd name="T16" fmla="*/ 46 w 313"/>
                <a:gd name="T17" fmla="*/ 18 h 68"/>
                <a:gd name="T18" fmla="*/ 61 w 313"/>
                <a:gd name="T19" fmla="*/ 1 h 68"/>
                <a:gd name="T20" fmla="*/ 313 w 313"/>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3" h="68">
                  <a:moveTo>
                    <a:pt x="313" y="0"/>
                  </a:moveTo>
                  <a:cubicBezTo>
                    <a:pt x="312" y="5"/>
                    <a:pt x="310" y="11"/>
                    <a:pt x="309" y="16"/>
                  </a:cubicBezTo>
                  <a:cubicBezTo>
                    <a:pt x="307" y="21"/>
                    <a:pt x="306" y="27"/>
                    <a:pt x="304" y="32"/>
                  </a:cubicBezTo>
                  <a:cubicBezTo>
                    <a:pt x="303" y="38"/>
                    <a:pt x="301" y="43"/>
                    <a:pt x="299" y="49"/>
                  </a:cubicBezTo>
                  <a:cubicBezTo>
                    <a:pt x="297" y="55"/>
                    <a:pt x="295" y="60"/>
                    <a:pt x="293" y="66"/>
                  </a:cubicBezTo>
                  <a:cubicBezTo>
                    <a:pt x="0" y="68"/>
                    <a:pt x="0" y="68"/>
                    <a:pt x="0" y="68"/>
                  </a:cubicBezTo>
                  <a:cubicBezTo>
                    <a:pt x="5" y="62"/>
                    <a:pt x="10" y="57"/>
                    <a:pt x="16" y="51"/>
                  </a:cubicBezTo>
                  <a:cubicBezTo>
                    <a:pt x="21" y="46"/>
                    <a:pt x="26" y="40"/>
                    <a:pt x="31" y="35"/>
                  </a:cubicBezTo>
                  <a:cubicBezTo>
                    <a:pt x="36" y="29"/>
                    <a:pt x="41" y="24"/>
                    <a:pt x="46" y="18"/>
                  </a:cubicBezTo>
                  <a:cubicBezTo>
                    <a:pt x="51" y="13"/>
                    <a:pt x="56" y="7"/>
                    <a:pt x="61" y="1"/>
                  </a:cubicBezTo>
                  <a:lnTo>
                    <a:pt x="313" y="0"/>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19" name="Freeform 51"/>
            <p:cNvSpPr>
              <a:spLocks/>
            </p:cNvSpPr>
            <p:nvPr/>
          </p:nvSpPr>
          <p:spPr bwMode="auto">
            <a:xfrm>
              <a:off x="5821363" y="2414588"/>
              <a:ext cx="652463" cy="311150"/>
            </a:xfrm>
            <a:custGeom>
              <a:avLst/>
              <a:gdLst>
                <a:gd name="T0" fmla="*/ 0 w 174"/>
                <a:gd name="T1" fmla="*/ 55 h 83"/>
                <a:gd name="T2" fmla="*/ 80 w 174"/>
                <a:gd name="T3" fmla="*/ 0 h 83"/>
                <a:gd name="T4" fmla="*/ 174 w 174"/>
                <a:gd name="T5" fmla="*/ 16 h 83"/>
                <a:gd name="T6" fmla="*/ 97 w 174"/>
                <a:gd name="T7" fmla="*/ 76 h 83"/>
                <a:gd name="T8" fmla="*/ 77 w 174"/>
                <a:gd name="T9" fmla="*/ 83 h 83"/>
                <a:gd name="T10" fmla="*/ 0 w 174"/>
                <a:gd name="T11" fmla="*/ 55 h 83"/>
              </a:gdLst>
              <a:ahLst/>
              <a:cxnLst>
                <a:cxn ang="0">
                  <a:pos x="T0" y="T1"/>
                </a:cxn>
                <a:cxn ang="0">
                  <a:pos x="T2" y="T3"/>
                </a:cxn>
                <a:cxn ang="0">
                  <a:pos x="T4" y="T5"/>
                </a:cxn>
                <a:cxn ang="0">
                  <a:pos x="T6" y="T7"/>
                </a:cxn>
                <a:cxn ang="0">
                  <a:pos x="T8" y="T9"/>
                </a:cxn>
                <a:cxn ang="0">
                  <a:pos x="T10" y="T11"/>
                </a:cxn>
              </a:cxnLst>
              <a:rect l="0" t="0" r="r" b="b"/>
              <a:pathLst>
                <a:path w="174" h="83">
                  <a:moveTo>
                    <a:pt x="0" y="55"/>
                  </a:moveTo>
                  <a:cubicBezTo>
                    <a:pt x="0" y="55"/>
                    <a:pt x="54" y="22"/>
                    <a:pt x="80" y="0"/>
                  </a:cubicBezTo>
                  <a:cubicBezTo>
                    <a:pt x="127" y="8"/>
                    <a:pt x="174" y="16"/>
                    <a:pt x="174" y="16"/>
                  </a:cubicBezTo>
                  <a:cubicBezTo>
                    <a:pt x="97" y="76"/>
                    <a:pt x="97" y="76"/>
                    <a:pt x="97" y="76"/>
                  </a:cubicBezTo>
                  <a:cubicBezTo>
                    <a:pt x="77" y="83"/>
                    <a:pt x="77" y="83"/>
                    <a:pt x="77" y="83"/>
                  </a:cubicBezTo>
                  <a:lnTo>
                    <a:pt x="0" y="55"/>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20" name="Freeform 52"/>
            <p:cNvSpPr>
              <a:spLocks/>
            </p:cNvSpPr>
            <p:nvPr/>
          </p:nvSpPr>
          <p:spPr bwMode="auto">
            <a:xfrm>
              <a:off x="6121400" y="2401888"/>
              <a:ext cx="1712913" cy="76200"/>
            </a:xfrm>
            <a:custGeom>
              <a:avLst/>
              <a:gdLst>
                <a:gd name="T0" fmla="*/ 227 w 1079"/>
                <a:gd name="T1" fmla="*/ 48 h 48"/>
                <a:gd name="T2" fmla="*/ 0 w 1079"/>
                <a:gd name="T3" fmla="*/ 8 h 48"/>
                <a:gd name="T4" fmla="*/ 710 w 1079"/>
                <a:gd name="T5" fmla="*/ 0 h 48"/>
                <a:gd name="T6" fmla="*/ 1079 w 1079"/>
                <a:gd name="T7" fmla="*/ 38 h 48"/>
                <a:gd name="T8" fmla="*/ 227 w 1079"/>
                <a:gd name="T9" fmla="*/ 48 h 48"/>
              </a:gdLst>
              <a:ahLst/>
              <a:cxnLst>
                <a:cxn ang="0">
                  <a:pos x="T0" y="T1"/>
                </a:cxn>
                <a:cxn ang="0">
                  <a:pos x="T2" y="T3"/>
                </a:cxn>
                <a:cxn ang="0">
                  <a:pos x="T4" y="T5"/>
                </a:cxn>
                <a:cxn ang="0">
                  <a:pos x="T6" y="T7"/>
                </a:cxn>
                <a:cxn ang="0">
                  <a:pos x="T8" y="T9"/>
                </a:cxn>
              </a:cxnLst>
              <a:rect l="0" t="0" r="r" b="b"/>
              <a:pathLst>
                <a:path w="1079" h="48">
                  <a:moveTo>
                    <a:pt x="227" y="48"/>
                  </a:moveTo>
                  <a:lnTo>
                    <a:pt x="0" y="8"/>
                  </a:lnTo>
                  <a:lnTo>
                    <a:pt x="710" y="0"/>
                  </a:lnTo>
                  <a:lnTo>
                    <a:pt x="1079" y="38"/>
                  </a:lnTo>
                  <a:lnTo>
                    <a:pt x="227" y="48"/>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21" name="Freeform 53"/>
            <p:cNvSpPr>
              <a:spLocks/>
            </p:cNvSpPr>
            <p:nvPr/>
          </p:nvSpPr>
          <p:spPr bwMode="auto">
            <a:xfrm>
              <a:off x="6110288" y="2462213"/>
              <a:ext cx="1724025" cy="263525"/>
            </a:xfrm>
            <a:custGeom>
              <a:avLst/>
              <a:gdLst>
                <a:gd name="T0" fmla="*/ 459 w 459"/>
                <a:gd name="T1" fmla="*/ 0 h 70"/>
                <a:gd name="T2" fmla="*/ 450 w 459"/>
                <a:gd name="T3" fmla="*/ 16 h 70"/>
                <a:gd name="T4" fmla="*/ 440 w 459"/>
                <a:gd name="T5" fmla="*/ 33 h 70"/>
                <a:gd name="T6" fmla="*/ 430 w 459"/>
                <a:gd name="T7" fmla="*/ 49 h 70"/>
                <a:gd name="T8" fmla="*/ 419 w 459"/>
                <a:gd name="T9" fmla="*/ 66 h 70"/>
                <a:gd name="T10" fmla="*/ 0 w 459"/>
                <a:gd name="T11" fmla="*/ 70 h 70"/>
                <a:gd name="T12" fmla="*/ 25 w 459"/>
                <a:gd name="T13" fmla="*/ 54 h 70"/>
                <a:gd name="T14" fmla="*/ 49 w 459"/>
                <a:gd name="T15" fmla="*/ 37 h 70"/>
                <a:gd name="T16" fmla="*/ 73 w 459"/>
                <a:gd name="T17" fmla="*/ 20 h 70"/>
                <a:gd name="T18" fmla="*/ 97 w 459"/>
                <a:gd name="T19" fmla="*/ 3 h 70"/>
                <a:gd name="T20" fmla="*/ 459 w 459"/>
                <a:gd name="T21"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9" h="70">
                  <a:moveTo>
                    <a:pt x="459" y="0"/>
                  </a:moveTo>
                  <a:cubicBezTo>
                    <a:pt x="456" y="6"/>
                    <a:pt x="453" y="11"/>
                    <a:pt x="450" y="16"/>
                  </a:cubicBezTo>
                  <a:cubicBezTo>
                    <a:pt x="447" y="22"/>
                    <a:pt x="444" y="27"/>
                    <a:pt x="440" y="33"/>
                  </a:cubicBezTo>
                  <a:cubicBezTo>
                    <a:pt x="437" y="38"/>
                    <a:pt x="433" y="44"/>
                    <a:pt x="430" y="49"/>
                  </a:cubicBezTo>
                  <a:cubicBezTo>
                    <a:pt x="426" y="55"/>
                    <a:pt x="423" y="60"/>
                    <a:pt x="419" y="66"/>
                  </a:cubicBezTo>
                  <a:cubicBezTo>
                    <a:pt x="0" y="70"/>
                    <a:pt x="0" y="70"/>
                    <a:pt x="0" y="70"/>
                  </a:cubicBezTo>
                  <a:cubicBezTo>
                    <a:pt x="8" y="65"/>
                    <a:pt x="16" y="59"/>
                    <a:pt x="25" y="54"/>
                  </a:cubicBezTo>
                  <a:cubicBezTo>
                    <a:pt x="33" y="48"/>
                    <a:pt x="41" y="43"/>
                    <a:pt x="49" y="37"/>
                  </a:cubicBezTo>
                  <a:cubicBezTo>
                    <a:pt x="57" y="32"/>
                    <a:pt x="65" y="26"/>
                    <a:pt x="73" y="20"/>
                  </a:cubicBezTo>
                  <a:cubicBezTo>
                    <a:pt x="81" y="15"/>
                    <a:pt x="89" y="9"/>
                    <a:pt x="97" y="3"/>
                  </a:cubicBezTo>
                  <a:lnTo>
                    <a:pt x="459" y="0"/>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22" name="Freeform 54"/>
            <p:cNvSpPr>
              <a:spLocks/>
            </p:cNvSpPr>
            <p:nvPr/>
          </p:nvSpPr>
          <p:spPr bwMode="auto">
            <a:xfrm>
              <a:off x="4765675" y="3138488"/>
              <a:ext cx="657225" cy="433388"/>
            </a:xfrm>
            <a:custGeom>
              <a:avLst/>
              <a:gdLst>
                <a:gd name="T0" fmla="*/ 175 w 175"/>
                <a:gd name="T1" fmla="*/ 45 h 115"/>
                <a:gd name="T2" fmla="*/ 127 w 175"/>
                <a:gd name="T3" fmla="*/ 0 h 115"/>
                <a:gd name="T4" fmla="*/ 0 w 175"/>
                <a:gd name="T5" fmla="*/ 57 h 115"/>
                <a:gd name="T6" fmla="*/ 20 w 175"/>
                <a:gd name="T7" fmla="*/ 115 h 115"/>
                <a:gd name="T8" fmla="*/ 141 w 175"/>
                <a:gd name="T9" fmla="*/ 68 h 115"/>
                <a:gd name="T10" fmla="*/ 175 w 175"/>
                <a:gd name="T11" fmla="*/ 45 h 115"/>
              </a:gdLst>
              <a:ahLst/>
              <a:cxnLst>
                <a:cxn ang="0">
                  <a:pos x="T0" y="T1"/>
                </a:cxn>
                <a:cxn ang="0">
                  <a:pos x="T2" y="T3"/>
                </a:cxn>
                <a:cxn ang="0">
                  <a:pos x="T4" y="T5"/>
                </a:cxn>
                <a:cxn ang="0">
                  <a:pos x="T6" y="T7"/>
                </a:cxn>
                <a:cxn ang="0">
                  <a:pos x="T8" y="T9"/>
                </a:cxn>
                <a:cxn ang="0">
                  <a:pos x="T10" y="T11"/>
                </a:cxn>
              </a:cxnLst>
              <a:rect l="0" t="0" r="r" b="b"/>
              <a:pathLst>
                <a:path w="175" h="115">
                  <a:moveTo>
                    <a:pt x="175" y="45"/>
                  </a:moveTo>
                  <a:cubicBezTo>
                    <a:pt x="127" y="0"/>
                    <a:pt x="127" y="0"/>
                    <a:pt x="127" y="0"/>
                  </a:cubicBezTo>
                  <a:cubicBezTo>
                    <a:pt x="127" y="0"/>
                    <a:pt x="31" y="46"/>
                    <a:pt x="0" y="57"/>
                  </a:cubicBezTo>
                  <a:cubicBezTo>
                    <a:pt x="4" y="68"/>
                    <a:pt x="20" y="115"/>
                    <a:pt x="20" y="115"/>
                  </a:cubicBezTo>
                  <a:cubicBezTo>
                    <a:pt x="141" y="68"/>
                    <a:pt x="141" y="68"/>
                    <a:pt x="141" y="68"/>
                  </a:cubicBezTo>
                  <a:lnTo>
                    <a:pt x="175" y="45"/>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23" name="Freeform 55"/>
            <p:cNvSpPr>
              <a:spLocks/>
            </p:cNvSpPr>
            <p:nvPr/>
          </p:nvSpPr>
          <p:spPr bwMode="auto">
            <a:xfrm>
              <a:off x="5241925" y="3124201"/>
              <a:ext cx="2103438" cy="195263"/>
            </a:xfrm>
            <a:custGeom>
              <a:avLst/>
              <a:gdLst>
                <a:gd name="T0" fmla="*/ 119 w 1325"/>
                <a:gd name="T1" fmla="*/ 123 h 123"/>
                <a:gd name="T2" fmla="*/ 0 w 1325"/>
                <a:gd name="T3" fmla="*/ 9 h 123"/>
                <a:gd name="T4" fmla="*/ 1003 w 1325"/>
                <a:gd name="T5" fmla="*/ 0 h 123"/>
                <a:gd name="T6" fmla="*/ 1325 w 1325"/>
                <a:gd name="T7" fmla="*/ 102 h 123"/>
                <a:gd name="T8" fmla="*/ 119 w 1325"/>
                <a:gd name="T9" fmla="*/ 123 h 123"/>
              </a:gdLst>
              <a:ahLst/>
              <a:cxnLst>
                <a:cxn ang="0">
                  <a:pos x="T0" y="T1"/>
                </a:cxn>
                <a:cxn ang="0">
                  <a:pos x="T2" y="T3"/>
                </a:cxn>
                <a:cxn ang="0">
                  <a:pos x="T4" y="T5"/>
                </a:cxn>
                <a:cxn ang="0">
                  <a:pos x="T6" y="T7"/>
                </a:cxn>
                <a:cxn ang="0">
                  <a:pos x="T8" y="T9"/>
                </a:cxn>
              </a:cxnLst>
              <a:rect l="0" t="0" r="r" b="b"/>
              <a:pathLst>
                <a:path w="1325" h="123">
                  <a:moveTo>
                    <a:pt x="119" y="123"/>
                  </a:moveTo>
                  <a:lnTo>
                    <a:pt x="0" y="9"/>
                  </a:lnTo>
                  <a:lnTo>
                    <a:pt x="1003" y="0"/>
                  </a:lnTo>
                  <a:lnTo>
                    <a:pt x="1325" y="102"/>
                  </a:lnTo>
                  <a:lnTo>
                    <a:pt x="119" y="123"/>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sp>
          <p:nvSpPr>
            <p:cNvPr id="24" name="Freeform 56"/>
            <p:cNvSpPr>
              <a:spLocks/>
            </p:cNvSpPr>
            <p:nvPr/>
          </p:nvSpPr>
          <p:spPr bwMode="auto">
            <a:xfrm>
              <a:off x="4840288" y="3286126"/>
              <a:ext cx="2505075" cy="285750"/>
            </a:xfrm>
            <a:custGeom>
              <a:avLst/>
              <a:gdLst>
                <a:gd name="T0" fmla="*/ 667 w 667"/>
                <a:gd name="T1" fmla="*/ 0 h 76"/>
                <a:gd name="T2" fmla="*/ 651 w 667"/>
                <a:gd name="T3" fmla="*/ 17 h 76"/>
                <a:gd name="T4" fmla="*/ 634 w 667"/>
                <a:gd name="T5" fmla="*/ 34 h 76"/>
                <a:gd name="T6" fmla="*/ 615 w 667"/>
                <a:gd name="T7" fmla="*/ 51 h 76"/>
                <a:gd name="T8" fmla="*/ 596 w 667"/>
                <a:gd name="T9" fmla="*/ 67 h 76"/>
                <a:gd name="T10" fmla="*/ 0 w 667"/>
                <a:gd name="T11" fmla="*/ 76 h 76"/>
                <a:gd name="T12" fmla="*/ 39 w 667"/>
                <a:gd name="T13" fmla="*/ 59 h 76"/>
                <a:gd name="T14" fmla="*/ 78 w 667"/>
                <a:gd name="T15" fmla="*/ 42 h 76"/>
                <a:gd name="T16" fmla="*/ 116 w 667"/>
                <a:gd name="T17" fmla="*/ 25 h 76"/>
                <a:gd name="T18" fmla="*/ 154 w 667"/>
                <a:gd name="T19" fmla="*/ 6 h 76"/>
                <a:gd name="T20" fmla="*/ 667 w 667"/>
                <a:gd name="T2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7" h="76">
                  <a:moveTo>
                    <a:pt x="667" y="0"/>
                  </a:moveTo>
                  <a:cubicBezTo>
                    <a:pt x="662" y="6"/>
                    <a:pt x="656" y="11"/>
                    <a:pt x="651" y="17"/>
                  </a:cubicBezTo>
                  <a:cubicBezTo>
                    <a:pt x="645" y="22"/>
                    <a:pt x="639" y="28"/>
                    <a:pt x="634" y="34"/>
                  </a:cubicBezTo>
                  <a:cubicBezTo>
                    <a:pt x="628" y="39"/>
                    <a:pt x="622" y="45"/>
                    <a:pt x="615" y="51"/>
                  </a:cubicBezTo>
                  <a:cubicBezTo>
                    <a:pt x="609" y="56"/>
                    <a:pt x="603" y="62"/>
                    <a:pt x="596" y="67"/>
                  </a:cubicBezTo>
                  <a:cubicBezTo>
                    <a:pt x="0" y="76"/>
                    <a:pt x="0" y="76"/>
                    <a:pt x="0" y="76"/>
                  </a:cubicBezTo>
                  <a:cubicBezTo>
                    <a:pt x="13" y="70"/>
                    <a:pt x="26" y="65"/>
                    <a:pt x="39" y="59"/>
                  </a:cubicBezTo>
                  <a:cubicBezTo>
                    <a:pt x="52" y="54"/>
                    <a:pt x="65" y="48"/>
                    <a:pt x="78" y="42"/>
                  </a:cubicBezTo>
                  <a:cubicBezTo>
                    <a:pt x="91" y="36"/>
                    <a:pt x="104" y="31"/>
                    <a:pt x="116" y="25"/>
                  </a:cubicBezTo>
                  <a:cubicBezTo>
                    <a:pt x="129" y="19"/>
                    <a:pt x="141" y="12"/>
                    <a:pt x="154" y="6"/>
                  </a:cubicBezTo>
                  <a:lnTo>
                    <a:pt x="667" y="0"/>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sz="1351"/>
            </a:p>
          </p:txBody>
        </p:sp>
      </p:grpSp>
      <p:sp>
        <p:nvSpPr>
          <p:cNvPr id="25" name="Freeform 5"/>
          <p:cNvSpPr>
            <a:spLocks noEditPoints="1"/>
          </p:cNvSpPr>
          <p:nvPr/>
        </p:nvSpPr>
        <p:spPr bwMode="auto">
          <a:xfrm flipH="1">
            <a:off x="11024069" y="1215753"/>
            <a:ext cx="616224" cy="883677"/>
          </a:xfrm>
          <a:custGeom>
            <a:avLst/>
            <a:gdLst>
              <a:gd name="T0" fmla="*/ 1184 w 1391"/>
              <a:gd name="T1" fmla="*/ 771 h 1944"/>
              <a:gd name="T2" fmla="*/ 986 w 1391"/>
              <a:gd name="T3" fmla="*/ 384 h 1944"/>
              <a:gd name="T4" fmla="*/ 847 w 1391"/>
              <a:gd name="T5" fmla="*/ 261 h 1944"/>
              <a:gd name="T6" fmla="*/ 838 w 1391"/>
              <a:gd name="T7" fmla="*/ 51 h 1944"/>
              <a:gd name="T8" fmla="*/ 643 w 1391"/>
              <a:gd name="T9" fmla="*/ 10 h 1944"/>
              <a:gd name="T10" fmla="*/ 589 w 1391"/>
              <a:gd name="T11" fmla="*/ 139 h 1944"/>
              <a:gd name="T12" fmla="*/ 608 w 1391"/>
              <a:gd name="T13" fmla="*/ 271 h 1944"/>
              <a:gd name="T14" fmla="*/ 587 w 1391"/>
              <a:gd name="T15" fmla="*/ 412 h 1944"/>
              <a:gd name="T16" fmla="*/ 520 w 1391"/>
              <a:gd name="T17" fmla="*/ 639 h 1944"/>
              <a:gd name="T18" fmla="*/ 365 w 1391"/>
              <a:gd name="T19" fmla="*/ 840 h 1944"/>
              <a:gd name="T20" fmla="*/ 310 w 1391"/>
              <a:gd name="T21" fmla="*/ 840 h 1944"/>
              <a:gd name="T22" fmla="*/ 235 w 1391"/>
              <a:gd name="T23" fmla="*/ 970 h 1944"/>
              <a:gd name="T24" fmla="*/ 218 w 1391"/>
              <a:gd name="T25" fmla="*/ 1046 h 1944"/>
              <a:gd name="T26" fmla="*/ 218 w 1391"/>
              <a:gd name="T27" fmla="*/ 1171 h 1944"/>
              <a:gd name="T28" fmla="*/ 247 w 1391"/>
              <a:gd name="T29" fmla="*/ 1503 h 1944"/>
              <a:gd name="T30" fmla="*/ 59 w 1391"/>
              <a:gd name="T31" fmla="*/ 1595 h 1944"/>
              <a:gd name="T32" fmla="*/ 210 w 1391"/>
              <a:gd name="T33" fmla="*/ 1683 h 1944"/>
              <a:gd name="T34" fmla="*/ 398 w 1391"/>
              <a:gd name="T35" fmla="*/ 1612 h 1944"/>
              <a:gd name="T36" fmla="*/ 415 w 1391"/>
              <a:gd name="T37" fmla="*/ 1390 h 1944"/>
              <a:gd name="T38" fmla="*/ 436 w 1391"/>
              <a:gd name="T39" fmla="*/ 1071 h 1944"/>
              <a:gd name="T40" fmla="*/ 643 w 1391"/>
              <a:gd name="T41" fmla="*/ 1111 h 1944"/>
              <a:gd name="T42" fmla="*/ 687 w 1391"/>
              <a:gd name="T43" fmla="*/ 1265 h 1944"/>
              <a:gd name="T44" fmla="*/ 602 w 1391"/>
              <a:gd name="T45" fmla="*/ 1664 h 1944"/>
              <a:gd name="T46" fmla="*/ 627 w 1391"/>
              <a:gd name="T47" fmla="*/ 1765 h 1944"/>
              <a:gd name="T48" fmla="*/ 407 w 1391"/>
              <a:gd name="T49" fmla="*/ 1878 h 1944"/>
              <a:gd name="T50" fmla="*/ 806 w 1391"/>
              <a:gd name="T51" fmla="*/ 1919 h 1944"/>
              <a:gd name="T52" fmla="*/ 828 w 1391"/>
              <a:gd name="T53" fmla="*/ 1699 h 1944"/>
              <a:gd name="T54" fmla="*/ 891 w 1391"/>
              <a:gd name="T55" fmla="*/ 1359 h 1944"/>
              <a:gd name="T56" fmla="*/ 1083 w 1391"/>
              <a:gd name="T57" fmla="*/ 1199 h 1944"/>
              <a:gd name="T58" fmla="*/ 1212 w 1391"/>
              <a:gd name="T59" fmla="*/ 1274 h 1944"/>
              <a:gd name="T60" fmla="*/ 1266 w 1391"/>
              <a:gd name="T61" fmla="*/ 988 h 1944"/>
              <a:gd name="T62" fmla="*/ 567 w 1391"/>
              <a:gd name="T63" fmla="*/ 897 h 1944"/>
              <a:gd name="T64" fmla="*/ 659 w 1391"/>
              <a:gd name="T65" fmla="*/ 796 h 1944"/>
              <a:gd name="T66" fmla="*/ 655 w 1391"/>
              <a:gd name="T67" fmla="*/ 897 h 1944"/>
              <a:gd name="T68" fmla="*/ 732 w 1391"/>
              <a:gd name="T69" fmla="*/ 621 h 1944"/>
              <a:gd name="T70" fmla="*/ 688 w 1391"/>
              <a:gd name="T71" fmla="*/ 618 h 1944"/>
              <a:gd name="T72" fmla="*/ 660 w 1391"/>
              <a:gd name="T73" fmla="*/ 467 h 1944"/>
              <a:gd name="T74" fmla="*/ 691 w 1391"/>
              <a:gd name="T75" fmla="*/ 407 h 1944"/>
              <a:gd name="T76" fmla="*/ 770 w 1391"/>
              <a:gd name="T77" fmla="*/ 464 h 1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91" h="1944">
                <a:moveTo>
                  <a:pt x="1266" y="988"/>
                </a:moveTo>
                <a:cubicBezTo>
                  <a:pt x="1218" y="928"/>
                  <a:pt x="1193" y="824"/>
                  <a:pt x="1184" y="771"/>
                </a:cubicBezTo>
                <a:cubicBezTo>
                  <a:pt x="1174" y="717"/>
                  <a:pt x="1111" y="557"/>
                  <a:pt x="1093" y="522"/>
                </a:cubicBezTo>
                <a:cubicBezTo>
                  <a:pt x="1074" y="488"/>
                  <a:pt x="995" y="397"/>
                  <a:pt x="986" y="384"/>
                </a:cubicBezTo>
                <a:cubicBezTo>
                  <a:pt x="976" y="371"/>
                  <a:pt x="857" y="318"/>
                  <a:pt x="844" y="318"/>
                </a:cubicBezTo>
                <a:cubicBezTo>
                  <a:pt x="831" y="318"/>
                  <a:pt x="844" y="283"/>
                  <a:pt x="847" y="261"/>
                </a:cubicBezTo>
                <a:cubicBezTo>
                  <a:pt x="850" y="239"/>
                  <a:pt x="866" y="192"/>
                  <a:pt x="876" y="154"/>
                </a:cubicBezTo>
                <a:cubicBezTo>
                  <a:pt x="885" y="117"/>
                  <a:pt x="847" y="82"/>
                  <a:pt x="838" y="51"/>
                </a:cubicBezTo>
                <a:cubicBezTo>
                  <a:pt x="828" y="19"/>
                  <a:pt x="772" y="3"/>
                  <a:pt x="756" y="3"/>
                </a:cubicBezTo>
                <a:cubicBezTo>
                  <a:pt x="740" y="3"/>
                  <a:pt x="655" y="0"/>
                  <a:pt x="643" y="10"/>
                </a:cubicBezTo>
                <a:cubicBezTo>
                  <a:pt x="630" y="19"/>
                  <a:pt x="614" y="54"/>
                  <a:pt x="599" y="69"/>
                </a:cubicBezTo>
                <a:cubicBezTo>
                  <a:pt x="583" y="85"/>
                  <a:pt x="589" y="123"/>
                  <a:pt x="589" y="139"/>
                </a:cubicBezTo>
                <a:cubicBezTo>
                  <a:pt x="589" y="154"/>
                  <a:pt x="596" y="195"/>
                  <a:pt x="589" y="217"/>
                </a:cubicBezTo>
                <a:cubicBezTo>
                  <a:pt x="583" y="239"/>
                  <a:pt x="608" y="261"/>
                  <a:pt x="608" y="271"/>
                </a:cubicBezTo>
                <a:cubicBezTo>
                  <a:pt x="608" y="280"/>
                  <a:pt x="633" y="379"/>
                  <a:pt x="633" y="379"/>
                </a:cubicBezTo>
                <a:cubicBezTo>
                  <a:pt x="633" y="379"/>
                  <a:pt x="633" y="379"/>
                  <a:pt x="587" y="412"/>
                </a:cubicBezTo>
                <a:cubicBezTo>
                  <a:pt x="541" y="446"/>
                  <a:pt x="545" y="547"/>
                  <a:pt x="545" y="563"/>
                </a:cubicBezTo>
                <a:cubicBezTo>
                  <a:pt x="545" y="580"/>
                  <a:pt x="524" y="622"/>
                  <a:pt x="520" y="639"/>
                </a:cubicBezTo>
                <a:cubicBezTo>
                  <a:pt x="516" y="656"/>
                  <a:pt x="478" y="723"/>
                  <a:pt x="478" y="723"/>
                </a:cubicBezTo>
                <a:cubicBezTo>
                  <a:pt x="365" y="840"/>
                  <a:pt x="365" y="840"/>
                  <a:pt x="365" y="840"/>
                </a:cubicBezTo>
                <a:cubicBezTo>
                  <a:pt x="344" y="832"/>
                  <a:pt x="344" y="832"/>
                  <a:pt x="344" y="832"/>
                </a:cubicBezTo>
                <a:cubicBezTo>
                  <a:pt x="344" y="832"/>
                  <a:pt x="344" y="832"/>
                  <a:pt x="310" y="840"/>
                </a:cubicBezTo>
                <a:cubicBezTo>
                  <a:pt x="277" y="848"/>
                  <a:pt x="348" y="865"/>
                  <a:pt x="319" y="878"/>
                </a:cubicBezTo>
                <a:cubicBezTo>
                  <a:pt x="289" y="890"/>
                  <a:pt x="235" y="970"/>
                  <a:pt x="235" y="970"/>
                </a:cubicBezTo>
                <a:cubicBezTo>
                  <a:pt x="226" y="1008"/>
                  <a:pt x="226" y="1008"/>
                  <a:pt x="226" y="1008"/>
                </a:cubicBezTo>
                <a:cubicBezTo>
                  <a:pt x="218" y="1046"/>
                  <a:pt x="218" y="1046"/>
                  <a:pt x="218" y="1046"/>
                </a:cubicBezTo>
                <a:cubicBezTo>
                  <a:pt x="218" y="1046"/>
                  <a:pt x="239" y="1050"/>
                  <a:pt x="239" y="1071"/>
                </a:cubicBezTo>
                <a:cubicBezTo>
                  <a:pt x="239" y="1092"/>
                  <a:pt x="235" y="1129"/>
                  <a:pt x="218" y="1171"/>
                </a:cubicBezTo>
                <a:cubicBezTo>
                  <a:pt x="201" y="1213"/>
                  <a:pt x="185" y="1406"/>
                  <a:pt x="185" y="1419"/>
                </a:cubicBezTo>
                <a:cubicBezTo>
                  <a:pt x="185" y="1431"/>
                  <a:pt x="239" y="1465"/>
                  <a:pt x="247" y="1503"/>
                </a:cubicBezTo>
                <a:cubicBezTo>
                  <a:pt x="256" y="1541"/>
                  <a:pt x="226" y="1545"/>
                  <a:pt x="197" y="1578"/>
                </a:cubicBezTo>
                <a:cubicBezTo>
                  <a:pt x="168" y="1612"/>
                  <a:pt x="117" y="1595"/>
                  <a:pt x="59" y="1595"/>
                </a:cubicBezTo>
                <a:cubicBezTo>
                  <a:pt x="0" y="1595"/>
                  <a:pt x="0" y="1662"/>
                  <a:pt x="0" y="1662"/>
                </a:cubicBezTo>
                <a:cubicBezTo>
                  <a:pt x="0" y="1662"/>
                  <a:pt x="185" y="1683"/>
                  <a:pt x="210" y="1683"/>
                </a:cubicBezTo>
                <a:cubicBezTo>
                  <a:pt x="235" y="1683"/>
                  <a:pt x="323" y="1700"/>
                  <a:pt x="365" y="1700"/>
                </a:cubicBezTo>
                <a:cubicBezTo>
                  <a:pt x="407" y="1700"/>
                  <a:pt x="398" y="1637"/>
                  <a:pt x="398" y="1612"/>
                </a:cubicBezTo>
                <a:cubicBezTo>
                  <a:pt x="398" y="1587"/>
                  <a:pt x="394" y="1549"/>
                  <a:pt x="394" y="1528"/>
                </a:cubicBezTo>
                <a:cubicBezTo>
                  <a:pt x="394" y="1507"/>
                  <a:pt x="398" y="1423"/>
                  <a:pt x="415" y="1390"/>
                </a:cubicBezTo>
                <a:cubicBezTo>
                  <a:pt x="432" y="1356"/>
                  <a:pt x="424" y="1226"/>
                  <a:pt x="419" y="1192"/>
                </a:cubicBezTo>
                <a:cubicBezTo>
                  <a:pt x="415" y="1159"/>
                  <a:pt x="436" y="1071"/>
                  <a:pt x="436" y="1071"/>
                </a:cubicBezTo>
                <a:cubicBezTo>
                  <a:pt x="450" y="1037"/>
                  <a:pt x="511" y="1070"/>
                  <a:pt x="511" y="1070"/>
                </a:cubicBezTo>
                <a:cubicBezTo>
                  <a:pt x="643" y="1111"/>
                  <a:pt x="643" y="1111"/>
                  <a:pt x="643" y="1111"/>
                </a:cubicBezTo>
                <a:cubicBezTo>
                  <a:pt x="703" y="1133"/>
                  <a:pt x="703" y="1133"/>
                  <a:pt x="703" y="1133"/>
                </a:cubicBezTo>
                <a:cubicBezTo>
                  <a:pt x="703" y="1133"/>
                  <a:pt x="703" y="1224"/>
                  <a:pt x="687" y="1265"/>
                </a:cubicBezTo>
                <a:cubicBezTo>
                  <a:pt x="671" y="1306"/>
                  <a:pt x="649" y="1494"/>
                  <a:pt x="649" y="1535"/>
                </a:cubicBezTo>
                <a:cubicBezTo>
                  <a:pt x="649" y="1576"/>
                  <a:pt x="602" y="1664"/>
                  <a:pt x="602" y="1664"/>
                </a:cubicBezTo>
                <a:cubicBezTo>
                  <a:pt x="602" y="1664"/>
                  <a:pt x="646" y="1674"/>
                  <a:pt x="659" y="1686"/>
                </a:cubicBezTo>
                <a:cubicBezTo>
                  <a:pt x="671" y="1699"/>
                  <a:pt x="643" y="1737"/>
                  <a:pt x="627" y="1765"/>
                </a:cubicBezTo>
                <a:cubicBezTo>
                  <a:pt x="611" y="1793"/>
                  <a:pt x="539" y="1840"/>
                  <a:pt x="507" y="1840"/>
                </a:cubicBezTo>
                <a:cubicBezTo>
                  <a:pt x="476" y="1840"/>
                  <a:pt x="416" y="1862"/>
                  <a:pt x="407" y="1878"/>
                </a:cubicBezTo>
                <a:cubicBezTo>
                  <a:pt x="397" y="1894"/>
                  <a:pt x="410" y="1925"/>
                  <a:pt x="419" y="1935"/>
                </a:cubicBezTo>
                <a:cubicBezTo>
                  <a:pt x="429" y="1944"/>
                  <a:pt x="743" y="1925"/>
                  <a:pt x="806" y="1919"/>
                </a:cubicBezTo>
                <a:cubicBezTo>
                  <a:pt x="869" y="1913"/>
                  <a:pt x="835" y="1850"/>
                  <a:pt x="831" y="1818"/>
                </a:cubicBezTo>
                <a:cubicBezTo>
                  <a:pt x="828" y="1787"/>
                  <a:pt x="822" y="1730"/>
                  <a:pt x="828" y="1699"/>
                </a:cubicBezTo>
                <a:cubicBezTo>
                  <a:pt x="835" y="1667"/>
                  <a:pt x="828" y="1699"/>
                  <a:pt x="838" y="1696"/>
                </a:cubicBezTo>
                <a:cubicBezTo>
                  <a:pt x="847" y="1693"/>
                  <a:pt x="891" y="1425"/>
                  <a:pt x="891" y="1359"/>
                </a:cubicBezTo>
                <a:cubicBezTo>
                  <a:pt x="891" y="1293"/>
                  <a:pt x="910" y="1186"/>
                  <a:pt x="910" y="1186"/>
                </a:cubicBezTo>
                <a:cubicBezTo>
                  <a:pt x="1083" y="1199"/>
                  <a:pt x="1083" y="1199"/>
                  <a:pt x="1083" y="1199"/>
                </a:cubicBezTo>
                <a:cubicBezTo>
                  <a:pt x="1083" y="1199"/>
                  <a:pt x="1121" y="1218"/>
                  <a:pt x="1133" y="1258"/>
                </a:cubicBezTo>
                <a:cubicBezTo>
                  <a:pt x="1146" y="1299"/>
                  <a:pt x="1140" y="1296"/>
                  <a:pt x="1212" y="1274"/>
                </a:cubicBezTo>
                <a:cubicBezTo>
                  <a:pt x="1285" y="1252"/>
                  <a:pt x="1391" y="1221"/>
                  <a:pt x="1391" y="1221"/>
                </a:cubicBezTo>
                <a:cubicBezTo>
                  <a:pt x="1391" y="1221"/>
                  <a:pt x="1313" y="1048"/>
                  <a:pt x="1266" y="988"/>
                </a:cubicBezTo>
                <a:close/>
                <a:moveTo>
                  <a:pt x="655" y="897"/>
                </a:moveTo>
                <a:cubicBezTo>
                  <a:pt x="649" y="909"/>
                  <a:pt x="567" y="897"/>
                  <a:pt x="567" y="897"/>
                </a:cubicBezTo>
                <a:cubicBezTo>
                  <a:pt x="507" y="900"/>
                  <a:pt x="621" y="799"/>
                  <a:pt x="627" y="787"/>
                </a:cubicBezTo>
                <a:cubicBezTo>
                  <a:pt x="633" y="774"/>
                  <a:pt x="655" y="777"/>
                  <a:pt x="659" y="796"/>
                </a:cubicBezTo>
                <a:cubicBezTo>
                  <a:pt x="662" y="815"/>
                  <a:pt x="687" y="875"/>
                  <a:pt x="687" y="875"/>
                </a:cubicBezTo>
                <a:cubicBezTo>
                  <a:pt x="687" y="875"/>
                  <a:pt x="662" y="884"/>
                  <a:pt x="655" y="897"/>
                </a:cubicBezTo>
                <a:close/>
                <a:moveTo>
                  <a:pt x="770" y="464"/>
                </a:moveTo>
                <a:cubicBezTo>
                  <a:pt x="767" y="479"/>
                  <a:pt x="729" y="602"/>
                  <a:pt x="732" y="621"/>
                </a:cubicBezTo>
                <a:cubicBezTo>
                  <a:pt x="735" y="640"/>
                  <a:pt x="748" y="706"/>
                  <a:pt x="738" y="712"/>
                </a:cubicBezTo>
                <a:cubicBezTo>
                  <a:pt x="729" y="718"/>
                  <a:pt x="694" y="640"/>
                  <a:pt x="688" y="618"/>
                </a:cubicBezTo>
                <a:cubicBezTo>
                  <a:pt x="682" y="596"/>
                  <a:pt x="688" y="517"/>
                  <a:pt x="682" y="505"/>
                </a:cubicBezTo>
                <a:cubicBezTo>
                  <a:pt x="675" y="492"/>
                  <a:pt x="660" y="492"/>
                  <a:pt x="660" y="467"/>
                </a:cubicBezTo>
                <a:cubicBezTo>
                  <a:pt x="660" y="442"/>
                  <a:pt x="660" y="404"/>
                  <a:pt x="660" y="404"/>
                </a:cubicBezTo>
                <a:cubicBezTo>
                  <a:pt x="660" y="404"/>
                  <a:pt x="660" y="404"/>
                  <a:pt x="691" y="407"/>
                </a:cubicBezTo>
                <a:cubicBezTo>
                  <a:pt x="722" y="410"/>
                  <a:pt x="770" y="379"/>
                  <a:pt x="829" y="316"/>
                </a:cubicBezTo>
                <a:cubicBezTo>
                  <a:pt x="829" y="316"/>
                  <a:pt x="773" y="448"/>
                  <a:pt x="770" y="464"/>
                </a:cubicBezTo>
                <a:close/>
              </a:path>
            </a:pathLst>
          </a:custGeom>
          <a:solidFill>
            <a:srgbClr val="338AB8"/>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a:p>
        </p:txBody>
      </p:sp>
      <p:sp>
        <p:nvSpPr>
          <p:cNvPr id="26" name="Freeform 61"/>
          <p:cNvSpPr>
            <a:spLocks noEditPoints="1"/>
          </p:cNvSpPr>
          <p:nvPr/>
        </p:nvSpPr>
        <p:spPr bwMode="auto">
          <a:xfrm rot="898892">
            <a:off x="6476776" y="4369826"/>
            <a:ext cx="1179580" cy="1058474"/>
          </a:xfrm>
          <a:custGeom>
            <a:avLst/>
            <a:gdLst>
              <a:gd name="T0" fmla="*/ 135 w 672"/>
              <a:gd name="T1" fmla="*/ 480 h 684"/>
              <a:gd name="T2" fmla="*/ 153 w 672"/>
              <a:gd name="T3" fmla="*/ 484 h 684"/>
              <a:gd name="T4" fmla="*/ 222 w 672"/>
              <a:gd name="T5" fmla="*/ 369 h 684"/>
              <a:gd name="T6" fmla="*/ 195 w 672"/>
              <a:gd name="T7" fmla="*/ 345 h 684"/>
              <a:gd name="T8" fmla="*/ 178 w 672"/>
              <a:gd name="T9" fmla="*/ 318 h 684"/>
              <a:gd name="T10" fmla="*/ 165 w 672"/>
              <a:gd name="T11" fmla="*/ 281 h 684"/>
              <a:gd name="T12" fmla="*/ 176 w 672"/>
              <a:gd name="T13" fmla="*/ 218 h 684"/>
              <a:gd name="T14" fmla="*/ 214 w 672"/>
              <a:gd name="T15" fmla="*/ 190 h 684"/>
              <a:gd name="T16" fmla="*/ 206 w 672"/>
              <a:gd name="T17" fmla="*/ 334 h 684"/>
              <a:gd name="T18" fmla="*/ 270 w 672"/>
              <a:gd name="T19" fmla="*/ 354 h 684"/>
              <a:gd name="T20" fmla="*/ 293 w 672"/>
              <a:gd name="T21" fmla="*/ 388 h 684"/>
              <a:gd name="T22" fmla="*/ 313 w 672"/>
              <a:gd name="T23" fmla="*/ 440 h 684"/>
              <a:gd name="T24" fmla="*/ 270 w 672"/>
              <a:gd name="T25" fmla="*/ 537 h 684"/>
              <a:gd name="T26" fmla="*/ 229 w 672"/>
              <a:gd name="T27" fmla="*/ 590 h 684"/>
              <a:gd name="T28" fmla="*/ 231 w 672"/>
              <a:gd name="T29" fmla="*/ 634 h 684"/>
              <a:gd name="T30" fmla="*/ 300 w 672"/>
              <a:gd name="T31" fmla="*/ 671 h 684"/>
              <a:gd name="T32" fmla="*/ 279 w 672"/>
              <a:gd name="T33" fmla="*/ 637 h 684"/>
              <a:gd name="T34" fmla="*/ 275 w 672"/>
              <a:gd name="T35" fmla="*/ 617 h 684"/>
              <a:gd name="T36" fmla="*/ 310 w 672"/>
              <a:gd name="T37" fmla="*/ 606 h 684"/>
              <a:gd name="T38" fmla="*/ 332 w 672"/>
              <a:gd name="T39" fmla="*/ 529 h 684"/>
              <a:gd name="T40" fmla="*/ 376 w 672"/>
              <a:gd name="T41" fmla="*/ 400 h 684"/>
              <a:gd name="T42" fmla="*/ 424 w 672"/>
              <a:gd name="T43" fmla="*/ 326 h 684"/>
              <a:gd name="T44" fmla="*/ 490 w 672"/>
              <a:gd name="T45" fmla="*/ 346 h 684"/>
              <a:gd name="T46" fmla="*/ 531 w 672"/>
              <a:gd name="T47" fmla="*/ 390 h 684"/>
              <a:gd name="T48" fmla="*/ 563 w 672"/>
              <a:gd name="T49" fmla="*/ 422 h 684"/>
              <a:gd name="T50" fmla="*/ 578 w 672"/>
              <a:gd name="T51" fmla="*/ 455 h 684"/>
              <a:gd name="T52" fmla="*/ 624 w 672"/>
              <a:gd name="T53" fmla="*/ 444 h 684"/>
              <a:gd name="T54" fmla="*/ 643 w 672"/>
              <a:gd name="T55" fmla="*/ 403 h 684"/>
              <a:gd name="T56" fmla="*/ 604 w 672"/>
              <a:gd name="T57" fmla="*/ 405 h 684"/>
              <a:gd name="T58" fmla="*/ 586 w 672"/>
              <a:gd name="T59" fmla="*/ 399 h 684"/>
              <a:gd name="T60" fmla="*/ 565 w 672"/>
              <a:gd name="T61" fmla="*/ 379 h 684"/>
              <a:gd name="T62" fmla="*/ 527 w 672"/>
              <a:gd name="T63" fmla="*/ 321 h 684"/>
              <a:gd name="T64" fmla="*/ 493 w 672"/>
              <a:gd name="T65" fmla="*/ 271 h 684"/>
              <a:gd name="T66" fmla="*/ 420 w 672"/>
              <a:gd name="T67" fmla="*/ 265 h 684"/>
              <a:gd name="T68" fmla="*/ 397 w 672"/>
              <a:gd name="T69" fmla="*/ 225 h 684"/>
              <a:gd name="T70" fmla="*/ 443 w 672"/>
              <a:gd name="T71" fmla="*/ 187 h 684"/>
              <a:gd name="T72" fmla="*/ 483 w 672"/>
              <a:gd name="T73" fmla="*/ 138 h 684"/>
              <a:gd name="T74" fmla="*/ 479 w 672"/>
              <a:gd name="T75" fmla="*/ 126 h 684"/>
              <a:gd name="T76" fmla="*/ 466 w 672"/>
              <a:gd name="T77" fmla="*/ 129 h 684"/>
              <a:gd name="T78" fmla="*/ 456 w 672"/>
              <a:gd name="T79" fmla="*/ 134 h 684"/>
              <a:gd name="T80" fmla="*/ 448 w 672"/>
              <a:gd name="T81" fmla="*/ 130 h 684"/>
              <a:gd name="T82" fmla="*/ 424 w 672"/>
              <a:gd name="T83" fmla="*/ 129 h 684"/>
              <a:gd name="T84" fmla="*/ 413 w 672"/>
              <a:gd name="T85" fmla="*/ 175 h 684"/>
              <a:gd name="T86" fmla="*/ 370 w 672"/>
              <a:gd name="T87" fmla="*/ 195 h 684"/>
              <a:gd name="T88" fmla="*/ 333 w 672"/>
              <a:gd name="T89" fmla="*/ 134 h 684"/>
              <a:gd name="T90" fmla="*/ 306 w 672"/>
              <a:gd name="T91" fmla="*/ 95 h 684"/>
              <a:gd name="T92" fmla="*/ 321 w 672"/>
              <a:gd name="T93" fmla="*/ 66 h 684"/>
              <a:gd name="T94" fmla="*/ 314 w 672"/>
              <a:gd name="T95" fmla="*/ 31 h 684"/>
              <a:gd name="T96" fmla="*/ 303 w 672"/>
              <a:gd name="T97" fmla="*/ 6 h 684"/>
              <a:gd name="T98" fmla="*/ 243 w 672"/>
              <a:gd name="T99" fmla="*/ 17 h 684"/>
              <a:gd name="T100" fmla="*/ 240 w 672"/>
              <a:gd name="T101" fmla="*/ 61 h 684"/>
              <a:gd name="T102" fmla="*/ 254 w 672"/>
              <a:gd name="T103" fmla="*/ 79 h 684"/>
              <a:gd name="T104" fmla="*/ 205 w 672"/>
              <a:gd name="T105" fmla="*/ 106 h 684"/>
              <a:gd name="T106" fmla="*/ 175 w 672"/>
              <a:gd name="T107" fmla="*/ 135 h 684"/>
              <a:gd name="T108" fmla="*/ 125 w 672"/>
              <a:gd name="T109" fmla="*/ 237 h 684"/>
              <a:gd name="T110" fmla="*/ 135 w 672"/>
              <a:gd name="T111" fmla="*/ 282 h 684"/>
              <a:gd name="T112" fmla="*/ 101 w 672"/>
              <a:gd name="T113" fmla="*/ 287 h 684"/>
              <a:gd name="T114" fmla="*/ 66 w 672"/>
              <a:gd name="T115" fmla="*/ 274 h 684"/>
              <a:gd name="T116" fmla="*/ 132 w 672"/>
              <a:gd name="T117" fmla="*/ 307 h 684"/>
              <a:gd name="T118" fmla="*/ 146 w 672"/>
              <a:gd name="T119" fmla="*/ 309 h 684"/>
              <a:gd name="T120" fmla="*/ 164 w 672"/>
              <a:gd name="T121" fmla="*/ 31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2" h="684">
                <a:moveTo>
                  <a:pt x="4" y="397"/>
                </a:moveTo>
                <a:cubicBezTo>
                  <a:pt x="5" y="397"/>
                  <a:pt x="6" y="397"/>
                  <a:pt x="7" y="398"/>
                </a:cubicBezTo>
                <a:cubicBezTo>
                  <a:pt x="8" y="398"/>
                  <a:pt x="9" y="399"/>
                  <a:pt x="9" y="399"/>
                </a:cubicBezTo>
                <a:cubicBezTo>
                  <a:pt x="9" y="399"/>
                  <a:pt x="9" y="399"/>
                  <a:pt x="9" y="401"/>
                </a:cubicBezTo>
                <a:cubicBezTo>
                  <a:pt x="9" y="402"/>
                  <a:pt x="10" y="403"/>
                  <a:pt x="12" y="403"/>
                </a:cubicBezTo>
                <a:cubicBezTo>
                  <a:pt x="13" y="404"/>
                  <a:pt x="15" y="403"/>
                  <a:pt x="15" y="403"/>
                </a:cubicBezTo>
                <a:cubicBezTo>
                  <a:pt x="15" y="403"/>
                  <a:pt x="48" y="424"/>
                  <a:pt x="55" y="429"/>
                </a:cubicBezTo>
                <a:cubicBezTo>
                  <a:pt x="63" y="433"/>
                  <a:pt x="80" y="444"/>
                  <a:pt x="88" y="450"/>
                </a:cubicBezTo>
                <a:cubicBezTo>
                  <a:pt x="97" y="455"/>
                  <a:pt x="108" y="462"/>
                  <a:pt x="114" y="466"/>
                </a:cubicBezTo>
                <a:cubicBezTo>
                  <a:pt x="120" y="470"/>
                  <a:pt x="126" y="474"/>
                  <a:pt x="129" y="476"/>
                </a:cubicBezTo>
                <a:cubicBezTo>
                  <a:pt x="133" y="478"/>
                  <a:pt x="135" y="479"/>
                  <a:pt x="135" y="479"/>
                </a:cubicBezTo>
                <a:cubicBezTo>
                  <a:pt x="135" y="479"/>
                  <a:pt x="135" y="480"/>
                  <a:pt x="135" y="480"/>
                </a:cubicBezTo>
                <a:cubicBezTo>
                  <a:pt x="135" y="480"/>
                  <a:pt x="134" y="481"/>
                  <a:pt x="135" y="482"/>
                </a:cubicBezTo>
                <a:cubicBezTo>
                  <a:pt x="136" y="483"/>
                  <a:pt x="136" y="483"/>
                  <a:pt x="138" y="483"/>
                </a:cubicBezTo>
                <a:cubicBezTo>
                  <a:pt x="139" y="484"/>
                  <a:pt x="140" y="483"/>
                  <a:pt x="140" y="483"/>
                </a:cubicBezTo>
                <a:cubicBezTo>
                  <a:pt x="140" y="483"/>
                  <a:pt x="141" y="483"/>
                  <a:pt x="141" y="484"/>
                </a:cubicBezTo>
                <a:cubicBezTo>
                  <a:pt x="141" y="484"/>
                  <a:pt x="142" y="484"/>
                  <a:pt x="142" y="485"/>
                </a:cubicBezTo>
                <a:cubicBezTo>
                  <a:pt x="143" y="486"/>
                  <a:pt x="144" y="486"/>
                  <a:pt x="144" y="487"/>
                </a:cubicBezTo>
                <a:cubicBezTo>
                  <a:pt x="145" y="488"/>
                  <a:pt x="146" y="488"/>
                  <a:pt x="146" y="488"/>
                </a:cubicBezTo>
                <a:cubicBezTo>
                  <a:pt x="147" y="488"/>
                  <a:pt x="148" y="487"/>
                  <a:pt x="148" y="487"/>
                </a:cubicBezTo>
                <a:cubicBezTo>
                  <a:pt x="148" y="487"/>
                  <a:pt x="149" y="487"/>
                  <a:pt x="149" y="486"/>
                </a:cubicBezTo>
                <a:cubicBezTo>
                  <a:pt x="150" y="485"/>
                  <a:pt x="150" y="485"/>
                  <a:pt x="150" y="485"/>
                </a:cubicBezTo>
                <a:cubicBezTo>
                  <a:pt x="150" y="485"/>
                  <a:pt x="151" y="485"/>
                  <a:pt x="151" y="485"/>
                </a:cubicBezTo>
                <a:cubicBezTo>
                  <a:pt x="151" y="485"/>
                  <a:pt x="153" y="484"/>
                  <a:pt x="153" y="484"/>
                </a:cubicBezTo>
                <a:cubicBezTo>
                  <a:pt x="153" y="484"/>
                  <a:pt x="153" y="484"/>
                  <a:pt x="154" y="485"/>
                </a:cubicBezTo>
                <a:cubicBezTo>
                  <a:pt x="154" y="485"/>
                  <a:pt x="156" y="484"/>
                  <a:pt x="156" y="484"/>
                </a:cubicBezTo>
                <a:cubicBezTo>
                  <a:pt x="156" y="484"/>
                  <a:pt x="157" y="484"/>
                  <a:pt x="157" y="484"/>
                </a:cubicBezTo>
                <a:cubicBezTo>
                  <a:pt x="158" y="483"/>
                  <a:pt x="158" y="482"/>
                  <a:pt x="158" y="482"/>
                </a:cubicBezTo>
                <a:cubicBezTo>
                  <a:pt x="159" y="481"/>
                  <a:pt x="159" y="480"/>
                  <a:pt x="160" y="479"/>
                </a:cubicBezTo>
                <a:cubicBezTo>
                  <a:pt x="160" y="478"/>
                  <a:pt x="160" y="478"/>
                  <a:pt x="160" y="478"/>
                </a:cubicBezTo>
                <a:cubicBezTo>
                  <a:pt x="160" y="478"/>
                  <a:pt x="168" y="463"/>
                  <a:pt x="171" y="458"/>
                </a:cubicBezTo>
                <a:cubicBezTo>
                  <a:pt x="175" y="452"/>
                  <a:pt x="185" y="433"/>
                  <a:pt x="190" y="424"/>
                </a:cubicBezTo>
                <a:cubicBezTo>
                  <a:pt x="195" y="415"/>
                  <a:pt x="202" y="403"/>
                  <a:pt x="206" y="396"/>
                </a:cubicBezTo>
                <a:cubicBezTo>
                  <a:pt x="210" y="388"/>
                  <a:pt x="218" y="375"/>
                  <a:pt x="219" y="373"/>
                </a:cubicBezTo>
                <a:cubicBezTo>
                  <a:pt x="219" y="372"/>
                  <a:pt x="220" y="371"/>
                  <a:pt x="220" y="371"/>
                </a:cubicBezTo>
                <a:cubicBezTo>
                  <a:pt x="221" y="370"/>
                  <a:pt x="221" y="370"/>
                  <a:pt x="222" y="369"/>
                </a:cubicBezTo>
                <a:cubicBezTo>
                  <a:pt x="222" y="368"/>
                  <a:pt x="223" y="368"/>
                  <a:pt x="223" y="368"/>
                </a:cubicBezTo>
                <a:cubicBezTo>
                  <a:pt x="224" y="367"/>
                  <a:pt x="225" y="366"/>
                  <a:pt x="224" y="365"/>
                </a:cubicBezTo>
                <a:cubicBezTo>
                  <a:pt x="224" y="363"/>
                  <a:pt x="222" y="363"/>
                  <a:pt x="221" y="363"/>
                </a:cubicBezTo>
                <a:cubicBezTo>
                  <a:pt x="220" y="362"/>
                  <a:pt x="219" y="361"/>
                  <a:pt x="219" y="361"/>
                </a:cubicBezTo>
                <a:cubicBezTo>
                  <a:pt x="218" y="361"/>
                  <a:pt x="218" y="361"/>
                  <a:pt x="217" y="360"/>
                </a:cubicBezTo>
                <a:cubicBezTo>
                  <a:pt x="216" y="359"/>
                  <a:pt x="211" y="356"/>
                  <a:pt x="208" y="355"/>
                </a:cubicBezTo>
                <a:cubicBezTo>
                  <a:pt x="205" y="353"/>
                  <a:pt x="202" y="351"/>
                  <a:pt x="202" y="351"/>
                </a:cubicBezTo>
                <a:cubicBezTo>
                  <a:pt x="202" y="351"/>
                  <a:pt x="202" y="351"/>
                  <a:pt x="202" y="350"/>
                </a:cubicBezTo>
                <a:cubicBezTo>
                  <a:pt x="203" y="349"/>
                  <a:pt x="202" y="349"/>
                  <a:pt x="202" y="349"/>
                </a:cubicBezTo>
                <a:cubicBezTo>
                  <a:pt x="201" y="349"/>
                  <a:pt x="201" y="349"/>
                  <a:pt x="201" y="348"/>
                </a:cubicBezTo>
                <a:cubicBezTo>
                  <a:pt x="201" y="348"/>
                  <a:pt x="199" y="347"/>
                  <a:pt x="197" y="346"/>
                </a:cubicBezTo>
                <a:cubicBezTo>
                  <a:pt x="196" y="345"/>
                  <a:pt x="195" y="345"/>
                  <a:pt x="195" y="345"/>
                </a:cubicBezTo>
                <a:cubicBezTo>
                  <a:pt x="194" y="346"/>
                  <a:pt x="193" y="346"/>
                  <a:pt x="193" y="346"/>
                </a:cubicBezTo>
                <a:cubicBezTo>
                  <a:pt x="193" y="346"/>
                  <a:pt x="172" y="332"/>
                  <a:pt x="170" y="331"/>
                </a:cubicBezTo>
                <a:cubicBezTo>
                  <a:pt x="168" y="330"/>
                  <a:pt x="166" y="328"/>
                  <a:pt x="166" y="328"/>
                </a:cubicBezTo>
                <a:cubicBezTo>
                  <a:pt x="166" y="328"/>
                  <a:pt x="166" y="327"/>
                  <a:pt x="166" y="327"/>
                </a:cubicBezTo>
                <a:cubicBezTo>
                  <a:pt x="167" y="326"/>
                  <a:pt x="166" y="326"/>
                  <a:pt x="166" y="326"/>
                </a:cubicBezTo>
                <a:cubicBezTo>
                  <a:pt x="166" y="326"/>
                  <a:pt x="166" y="325"/>
                  <a:pt x="167" y="325"/>
                </a:cubicBezTo>
                <a:cubicBezTo>
                  <a:pt x="167" y="324"/>
                  <a:pt x="168" y="324"/>
                  <a:pt x="168" y="324"/>
                </a:cubicBezTo>
                <a:cubicBezTo>
                  <a:pt x="169" y="324"/>
                  <a:pt x="169" y="323"/>
                  <a:pt x="171" y="321"/>
                </a:cubicBezTo>
                <a:cubicBezTo>
                  <a:pt x="173" y="318"/>
                  <a:pt x="173" y="317"/>
                  <a:pt x="173" y="317"/>
                </a:cubicBezTo>
                <a:cubicBezTo>
                  <a:pt x="173" y="317"/>
                  <a:pt x="173" y="317"/>
                  <a:pt x="174" y="316"/>
                </a:cubicBezTo>
                <a:cubicBezTo>
                  <a:pt x="174" y="316"/>
                  <a:pt x="174" y="317"/>
                  <a:pt x="176" y="317"/>
                </a:cubicBezTo>
                <a:cubicBezTo>
                  <a:pt x="177" y="318"/>
                  <a:pt x="177" y="318"/>
                  <a:pt x="178" y="318"/>
                </a:cubicBezTo>
                <a:cubicBezTo>
                  <a:pt x="178" y="317"/>
                  <a:pt x="179" y="317"/>
                  <a:pt x="178" y="315"/>
                </a:cubicBezTo>
                <a:cubicBezTo>
                  <a:pt x="178" y="314"/>
                  <a:pt x="177" y="311"/>
                  <a:pt x="177" y="311"/>
                </a:cubicBezTo>
                <a:cubicBezTo>
                  <a:pt x="177" y="311"/>
                  <a:pt x="177" y="311"/>
                  <a:pt x="177" y="310"/>
                </a:cubicBezTo>
                <a:cubicBezTo>
                  <a:pt x="177" y="309"/>
                  <a:pt x="177" y="308"/>
                  <a:pt x="177" y="306"/>
                </a:cubicBezTo>
                <a:cubicBezTo>
                  <a:pt x="178" y="305"/>
                  <a:pt x="177" y="304"/>
                  <a:pt x="177" y="302"/>
                </a:cubicBezTo>
                <a:cubicBezTo>
                  <a:pt x="176" y="301"/>
                  <a:pt x="176" y="300"/>
                  <a:pt x="175" y="298"/>
                </a:cubicBezTo>
                <a:cubicBezTo>
                  <a:pt x="175" y="296"/>
                  <a:pt x="175" y="295"/>
                  <a:pt x="175" y="294"/>
                </a:cubicBezTo>
                <a:cubicBezTo>
                  <a:pt x="175" y="292"/>
                  <a:pt x="174" y="291"/>
                  <a:pt x="173" y="290"/>
                </a:cubicBezTo>
                <a:cubicBezTo>
                  <a:pt x="172" y="289"/>
                  <a:pt x="171" y="287"/>
                  <a:pt x="170" y="287"/>
                </a:cubicBezTo>
                <a:cubicBezTo>
                  <a:pt x="170" y="286"/>
                  <a:pt x="169" y="285"/>
                  <a:pt x="168" y="284"/>
                </a:cubicBezTo>
                <a:cubicBezTo>
                  <a:pt x="168" y="284"/>
                  <a:pt x="168" y="283"/>
                  <a:pt x="167" y="282"/>
                </a:cubicBezTo>
                <a:cubicBezTo>
                  <a:pt x="166" y="282"/>
                  <a:pt x="165" y="281"/>
                  <a:pt x="165" y="281"/>
                </a:cubicBezTo>
                <a:cubicBezTo>
                  <a:pt x="165" y="281"/>
                  <a:pt x="166" y="281"/>
                  <a:pt x="166" y="280"/>
                </a:cubicBezTo>
                <a:cubicBezTo>
                  <a:pt x="167" y="280"/>
                  <a:pt x="167" y="280"/>
                  <a:pt x="167" y="278"/>
                </a:cubicBezTo>
                <a:cubicBezTo>
                  <a:pt x="167" y="276"/>
                  <a:pt x="167" y="275"/>
                  <a:pt x="168" y="271"/>
                </a:cubicBezTo>
                <a:cubicBezTo>
                  <a:pt x="168" y="267"/>
                  <a:pt x="168" y="266"/>
                  <a:pt x="169" y="262"/>
                </a:cubicBezTo>
                <a:cubicBezTo>
                  <a:pt x="169" y="258"/>
                  <a:pt x="169" y="256"/>
                  <a:pt x="170" y="253"/>
                </a:cubicBezTo>
                <a:cubicBezTo>
                  <a:pt x="170" y="250"/>
                  <a:pt x="171" y="248"/>
                  <a:pt x="171" y="245"/>
                </a:cubicBezTo>
                <a:cubicBezTo>
                  <a:pt x="172" y="242"/>
                  <a:pt x="172" y="241"/>
                  <a:pt x="172" y="240"/>
                </a:cubicBezTo>
                <a:cubicBezTo>
                  <a:pt x="172" y="238"/>
                  <a:pt x="172" y="237"/>
                  <a:pt x="172" y="235"/>
                </a:cubicBezTo>
                <a:cubicBezTo>
                  <a:pt x="172" y="234"/>
                  <a:pt x="172" y="233"/>
                  <a:pt x="172" y="231"/>
                </a:cubicBezTo>
                <a:cubicBezTo>
                  <a:pt x="172" y="229"/>
                  <a:pt x="173" y="228"/>
                  <a:pt x="173" y="227"/>
                </a:cubicBezTo>
                <a:cubicBezTo>
                  <a:pt x="174" y="225"/>
                  <a:pt x="174" y="224"/>
                  <a:pt x="175" y="223"/>
                </a:cubicBezTo>
                <a:cubicBezTo>
                  <a:pt x="175" y="222"/>
                  <a:pt x="176" y="221"/>
                  <a:pt x="176" y="218"/>
                </a:cubicBezTo>
                <a:cubicBezTo>
                  <a:pt x="177" y="216"/>
                  <a:pt x="177" y="215"/>
                  <a:pt x="177" y="213"/>
                </a:cubicBezTo>
                <a:cubicBezTo>
                  <a:pt x="178" y="211"/>
                  <a:pt x="177" y="209"/>
                  <a:pt x="177" y="209"/>
                </a:cubicBezTo>
                <a:cubicBezTo>
                  <a:pt x="177" y="209"/>
                  <a:pt x="178" y="209"/>
                  <a:pt x="179" y="208"/>
                </a:cubicBezTo>
                <a:cubicBezTo>
                  <a:pt x="180" y="206"/>
                  <a:pt x="181" y="205"/>
                  <a:pt x="183" y="202"/>
                </a:cubicBezTo>
                <a:cubicBezTo>
                  <a:pt x="185" y="200"/>
                  <a:pt x="186" y="199"/>
                  <a:pt x="187" y="198"/>
                </a:cubicBezTo>
                <a:cubicBezTo>
                  <a:pt x="188" y="197"/>
                  <a:pt x="188" y="196"/>
                  <a:pt x="189" y="195"/>
                </a:cubicBezTo>
                <a:cubicBezTo>
                  <a:pt x="192" y="193"/>
                  <a:pt x="194" y="191"/>
                  <a:pt x="198" y="188"/>
                </a:cubicBezTo>
                <a:cubicBezTo>
                  <a:pt x="202" y="185"/>
                  <a:pt x="205" y="182"/>
                  <a:pt x="207" y="180"/>
                </a:cubicBezTo>
                <a:cubicBezTo>
                  <a:pt x="209" y="178"/>
                  <a:pt x="210" y="178"/>
                  <a:pt x="210" y="178"/>
                </a:cubicBezTo>
                <a:cubicBezTo>
                  <a:pt x="210" y="178"/>
                  <a:pt x="210" y="178"/>
                  <a:pt x="211" y="180"/>
                </a:cubicBezTo>
                <a:cubicBezTo>
                  <a:pt x="211" y="181"/>
                  <a:pt x="212" y="182"/>
                  <a:pt x="212" y="184"/>
                </a:cubicBezTo>
                <a:cubicBezTo>
                  <a:pt x="213" y="185"/>
                  <a:pt x="213" y="187"/>
                  <a:pt x="214" y="190"/>
                </a:cubicBezTo>
                <a:cubicBezTo>
                  <a:pt x="214" y="192"/>
                  <a:pt x="214" y="194"/>
                  <a:pt x="213" y="199"/>
                </a:cubicBezTo>
                <a:cubicBezTo>
                  <a:pt x="213" y="204"/>
                  <a:pt x="212" y="208"/>
                  <a:pt x="211" y="212"/>
                </a:cubicBezTo>
                <a:cubicBezTo>
                  <a:pt x="211" y="217"/>
                  <a:pt x="210" y="221"/>
                  <a:pt x="210" y="222"/>
                </a:cubicBezTo>
                <a:cubicBezTo>
                  <a:pt x="209" y="223"/>
                  <a:pt x="209" y="224"/>
                  <a:pt x="208" y="226"/>
                </a:cubicBezTo>
                <a:cubicBezTo>
                  <a:pt x="206" y="228"/>
                  <a:pt x="205" y="229"/>
                  <a:pt x="204" y="231"/>
                </a:cubicBezTo>
                <a:cubicBezTo>
                  <a:pt x="204" y="233"/>
                  <a:pt x="204" y="235"/>
                  <a:pt x="204" y="242"/>
                </a:cubicBezTo>
                <a:cubicBezTo>
                  <a:pt x="204" y="248"/>
                  <a:pt x="203" y="260"/>
                  <a:pt x="203" y="268"/>
                </a:cubicBezTo>
                <a:cubicBezTo>
                  <a:pt x="203" y="276"/>
                  <a:pt x="203" y="283"/>
                  <a:pt x="202" y="290"/>
                </a:cubicBezTo>
                <a:cubicBezTo>
                  <a:pt x="202" y="297"/>
                  <a:pt x="202" y="304"/>
                  <a:pt x="202" y="309"/>
                </a:cubicBezTo>
                <a:cubicBezTo>
                  <a:pt x="202" y="314"/>
                  <a:pt x="202" y="320"/>
                  <a:pt x="202" y="324"/>
                </a:cubicBezTo>
                <a:cubicBezTo>
                  <a:pt x="202" y="327"/>
                  <a:pt x="202" y="330"/>
                  <a:pt x="202" y="332"/>
                </a:cubicBezTo>
                <a:cubicBezTo>
                  <a:pt x="202" y="333"/>
                  <a:pt x="204" y="333"/>
                  <a:pt x="206" y="334"/>
                </a:cubicBezTo>
                <a:cubicBezTo>
                  <a:pt x="209" y="334"/>
                  <a:pt x="211" y="335"/>
                  <a:pt x="212" y="335"/>
                </a:cubicBezTo>
                <a:cubicBezTo>
                  <a:pt x="213" y="335"/>
                  <a:pt x="213" y="336"/>
                  <a:pt x="213" y="337"/>
                </a:cubicBezTo>
                <a:cubicBezTo>
                  <a:pt x="214" y="337"/>
                  <a:pt x="213" y="338"/>
                  <a:pt x="214" y="340"/>
                </a:cubicBezTo>
                <a:cubicBezTo>
                  <a:pt x="214" y="341"/>
                  <a:pt x="217" y="342"/>
                  <a:pt x="220" y="343"/>
                </a:cubicBezTo>
                <a:cubicBezTo>
                  <a:pt x="222" y="344"/>
                  <a:pt x="224" y="345"/>
                  <a:pt x="225" y="346"/>
                </a:cubicBezTo>
                <a:cubicBezTo>
                  <a:pt x="226" y="346"/>
                  <a:pt x="226" y="346"/>
                  <a:pt x="227" y="348"/>
                </a:cubicBezTo>
                <a:cubicBezTo>
                  <a:pt x="228" y="350"/>
                  <a:pt x="230" y="351"/>
                  <a:pt x="233" y="352"/>
                </a:cubicBezTo>
                <a:cubicBezTo>
                  <a:pt x="236" y="353"/>
                  <a:pt x="238" y="354"/>
                  <a:pt x="241" y="355"/>
                </a:cubicBezTo>
                <a:cubicBezTo>
                  <a:pt x="244" y="356"/>
                  <a:pt x="248" y="357"/>
                  <a:pt x="251" y="358"/>
                </a:cubicBezTo>
                <a:cubicBezTo>
                  <a:pt x="254" y="359"/>
                  <a:pt x="255" y="359"/>
                  <a:pt x="258" y="359"/>
                </a:cubicBezTo>
                <a:cubicBezTo>
                  <a:pt x="260" y="360"/>
                  <a:pt x="262" y="359"/>
                  <a:pt x="265" y="358"/>
                </a:cubicBezTo>
                <a:cubicBezTo>
                  <a:pt x="268" y="356"/>
                  <a:pt x="269" y="355"/>
                  <a:pt x="270" y="354"/>
                </a:cubicBezTo>
                <a:cubicBezTo>
                  <a:pt x="270" y="354"/>
                  <a:pt x="271" y="353"/>
                  <a:pt x="271" y="353"/>
                </a:cubicBezTo>
                <a:cubicBezTo>
                  <a:pt x="271" y="353"/>
                  <a:pt x="271" y="354"/>
                  <a:pt x="273" y="356"/>
                </a:cubicBezTo>
                <a:cubicBezTo>
                  <a:pt x="274" y="357"/>
                  <a:pt x="276" y="358"/>
                  <a:pt x="277" y="359"/>
                </a:cubicBezTo>
                <a:cubicBezTo>
                  <a:pt x="277" y="359"/>
                  <a:pt x="277" y="359"/>
                  <a:pt x="278" y="360"/>
                </a:cubicBezTo>
                <a:cubicBezTo>
                  <a:pt x="278" y="361"/>
                  <a:pt x="279" y="361"/>
                  <a:pt x="280" y="363"/>
                </a:cubicBezTo>
                <a:cubicBezTo>
                  <a:pt x="281" y="365"/>
                  <a:pt x="282" y="364"/>
                  <a:pt x="283" y="365"/>
                </a:cubicBezTo>
                <a:cubicBezTo>
                  <a:pt x="284" y="365"/>
                  <a:pt x="285" y="366"/>
                  <a:pt x="285" y="367"/>
                </a:cubicBezTo>
                <a:cubicBezTo>
                  <a:pt x="286" y="368"/>
                  <a:pt x="284" y="368"/>
                  <a:pt x="284" y="370"/>
                </a:cubicBezTo>
                <a:cubicBezTo>
                  <a:pt x="284" y="373"/>
                  <a:pt x="286" y="375"/>
                  <a:pt x="287" y="376"/>
                </a:cubicBezTo>
                <a:cubicBezTo>
                  <a:pt x="288" y="377"/>
                  <a:pt x="289" y="378"/>
                  <a:pt x="289" y="379"/>
                </a:cubicBezTo>
                <a:cubicBezTo>
                  <a:pt x="289" y="379"/>
                  <a:pt x="289" y="380"/>
                  <a:pt x="290" y="380"/>
                </a:cubicBezTo>
                <a:cubicBezTo>
                  <a:pt x="290" y="382"/>
                  <a:pt x="291" y="384"/>
                  <a:pt x="293" y="388"/>
                </a:cubicBezTo>
                <a:cubicBezTo>
                  <a:pt x="295" y="392"/>
                  <a:pt x="296" y="396"/>
                  <a:pt x="298" y="399"/>
                </a:cubicBezTo>
                <a:cubicBezTo>
                  <a:pt x="299" y="402"/>
                  <a:pt x="300" y="406"/>
                  <a:pt x="302" y="410"/>
                </a:cubicBezTo>
                <a:cubicBezTo>
                  <a:pt x="303" y="411"/>
                  <a:pt x="304" y="413"/>
                  <a:pt x="305" y="414"/>
                </a:cubicBezTo>
                <a:cubicBezTo>
                  <a:pt x="305" y="415"/>
                  <a:pt x="306" y="417"/>
                  <a:pt x="307" y="418"/>
                </a:cubicBezTo>
                <a:cubicBezTo>
                  <a:pt x="308" y="420"/>
                  <a:pt x="308" y="421"/>
                  <a:pt x="309" y="423"/>
                </a:cubicBezTo>
                <a:cubicBezTo>
                  <a:pt x="310" y="425"/>
                  <a:pt x="311" y="426"/>
                  <a:pt x="311" y="426"/>
                </a:cubicBezTo>
                <a:cubicBezTo>
                  <a:pt x="312" y="427"/>
                  <a:pt x="311" y="428"/>
                  <a:pt x="311" y="429"/>
                </a:cubicBezTo>
                <a:cubicBezTo>
                  <a:pt x="311" y="430"/>
                  <a:pt x="312" y="431"/>
                  <a:pt x="312" y="431"/>
                </a:cubicBezTo>
                <a:cubicBezTo>
                  <a:pt x="312" y="432"/>
                  <a:pt x="312" y="432"/>
                  <a:pt x="312" y="434"/>
                </a:cubicBezTo>
                <a:cubicBezTo>
                  <a:pt x="312" y="436"/>
                  <a:pt x="313" y="437"/>
                  <a:pt x="313" y="437"/>
                </a:cubicBezTo>
                <a:cubicBezTo>
                  <a:pt x="313" y="438"/>
                  <a:pt x="314" y="439"/>
                  <a:pt x="314" y="439"/>
                </a:cubicBezTo>
                <a:cubicBezTo>
                  <a:pt x="314" y="439"/>
                  <a:pt x="314" y="439"/>
                  <a:pt x="313" y="440"/>
                </a:cubicBezTo>
                <a:cubicBezTo>
                  <a:pt x="312" y="441"/>
                  <a:pt x="311" y="442"/>
                  <a:pt x="310" y="443"/>
                </a:cubicBezTo>
                <a:cubicBezTo>
                  <a:pt x="308" y="445"/>
                  <a:pt x="307" y="448"/>
                  <a:pt x="308" y="450"/>
                </a:cubicBezTo>
                <a:cubicBezTo>
                  <a:pt x="308" y="452"/>
                  <a:pt x="309" y="453"/>
                  <a:pt x="309" y="453"/>
                </a:cubicBezTo>
                <a:cubicBezTo>
                  <a:pt x="309" y="453"/>
                  <a:pt x="308" y="455"/>
                  <a:pt x="306" y="458"/>
                </a:cubicBezTo>
                <a:cubicBezTo>
                  <a:pt x="304" y="461"/>
                  <a:pt x="302" y="465"/>
                  <a:pt x="300" y="469"/>
                </a:cubicBezTo>
                <a:cubicBezTo>
                  <a:pt x="298" y="473"/>
                  <a:pt x="296" y="478"/>
                  <a:pt x="295" y="480"/>
                </a:cubicBezTo>
                <a:cubicBezTo>
                  <a:pt x="295" y="481"/>
                  <a:pt x="294" y="481"/>
                  <a:pt x="293" y="482"/>
                </a:cubicBezTo>
                <a:cubicBezTo>
                  <a:pt x="292" y="484"/>
                  <a:pt x="290" y="486"/>
                  <a:pt x="288" y="488"/>
                </a:cubicBezTo>
                <a:cubicBezTo>
                  <a:pt x="287" y="490"/>
                  <a:pt x="284" y="497"/>
                  <a:pt x="282" y="502"/>
                </a:cubicBezTo>
                <a:cubicBezTo>
                  <a:pt x="280" y="507"/>
                  <a:pt x="278" y="517"/>
                  <a:pt x="277" y="521"/>
                </a:cubicBezTo>
                <a:cubicBezTo>
                  <a:pt x="276" y="526"/>
                  <a:pt x="275" y="529"/>
                  <a:pt x="274" y="531"/>
                </a:cubicBezTo>
                <a:cubicBezTo>
                  <a:pt x="272" y="533"/>
                  <a:pt x="272" y="535"/>
                  <a:pt x="270" y="537"/>
                </a:cubicBezTo>
                <a:cubicBezTo>
                  <a:pt x="268" y="539"/>
                  <a:pt x="264" y="542"/>
                  <a:pt x="261" y="546"/>
                </a:cubicBezTo>
                <a:cubicBezTo>
                  <a:pt x="259" y="550"/>
                  <a:pt x="256" y="553"/>
                  <a:pt x="254" y="556"/>
                </a:cubicBezTo>
                <a:cubicBezTo>
                  <a:pt x="253" y="559"/>
                  <a:pt x="251" y="562"/>
                  <a:pt x="249" y="565"/>
                </a:cubicBezTo>
                <a:cubicBezTo>
                  <a:pt x="248" y="567"/>
                  <a:pt x="246" y="570"/>
                  <a:pt x="245" y="573"/>
                </a:cubicBezTo>
                <a:cubicBezTo>
                  <a:pt x="243" y="576"/>
                  <a:pt x="243" y="577"/>
                  <a:pt x="243" y="577"/>
                </a:cubicBezTo>
                <a:cubicBezTo>
                  <a:pt x="243" y="577"/>
                  <a:pt x="242" y="577"/>
                  <a:pt x="242" y="577"/>
                </a:cubicBezTo>
                <a:cubicBezTo>
                  <a:pt x="242" y="576"/>
                  <a:pt x="241" y="578"/>
                  <a:pt x="240" y="580"/>
                </a:cubicBezTo>
                <a:cubicBezTo>
                  <a:pt x="239" y="582"/>
                  <a:pt x="239" y="583"/>
                  <a:pt x="238" y="585"/>
                </a:cubicBezTo>
                <a:cubicBezTo>
                  <a:pt x="237" y="586"/>
                  <a:pt x="237" y="587"/>
                  <a:pt x="237" y="587"/>
                </a:cubicBezTo>
                <a:cubicBezTo>
                  <a:pt x="237" y="587"/>
                  <a:pt x="237" y="587"/>
                  <a:pt x="236" y="588"/>
                </a:cubicBezTo>
                <a:cubicBezTo>
                  <a:pt x="235" y="588"/>
                  <a:pt x="233" y="588"/>
                  <a:pt x="231" y="589"/>
                </a:cubicBezTo>
                <a:cubicBezTo>
                  <a:pt x="230" y="589"/>
                  <a:pt x="229" y="590"/>
                  <a:pt x="229" y="590"/>
                </a:cubicBezTo>
                <a:cubicBezTo>
                  <a:pt x="229" y="590"/>
                  <a:pt x="229" y="590"/>
                  <a:pt x="228" y="591"/>
                </a:cubicBezTo>
                <a:cubicBezTo>
                  <a:pt x="227" y="591"/>
                  <a:pt x="225" y="592"/>
                  <a:pt x="222" y="594"/>
                </a:cubicBezTo>
                <a:cubicBezTo>
                  <a:pt x="219" y="597"/>
                  <a:pt x="217" y="600"/>
                  <a:pt x="217" y="600"/>
                </a:cubicBezTo>
                <a:cubicBezTo>
                  <a:pt x="217" y="600"/>
                  <a:pt x="217" y="600"/>
                  <a:pt x="216" y="601"/>
                </a:cubicBezTo>
                <a:cubicBezTo>
                  <a:pt x="216" y="601"/>
                  <a:pt x="215" y="601"/>
                  <a:pt x="214" y="603"/>
                </a:cubicBezTo>
                <a:cubicBezTo>
                  <a:pt x="212" y="604"/>
                  <a:pt x="211" y="604"/>
                  <a:pt x="210" y="606"/>
                </a:cubicBezTo>
                <a:cubicBezTo>
                  <a:pt x="208" y="608"/>
                  <a:pt x="209" y="611"/>
                  <a:pt x="210" y="615"/>
                </a:cubicBezTo>
                <a:cubicBezTo>
                  <a:pt x="211" y="618"/>
                  <a:pt x="213" y="620"/>
                  <a:pt x="217" y="625"/>
                </a:cubicBezTo>
                <a:cubicBezTo>
                  <a:pt x="220" y="629"/>
                  <a:pt x="224" y="633"/>
                  <a:pt x="226" y="635"/>
                </a:cubicBezTo>
                <a:cubicBezTo>
                  <a:pt x="227" y="636"/>
                  <a:pt x="228" y="637"/>
                  <a:pt x="228" y="637"/>
                </a:cubicBezTo>
                <a:cubicBezTo>
                  <a:pt x="228" y="637"/>
                  <a:pt x="229" y="636"/>
                  <a:pt x="229" y="635"/>
                </a:cubicBezTo>
                <a:cubicBezTo>
                  <a:pt x="230" y="634"/>
                  <a:pt x="231" y="634"/>
                  <a:pt x="231" y="634"/>
                </a:cubicBezTo>
                <a:cubicBezTo>
                  <a:pt x="231" y="634"/>
                  <a:pt x="231" y="635"/>
                  <a:pt x="233" y="638"/>
                </a:cubicBezTo>
                <a:cubicBezTo>
                  <a:pt x="236" y="641"/>
                  <a:pt x="238" y="646"/>
                  <a:pt x="238" y="646"/>
                </a:cubicBezTo>
                <a:cubicBezTo>
                  <a:pt x="238" y="646"/>
                  <a:pt x="238" y="646"/>
                  <a:pt x="240" y="649"/>
                </a:cubicBezTo>
                <a:cubicBezTo>
                  <a:pt x="240" y="650"/>
                  <a:pt x="242" y="653"/>
                  <a:pt x="243" y="655"/>
                </a:cubicBezTo>
                <a:cubicBezTo>
                  <a:pt x="245" y="658"/>
                  <a:pt x="247" y="660"/>
                  <a:pt x="248" y="661"/>
                </a:cubicBezTo>
                <a:cubicBezTo>
                  <a:pt x="254" y="667"/>
                  <a:pt x="259" y="670"/>
                  <a:pt x="266" y="674"/>
                </a:cubicBezTo>
                <a:cubicBezTo>
                  <a:pt x="274" y="679"/>
                  <a:pt x="281" y="681"/>
                  <a:pt x="285" y="682"/>
                </a:cubicBezTo>
                <a:cubicBezTo>
                  <a:pt x="289" y="683"/>
                  <a:pt x="291" y="684"/>
                  <a:pt x="293" y="683"/>
                </a:cubicBezTo>
                <a:cubicBezTo>
                  <a:pt x="294" y="683"/>
                  <a:pt x="296" y="682"/>
                  <a:pt x="298" y="681"/>
                </a:cubicBezTo>
                <a:cubicBezTo>
                  <a:pt x="299" y="679"/>
                  <a:pt x="299" y="677"/>
                  <a:pt x="299" y="676"/>
                </a:cubicBezTo>
                <a:cubicBezTo>
                  <a:pt x="299" y="675"/>
                  <a:pt x="299" y="675"/>
                  <a:pt x="299" y="674"/>
                </a:cubicBezTo>
                <a:cubicBezTo>
                  <a:pt x="300" y="673"/>
                  <a:pt x="300" y="673"/>
                  <a:pt x="300" y="671"/>
                </a:cubicBezTo>
                <a:cubicBezTo>
                  <a:pt x="300" y="668"/>
                  <a:pt x="299" y="667"/>
                  <a:pt x="297" y="665"/>
                </a:cubicBezTo>
                <a:cubicBezTo>
                  <a:pt x="296" y="662"/>
                  <a:pt x="293" y="660"/>
                  <a:pt x="292" y="658"/>
                </a:cubicBezTo>
                <a:cubicBezTo>
                  <a:pt x="290" y="656"/>
                  <a:pt x="289" y="655"/>
                  <a:pt x="288" y="653"/>
                </a:cubicBezTo>
                <a:cubicBezTo>
                  <a:pt x="288" y="652"/>
                  <a:pt x="287" y="652"/>
                  <a:pt x="287" y="651"/>
                </a:cubicBezTo>
                <a:cubicBezTo>
                  <a:pt x="286" y="651"/>
                  <a:pt x="286" y="650"/>
                  <a:pt x="285" y="649"/>
                </a:cubicBezTo>
                <a:cubicBezTo>
                  <a:pt x="285" y="649"/>
                  <a:pt x="284" y="648"/>
                  <a:pt x="283" y="648"/>
                </a:cubicBezTo>
                <a:cubicBezTo>
                  <a:pt x="282" y="647"/>
                  <a:pt x="282" y="646"/>
                  <a:pt x="282" y="645"/>
                </a:cubicBezTo>
                <a:cubicBezTo>
                  <a:pt x="282" y="644"/>
                  <a:pt x="281" y="643"/>
                  <a:pt x="281" y="643"/>
                </a:cubicBezTo>
                <a:cubicBezTo>
                  <a:pt x="280" y="643"/>
                  <a:pt x="280" y="641"/>
                  <a:pt x="280" y="641"/>
                </a:cubicBezTo>
                <a:cubicBezTo>
                  <a:pt x="280" y="640"/>
                  <a:pt x="280" y="640"/>
                  <a:pt x="280" y="639"/>
                </a:cubicBezTo>
                <a:cubicBezTo>
                  <a:pt x="279" y="639"/>
                  <a:pt x="279" y="638"/>
                  <a:pt x="279" y="638"/>
                </a:cubicBezTo>
                <a:cubicBezTo>
                  <a:pt x="279" y="638"/>
                  <a:pt x="279" y="637"/>
                  <a:pt x="279" y="637"/>
                </a:cubicBezTo>
                <a:cubicBezTo>
                  <a:pt x="279" y="636"/>
                  <a:pt x="279" y="636"/>
                  <a:pt x="279" y="636"/>
                </a:cubicBezTo>
                <a:cubicBezTo>
                  <a:pt x="278" y="635"/>
                  <a:pt x="278" y="634"/>
                  <a:pt x="278" y="634"/>
                </a:cubicBezTo>
                <a:cubicBezTo>
                  <a:pt x="278" y="633"/>
                  <a:pt x="278" y="633"/>
                  <a:pt x="278" y="632"/>
                </a:cubicBezTo>
                <a:cubicBezTo>
                  <a:pt x="278" y="632"/>
                  <a:pt x="278" y="632"/>
                  <a:pt x="277" y="631"/>
                </a:cubicBezTo>
                <a:cubicBezTo>
                  <a:pt x="277" y="631"/>
                  <a:pt x="277" y="630"/>
                  <a:pt x="277" y="629"/>
                </a:cubicBezTo>
                <a:cubicBezTo>
                  <a:pt x="277" y="628"/>
                  <a:pt x="277" y="628"/>
                  <a:pt x="277" y="628"/>
                </a:cubicBezTo>
                <a:cubicBezTo>
                  <a:pt x="277" y="627"/>
                  <a:pt x="277" y="627"/>
                  <a:pt x="276" y="627"/>
                </a:cubicBezTo>
                <a:cubicBezTo>
                  <a:pt x="276" y="627"/>
                  <a:pt x="276" y="624"/>
                  <a:pt x="275" y="624"/>
                </a:cubicBezTo>
                <a:cubicBezTo>
                  <a:pt x="276" y="623"/>
                  <a:pt x="276" y="623"/>
                  <a:pt x="275" y="623"/>
                </a:cubicBezTo>
                <a:cubicBezTo>
                  <a:pt x="275" y="623"/>
                  <a:pt x="275" y="622"/>
                  <a:pt x="275" y="621"/>
                </a:cubicBezTo>
                <a:cubicBezTo>
                  <a:pt x="274" y="620"/>
                  <a:pt x="274" y="620"/>
                  <a:pt x="274" y="620"/>
                </a:cubicBezTo>
                <a:cubicBezTo>
                  <a:pt x="275" y="617"/>
                  <a:pt x="275" y="617"/>
                  <a:pt x="275" y="617"/>
                </a:cubicBezTo>
                <a:cubicBezTo>
                  <a:pt x="275" y="617"/>
                  <a:pt x="275" y="617"/>
                  <a:pt x="275" y="617"/>
                </a:cubicBezTo>
                <a:cubicBezTo>
                  <a:pt x="275" y="617"/>
                  <a:pt x="276" y="617"/>
                  <a:pt x="276" y="616"/>
                </a:cubicBezTo>
                <a:cubicBezTo>
                  <a:pt x="276" y="615"/>
                  <a:pt x="275" y="614"/>
                  <a:pt x="274" y="614"/>
                </a:cubicBezTo>
                <a:cubicBezTo>
                  <a:pt x="274" y="613"/>
                  <a:pt x="274" y="613"/>
                  <a:pt x="273" y="612"/>
                </a:cubicBezTo>
                <a:cubicBezTo>
                  <a:pt x="273" y="611"/>
                  <a:pt x="272" y="610"/>
                  <a:pt x="272" y="610"/>
                </a:cubicBezTo>
                <a:cubicBezTo>
                  <a:pt x="273" y="607"/>
                  <a:pt x="273" y="607"/>
                  <a:pt x="273" y="607"/>
                </a:cubicBezTo>
                <a:cubicBezTo>
                  <a:pt x="273" y="607"/>
                  <a:pt x="276" y="607"/>
                  <a:pt x="279" y="608"/>
                </a:cubicBezTo>
                <a:cubicBezTo>
                  <a:pt x="280" y="609"/>
                  <a:pt x="282" y="609"/>
                  <a:pt x="283" y="609"/>
                </a:cubicBezTo>
                <a:cubicBezTo>
                  <a:pt x="284" y="609"/>
                  <a:pt x="285" y="609"/>
                  <a:pt x="287" y="609"/>
                </a:cubicBezTo>
                <a:cubicBezTo>
                  <a:pt x="290" y="610"/>
                  <a:pt x="294" y="609"/>
                  <a:pt x="298" y="609"/>
                </a:cubicBezTo>
                <a:cubicBezTo>
                  <a:pt x="301" y="609"/>
                  <a:pt x="304" y="608"/>
                  <a:pt x="307" y="607"/>
                </a:cubicBezTo>
                <a:cubicBezTo>
                  <a:pt x="310" y="607"/>
                  <a:pt x="310" y="607"/>
                  <a:pt x="310" y="606"/>
                </a:cubicBezTo>
                <a:cubicBezTo>
                  <a:pt x="310" y="604"/>
                  <a:pt x="311" y="603"/>
                  <a:pt x="311" y="600"/>
                </a:cubicBezTo>
                <a:cubicBezTo>
                  <a:pt x="311" y="597"/>
                  <a:pt x="311" y="596"/>
                  <a:pt x="311" y="596"/>
                </a:cubicBezTo>
                <a:cubicBezTo>
                  <a:pt x="311" y="595"/>
                  <a:pt x="310" y="595"/>
                  <a:pt x="310" y="595"/>
                </a:cubicBezTo>
                <a:cubicBezTo>
                  <a:pt x="310" y="595"/>
                  <a:pt x="310" y="594"/>
                  <a:pt x="309" y="592"/>
                </a:cubicBezTo>
                <a:cubicBezTo>
                  <a:pt x="309" y="590"/>
                  <a:pt x="309" y="587"/>
                  <a:pt x="309" y="582"/>
                </a:cubicBezTo>
                <a:cubicBezTo>
                  <a:pt x="308" y="577"/>
                  <a:pt x="308" y="573"/>
                  <a:pt x="308" y="570"/>
                </a:cubicBezTo>
                <a:cubicBezTo>
                  <a:pt x="308" y="567"/>
                  <a:pt x="308" y="567"/>
                  <a:pt x="308" y="567"/>
                </a:cubicBezTo>
                <a:cubicBezTo>
                  <a:pt x="308" y="567"/>
                  <a:pt x="309" y="565"/>
                  <a:pt x="311" y="560"/>
                </a:cubicBezTo>
                <a:cubicBezTo>
                  <a:pt x="313" y="556"/>
                  <a:pt x="314" y="554"/>
                  <a:pt x="315" y="551"/>
                </a:cubicBezTo>
                <a:cubicBezTo>
                  <a:pt x="316" y="549"/>
                  <a:pt x="316" y="549"/>
                  <a:pt x="317" y="548"/>
                </a:cubicBezTo>
                <a:cubicBezTo>
                  <a:pt x="318" y="547"/>
                  <a:pt x="317" y="547"/>
                  <a:pt x="321" y="542"/>
                </a:cubicBezTo>
                <a:cubicBezTo>
                  <a:pt x="324" y="537"/>
                  <a:pt x="327" y="535"/>
                  <a:pt x="332" y="529"/>
                </a:cubicBezTo>
                <a:cubicBezTo>
                  <a:pt x="337" y="524"/>
                  <a:pt x="343" y="516"/>
                  <a:pt x="346" y="513"/>
                </a:cubicBezTo>
                <a:cubicBezTo>
                  <a:pt x="349" y="509"/>
                  <a:pt x="356" y="501"/>
                  <a:pt x="360" y="496"/>
                </a:cubicBezTo>
                <a:cubicBezTo>
                  <a:pt x="363" y="493"/>
                  <a:pt x="365" y="490"/>
                  <a:pt x="367" y="488"/>
                </a:cubicBezTo>
                <a:cubicBezTo>
                  <a:pt x="369" y="486"/>
                  <a:pt x="369" y="485"/>
                  <a:pt x="370" y="484"/>
                </a:cubicBezTo>
                <a:cubicBezTo>
                  <a:pt x="372" y="480"/>
                  <a:pt x="372" y="480"/>
                  <a:pt x="373" y="478"/>
                </a:cubicBezTo>
                <a:cubicBezTo>
                  <a:pt x="373" y="477"/>
                  <a:pt x="374" y="477"/>
                  <a:pt x="375" y="473"/>
                </a:cubicBezTo>
                <a:cubicBezTo>
                  <a:pt x="376" y="469"/>
                  <a:pt x="376" y="467"/>
                  <a:pt x="376" y="466"/>
                </a:cubicBezTo>
                <a:cubicBezTo>
                  <a:pt x="376" y="464"/>
                  <a:pt x="377" y="464"/>
                  <a:pt x="377" y="460"/>
                </a:cubicBezTo>
                <a:cubicBezTo>
                  <a:pt x="377" y="457"/>
                  <a:pt x="377" y="454"/>
                  <a:pt x="378" y="449"/>
                </a:cubicBezTo>
                <a:cubicBezTo>
                  <a:pt x="378" y="445"/>
                  <a:pt x="378" y="436"/>
                  <a:pt x="377" y="429"/>
                </a:cubicBezTo>
                <a:cubicBezTo>
                  <a:pt x="377" y="422"/>
                  <a:pt x="377" y="420"/>
                  <a:pt x="377" y="414"/>
                </a:cubicBezTo>
                <a:cubicBezTo>
                  <a:pt x="376" y="408"/>
                  <a:pt x="376" y="405"/>
                  <a:pt x="376" y="400"/>
                </a:cubicBezTo>
                <a:cubicBezTo>
                  <a:pt x="375" y="395"/>
                  <a:pt x="375" y="391"/>
                  <a:pt x="375" y="386"/>
                </a:cubicBezTo>
                <a:cubicBezTo>
                  <a:pt x="375" y="380"/>
                  <a:pt x="374" y="377"/>
                  <a:pt x="374" y="373"/>
                </a:cubicBezTo>
                <a:cubicBezTo>
                  <a:pt x="374" y="369"/>
                  <a:pt x="374" y="367"/>
                  <a:pt x="374" y="364"/>
                </a:cubicBezTo>
                <a:cubicBezTo>
                  <a:pt x="373" y="361"/>
                  <a:pt x="373" y="360"/>
                  <a:pt x="374" y="358"/>
                </a:cubicBezTo>
                <a:cubicBezTo>
                  <a:pt x="374" y="355"/>
                  <a:pt x="375" y="351"/>
                  <a:pt x="375" y="346"/>
                </a:cubicBezTo>
                <a:cubicBezTo>
                  <a:pt x="376" y="340"/>
                  <a:pt x="376" y="338"/>
                  <a:pt x="376" y="338"/>
                </a:cubicBezTo>
                <a:cubicBezTo>
                  <a:pt x="376" y="338"/>
                  <a:pt x="379" y="338"/>
                  <a:pt x="382" y="337"/>
                </a:cubicBezTo>
                <a:cubicBezTo>
                  <a:pt x="385" y="337"/>
                  <a:pt x="386" y="337"/>
                  <a:pt x="387" y="337"/>
                </a:cubicBezTo>
                <a:cubicBezTo>
                  <a:pt x="389" y="337"/>
                  <a:pt x="395" y="336"/>
                  <a:pt x="400" y="335"/>
                </a:cubicBezTo>
                <a:cubicBezTo>
                  <a:pt x="405" y="334"/>
                  <a:pt x="407" y="333"/>
                  <a:pt x="409" y="332"/>
                </a:cubicBezTo>
                <a:cubicBezTo>
                  <a:pt x="410" y="331"/>
                  <a:pt x="411" y="332"/>
                  <a:pt x="415" y="330"/>
                </a:cubicBezTo>
                <a:cubicBezTo>
                  <a:pt x="418" y="329"/>
                  <a:pt x="421" y="328"/>
                  <a:pt x="424" y="326"/>
                </a:cubicBezTo>
                <a:cubicBezTo>
                  <a:pt x="428" y="325"/>
                  <a:pt x="429" y="325"/>
                  <a:pt x="435" y="323"/>
                </a:cubicBezTo>
                <a:cubicBezTo>
                  <a:pt x="440" y="322"/>
                  <a:pt x="446" y="320"/>
                  <a:pt x="446" y="320"/>
                </a:cubicBezTo>
                <a:cubicBezTo>
                  <a:pt x="446" y="320"/>
                  <a:pt x="447" y="321"/>
                  <a:pt x="448" y="321"/>
                </a:cubicBezTo>
                <a:cubicBezTo>
                  <a:pt x="449" y="321"/>
                  <a:pt x="450" y="321"/>
                  <a:pt x="453" y="321"/>
                </a:cubicBezTo>
                <a:cubicBezTo>
                  <a:pt x="456" y="322"/>
                  <a:pt x="458" y="322"/>
                  <a:pt x="460" y="322"/>
                </a:cubicBezTo>
                <a:cubicBezTo>
                  <a:pt x="462" y="322"/>
                  <a:pt x="464" y="323"/>
                  <a:pt x="464" y="323"/>
                </a:cubicBezTo>
                <a:cubicBezTo>
                  <a:pt x="464" y="323"/>
                  <a:pt x="465" y="323"/>
                  <a:pt x="465" y="324"/>
                </a:cubicBezTo>
                <a:cubicBezTo>
                  <a:pt x="465" y="325"/>
                  <a:pt x="466" y="327"/>
                  <a:pt x="466" y="329"/>
                </a:cubicBezTo>
                <a:cubicBezTo>
                  <a:pt x="467" y="330"/>
                  <a:pt x="468" y="330"/>
                  <a:pt x="470" y="331"/>
                </a:cubicBezTo>
                <a:cubicBezTo>
                  <a:pt x="473" y="331"/>
                  <a:pt x="476" y="332"/>
                  <a:pt x="476" y="332"/>
                </a:cubicBezTo>
                <a:cubicBezTo>
                  <a:pt x="476" y="332"/>
                  <a:pt x="476" y="333"/>
                  <a:pt x="479" y="336"/>
                </a:cubicBezTo>
                <a:cubicBezTo>
                  <a:pt x="481" y="339"/>
                  <a:pt x="484" y="341"/>
                  <a:pt x="490" y="346"/>
                </a:cubicBezTo>
                <a:cubicBezTo>
                  <a:pt x="492" y="348"/>
                  <a:pt x="494" y="350"/>
                  <a:pt x="495" y="351"/>
                </a:cubicBezTo>
                <a:cubicBezTo>
                  <a:pt x="497" y="353"/>
                  <a:pt x="499" y="354"/>
                  <a:pt x="499" y="354"/>
                </a:cubicBezTo>
                <a:cubicBezTo>
                  <a:pt x="499" y="354"/>
                  <a:pt x="498" y="355"/>
                  <a:pt x="498" y="358"/>
                </a:cubicBezTo>
                <a:cubicBezTo>
                  <a:pt x="498" y="361"/>
                  <a:pt x="498" y="362"/>
                  <a:pt x="498" y="362"/>
                </a:cubicBezTo>
                <a:cubicBezTo>
                  <a:pt x="498" y="363"/>
                  <a:pt x="497" y="363"/>
                  <a:pt x="497" y="364"/>
                </a:cubicBezTo>
                <a:cubicBezTo>
                  <a:pt x="497" y="365"/>
                  <a:pt x="498" y="366"/>
                  <a:pt x="500" y="367"/>
                </a:cubicBezTo>
                <a:cubicBezTo>
                  <a:pt x="502" y="368"/>
                  <a:pt x="503" y="369"/>
                  <a:pt x="504" y="370"/>
                </a:cubicBezTo>
                <a:cubicBezTo>
                  <a:pt x="506" y="371"/>
                  <a:pt x="508" y="373"/>
                  <a:pt x="509" y="374"/>
                </a:cubicBezTo>
                <a:cubicBezTo>
                  <a:pt x="511" y="376"/>
                  <a:pt x="513" y="377"/>
                  <a:pt x="514" y="378"/>
                </a:cubicBezTo>
                <a:cubicBezTo>
                  <a:pt x="515" y="380"/>
                  <a:pt x="515" y="379"/>
                  <a:pt x="517" y="381"/>
                </a:cubicBezTo>
                <a:cubicBezTo>
                  <a:pt x="519" y="382"/>
                  <a:pt x="524" y="386"/>
                  <a:pt x="526" y="388"/>
                </a:cubicBezTo>
                <a:cubicBezTo>
                  <a:pt x="529" y="389"/>
                  <a:pt x="531" y="390"/>
                  <a:pt x="531" y="390"/>
                </a:cubicBezTo>
                <a:cubicBezTo>
                  <a:pt x="531" y="390"/>
                  <a:pt x="531" y="391"/>
                  <a:pt x="531" y="392"/>
                </a:cubicBezTo>
                <a:cubicBezTo>
                  <a:pt x="531" y="394"/>
                  <a:pt x="532" y="395"/>
                  <a:pt x="533" y="396"/>
                </a:cubicBezTo>
                <a:cubicBezTo>
                  <a:pt x="533" y="396"/>
                  <a:pt x="533" y="397"/>
                  <a:pt x="534" y="398"/>
                </a:cubicBezTo>
                <a:cubicBezTo>
                  <a:pt x="536" y="399"/>
                  <a:pt x="538" y="401"/>
                  <a:pt x="541" y="403"/>
                </a:cubicBezTo>
                <a:cubicBezTo>
                  <a:pt x="543" y="404"/>
                  <a:pt x="543" y="404"/>
                  <a:pt x="544" y="404"/>
                </a:cubicBezTo>
                <a:cubicBezTo>
                  <a:pt x="545" y="404"/>
                  <a:pt x="546" y="405"/>
                  <a:pt x="548" y="405"/>
                </a:cubicBezTo>
                <a:cubicBezTo>
                  <a:pt x="549" y="405"/>
                  <a:pt x="551" y="405"/>
                  <a:pt x="551" y="405"/>
                </a:cubicBezTo>
                <a:cubicBezTo>
                  <a:pt x="551" y="405"/>
                  <a:pt x="552" y="407"/>
                  <a:pt x="554" y="409"/>
                </a:cubicBezTo>
                <a:cubicBezTo>
                  <a:pt x="555" y="410"/>
                  <a:pt x="557" y="413"/>
                  <a:pt x="558" y="414"/>
                </a:cubicBezTo>
                <a:cubicBezTo>
                  <a:pt x="559" y="416"/>
                  <a:pt x="559" y="416"/>
                  <a:pt x="560" y="417"/>
                </a:cubicBezTo>
                <a:cubicBezTo>
                  <a:pt x="561" y="417"/>
                  <a:pt x="561" y="419"/>
                  <a:pt x="562" y="420"/>
                </a:cubicBezTo>
                <a:cubicBezTo>
                  <a:pt x="563" y="421"/>
                  <a:pt x="562" y="421"/>
                  <a:pt x="563" y="422"/>
                </a:cubicBezTo>
                <a:cubicBezTo>
                  <a:pt x="564" y="422"/>
                  <a:pt x="564" y="423"/>
                  <a:pt x="564" y="424"/>
                </a:cubicBezTo>
                <a:cubicBezTo>
                  <a:pt x="565" y="424"/>
                  <a:pt x="565" y="425"/>
                  <a:pt x="565" y="425"/>
                </a:cubicBezTo>
                <a:cubicBezTo>
                  <a:pt x="565" y="426"/>
                  <a:pt x="566" y="426"/>
                  <a:pt x="566" y="427"/>
                </a:cubicBezTo>
                <a:cubicBezTo>
                  <a:pt x="566" y="428"/>
                  <a:pt x="567" y="428"/>
                  <a:pt x="567" y="429"/>
                </a:cubicBezTo>
                <a:cubicBezTo>
                  <a:pt x="567" y="429"/>
                  <a:pt x="568" y="430"/>
                  <a:pt x="568" y="431"/>
                </a:cubicBezTo>
                <a:cubicBezTo>
                  <a:pt x="569" y="432"/>
                  <a:pt x="569" y="433"/>
                  <a:pt x="570" y="435"/>
                </a:cubicBezTo>
                <a:cubicBezTo>
                  <a:pt x="571" y="437"/>
                  <a:pt x="571" y="438"/>
                  <a:pt x="571" y="438"/>
                </a:cubicBezTo>
                <a:cubicBezTo>
                  <a:pt x="571" y="438"/>
                  <a:pt x="571" y="438"/>
                  <a:pt x="570" y="438"/>
                </a:cubicBezTo>
                <a:cubicBezTo>
                  <a:pt x="570" y="439"/>
                  <a:pt x="571" y="440"/>
                  <a:pt x="571" y="440"/>
                </a:cubicBezTo>
                <a:cubicBezTo>
                  <a:pt x="571" y="440"/>
                  <a:pt x="571" y="440"/>
                  <a:pt x="571" y="441"/>
                </a:cubicBezTo>
                <a:cubicBezTo>
                  <a:pt x="571" y="442"/>
                  <a:pt x="571" y="443"/>
                  <a:pt x="572" y="446"/>
                </a:cubicBezTo>
                <a:cubicBezTo>
                  <a:pt x="573" y="448"/>
                  <a:pt x="576" y="452"/>
                  <a:pt x="578" y="455"/>
                </a:cubicBezTo>
                <a:cubicBezTo>
                  <a:pt x="581" y="458"/>
                  <a:pt x="583" y="459"/>
                  <a:pt x="583" y="459"/>
                </a:cubicBezTo>
                <a:cubicBezTo>
                  <a:pt x="583" y="459"/>
                  <a:pt x="582" y="459"/>
                  <a:pt x="582" y="460"/>
                </a:cubicBezTo>
                <a:cubicBezTo>
                  <a:pt x="582" y="461"/>
                  <a:pt x="582" y="461"/>
                  <a:pt x="583" y="462"/>
                </a:cubicBezTo>
                <a:cubicBezTo>
                  <a:pt x="584" y="464"/>
                  <a:pt x="585" y="465"/>
                  <a:pt x="586" y="466"/>
                </a:cubicBezTo>
                <a:cubicBezTo>
                  <a:pt x="587" y="468"/>
                  <a:pt x="588" y="468"/>
                  <a:pt x="590" y="468"/>
                </a:cubicBezTo>
                <a:cubicBezTo>
                  <a:pt x="591" y="468"/>
                  <a:pt x="592" y="467"/>
                  <a:pt x="593" y="466"/>
                </a:cubicBezTo>
                <a:cubicBezTo>
                  <a:pt x="595" y="466"/>
                  <a:pt x="596" y="465"/>
                  <a:pt x="598" y="463"/>
                </a:cubicBezTo>
                <a:cubicBezTo>
                  <a:pt x="602" y="461"/>
                  <a:pt x="609" y="456"/>
                  <a:pt x="611" y="455"/>
                </a:cubicBezTo>
                <a:cubicBezTo>
                  <a:pt x="613" y="453"/>
                  <a:pt x="613" y="453"/>
                  <a:pt x="613" y="452"/>
                </a:cubicBezTo>
                <a:cubicBezTo>
                  <a:pt x="613" y="451"/>
                  <a:pt x="614" y="449"/>
                  <a:pt x="614" y="449"/>
                </a:cubicBezTo>
                <a:cubicBezTo>
                  <a:pt x="614" y="448"/>
                  <a:pt x="617" y="447"/>
                  <a:pt x="620" y="446"/>
                </a:cubicBezTo>
                <a:cubicBezTo>
                  <a:pt x="622" y="445"/>
                  <a:pt x="623" y="444"/>
                  <a:pt x="624" y="444"/>
                </a:cubicBezTo>
                <a:cubicBezTo>
                  <a:pt x="625" y="444"/>
                  <a:pt x="625" y="444"/>
                  <a:pt x="630" y="441"/>
                </a:cubicBezTo>
                <a:cubicBezTo>
                  <a:pt x="635" y="439"/>
                  <a:pt x="639" y="435"/>
                  <a:pt x="645" y="430"/>
                </a:cubicBezTo>
                <a:cubicBezTo>
                  <a:pt x="652" y="424"/>
                  <a:pt x="656" y="419"/>
                  <a:pt x="662" y="411"/>
                </a:cubicBezTo>
                <a:cubicBezTo>
                  <a:pt x="668" y="404"/>
                  <a:pt x="671" y="398"/>
                  <a:pt x="672" y="396"/>
                </a:cubicBezTo>
                <a:cubicBezTo>
                  <a:pt x="672" y="395"/>
                  <a:pt x="671" y="394"/>
                  <a:pt x="670" y="394"/>
                </a:cubicBezTo>
                <a:cubicBezTo>
                  <a:pt x="670" y="393"/>
                  <a:pt x="668" y="394"/>
                  <a:pt x="668" y="394"/>
                </a:cubicBezTo>
                <a:cubicBezTo>
                  <a:pt x="668" y="394"/>
                  <a:pt x="668" y="394"/>
                  <a:pt x="668" y="393"/>
                </a:cubicBezTo>
                <a:cubicBezTo>
                  <a:pt x="667" y="392"/>
                  <a:pt x="666" y="391"/>
                  <a:pt x="663" y="392"/>
                </a:cubicBezTo>
                <a:cubicBezTo>
                  <a:pt x="661" y="392"/>
                  <a:pt x="659" y="393"/>
                  <a:pt x="656" y="395"/>
                </a:cubicBezTo>
                <a:cubicBezTo>
                  <a:pt x="653" y="397"/>
                  <a:pt x="652" y="398"/>
                  <a:pt x="650" y="399"/>
                </a:cubicBezTo>
                <a:cubicBezTo>
                  <a:pt x="649" y="399"/>
                  <a:pt x="647" y="400"/>
                  <a:pt x="646" y="401"/>
                </a:cubicBezTo>
                <a:cubicBezTo>
                  <a:pt x="645" y="401"/>
                  <a:pt x="645" y="401"/>
                  <a:pt x="643" y="403"/>
                </a:cubicBezTo>
                <a:cubicBezTo>
                  <a:pt x="642" y="404"/>
                  <a:pt x="641" y="404"/>
                  <a:pt x="640" y="404"/>
                </a:cubicBezTo>
                <a:cubicBezTo>
                  <a:pt x="639" y="404"/>
                  <a:pt x="636" y="405"/>
                  <a:pt x="634" y="405"/>
                </a:cubicBezTo>
                <a:cubicBezTo>
                  <a:pt x="632" y="406"/>
                  <a:pt x="631" y="406"/>
                  <a:pt x="630" y="406"/>
                </a:cubicBezTo>
                <a:cubicBezTo>
                  <a:pt x="629" y="406"/>
                  <a:pt x="629" y="406"/>
                  <a:pt x="627" y="406"/>
                </a:cubicBezTo>
                <a:cubicBezTo>
                  <a:pt x="626" y="406"/>
                  <a:pt x="625" y="406"/>
                  <a:pt x="624" y="406"/>
                </a:cubicBezTo>
                <a:cubicBezTo>
                  <a:pt x="623" y="406"/>
                  <a:pt x="622" y="406"/>
                  <a:pt x="622" y="405"/>
                </a:cubicBezTo>
                <a:cubicBezTo>
                  <a:pt x="621" y="405"/>
                  <a:pt x="620" y="405"/>
                  <a:pt x="620" y="406"/>
                </a:cubicBezTo>
                <a:cubicBezTo>
                  <a:pt x="619" y="406"/>
                  <a:pt x="618" y="406"/>
                  <a:pt x="618" y="405"/>
                </a:cubicBezTo>
                <a:cubicBezTo>
                  <a:pt x="617" y="405"/>
                  <a:pt x="617" y="405"/>
                  <a:pt x="616" y="405"/>
                </a:cubicBezTo>
                <a:cubicBezTo>
                  <a:pt x="615" y="406"/>
                  <a:pt x="614" y="405"/>
                  <a:pt x="612" y="404"/>
                </a:cubicBezTo>
                <a:cubicBezTo>
                  <a:pt x="609" y="404"/>
                  <a:pt x="608" y="404"/>
                  <a:pt x="606" y="404"/>
                </a:cubicBezTo>
                <a:cubicBezTo>
                  <a:pt x="606" y="404"/>
                  <a:pt x="605" y="404"/>
                  <a:pt x="604" y="405"/>
                </a:cubicBezTo>
                <a:cubicBezTo>
                  <a:pt x="604" y="405"/>
                  <a:pt x="604" y="405"/>
                  <a:pt x="603" y="405"/>
                </a:cubicBezTo>
                <a:cubicBezTo>
                  <a:pt x="603" y="404"/>
                  <a:pt x="602" y="404"/>
                  <a:pt x="601" y="405"/>
                </a:cubicBezTo>
                <a:cubicBezTo>
                  <a:pt x="600" y="405"/>
                  <a:pt x="601" y="405"/>
                  <a:pt x="601" y="405"/>
                </a:cubicBezTo>
                <a:cubicBezTo>
                  <a:pt x="601" y="405"/>
                  <a:pt x="601" y="405"/>
                  <a:pt x="600" y="406"/>
                </a:cubicBezTo>
                <a:cubicBezTo>
                  <a:pt x="599" y="406"/>
                  <a:pt x="599" y="406"/>
                  <a:pt x="599" y="406"/>
                </a:cubicBezTo>
                <a:cubicBezTo>
                  <a:pt x="598" y="405"/>
                  <a:pt x="598" y="405"/>
                  <a:pt x="598" y="405"/>
                </a:cubicBezTo>
                <a:cubicBezTo>
                  <a:pt x="597" y="405"/>
                  <a:pt x="597" y="405"/>
                  <a:pt x="597" y="405"/>
                </a:cubicBezTo>
                <a:cubicBezTo>
                  <a:pt x="596" y="405"/>
                  <a:pt x="596" y="404"/>
                  <a:pt x="594" y="404"/>
                </a:cubicBezTo>
                <a:cubicBezTo>
                  <a:pt x="593" y="403"/>
                  <a:pt x="592" y="403"/>
                  <a:pt x="592" y="403"/>
                </a:cubicBezTo>
                <a:cubicBezTo>
                  <a:pt x="592" y="402"/>
                  <a:pt x="592" y="402"/>
                  <a:pt x="591" y="402"/>
                </a:cubicBezTo>
                <a:cubicBezTo>
                  <a:pt x="590" y="402"/>
                  <a:pt x="589" y="401"/>
                  <a:pt x="588" y="401"/>
                </a:cubicBezTo>
                <a:cubicBezTo>
                  <a:pt x="587" y="400"/>
                  <a:pt x="587" y="400"/>
                  <a:pt x="586" y="399"/>
                </a:cubicBezTo>
                <a:cubicBezTo>
                  <a:pt x="585" y="399"/>
                  <a:pt x="586" y="399"/>
                  <a:pt x="584" y="398"/>
                </a:cubicBezTo>
                <a:cubicBezTo>
                  <a:pt x="583" y="398"/>
                  <a:pt x="583" y="397"/>
                  <a:pt x="583" y="397"/>
                </a:cubicBezTo>
                <a:cubicBezTo>
                  <a:pt x="582" y="397"/>
                  <a:pt x="582" y="397"/>
                  <a:pt x="582" y="396"/>
                </a:cubicBezTo>
                <a:cubicBezTo>
                  <a:pt x="582" y="395"/>
                  <a:pt x="581" y="396"/>
                  <a:pt x="580" y="395"/>
                </a:cubicBezTo>
                <a:cubicBezTo>
                  <a:pt x="579" y="395"/>
                  <a:pt x="579" y="394"/>
                  <a:pt x="578" y="394"/>
                </a:cubicBezTo>
                <a:cubicBezTo>
                  <a:pt x="577" y="393"/>
                  <a:pt x="577" y="392"/>
                  <a:pt x="576" y="392"/>
                </a:cubicBezTo>
                <a:cubicBezTo>
                  <a:pt x="576" y="392"/>
                  <a:pt x="575" y="391"/>
                  <a:pt x="575" y="391"/>
                </a:cubicBezTo>
                <a:cubicBezTo>
                  <a:pt x="575" y="391"/>
                  <a:pt x="575" y="390"/>
                  <a:pt x="574" y="390"/>
                </a:cubicBezTo>
                <a:cubicBezTo>
                  <a:pt x="573" y="390"/>
                  <a:pt x="572" y="388"/>
                  <a:pt x="571" y="387"/>
                </a:cubicBezTo>
                <a:cubicBezTo>
                  <a:pt x="569" y="386"/>
                  <a:pt x="569" y="385"/>
                  <a:pt x="569" y="385"/>
                </a:cubicBezTo>
                <a:cubicBezTo>
                  <a:pt x="569" y="385"/>
                  <a:pt x="569" y="384"/>
                  <a:pt x="568" y="383"/>
                </a:cubicBezTo>
                <a:cubicBezTo>
                  <a:pt x="567" y="383"/>
                  <a:pt x="566" y="381"/>
                  <a:pt x="565" y="379"/>
                </a:cubicBezTo>
                <a:cubicBezTo>
                  <a:pt x="564" y="378"/>
                  <a:pt x="563" y="378"/>
                  <a:pt x="562" y="377"/>
                </a:cubicBezTo>
                <a:cubicBezTo>
                  <a:pt x="561" y="375"/>
                  <a:pt x="560" y="373"/>
                  <a:pt x="560" y="373"/>
                </a:cubicBezTo>
                <a:cubicBezTo>
                  <a:pt x="559" y="373"/>
                  <a:pt x="559" y="373"/>
                  <a:pt x="559" y="372"/>
                </a:cubicBezTo>
                <a:cubicBezTo>
                  <a:pt x="558" y="371"/>
                  <a:pt x="555" y="369"/>
                  <a:pt x="555" y="368"/>
                </a:cubicBezTo>
                <a:cubicBezTo>
                  <a:pt x="554" y="366"/>
                  <a:pt x="553" y="365"/>
                  <a:pt x="552" y="364"/>
                </a:cubicBezTo>
                <a:cubicBezTo>
                  <a:pt x="552" y="363"/>
                  <a:pt x="551" y="362"/>
                  <a:pt x="550" y="360"/>
                </a:cubicBezTo>
                <a:cubicBezTo>
                  <a:pt x="548" y="357"/>
                  <a:pt x="548" y="356"/>
                  <a:pt x="547" y="356"/>
                </a:cubicBezTo>
                <a:cubicBezTo>
                  <a:pt x="546" y="355"/>
                  <a:pt x="544" y="351"/>
                  <a:pt x="542" y="348"/>
                </a:cubicBezTo>
                <a:cubicBezTo>
                  <a:pt x="541" y="345"/>
                  <a:pt x="538" y="342"/>
                  <a:pt x="537" y="339"/>
                </a:cubicBezTo>
                <a:cubicBezTo>
                  <a:pt x="536" y="338"/>
                  <a:pt x="535" y="336"/>
                  <a:pt x="534" y="334"/>
                </a:cubicBezTo>
                <a:cubicBezTo>
                  <a:pt x="533" y="332"/>
                  <a:pt x="532" y="330"/>
                  <a:pt x="531" y="330"/>
                </a:cubicBezTo>
                <a:cubicBezTo>
                  <a:pt x="531" y="329"/>
                  <a:pt x="531" y="328"/>
                  <a:pt x="527" y="321"/>
                </a:cubicBezTo>
                <a:cubicBezTo>
                  <a:pt x="526" y="320"/>
                  <a:pt x="526" y="318"/>
                  <a:pt x="525" y="317"/>
                </a:cubicBezTo>
                <a:cubicBezTo>
                  <a:pt x="524" y="316"/>
                  <a:pt x="524" y="315"/>
                  <a:pt x="523" y="314"/>
                </a:cubicBezTo>
                <a:cubicBezTo>
                  <a:pt x="522" y="311"/>
                  <a:pt x="520" y="309"/>
                  <a:pt x="519" y="307"/>
                </a:cubicBezTo>
                <a:cubicBezTo>
                  <a:pt x="518" y="304"/>
                  <a:pt x="516" y="301"/>
                  <a:pt x="515" y="299"/>
                </a:cubicBezTo>
                <a:cubicBezTo>
                  <a:pt x="513" y="296"/>
                  <a:pt x="513" y="295"/>
                  <a:pt x="513" y="295"/>
                </a:cubicBezTo>
                <a:cubicBezTo>
                  <a:pt x="513" y="295"/>
                  <a:pt x="513" y="294"/>
                  <a:pt x="512" y="291"/>
                </a:cubicBezTo>
                <a:cubicBezTo>
                  <a:pt x="512" y="288"/>
                  <a:pt x="510" y="286"/>
                  <a:pt x="508" y="283"/>
                </a:cubicBezTo>
                <a:cubicBezTo>
                  <a:pt x="507" y="280"/>
                  <a:pt x="504" y="279"/>
                  <a:pt x="504" y="279"/>
                </a:cubicBezTo>
                <a:cubicBezTo>
                  <a:pt x="504" y="279"/>
                  <a:pt x="503" y="277"/>
                  <a:pt x="501" y="275"/>
                </a:cubicBezTo>
                <a:cubicBezTo>
                  <a:pt x="500" y="273"/>
                  <a:pt x="499" y="273"/>
                  <a:pt x="498" y="273"/>
                </a:cubicBezTo>
                <a:cubicBezTo>
                  <a:pt x="497" y="272"/>
                  <a:pt x="497" y="272"/>
                  <a:pt x="496" y="272"/>
                </a:cubicBezTo>
                <a:cubicBezTo>
                  <a:pt x="495" y="272"/>
                  <a:pt x="494" y="272"/>
                  <a:pt x="493" y="271"/>
                </a:cubicBezTo>
                <a:cubicBezTo>
                  <a:pt x="491" y="270"/>
                  <a:pt x="487" y="270"/>
                  <a:pt x="486" y="270"/>
                </a:cubicBezTo>
                <a:cubicBezTo>
                  <a:pt x="484" y="270"/>
                  <a:pt x="483" y="269"/>
                  <a:pt x="482" y="268"/>
                </a:cubicBezTo>
                <a:cubicBezTo>
                  <a:pt x="480" y="268"/>
                  <a:pt x="478" y="268"/>
                  <a:pt x="477" y="267"/>
                </a:cubicBezTo>
                <a:cubicBezTo>
                  <a:pt x="475" y="267"/>
                  <a:pt x="474" y="267"/>
                  <a:pt x="471" y="267"/>
                </a:cubicBezTo>
                <a:cubicBezTo>
                  <a:pt x="468" y="267"/>
                  <a:pt x="465" y="266"/>
                  <a:pt x="462" y="266"/>
                </a:cubicBezTo>
                <a:cubicBezTo>
                  <a:pt x="460" y="266"/>
                  <a:pt x="458" y="266"/>
                  <a:pt x="456" y="266"/>
                </a:cubicBezTo>
                <a:cubicBezTo>
                  <a:pt x="453" y="265"/>
                  <a:pt x="452" y="266"/>
                  <a:pt x="449" y="266"/>
                </a:cubicBezTo>
                <a:cubicBezTo>
                  <a:pt x="447" y="266"/>
                  <a:pt x="446" y="266"/>
                  <a:pt x="444" y="266"/>
                </a:cubicBezTo>
                <a:cubicBezTo>
                  <a:pt x="441" y="266"/>
                  <a:pt x="438" y="266"/>
                  <a:pt x="435" y="266"/>
                </a:cubicBezTo>
                <a:cubicBezTo>
                  <a:pt x="431" y="266"/>
                  <a:pt x="424" y="266"/>
                  <a:pt x="424" y="266"/>
                </a:cubicBezTo>
                <a:cubicBezTo>
                  <a:pt x="424" y="266"/>
                  <a:pt x="424" y="266"/>
                  <a:pt x="423" y="266"/>
                </a:cubicBezTo>
                <a:cubicBezTo>
                  <a:pt x="422" y="265"/>
                  <a:pt x="422" y="265"/>
                  <a:pt x="420" y="265"/>
                </a:cubicBezTo>
                <a:cubicBezTo>
                  <a:pt x="418" y="265"/>
                  <a:pt x="415" y="265"/>
                  <a:pt x="410" y="264"/>
                </a:cubicBezTo>
                <a:cubicBezTo>
                  <a:pt x="405" y="264"/>
                  <a:pt x="400" y="263"/>
                  <a:pt x="395" y="262"/>
                </a:cubicBezTo>
                <a:cubicBezTo>
                  <a:pt x="393" y="262"/>
                  <a:pt x="391" y="261"/>
                  <a:pt x="389" y="261"/>
                </a:cubicBezTo>
                <a:cubicBezTo>
                  <a:pt x="388" y="261"/>
                  <a:pt x="386" y="261"/>
                  <a:pt x="385" y="260"/>
                </a:cubicBezTo>
                <a:cubicBezTo>
                  <a:pt x="383" y="260"/>
                  <a:pt x="381" y="260"/>
                  <a:pt x="381" y="260"/>
                </a:cubicBezTo>
                <a:cubicBezTo>
                  <a:pt x="381" y="260"/>
                  <a:pt x="381" y="259"/>
                  <a:pt x="382" y="257"/>
                </a:cubicBezTo>
                <a:cubicBezTo>
                  <a:pt x="382" y="255"/>
                  <a:pt x="382" y="253"/>
                  <a:pt x="383" y="251"/>
                </a:cubicBezTo>
                <a:cubicBezTo>
                  <a:pt x="383" y="248"/>
                  <a:pt x="383" y="247"/>
                  <a:pt x="381" y="244"/>
                </a:cubicBezTo>
                <a:cubicBezTo>
                  <a:pt x="379" y="240"/>
                  <a:pt x="377" y="237"/>
                  <a:pt x="377" y="237"/>
                </a:cubicBezTo>
                <a:cubicBezTo>
                  <a:pt x="377" y="237"/>
                  <a:pt x="378" y="237"/>
                  <a:pt x="379" y="236"/>
                </a:cubicBezTo>
                <a:cubicBezTo>
                  <a:pt x="380" y="235"/>
                  <a:pt x="382" y="233"/>
                  <a:pt x="386" y="231"/>
                </a:cubicBezTo>
                <a:cubicBezTo>
                  <a:pt x="390" y="228"/>
                  <a:pt x="394" y="226"/>
                  <a:pt x="397" y="225"/>
                </a:cubicBezTo>
                <a:cubicBezTo>
                  <a:pt x="400" y="223"/>
                  <a:pt x="403" y="222"/>
                  <a:pt x="406" y="221"/>
                </a:cubicBezTo>
                <a:cubicBezTo>
                  <a:pt x="409" y="220"/>
                  <a:pt x="410" y="220"/>
                  <a:pt x="415" y="218"/>
                </a:cubicBezTo>
                <a:cubicBezTo>
                  <a:pt x="419" y="215"/>
                  <a:pt x="422" y="214"/>
                  <a:pt x="426" y="213"/>
                </a:cubicBezTo>
                <a:cubicBezTo>
                  <a:pt x="429" y="211"/>
                  <a:pt x="433" y="210"/>
                  <a:pt x="435" y="209"/>
                </a:cubicBezTo>
                <a:cubicBezTo>
                  <a:pt x="438" y="208"/>
                  <a:pt x="441" y="207"/>
                  <a:pt x="442" y="206"/>
                </a:cubicBezTo>
                <a:cubicBezTo>
                  <a:pt x="443" y="206"/>
                  <a:pt x="444" y="206"/>
                  <a:pt x="443" y="206"/>
                </a:cubicBezTo>
                <a:cubicBezTo>
                  <a:pt x="443" y="205"/>
                  <a:pt x="443" y="205"/>
                  <a:pt x="443" y="203"/>
                </a:cubicBezTo>
                <a:cubicBezTo>
                  <a:pt x="442" y="201"/>
                  <a:pt x="442" y="199"/>
                  <a:pt x="441" y="197"/>
                </a:cubicBezTo>
                <a:cubicBezTo>
                  <a:pt x="441" y="194"/>
                  <a:pt x="440" y="192"/>
                  <a:pt x="440" y="192"/>
                </a:cubicBezTo>
                <a:cubicBezTo>
                  <a:pt x="440" y="192"/>
                  <a:pt x="441" y="191"/>
                  <a:pt x="441" y="191"/>
                </a:cubicBezTo>
                <a:cubicBezTo>
                  <a:pt x="441" y="191"/>
                  <a:pt x="442" y="190"/>
                  <a:pt x="442" y="190"/>
                </a:cubicBezTo>
                <a:cubicBezTo>
                  <a:pt x="443" y="189"/>
                  <a:pt x="443" y="188"/>
                  <a:pt x="443" y="187"/>
                </a:cubicBezTo>
                <a:cubicBezTo>
                  <a:pt x="443" y="187"/>
                  <a:pt x="443" y="187"/>
                  <a:pt x="443" y="185"/>
                </a:cubicBezTo>
                <a:cubicBezTo>
                  <a:pt x="443" y="183"/>
                  <a:pt x="443" y="180"/>
                  <a:pt x="443" y="180"/>
                </a:cubicBezTo>
                <a:cubicBezTo>
                  <a:pt x="443" y="180"/>
                  <a:pt x="447" y="178"/>
                  <a:pt x="450" y="176"/>
                </a:cubicBezTo>
                <a:cubicBezTo>
                  <a:pt x="454" y="173"/>
                  <a:pt x="455" y="172"/>
                  <a:pt x="458" y="170"/>
                </a:cubicBezTo>
                <a:cubicBezTo>
                  <a:pt x="461" y="167"/>
                  <a:pt x="462" y="165"/>
                  <a:pt x="464" y="163"/>
                </a:cubicBezTo>
                <a:cubicBezTo>
                  <a:pt x="465" y="161"/>
                  <a:pt x="467" y="159"/>
                  <a:pt x="468" y="157"/>
                </a:cubicBezTo>
                <a:cubicBezTo>
                  <a:pt x="469" y="155"/>
                  <a:pt x="470" y="154"/>
                  <a:pt x="471" y="153"/>
                </a:cubicBezTo>
                <a:cubicBezTo>
                  <a:pt x="472" y="152"/>
                  <a:pt x="473" y="151"/>
                  <a:pt x="474" y="149"/>
                </a:cubicBezTo>
                <a:cubicBezTo>
                  <a:pt x="475" y="148"/>
                  <a:pt x="476" y="148"/>
                  <a:pt x="477" y="146"/>
                </a:cubicBezTo>
                <a:cubicBezTo>
                  <a:pt x="478" y="145"/>
                  <a:pt x="479" y="145"/>
                  <a:pt x="479" y="144"/>
                </a:cubicBezTo>
                <a:cubicBezTo>
                  <a:pt x="480" y="143"/>
                  <a:pt x="480" y="143"/>
                  <a:pt x="481" y="142"/>
                </a:cubicBezTo>
                <a:cubicBezTo>
                  <a:pt x="482" y="141"/>
                  <a:pt x="483" y="140"/>
                  <a:pt x="483" y="138"/>
                </a:cubicBezTo>
                <a:cubicBezTo>
                  <a:pt x="484" y="136"/>
                  <a:pt x="483" y="135"/>
                  <a:pt x="482" y="135"/>
                </a:cubicBezTo>
                <a:cubicBezTo>
                  <a:pt x="480" y="134"/>
                  <a:pt x="479" y="135"/>
                  <a:pt x="478" y="136"/>
                </a:cubicBezTo>
                <a:cubicBezTo>
                  <a:pt x="477" y="137"/>
                  <a:pt x="476" y="140"/>
                  <a:pt x="475" y="141"/>
                </a:cubicBezTo>
                <a:cubicBezTo>
                  <a:pt x="474" y="142"/>
                  <a:pt x="473" y="142"/>
                  <a:pt x="472" y="143"/>
                </a:cubicBezTo>
                <a:cubicBezTo>
                  <a:pt x="470" y="144"/>
                  <a:pt x="469" y="145"/>
                  <a:pt x="468" y="146"/>
                </a:cubicBezTo>
                <a:cubicBezTo>
                  <a:pt x="468" y="147"/>
                  <a:pt x="467" y="148"/>
                  <a:pt x="467" y="148"/>
                </a:cubicBezTo>
                <a:cubicBezTo>
                  <a:pt x="466" y="148"/>
                  <a:pt x="466" y="147"/>
                  <a:pt x="466" y="146"/>
                </a:cubicBezTo>
                <a:cubicBezTo>
                  <a:pt x="466" y="145"/>
                  <a:pt x="466" y="145"/>
                  <a:pt x="467" y="143"/>
                </a:cubicBezTo>
                <a:cubicBezTo>
                  <a:pt x="468" y="142"/>
                  <a:pt x="469" y="141"/>
                  <a:pt x="471" y="140"/>
                </a:cubicBezTo>
                <a:cubicBezTo>
                  <a:pt x="472" y="138"/>
                  <a:pt x="472" y="137"/>
                  <a:pt x="473" y="136"/>
                </a:cubicBezTo>
                <a:cubicBezTo>
                  <a:pt x="474" y="133"/>
                  <a:pt x="476" y="131"/>
                  <a:pt x="477" y="130"/>
                </a:cubicBezTo>
                <a:cubicBezTo>
                  <a:pt x="478" y="128"/>
                  <a:pt x="479" y="127"/>
                  <a:pt x="479" y="126"/>
                </a:cubicBezTo>
                <a:cubicBezTo>
                  <a:pt x="480" y="124"/>
                  <a:pt x="481" y="124"/>
                  <a:pt x="481" y="122"/>
                </a:cubicBezTo>
                <a:cubicBezTo>
                  <a:pt x="481" y="121"/>
                  <a:pt x="480" y="120"/>
                  <a:pt x="479" y="119"/>
                </a:cubicBezTo>
                <a:cubicBezTo>
                  <a:pt x="477" y="119"/>
                  <a:pt x="476" y="120"/>
                  <a:pt x="475" y="122"/>
                </a:cubicBezTo>
                <a:cubicBezTo>
                  <a:pt x="474" y="123"/>
                  <a:pt x="473" y="125"/>
                  <a:pt x="472" y="127"/>
                </a:cubicBezTo>
                <a:cubicBezTo>
                  <a:pt x="470" y="129"/>
                  <a:pt x="470" y="130"/>
                  <a:pt x="468" y="132"/>
                </a:cubicBezTo>
                <a:cubicBezTo>
                  <a:pt x="467" y="133"/>
                  <a:pt x="466" y="134"/>
                  <a:pt x="466" y="135"/>
                </a:cubicBezTo>
                <a:cubicBezTo>
                  <a:pt x="465" y="136"/>
                  <a:pt x="464" y="137"/>
                  <a:pt x="464" y="138"/>
                </a:cubicBezTo>
                <a:cubicBezTo>
                  <a:pt x="463" y="139"/>
                  <a:pt x="463" y="139"/>
                  <a:pt x="462" y="140"/>
                </a:cubicBezTo>
                <a:cubicBezTo>
                  <a:pt x="462" y="140"/>
                  <a:pt x="461" y="138"/>
                  <a:pt x="461" y="138"/>
                </a:cubicBezTo>
                <a:cubicBezTo>
                  <a:pt x="461" y="138"/>
                  <a:pt x="461" y="138"/>
                  <a:pt x="462" y="137"/>
                </a:cubicBezTo>
                <a:cubicBezTo>
                  <a:pt x="462" y="136"/>
                  <a:pt x="464" y="134"/>
                  <a:pt x="465" y="133"/>
                </a:cubicBezTo>
                <a:cubicBezTo>
                  <a:pt x="466" y="131"/>
                  <a:pt x="466" y="130"/>
                  <a:pt x="466" y="129"/>
                </a:cubicBezTo>
                <a:cubicBezTo>
                  <a:pt x="467" y="128"/>
                  <a:pt x="468" y="126"/>
                  <a:pt x="469" y="124"/>
                </a:cubicBezTo>
                <a:cubicBezTo>
                  <a:pt x="470" y="122"/>
                  <a:pt x="470" y="122"/>
                  <a:pt x="471" y="120"/>
                </a:cubicBezTo>
                <a:cubicBezTo>
                  <a:pt x="472" y="119"/>
                  <a:pt x="472" y="118"/>
                  <a:pt x="473" y="117"/>
                </a:cubicBezTo>
                <a:cubicBezTo>
                  <a:pt x="473" y="115"/>
                  <a:pt x="474" y="115"/>
                  <a:pt x="474" y="113"/>
                </a:cubicBezTo>
                <a:cubicBezTo>
                  <a:pt x="474" y="111"/>
                  <a:pt x="472" y="110"/>
                  <a:pt x="471" y="110"/>
                </a:cubicBezTo>
                <a:cubicBezTo>
                  <a:pt x="469" y="110"/>
                  <a:pt x="468" y="112"/>
                  <a:pt x="467" y="114"/>
                </a:cubicBezTo>
                <a:cubicBezTo>
                  <a:pt x="466" y="116"/>
                  <a:pt x="465" y="118"/>
                  <a:pt x="464" y="120"/>
                </a:cubicBezTo>
                <a:cubicBezTo>
                  <a:pt x="463" y="122"/>
                  <a:pt x="462" y="123"/>
                  <a:pt x="461" y="124"/>
                </a:cubicBezTo>
                <a:cubicBezTo>
                  <a:pt x="460" y="125"/>
                  <a:pt x="460" y="126"/>
                  <a:pt x="460" y="127"/>
                </a:cubicBezTo>
                <a:cubicBezTo>
                  <a:pt x="460" y="128"/>
                  <a:pt x="459" y="128"/>
                  <a:pt x="459" y="129"/>
                </a:cubicBezTo>
                <a:cubicBezTo>
                  <a:pt x="458" y="130"/>
                  <a:pt x="458" y="131"/>
                  <a:pt x="457" y="132"/>
                </a:cubicBezTo>
                <a:cubicBezTo>
                  <a:pt x="457" y="133"/>
                  <a:pt x="456" y="134"/>
                  <a:pt x="456" y="134"/>
                </a:cubicBezTo>
                <a:cubicBezTo>
                  <a:pt x="455" y="135"/>
                  <a:pt x="455" y="134"/>
                  <a:pt x="455" y="134"/>
                </a:cubicBezTo>
                <a:cubicBezTo>
                  <a:pt x="454" y="134"/>
                  <a:pt x="454" y="132"/>
                  <a:pt x="455" y="131"/>
                </a:cubicBezTo>
                <a:cubicBezTo>
                  <a:pt x="455" y="129"/>
                  <a:pt x="455" y="128"/>
                  <a:pt x="456" y="127"/>
                </a:cubicBezTo>
                <a:cubicBezTo>
                  <a:pt x="456" y="125"/>
                  <a:pt x="456" y="124"/>
                  <a:pt x="457" y="121"/>
                </a:cubicBezTo>
                <a:cubicBezTo>
                  <a:pt x="458" y="119"/>
                  <a:pt x="459" y="118"/>
                  <a:pt x="460" y="116"/>
                </a:cubicBezTo>
                <a:cubicBezTo>
                  <a:pt x="461" y="114"/>
                  <a:pt x="461" y="112"/>
                  <a:pt x="462" y="110"/>
                </a:cubicBezTo>
                <a:cubicBezTo>
                  <a:pt x="462" y="108"/>
                  <a:pt x="460" y="107"/>
                  <a:pt x="458" y="108"/>
                </a:cubicBezTo>
                <a:cubicBezTo>
                  <a:pt x="456" y="108"/>
                  <a:pt x="455" y="111"/>
                  <a:pt x="454" y="112"/>
                </a:cubicBezTo>
                <a:cubicBezTo>
                  <a:pt x="454" y="113"/>
                  <a:pt x="453" y="115"/>
                  <a:pt x="453" y="116"/>
                </a:cubicBezTo>
                <a:cubicBezTo>
                  <a:pt x="452" y="117"/>
                  <a:pt x="452" y="118"/>
                  <a:pt x="451" y="119"/>
                </a:cubicBezTo>
                <a:cubicBezTo>
                  <a:pt x="450" y="121"/>
                  <a:pt x="450" y="121"/>
                  <a:pt x="449" y="124"/>
                </a:cubicBezTo>
                <a:cubicBezTo>
                  <a:pt x="448" y="126"/>
                  <a:pt x="448" y="127"/>
                  <a:pt x="448" y="130"/>
                </a:cubicBezTo>
                <a:cubicBezTo>
                  <a:pt x="447" y="132"/>
                  <a:pt x="446" y="133"/>
                  <a:pt x="446" y="134"/>
                </a:cubicBezTo>
                <a:cubicBezTo>
                  <a:pt x="445" y="135"/>
                  <a:pt x="445" y="136"/>
                  <a:pt x="444" y="137"/>
                </a:cubicBezTo>
                <a:cubicBezTo>
                  <a:pt x="444" y="139"/>
                  <a:pt x="442" y="139"/>
                  <a:pt x="441" y="140"/>
                </a:cubicBezTo>
                <a:cubicBezTo>
                  <a:pt x="440" y="140"/>
                  <a:pt x="437" y="142"/>
                  <a:pt x="437" y="142"/>
                </a:cubicBezTo>
                <a:cubicBezTo>
                  <a:pt x="436" y="143"/>
                  <a:pt x="436" y="142"/>
                  <a:pt x="436" y="142"/>
                </a:cubicBezTo>
                <a:cubicBezTo>
                  <a:pt x="435" y="141"/>
                  <a:pt x="435" y="141"/>
                  <a:pt x="435" y="140"/>
                </a:cubicBezTo>
                <a:cubicBezTo>
                  <a:pt x="435" y="139"/>
                  <a:pt x="435" y="138"/>
                  <a:pt x="435" y="137"/>
                </a:cubicBezTo>
                <a:cubicBezTo>
                  <a:pt x="434" y="136"/>
                  <a:pt x="434" y="135"/>
                  <a:pt x="433" y="134"/>
                </a:cubicBezTo>
                <a:cubicBezTo>
                  <a:pt x="433" y="133"/>
                  <a:pt x="433" y="132"/>
                  <a:pt x="431" y="129"/>
                </a:cubicBezTo>
                <a:cubicBezTo>
                  <a:pt x="430" y="127"/>
                  <a:pt x="428" y="126"/>
                  <a:pt x="427" y="125"/>
                </a:cubicBezTo>
                <a:cubicBezTo>
                  <a:pt x="426" y="125"/>
                  <a:pt x="425" y="125"/>
                  <a:pt x="424" y="126"/>
                </a:cubicBezTo>
                <a:cubicBezTo>
                  <a:pt x="423" y="127"/>
                  <a:pt x="424" y="128"/>
                  <a:pt x="424" y="129"/>
                </a:cubicBezTo>
                <a:cubicBezTo>
                  <a:pt x="425" y="129"/>
                  <a:pt x="425" y="131"/>
                  <a:pt x="426" y="133"/>
                </a:cubicBezTo>
                <a:cubicBezTo>
                  <a:pt x="426" y="135"/>
                  <a:pt x="427" y="136"/>
                  <a:pt x="427" y="138"/>
                </a:cubicBezTo>
                <a:cubicBezTo>
                  <a:pt x="427" y="140"/>
                  <a:pt x="427" y="141"/>
                  <a:pt x="427" y="143"/>
                </a:cubicBezTo>
                <a:cubicBezTo>
                  <a:pt x="427" y="144"/>
                  <a:pt x="426" y="145"/>
                  <a:pt x="426" y="147"/>
                </a:cubicBezTo>
                <a:cubicBezTo>
                  <a:pt x="426" y="149"/>
                  <a:pt x="427" y="152"/>
                  <a:pt x="428" y="154"/>
                </a:cubicBezTo>
                <a:cubicBezTo>
                  <a:pt x="428" y="157"/>
                  <a:pt x="428" y="158"/>
                  <a:pt x="429" y="160"/>
                </a:cubicBezTo>
                <a:cubicBezTo>
                  <a:pt x="429" y="163"/>
                  <a:pt x="429" y="163"/>
                  <a:pt x="429" y="164"/>
                </a:cubicBezTo>
                <a:cubicBezTo>
                  <a:pt x="428" y="165"/>
                  <a:pt x="426" y="167"/>
                  <a:pt x="426" y="167"/>
                </a:cubicBezTo>
                <a:cubicBezTo>
                  <a:pt x="426" y="167"/>
                  <a:pt x="426" y="167"/>
                  <a:pt x="425" y="167"/>
                </a:cubicBezTo>
                <a:cubicBezTo>
                  <a:pt x="425" y="167"/>
                  <a:pt x="425" y="167"/>
                  <a:pt x="424" y="168"/>
                </a:cubicBezTo>
                <a:cubicBezTo>
                  <a:pt x="424" y="168"/>
                  <a:pt x="423" y="169"/>
                  <a:pt x="421" y="170"/>
                </a:cubicBezTo>
                <a:cubicBezTo>
                  <a:pt x="419" y="171"/>
                  <a:pt x="417" y="173"/>
                  <a:pt x="413" y="175"/>
                </a:cubicBezTo>
                <a:cubicBezTo>
                  <a:pt x="409" y="177"/>
                  <a:pt x="407" y="178"/>
                  <a:pt x="406" y="179"/>
                </a:cubicBezTo>
                <a:cubicBezTo>
                  <a:pt x="404" y="179"/>
                  <a:pt x="401" y="182"/>
                  <a:pt x="400" y="183"/>
                </a:cubicBezTo>
                <a:cubicBezTo>
                  <a:pt x="399" y="184"/>
                  <a:pt x="398" y="186"/>
                  <a:pt x="398" y="186"/>
                </a:cubicBezTo>
                <a:cubicBezTo>
                  <a:pt x="398" y="186"/>
                  <a:pt x="398" y="186"/>
                  <a:pt x="397" y="185"/>
                </a:cubicBezTo>
                <a:cubicBezTo>
                  <a:pt x="396" y="185"/>
                  <a:pt x="394" y="185"/>
                  <a:pt x="393" y="186"/>
                </a:cubicBezTo>
                <a:cubicBezTo>
                  <a:pt x="391" y="186"/>
                  <a:pt x="387" y="188"/>
                  <a:pt x="386" y="189"/>
                </a:cubicBezTo>
                <a:cubicBezTo>
                  <a:pt x="385" y="190"/>
                  <a:pt x="383" y="190"/>
                  <a:pt x="383" y="192"/>
                </a:cubicBezTo>
                <a:cubicBezTo>
                  <a:pt x="382" y="193"/>
                  <a:pt x="381" y="194"/>
                  <a:pt x="381" y="194"/>
                </a:cubicBezTo>
                <a:cubicBezTo>
                  <a:pt x="381" y="194"/>
                  <a:pt x="380" y="195"/>
                  <a:pt x="378" y="195"/>
                </a:cubicBezTo>
                <a:cubicBezTo>
                  <a:pt x="375" y="196"/>
                  <a:pt x="374" y="196"/>
                  <a:pt x="373" y="196"/>
                </a:cubicBezTo>
                <a:cubicBezTo>
                  <a:pt x="373" y="196"/>
                  <a:pt x="372" y="196"/>
                  <a:pt x="371" y="196"/>
                </a:cubicBezTo>
                <a:cubicBezTo>
                  <a:pt x="371" y="196"/>
                  <a:pt x="371" y="195"/>
                  <a:pt x="370" y="195"/>
                </a:cubicBezTo>
                <a:cubicBezTo>
                  <a:pt x="369" y="195"/>
                  <a:pt x="369" y="195"/>
                  <a:pt x="369" y="195"/>
                </a:cubicBezTo>
                <a:cubicBezTo>
                  <a:pt x="369" y="195"/>
                  <a:pt x="368" y="194"/>
                  <a:pt x="367" y="191"/>
                </a:cubicBezTo>
                <a:cubicBezTo>
                  <a:pt x="367" y="189"/>
                  <a:pt x="366" y="187"/>
                  <a:pt x="365" y="185"/>
                </a:cubicBezTo>
                <a:cubicBezTo>
                  <a:pt x="365" y="184"/>
                  <a:pt x="364" y="182"/>
                  <a:pt x="363" y="181"/>
                </a:cubicBezTo>
                <a:cubicBezTo>
                  <a:pt x="362" y="178"/>
                  <a:pt x="361" y="176"/>
                  <a:pt x="360" y="174"/>
                </a:cubicBezTo>
                <a:cubicBezTo>
                  <a:pt x="359" y="173"/>
                  <a:pt x="358" y="171"/>
                  <a:pt x="357" y="170"/>
                </a:cubicBezTo>
                <a:cubicBezTo>
                  <a:pt x="355" y="168"/>
                  <a:pt x="354" y="166"/>
                  <a:pt x="353" y="164"/>
                </a:cubicBezTo>
                <a:cubicBezTo>
                  <a:pt x="352" y="163"/>
                  <a:pt x="352" y="162"/>
                  <a:pt x="352" y="161"/>
                </a:cubicBezTo>
                <a:cubicBezTo>
                  <a:pt x="351" y="160"/>
                  <a:pt x="350" y="157"/>
                  <a:pt x="347" y="152"/>
                </a:cubicBezTo>
                <a:cubicBezTo>
                  <a:pt x="346" y="149"/>
                  <a:pt x="344" y="147"/>
                  <a:pt x="343" y="145"/>
                </a:cubicBezTo>
                <a:cubicBezTo>
                  <a:pt x="341" y="142"/>
                  <a:pt x="339" y="140"/>
                  <a:pt x="338" y="139"/>
                </a:cubicBezTo>
                <a:cubicBezTo>
                  <a:pt x="336" y="137"/>
                  <a:pt x="335" y="135"/>
                  <a:pt x="333" y="134"/>
                </a:cubicBezTo>
                <a:cubicBezTo>
                  <a:pt x="332" y="133"/>
                  <a:pt x="332" y="132"/>
                  <a:pt x="331" y="132"/>
                </a:cubicBezTo>
                <a:cubicBezTo>
                  <a:pt x="330" y="130"/>
                  <a:pt x="329" y="130"/>
                  <a:pt x="328" y="128"/>
                </a:cubicBezTo>
                <a:cubicBezTo>
                  <a:pt x="327" y="127"/>
                  <a:pt x="326" y="126"/>
                  <a:pt x="323" y="123"/>
                </a:cubicBezTo>
                <a:cubicBezTo>
                  <a:pt x="320" y="119"/>
                  <a:pt x="316" y="116"/>
                  <a:pt x="314" y="113"/>
                </a:cubicBezTo>
                <a:cubicBezTo>
                  <a:pt x="311" y="111"/>
                  <a:pt x="310" y="109"/>
                  <a:pt x="309" y="108"/>
                </a:cubicBezTo>
                <a:cubicBezTo>
                  <a:pt x="308" y="108"/>
                  <a:pt x="307" y="106"/>
                  <a:pt x="306" y="105"/>
                </a:cubicBezTo>
                <a:cubicBezTo>
                  <a:pt x="304" y="103"/>
                  <a:pt x="302" y="102"/>
                  <a:pt x="302" y="102"/>
                </a:cubicBezTo>
                <a:cubicBezTo>
                  <a:pt x="302" y="100"/>
                  <a:pt x="302" y="100"/>
                  <a:pt x="302" y="100"/>
                </a:cubicBezTo>
                <a:cubicBezTo>
                  <a:pt x="302" y="100"/>
                  <a:pt x="302" y="100"/>
                  <a:pt x="303" y="99"/>
                </a:cubicBezTo>
                <a:cubicBezTo>
                  <a:pt x="304" y="98"/>
                  <a:pt x="304" y="97"/>
                  <a:pt x="304" y="96"/>
                </a:cubicBezTo>
                <a:cubicBezTo>
                  <a:pt x="303" y="96"/>
                  <a:pt x="304" y="96"/>
                  <a:pt x="304" y="96"/>
                </a:cubicBezTo>
                <a:cubicBezTo>
                  <a:pt x="305" y="96"/>
                  <a:pt x="305" y="95"/>
                  <a:pt x="306" y="95"/>
                </a:cubicBezTo>
                <a:cubicBezTo>
                  <a:pt x="307" y="94"/>
                  <a:pt x="309" y="93"/>
                  <a:pt x="310" y="93"/>
                </a:cubicBezTo>
                <a:cubicBezTo>
                  <a:pt x="311" y="92"/>
                  <a:pt x="311" y="92"/>
                  <a:pt x="312" y="91"/>
                </a:cubicBezTo>
                <a:cubicBezTo>
                  <a:pt x="313" y="90"/>
                  <a:pt x="314" y="90"/>
                  <a:pt x="316" y="89"/>
                </a:cubicBezTo>
                <a:cubicBezTo>
                  <a:pt x="317" y="88"/>
                  <a:pt x="318" y="87"/>
                  <a:pt x="319" y="86"/>
                </a:cubicBezTo>
                <a:cubicBezTo>
                  <a:pt x="320" y="84"/>
                  <a:pt x="319" y="83"/>
                  <a:pt x="319" y="82"/>
                </a:cubicBezTo>
                <a:cubicBezTo>
                  <a:pt x="319" y="81"/>
                  <a:pt x="318" y="79"/>
                  <a:pt x="318" y="79"/>
                </a:cubicBezTo>
                <a:cubicBezTo>
                  <a:pt x="318" y="79"/>
                  <a:pt x="318" y="78"/>
                  <a:pt x="318" y="77"/>
                </a:cubicBezTo>
                <a:cubicBezTo>
                  <a:pt x="319" y="76"/>
                  <a:pt x="320" y="75"/>
                  <a:pt x="320" y="74"/>
                </a:cubicBezTo>
                <a:cubicBezTo>
                  <a:pt x="321" y="74"/>
                  <a:pt x="320" y="72"/>
                  <a:pt x="319" y="71"/>
                </a:cubicBezTo>
                <a:cubicBezTo>
                  <a:pt x="318" y="70"/>
                  <a:pt x="317" y="70"/>
                  <a:pt x="317" y="70"/>
                </a:cubicBezTo>
                <a:cubicBezTo>
                  <a:pt x="317" y="70"/>
                  <a:pt x="318" y="69"/>
                  <a:pt x="319" y="68"/>
                </a:cubicBezTo>
                <a:cubicBezTo>
                  <a:pt x="320" y="68"/>
                  <a:pt x="320" y="67"/>
                  <a:pt x="321" y="66"/>
                </a:cubicBezTo>
                <a:cubicBezTo>
                  <a:pt x="322" y="65"/>
                  <a:pt x="322" y="64"/>
                  <a:pt x="321" y="63"/>
                </a:cubicBezTo>
                <a:cubicBezTo>
                  <a:pt x="321" y="62"/>
                  <a:pt x="321" y="61"/>
                  <a:pt x="321" y="59"/>
                </a:cubicBezTo>
                <a:cubicBezTo>
                  <a:pt x="321" y="58"/>
                  <a:pt x="321" y="57"/>
                  <a:pt x="322" y="57"/>
                </a:cubicBezTo>
                <a:cubicBezTo>
                  <a:pt x="323" y="56"/>
                  <a:pt x="324" y="56"/>
                  <a:pt x="325" y="56"/>
                </a:cubicBezTo>
                <a:cubicBezTo>
                  <a:pt x="326" y="56"/>
                  <a:pt x="327" y="55"/>
                  <a:pt x="327" y="54"/>
                </a:cubicBezTo>
                <a:cubicBezTo>
                  <a:pt x="328" y="52"/>
                  <a:pt x="326" y="51"/>
                  <a:pt x="325" y="49"/>
                </a:cubicBezTo>
                <a:cubicBezTo>
                  <a:pt x="323" y="48"/>
                  <a:pt x="322" y="46"/>
                  <a:pt x="320" y="44"/>
                </a:cubicBezTo>
                <a:cubicBezTo>
                  <a:pt x="318" y="43"/>
                  <a:pt x="317" y="43"/>
                  <a:pt x="316" y="42"/>
                </a:cubicBezTo>
                <a:cubicBezTo>
                  <a:pt x="316" y="41"/>
                  <a:pt x="316" y="41"/>
                  <a:pt x="315" y="41"/>
                </a:cubicBezTo>
                <a:cubicBezTo>
                  <a:pt x="314" y="39"/>
                  <a:pt x="315" y="36"/>
                  <a:pt x="315" y="35"/>
                </a:cubicBezTo>
                <a:cubicBezTo>
                  <a:pt x="316" y="34"/>
                  <a:pt x="315" y="33"/>
                  <a:pt x="315" y="33"/>
                </a:cubicBezTo>
                <a:cubicBezTo>
                  <a:pt x="314" y="33"/>
                  <a:pt x="315" y="32"/>
                  <a:pt x="314" y="31"/>
                </a:cubicBezTo>
                <a:cubicBezTo>
                  <a:pt x="313" y="29"/>
                  <a:pt x="313" y="30"/>
                  <a:pt x="313" y="30"/>
                </a:cubicBezTo>
                <a:cubicBezTo>
                  <a:pt x="313" y="30"/>
                  <a:pt x="313" y="29"/>
                  <a:pt x="312" y="28"/>
                </a:cubicBezTo>
                <a:cubicBezTo>
                  <a:pt x="312" y="28"/>
                  <a:pt x="312" y="26"/>
                  <a:pt x="311" y="26"/>
                </a:cubicBezTo>
                <a:cubicBezTo>
                  <a:pt x="310" y="25"/>
                  <a:pt x="310" y="25"/>
                  <a:pt x="310" y="24"/>
                </a:cubicBezTo>
                <a:cubicBezTo>
                  <a:pt x="310" y="24"/>
                  <a:pt x="310" y="23"/>
                  <a:pt x="310" y="23"/>
                </a:cubicBezTo>
                <a:cubicBezTo>
                  <a:pt x="309" y="23"/>
                  <a:pt x="309" y="22"/>
                  <a:pt x="309" y="22"/>
                </a:cubicBezTo>
                <a:cubicBezTo>
                  <a:pt x="309" y="21"/>
                  <a:pt x="308" y="20"/>
                  <a:pt x="308" y="20"/>
                </a:cubicBezTo>
                <a:cubicBezTo>
                  <a:pt x="307" y="20"/>
                  <a:pt x="307" y="19"/>
                  <a:pt x="307" y="18"/>
                </a:cubicBezTo>
                <a:cubicBezTo>
                  <a:pt x="306" y="17"/>
                  <a:pt x="305" y="16"/>
                  <a:pt x="305" y="16"/>
                </a:cubicBezTo>
                <a:cubicBezTo>
                  <a:pt x="305" y="16"/>
                  <a:pt x="306" y="16"/>
                  <a:pt x="306" y="16"/>
                </a:cubicBezTo>
                <a:cubicBezTo>
                  <a:pt x="306" y="15"/>
                  <a:pt x="307" y="15"/>
                  <a:pt x="307" y="12"/>
                </a:cubicBezTo>
                <a:cubicBezTo>
                  <a:pt x="307" y="10"/>
                  <a:pt x="305" y="8"/>
                  <a:pt x="303" y="6"/>
                </a:cubicBezTo>
                <a:cubicBezTo>
                  <a:pt x="301" y="5"/>
                  <a:pt x="298" y="3"/>
                  <a:pt x="296" y="2"/>
                </a:cubicBezTo>
                <a:cubicBezTo>
                  <a:pt x="294" y="1"/>
                  <a:pt x="291" y="1"/>
                  <a:pt x="290" y="1"/>
                </a:cubicBezTo>
                <a:cubicBezTo>
                  <a:pt x="288" y="1"/>
                  <a:pt x="285" y="1"/>
                  <a:pt x="283" y="1"/>
                </a:cubicBezTo>
                <a:cubicBezTo>
                  <a:pt x="281" y="1"/>
                  <a:pt x="280" y="0"/>
                  <a:pt x="278" y="1"/>
                </a:cubicBezTo>
                <a:cubicBezTo>
                  <a:pt x="276" y="1"/>
                  <a:pt x="275" y="2"/>
                  <a:pt x="274" y="2"/>
                </a:cubicBezTo>
                <a:cubicBezTo>
                  <a:pt x="273" y="2"/>
                  <a:pt x="271" y="2"/>
                  <a:pt x="269" y="2"/>
                </a:cubicBezTo>
                <a:cubicBezTo>
                  <a:pt x="268" y="2"/>
                  <a:pt x="266" y="3"/>
                  <a:pt x="265" y="3"/>
                </a:cubicBezTo>
                <a:cubicBezTo>
                  <a:pt x="263" y="3"/>
                  <a:pt x="261" y="4"/>
                  <a:pt x="260" y="4"/>
                </a:cubicBezTo>
                <a:cubicBezTo>
                  <a:pt x="259" y="5"/>
                  <a:pt x="257" y="5"/>
                  <a:pt x="256" y="6"/>
                </a:cubicBezTo>
                <a:cubicBezTo>
                  <a:pt x="255" y="6"/>
                  <a:pt x="254" y="7"/>
                  <a:pt x="253" y="8"/>
                </a:cubicBezTo>
                <a:cubicBezTo>
                  <a:pt x="251" y="8"/>
                  <a:pt x="250" y="10"/>
                  <a:pt x="248" y="11"/>
                </a:cubicBezTo>
                <a:cubicBezTo>
                  <a:pt x="247" y="13"/>
                  <a:pt x="246" y="14"/>
                  <a:pt x="243" y="17"/>
                </a:cubicBezTo>
                <a:cubicBezTo>
                  <a:pt x="240" y="20"/>
                  <a:pt x="241" y="22"/>
                  <a:pt x="240" y="23"/>
                </a:cubicBezTo>
                <a:cubicBezTo>
                  <a:pt x="239" y="25"/>
                  <a:pt x="239" y="26"/>
                  <a:pt x="238" y="28"/>
                </a:cubicBezTo>
                <a:cubicBezTo>
                  <a:pt x="238" y="29"/>
                  <a:pt x="238" y="30"/>
                  <a:pt x="237" y="31"/>
                </a:cubicBezTo>
                <a:cubicBezTo>
                  <a:pt x="237" y="33"/>
                  <a:pt x="237" y="34"/>
                  <a:pt x="237" y="37"/>
                </a:cubicBezTo>
                <a:cubicBezTo>
                  <a:pt x="237" y="39"/>
                  <a:pt x="237" y="40"/>
                  <a:pt x="237" y="41"/>
                </a:cubicBezTo>
                <a:cubicBezTo>
                  <a:pt x="237" y="42"/>
                  <a:pt x="238" y="42"/>
                  <a:pt x="238" y="43"/>
                </a:cubicBezTo>
                <a:cubicBezTo>
                  <a:pt x="238" y="44"/>
                  <a:pt x="237" y="44"/>
                  <a:pt x="237" y="45"/>
                </a:cubicBezTo>
                <a:cubicBezTo>
                  <a:pt x="237" y="47"/>
                  <a:pt x="238" y="48"/>
                  <a:pt x="238" y="49"/>
                </a:cubicBezTo>
                <a:cubicBezTo>
                  <a:pt x="238" y="49"/>
                  <a:pt x="238" y="50"/>
                  <a:pt x="238" y="51"/>
                </a:cubicBezTo>
                <a:cubicBezTo>
                  <a:pt x="238" y="51"/>
                  <a:pt x="238" y="52"/>
                  <a:pt x="238" y="53"/>
                </a:cubicBezTo>
                <a:cubicBezTo>
                  <a:pt x="238" y="56"/>
                  <a:pt x="239" y="57"/>
                  <a:pt x="239" y="59"/>
                </a:cubicBezTo>
                <a:cubicBezTo>
                  <a:pt x="239" y="60"/>
                  <a:pt x="240" y="60"/>
                  <a:pt x="240" y="61"/>
                </a:cubicBezTo>
                <a:cubicBezTo>
                  <a:pt x="240" y="61"/>
                  <a:pt x="240" y="61"/>
                  <a:pt x="240" y="62"/>
                </a:cubicBezTo>
                <a:cubicBezTo>
                  <a:pt x="240" y="62"/>
                  <a:pt x="241" y="63"/>
                  <a:pt x="241" y="64"/>
                </a:cubicBezTo>
                <a:cubicBezTo>
                  <a:pt x="242" y="65"/>
                  <a:pt x="242" y="66"/>
                  <a:pt x="243" y="66"/>
                </a:cubicBezTo>
                <a:cubicBezTo>
                  <a:pt x="243" y="67"/>
                  <a:pt x="243" y="68"/>
                  <a:pt x="244" y="69"/>
                </a:cubicBezTo>
                <a:cubicBezTo>
                  <a:pt x="244" y="69"/>
                  <a:pt x="244" y="70"/>
                  <a:pt x="244" y="70"/>
                </a:cubicBezTo>
                <a:cubicBezTo>
                  <a:pt x="244" y="71"/>
                  <a:pt x="244" y="72"/>
                  <a:pt x="244" y="73"/>
                </a:cubicBezTo>
                <a:cubicBezTo>
                  <a:pt x="245" y="73"/>
                  <a:pt x="245" y="74"/>
                  <a:pt x="246" y="74"/>
                </a:cubicBezTo>
                <a:cubicBezTo>
                  <a:pt x="246" y="75"/>
                  <a:pt x="246" y="75"/>
                  <a:pt x="246" y="76"/>
                </a:cubicBezTo>
                <a:cubicBezTo>
                  <a:pt x="246" y="76"/>
                  <a:pt x="247" y="76"/>
                  <a:pt x="247" y="77"/>
                </a:cubicBezTo>
                <a:cubicBezTo>
                  <a:pt x="248" y="78"/>
                  <a:pt x="249" y="78"/>
                  <a:pt x="249" y="79"/>
                </a:cubicBezTo>
                <a:cubicBezTo>
                  <a:pt x="250" y="79"/>
                  <a:pt x="251" y="80"/>
                  <a:pt x="252" y="79"/>
                </a:cubicBezTo>
                <a:cubicBezTo>
                  <a:pt x="253" y="79"/>
                  <a:pt x="254" y="79"/>
                  <a:pt x="254" y="79"/>
                </a:cubicBezTo>
                <a:cubicBezTo>
                  <a:pt x="254" y="79"/>
                  <a:pt x="254" y="80"/>
                  <a:pt x="254" y="81"/>
                </a:cubicBezTo>
                <a:cubicBezTo>
                  <a:pt x="254" y="82"/>
                  <a:pt x="253" y="83"/>
                  <a:pt x="252" y="85"/>
                </a:cubicBezTo>
                <a:cubicBezTo>
                  <a:pt x="252" y="86"/>
                  <a:pt x="251" y="87"/>
                  <a:pt x="251" y="88"/>
                </a:cubicBezTo>
                <a:cubicBezTo>
                  <a:pt x="250" y="88"/>
                  <a:pt x="248" y="87"/>
                  <a:pt x="246" y="86"/>
                </a:cubicBezTo>
                <a:cubicBezTo>
                  <a:pt x="244" y="86"/>
                  <a:pt x="244" y="86"/>
                  <a:pt x="239" y="86"/>
                </a:cubicBezTo>
                <a:cubicBezTo>
                  <a:pt x="238" y="86"/>
                  <a:pt x="236" y="86"/>
                  <a:pt x="235" y="86"/>
                </a:cubicBezTo>
                <a:cubicBezTo>
                  <a:pt x="234" y="86"/>
                  <a:pt x="232" y="87"/>
                  <a:pt x="230" y="87"/>
                </a:cubicBezTo>
                <a:cubicBezTo>
                  <a:pt x="229" y="87"/>
                  <a:pt x="228" y="88"/>
                  <a:pt x="227" y="88"/>
                </a:cubicBezTo>
                <a:cubicBezTo>
                  <a:pt x="224" y="89"/>
                  <a:pt x="223" y="90"/>
                  <a:pt x="220" y="92"/>
                </a:cubicBezTo>
                <a:cubicBezTo>
                  <a:pt x="218" y="93"/>
                  <a:pt x="215" y="95"/>
                  <a:pt x="214" y="97"/>
                </a:cubicBezTo>
                <a:cubicBezTo>
                  <a:pt x="212" y="98"/>
                  <a:pt x="211" y="99"/>
                  <a:pt x="209" y="101"/>
                </a:cubicBezTo>
                <a:cubicBezTo>
                  <a:pt x="207" y="103"/>
                  <a:pt x="206" y="104"/>
                  <a:pt x="205" y="106"/>
                </a:cubicBezTo>
                <a:cubicBezTo>
                  <a:pt x="204" y="108"/>
                  <a:pt x="204" y="108"/>
                  <a:pt x="203" y="110"/>
                </a:cubicBezTo>
                <a:cubicBezTo>
                  <a:pt x="203" y="112"/>
                  <a:pt x="203" y="113"/>
                  <a:pt x="203" y="114"/>
                </a:cubicBezTo>
                <a:cubicBezTo>
                  <a:pt x="202" y="116"/>
                  <a:pt x="202" y="117"/>
                  <a:pt x="202" y="117"/>
                </a:cubicBezTo>
                <a:cubicBezTo>
                  <a:pt x="202" y="117"/>
                  <a:pt x="201" y="118"/>
                  <a:pt x="200" y="119"/>
                </a:cubicBezTo>
                <a:cubicBezTo>
                  <a:pt x="198" y="119"/>
                  <a:pt x="197" y="121"/>
                  <a:pt x="196" y="122"/>
                </a:cubicBezTo>
                <a:cubicBezTo>
                  <a:pt x="195" y="122"/>
                  <a:pt x="194" y="122"/>
                  <a:pt x="194" y="122"/>
                </a:cubicBezTo>
                <a:cubicBezTo>
                  <a:pt x="193" y="122"/>
                  <a:pt x="193" y="122"/>
                  <a:pt x="191" y="124"/>
                </a:cubicBezTo>
                <a:cubicBezTo>
                  <a:pt x="189" y="125"/>
                  <a:pt x="188" y="127"/>
                  <a:pt x="187" y="129"/>
                </a:cubicBezTo>
                <a:cubicBezTo>
                  <a:pt x="186" y="130"/>
                  <a:pt x="186" y="131"/>
                  <a:pt x="185" y="132"/>
                </a:cubicBezTo>
                <a:cubicBezTo>
                  <a:pt x="184" y="132"/>
                  <a:pt x="183" y="133"/>
                  <a:pt x="183" y="133"/>
                </a:cubicBezTo>
                <a:cubicBezTo>
                  <a:pt x="182" y="133"/>
                  <a:pt x="181" y="134"/>
                  <a:pt x="180" y="134"/>
                </a:cubicBezTo>
                <a:cubicBezTo>
                  <a:pt x="178" y="134"/>
                  <a:pt x="178" y="134"/>
                  <a:pt x="175" y="135"/>
                </a:cubicBezTo>
                <a:cubicBezTo>
                  <a:pt x="173" y="136"/>
                  <a:pt x="171" y="137"/>
                  <a:pt x="170" y="138"/>
                </a:cubicBezTo>
                <a:cubicBezTo>
                  <a:pt x="169" y="139"/>
                  <a:pt x="168" y="140"/>
                  <a:pt x="167" y="141"/>
                </a:cubicBezTo>
                <a:cubicBezTo>
                  <a:pt x="165" y="142"/>
                  <a:pt x="165" y="142"/>
                  <a:pt x="161" y="144"/>
                </a:cubicBezTo>
                <a:cubicBezTo>
                  <a:pt x="160" y="145"/>
                  <a:pt x="158" y="146"/>
                  <a:pt x="157" y="147"/>
                </a:cubicBezTo>
                <a:cubicBezTo>
                  <a:pt x="156" y="148"/>
                  <a:pt x="155" y="148"/>
                  <a:pt x="154" y="149"/>
                </a:cubicBezTo>
                <a:cubicBezTo>
                  <a:pt x="152" y="151"/>
                  <a:pt x="150" y="152"/>
                  <a:pt x="147" y="154"/>
                </a:cubicBezTo>
                <a:cubicBezTo>
                  <a:pt x="144" y="156"/>
                  <a:pt x="141" y="159"/>
                  <a:pt x="140" y="162"/>
                </a:cubicBezTo>
                <a:cubicBezTo>
                  <a:pt x="138" y="165"/>
                  <a:pt x="137" y="174"/>
                  <a:pt x="135" y="180"/>
                </a:cubicBezTo>
                <a:cubicBezTo>
                  <a:pt x="134" y="187"/>
                  <a:pt x="132" y="200"/>
                  <a:pt x="130" y="205"/>
                </a:cubicBezTo>
                <a:cubicBezTo>
                  <a:pt x="129" y="211"/>
                  <a:pt x="129" y="214"/>
                  <a:pt x="128" y="218"/>
                </a:cubicBezTo>
                <a:cubicBezTo>
                  <a:pt x="127" y="222"/>
                  <a:pt x="127" y="224"/>
                  <a:pt x="126" y="228"/>
                </a:cubicBezTo>
                <a:cubicBezTo>
                  <a:pt x="126" y="232"/>
                  <a:pt x="126" y="232"/>
                  <a:pt x="125" y="237"/>
                </a:cubicBezTo>
                <a:cubicBezTo>
                  <a:pt x="124" y="242"/>
                  <a:pt x="124" y="248"/>
                  <a:pt x="123" y="252"/>
                </a:cubicBezTo>
                <a:cubicBezTo>
                  <a:pt x="123" y="256"/>
                  <a:pt x="122" y="259"/>
                  <a:pt x="122" y="261"/>
                </a:cubicBezTo>
                <a:cubicBezTo>
                  <a:pt x="122" y="262"/>
                  <a:pt x="122" y="264"/>
                  <a:pt x="121" y="265"/>
                </a:cubicBezTo>
                <a:cubicBezTo>
                  <a:pt x="121" y="266"/>
                  <a:pt x="121" y="268"/>
                  <a:pt x="120" y="269"/>
                </a:cubicBezTo>
                <a:cubicBezTo>
                  <a:pt x="120" y="272"/>
                  <a:pt x="119" y="274"/>
                  <a:pt x="119" y="275"/>
                </a:cubicBezTo>
                <a:cubicBezTo>
                  <a:pt x="119" y="275"/>
                  <a:pt x="119" y="275"/>
                  <a:pt x="120" y="275"/>
                </a:cubicBezTo>
                <a:cubicBezTo>
                  <a:pt x="121" y="275"/>
                  <a:pt x="122" y="275"/>
                  <a:pt x="125" y="276"/>
                </a:cubicBezTo>
                <a:cubicBezTo>
                  <a:pt x="129" y="277"/>
                  <a:pt x="134" y="278"/>
                  <a:pt x="134" y="278"/>
                </a:cubicBezTo>
                <a:cubicBezTo>
                  <a:pt x="134" y="278"/>
                  <a:pt x="134" y="279"/>
                  <a:pt x="134" y="279"/>
                </a:cubicBezTo>
                <a:cubicBezTo>
                  <a:pt x="134" y="280"/>
                  <a:pt x="134" y="280"/>
                  <a:pt x="135" y="280"/>
                </a:cubicBezTo>
                <a:cubicBezTo>
                  <a:pt x="135" y="280"/>
                  <a:pt x="136" y="280"/>
                  <a:pt x="136" y="281"/>
                </a:cubicBezTo>
                <a:cubicBezTo>
                  <a:pt x="136" y="281"/>
                  <a:pt x="135" y="281"/>
                  <a:pt x="135" y="282"/>
                </a:cubicBezTo>
                <a:cubicBezTo>
                  <a:pt x="134" y="284"/>
                  <a:pt x="134" y="284"/>
                  <a:pt x="134" y="286"/>
                </a:cubicBezTo>
                <a:cubicBezTo>
                  <a:pt x="133" y="289"/>
                  <a:pt x="133" y="290"/>
                  <a:pt x="133" y="290"/>
                </a:cubicBezTo>
                <a:cubicBezTo>
                  <a:pt x="133" y="290"/>
                  <a:pt x="132" y="291"/>
                  <a:pt x="132" y="291"/>
                </a:cubicBezTo>
                <a:cubicBezTo>
                  <a:pt x="131" y="292"/>
                  <a:pt x="131" y="292"/>
                  <a:pt x="131" y="293"/>
                </a:cubicBezTo>
                <a:cubicBezTo>
                  <a:pt x="130" y="295"/>
                  <a:pt x="128" y="298"/>
                  <a:pt x="128" y="299"/>
                </a:cubicBezTo>
                <a:cubicBezTo>
                  <a:pt x="127" y="301"/>
                  <a:pt x="127" y="301"/>
                  <a:pt x="127" y="301"/>
                </a:cubicBezTo>
                <a:cubicBezTo>
                  <a:pt x="127" y="302"/>
                  <a:pt x="127" y="302"/>
                  <a:pt x="126" y="302"/>
                </a:cubicBezTo>
                <a:cubicBezTo>
                  <a:pt x="126" y="303"/>
                  <a:pt x="126" y="304"/>
                  <a:pt x="126" y="304"/>
                </a:cubicBezTo>
                <a:cubicBezTo>
                  <a:pt x="126" y="304"/>
                  <a:pt x="119" y="300"/>
                  <a:pt x="114" y="296"/>
                </a:cubicBezTo>
                <a:cubicBezTo>
                  <a:pt x="108" y="293"/>
                  <a:pt x="103" y="290"/>
                  <a:pt x="103" y="290"/>
                </a:cubicBezTo>
                <a:cubicBezTo>
                  <a:pt x="103" y="290"/>
                  <a:pt x="103" y="289"/>
                  <a:pt x="103" y="288"/>
                </a:cubicBezTo>
                <a:cubicBezTo>
                  <a:pt x="103" y="288"/>
                  <a:pt x="102" y="287"/>
                  <a:pt x="101" y="287"/>
                </a:cubicBezTo>
                <a:cubicBezTo>
                  <a:pt x="100" y="286"/>
                  <a:pt x="99" y="285"/>
                  <a:pt x="98" y="285"/>
                </a:cubicBezTo>
                <a:cubicBezTo>
                  <a:pt x="97" y="284"/>
                  <a:pt x="96" y="284"/>
                  <a:pt x="95" y="284"/>
                </a:cubicBezTo>
                <a:cubicBezTo>
                  <a:pt x="95" y="284"/>
                  <a:pt x="94" y="284"/>
                  <a:pt x="94" y="284"/>
                </a:cubicBezTo>
                <a:cubicBezTo>
                  <a:pt x="93" y="284"/>
                  <a:pt x="91" y="282"/>
                  <a:pt x="88" y="280"/>
                </a:cubicBezTo>
                <a:cubicBezTo>
                  <a:pt x="84" y="278"/>
                  <a:pt x="84" y="278"/>
                  <a:pt x="82" y="277"/>
                </a:cubicBezTo>
                <a:cubicBezTo>
                  <a:pt x="81" y="276"/>
                  <a:pt x="80" y="275"/>
                  <a:pt x="80" y="274"/>
                </a:cubicBezTo>
                <a:cubicBezTo>
                  <a:pt x="79" y="273"/>
                  <a:pt x="77" y="274"/>
                  <a:pt x="77" y="274"/>
                </a:cubicBezTo>
                <a:cubicBezTo>
                  <a:pt x="76" y="274"/>
                  <a:pt x="75" y="274"/>
                  <a:pt x="75" y="275"/>
                </a:cubicBezTo>
                <a:cubicBezTo>
                  <a:pt x="75" y="275"/>
                  <a:pt x="75" y="275"/>
                  <a:pt x="73" y="275"/>
                </a:cubicBezTo>
                <a:cubicBezTo>
                  <a:pt x="72" y="275"/>
                  <a:pt x="72" y="275"/>
                  <a:pt x="71" y="275"/>
                </a:cubicBezTo>
                <a:cubicBezTo>
                  <a:pt x="70" y="275"/>
                  <a:pt x="69" y="274"/>
                  <a:pt x="68" y="274"/>
                </a:cubicBezTo>
                <a:cubicBezTo>
                  <a:pt x="67" y="274"/>
                  <a:pt x="67" y="274"/>
                  <a:pt x="66" y="274"/>
                </a:cubicBezTo>
                <a:cubicBezTo>
                  <a:pt x="65" y="274"/>
                  <a:pt x="65" y="276"/>
                  <a:pt x="65" y="276"/>
                </a:cubicBezTo>
                <a:cubicBezTo>
                  <a:pt x="64" y="277"/>
                  <a:pt x="64" y="278"/>
                  <a:pt x="64" y="279"/>
                </a:cubicBezTo>
                <a:cubicBezTo>
                  <a:pt x="63" y="280"/>
                  <a:pt x="63" y="281"/>
                  <a:pt x="63" y="281"/>
                </a:cubicBezTo>
                <a:cubicBezTo>
                  <a:pt x="63" y="281"/>
                  <a:pt x="55" y="296"/>
                  <a:pt x="44" y="314"/>
                </a:cubicBezTo>
                <a:cubicBezTo>
                  <a:pt x="39" y="325"/>
                  <a:pt x="33" y="336"/>
                  <a:pt x="27" y="346"/>
                </a:cubicBezTo>
                <a:cubicBezTo>
                  <a:pt x="15" y="369"/>
                  <a:pt x="5" y="388"/>
                  <a:pt x="5" y="388"/>
                </a:cubicBezTo>
                <a:cubicBezTo>
                  <a:pt x="5" y="388"/>
                  <a:pt x="4" y="388"/>
                  <a:pt x="4" y="388"/>
                </a:cubicBezTo>
                <a:cubicBezTo>
                  <a:pt x="3" y="388"/>
                  <a:pt x="3" y="389"/>
                  <a:pt x="3" y="390"/>
                </a:cubicBezTo>
                <a:cubicBezTo>
                  <a:pt x="3" y="391"/>
                  <a:pt x="2" y="391"/>
                  <a:pt x="2" y="391"/>
                </a:cubicBezTo>
                <a:cubicBezTo>
                  <a:pt x="1" y="392"/>
                  <a:pt x="0" y="393"/>
                  <a:pt x="1" y="394"/>
                </a:cubicBezTo>
                <a:cubicBezTo>
                  <a:pt x="1" y="396"/>
                  <a:pt x="3" y="396"/>
                  <a:pt x="4" y="397"/>
                </a:cubicBezTo>
                <a:close/>
                <a:moveTo>
                  <a:pt x="132" y="307"/>
                </a:moveTo>
                <a:cubicBezTo>
                  <a:pt x="132" y="307"/>
                  <a:pt x="132" y="306"/>
                  <a:pt x="132" y="306"/>
                </a:cubicBezTo>
                <a:cubicBezTo>
                  <a:pt x="133" y="305"/>
                  <a:pt x="133" y="304"/>
                  <a:pt x="134" y="303"/>
                </a:cubicBezTo>
                <a:cubicBezTo>
                  <a:pt x="134" y="302"/>
                  <a:pt x="135" y="301"/>
                  <a:pt x="135" y="300"/>
                </a:cubicBezTo>
                <a:cubicBezTo>
                  <a:pt x="136" y="300"/>
                  <a:pt x="136" y="300"/>
                  <a:pt x="136" y="300"/>
                </a:cubicBezTo>
                <a:cubicBezTo>
                  <a:pt x="136" y="300"/>
                  <a:pt x="136" y="300"/>
                  <a:pt x="136" y="301"/>
                </a:cubicBezTo>
                <a:cubicBezTo>
                  <a:pt x="136" y="302"/>
                  <a:pt x="136" y="302"/>
                  <a:pt x="137" y="303"/>
                </a:cubicBezTo>
                <a:cubicBezTo>
                  <a:pt x="138" y="304"/>
                  <a:pt x="139" y="304"/>
                  <a:pt x="139" y="304"/>
                </a:cubicBezTo>
                <a:cubicBezTo>
                  <a:pt x="139" y="304"/>
                  <a:pt x="140" y="305"/>
                  <a:pt x="141" y="305"/>
                </a:cubicBezTo>
                <a:cubicBezTo>
                  <a:pt x="141" y="306"/>
                  <a:pt x="141" y="306"/>
                  <a:pt x="142" y="306"/>
                </a:cubicBezTo>
                <a:cubicBezTo>
                  <a:pt x="142" y="305"/>
                  <a:pt x="143" y="305"/>
                  <a:pt x="143" y="305"/>
                </a:cubicBezTo>
                <a:cubicBezTo>
                  <a:pt x="143" y="305"/>
                  <a:pt x="142" y="307"/>
                  <a:pt x="144" y="308"/>
                </a:cubicBezTo>
                <a:cubicBezTo>
                  <a:pt x="145" y="309"/>
                  <a:pt x="145" y="309"/>
                  <a:pt x="146" y="309"/>
                </a:cubicBezTo>
                <a:cubicBezTo>
                  <a:pt x="148" y="310"/>
                  <a:pt x="148" y="310"/>
                  <a:pt x="148" y="309"/>
                </a:cubicBezTo>
                <a:cubicBezTo>
                  <a:pt x="149" y="309"/>
                  <a:pt x="149" y="309"/>
                  <a:pt x="149" y="309"/>
                </a:cubicBezTo>
                <a:cubicBezTo>
                  <a:pt x="149" y="309"/>
                  <a:pt x="149" y="311"/>
                  <a:pt x="150" y="312"/>
                </a:cubicBezTo>
                <a:cubicBezTo>
                  <a:pt x="151" y="313"/>
                  <a:pt x="152" y="313"/>
                  <a:pt x="153" y="314"/>
                </a:cubicBezTo>
                <a:cubicBezTo>
                  <a:pt x="154" y="314"/>
                  <a:pt x="155" y="314"/>
                  <a:pt x="155" y="313"/>
                </a:cubicBezTo>
                <a:cubicBezTo>
                  <a:pt x="156" y="313"/>
                  <a:pt x="156" y="313"/>
                  <a:pt x="156" y="313"/>
                </a:cubicBezTo>
                <a:cubicBezTo>
                  <a:pt x="156" y="313"/>
                  <a:pt x="156" y="316"/>
                  <a:pt x="157" y="316"/>
                </a:cubicBezTo>
                <a:cubicBezTo>
                  <a:pt x="157" y="317"/>
                  <a:pt x="158" y="317"/>
                  <a:pt x="159" y="318"/>
                </a:cubicBezTo>
                <a:cubicBezTo>
                  <a:pt x="160" y="318"/>
                  <a:pt x="161" y="318"/>
                  <a:pt x="162" y="317"/>
                </a:cubicBezTo>
                <a:cubicBezTo>
                  <a:pt x="163" y="317"/>
                  <a:pt x="163" y="317"/>
                  <a:pt x="164" y="316"/>
                </a:cubicBezTo>
                <a:cubicBezTo>
                  <a:pt x="164" y="316"/>
                  <a:pt x="165" y="316"/>
                  <a:pt x="165" y="316"/>
                </a:cubicBezTo>
                <a:cubicBezTo>
                  <a:pt x="165" y="316"/>
                  <a:pt x="165" y="317"/>
                  <a:pt x="164" y="319"/>
                </a:cubicBezTo>
                <a:cubicBezTo>
                  <a:pt x="163" y="321"/>
                  <a:pt x="162" y="323"/>
                  <a:pt x="162" y="323"/>
                </a:cubicBezTo>
                <a:cubicBezTo>
                  <a:pt x="162" y="323"/>
                  <a:pt x="162" y="322"/>
                  <a:pt x="161" y="323"/>
                </a:cubicBezTo>
                <a:cubicBezTo>
                  <a:pt x="161" y="323"/>
                  <a:pt x="160" y="324"/>
                  <a:pt x="160" y="324"/>
                </a:cubicBezTo>
                <a:cubicBezTo>
                  <a:pt x="160" y="324"/>
                  <a:pt x="160" y="324"/>
                  <a:pt x="160" y="324"/>
                </a:cubicBezTo>
                <a:cubicBezTo>
                  <a:pt x="160" y="324"/>
                  <a:pt x="156" y="322"/>
                  <a:pt x="152" y="320"/>
                </a:cubicBezTo>
                <a:cubicBezTo>
                  <a:pt x="148" y="317"/>
                  <a:pt x="132" y="307"/>
                  <a:pt x="132" y="307"/>
                </a:cubicBezTo>
                <a:close/>
              </a:path>
            </a:pathLst>
          </a:custGeom>
          <a:solidFill>
            <a:srgbClr val="338AB8"/>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a:p>
        </p:txBody>
      </p:sp>
      <p:sp>
        <p:nvSpPr>
          <p:cNvPr id="27" name="Rectangle 2"/>
          <p:cNvSpPr/>
          <p:nvPr/>
        </p:nvSpPr>
        <p:spPr>
          <a:xfrm>
            <a:off x="688002" y="1997808"/>
            <a:ext cx="457260" cy="457260"/>
          </a:xfrm>
          <a:prstGeom prst="rect">
            <a:avLst/>
          </a:pr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200" dirty="0">
                <a:latin typeface="Lato Heavy" panose="020F0502020204030203" pitchFamily="34" charset="0"/>
                <a:ea typeface="Lato Heavy" panose="020F0502020204030203" pitchFamily="34" charset="0"/>
                <a:cs typeface="Lato Heavy" panose="020F0502020204030203" pitchFamily="34" charset="0"/>
              </a:rPr>
              <a:t>1</a:t>
            </a:r>
          </a:p>
        </p:txBody>
      </p:sp>
      <p:sp>
        <p:nvSpPr>
          <p:cNvPr id="28" name="矩形 27"/>
          <p:cNvSpPr/>
          <p:nvPr/>
        </p:nvSpPr>
        <p:spPr>
          <a:xfrm>
            <a:off x="1414799" y="1854898"/>
            <a:ext cx="3638959" cy="812530"/>
          </a:xfrm>
          <a:prstGeom prst="rect">
            <a:avLst/>
          </a:prstGeom>
          <a:noFill/>
        </p:spPr>
        <p:txBody>
          <a:bodyPr wrap="square">
            <a:spAutoFit/>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29" name="Rectangle 2"/>
          <p:cNvSpPr/>
          <p:nvPr/>
        </p:nvSpPr>
        <p:spPr>
          <a:xfrm>
            <a:off x="688002" y="3545924"/>
            <a:ext cx="457260" cy="457260"/>
          </a:xfrm>
          <a:prstGeom prst="rect">
            <a:avLst/>
          </a:pr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200" dirty="0">
                <a:latin typeface="Lato Heavy" panose="020F0502020204030203" pitchFamily="34" charset="0"/>
                <a:ea typeface="Lato Heavy" panose="020F0502020204030203" pitchFamily="34" charset="0"/>
                <a:cs typeface="Lato Heavy" panose="020F0502020204030203" pitchFamily="34" charset="0"/>
              </a:rPr>
              <a:t>2</a:t>
            </a:r>
          </a:p>
        </p:txBody>
      </p:sp>
      <p:sp>
        <p:nvSpPr>
          <p:cNvPr id="30" name="矩形 29"/>
          <p:cNvSpPr/>
          <p:nvPr/>
        </p:nvSpPr>
        <p:spPr>
          <a:xfrm>
            <a:off x="1414799" y="3368289"/>
            <a:ext cx="3638959" cy="812530"/>
          </a:xfrm>
          <a:prstGeom prst="rect">
            <a:avLst/>
          </a:prstGeom>
          <a:noFill/>
        </p:spPr>
        <p:txBody>
          <a:bodyPr wrap="square">
            <a:spAutoFit/>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31" name="Rectangle 2"/>
          <p:cNvSpPr/>
          <p:nvPr/>
        </p:nvSpPr>
        <p:spPr>
          <a:xfrm>
            <a:off x="688002" y="5089650"/>
            <a:ext cx="457260" cy="457260"/>
          </a:xfrm>
          <a:prstGeom prst="rect">
            <a:avLst/>
          </a:pr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200" dirty="0">
                <a:latin typeface="Lato Heavy" panose="020F0502020204030203" pitchFamily="34" charset="0"/>
                <a:ea typeface="Lato Heavy" panose="020F0502020204030203" pitchFamily="34" charset="0"/>
                <a:cs typeface="Lato Heavy" panose="020F0502020204030203" pitchFamily="34" charset="0"/>
              </a:rPr>
              <a:t>3</a:t>
            </a:r>
          </a:p>
        </p:txBody>
      </p:sp>
      <p:sp>
        <p:nvSpPr>
          <p:cNvPr id="32" name="矩形 31"/>
          <p:cNvSpPr/>
          <p:nvPr/>
        </p:nvSpPr>
        <p:spPr>
          <a:xfrm>
            <a:off x="1414799" y="4940871"/>
            <a:ext cx="3638959" cy="789512"/>
          </a:xfrm>
          <a:prstGeom prst="rect">
            <a:avLst/>
          </a:prstGeom>
          <a:noFill/>
        </p:spPr>
        <p:txBody>
          <a:bodyPr wrap="square">
            <a:spAutoFit/>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Tree>
    <p:extLst>
      <p:ext uri="{BB962C8B-B14F-4D97-AF65-F5344CB8AC3E}">
        <p14:creationId xmlns:p14="http://schemas.microsoft.com/office/powerpoint/2010/main" val="1723237443"/>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2.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3460" y="2345690"/>
            <a:ext cx="1870710" cy="1870710"/>
            <a:chOff x="1013460" y="2366010"/>
            <a:chExt cx="1870710" cy="1870710"/>
          </a:xfrm>
        </p:grpSpPr>
        <p:sp>
          <p:nvSpPr>
            <p:cNvPr id="3" name="椭圆 2"/>
            <p:cNvSpPr/>
            <p:nvPr/>
          </p:nvSpPr>
          <p:spPr>
            <a:xfrm>
              <a:off x="1137285" y="2489835"/>
              <a:ext cx="1623060" cy="1623060"/>
            </a:xfrm>
            <a:prstGeom prst="ellipse">
              <a:avLst/>
            </a:prstGeom>
            <a:solidFill>
              <a:srgbClr val="F37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latin typeface="Century Gothic" panose="020B0502020202020204" pitchFamily="34" charset="0"/>
                </a:rPr>
                <a:t>01</a:t>
              </a:r>
              <a:endParaRPr lang="zh-CN" altLang="en-US" sz="4000" dirty="0">
                <a:latin typeface="Century Gothic" panose="020B0502020202020204" pitchFamily="34" charset="0"/>
              </a:endParaRPr>
            </a:p>
          </p:txBody>
        </p:sp>
        <p:sp>
          <p:nvSpPr>
            <p:cNvPr id="4" name="椭圆 3"/>
            <p:cNvSpPr/>
            <p:nvPr/>
          </p:nvSpPr>
          <p:spPr>
            <a:xfrm>
              <a:off x="1013460" y="2366010"/>
              <a:ext cx="1870710" cy="1870710"/>
            </a:xfrm>
            <a:prstGeom prst="ellipse">
              <a:avLst/>
            </a:prstGeom>
            <a:noFill/>
            <a:ln>
              <a:solidFill>
                <a:srgbClr val="F371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778250" y="2345690"/>
            <a:ext cx="1870710" cy="1870710"/>
            <a:chOff x="1013460" y="2366010"/>
            <a:chExt cx="1870710" cy="1870710"/>
          </a:xfrm>
        </p:grpSpPr>
        <p:sp>
          <p:nvSpPr>
            <p:cNvPr id="6" name="椭圆 5"/>
            <p:cNvSpPr/>
            <p:nvPr/>
          </p:nvSpPr>
          <p:spPr>
            <a:xfrm>
              <a:off x="1137285" y="2489835"/>
              <a:ext cx="1623060" cy="1623060"/>
            </a:xfrm>
            <a:prstGeom prst="ellipse">
              <a:avLst/>
            </a:prstGeom>
            <a:solidFill>
              <a:srgbClr val="338A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latin typeface="Century Gothic" panose="020B0502020202020204" pitchFamily="34" charset="0"/>
                </a:rPr>
                <a:t>02</a:t>
              </a:r>
              <a:endParaRPr lang="zh-CN" altLang="en-US" sz="4000" dirty="0">
                <a:latin typeface="Century Gothic" panose="020B0502020202020204" pitchFamily="34" charset="0"/>
              </a:endParaRPr>
            </a:p>
          </p:txBody>
        </p:sp>
        <p:sp>
          <p:nvSpPr>
            <p:cNvPr id="7" name="椭圆 6"/>
            <p:cNvSpPr/>
            <p:nvPr/>
          </p:nvSpPr>
          <p:spPr>
            <a:xfrm>
              <a:off x="1013460" y="2366010"/>
              <a:ext cx="1870710" cy="1870710"/>
            </a:xfrm>
            <a:prstGeom prst="ellipse">
              <a:avLst/>
            </a:prstGeom>
            <a:noFill/>
            <a:ln>
              <a:solidFill>
                <a:srgbClr val="338A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543040" y="2345690"/>
            <a:ext cx="1870710" cy="1870710"/>
            <a:chOff x="1013460" y="2366010"/>
            <a:chExt cx="1870710" cy="1870710"/>
          </a:xfrm>
        </p:grpSpPr>
        <p:sp>
          <p:nvSpPr>
            <p:cNvPr id="9" name="椭圆 8"/>
            <p:cNvSpPr/>
            <p:nvPr/>
          </p:nvSpPr>
          <p:spPr>
            <a:xfrm>
              <a:off x="1137285" y="2489835"/>
              <a:ext cx="1623060" cy="1623060"/>
            </a:xfrm>
            <a:prstGeom prst="ellipse">
              <a:avLst/>
            </a:prstGeom>
            <a:solidFill>
              <a:srgbClr val="FFDD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latin typeface="Century Gothic" panose="020B0502020202020204" pitchFamily="34" charset="0"/>
                </a:rPr>
                <a:t>03</a:t>
              </a:r>
              <a:endParaRPr lang="zh-CN" altLang="en-US" sz="4000" dirty="0">
                <a:latin typeface="Century Gothic" panose="020B0502020202020204" pitchFamily="34" charset="0"/>
              </a:endParaRPr>
            </a:p>
          </p:txBody>
        </p:sp>
        <p:sp>
          <p:nvSpPr>
            <p:cNvPr id="10" name="椭圆 9"/>
            <p:cNvSpPr/>
            <p:nvPr/>
          </p:nvSpPr>
          <p:spPr>
            <a:xfrm>
              <a:off x="1013460" y="2366010"/>
              <a:ext cx="1870710" cy="1870710"/>
            </a:xfrm>
            <a:prstGeom prst="ellipse">
              <a:avLst/>
            </a:prstGeom>
            <a:noFill/>
            <a:ln>
              <a:solidFill>
                <a:srgbClr val="FFDD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9307830" y="2345690"/>
            <a:ext cx="1870710" cy="1870710"/>
            <a:chOff x="1013460" y="2366010"/>
            <a:chExt cx="1870710" cy="1870710"/>
          </a:xfrm>
        </p:grpSpPr>
        <p:sp>
          <p:nvSpPr>
            <p:cNvPr id="12" name="椭圆 11"/>
            <p:cNvSpPr/>
            <p:nvPr/>
          </p:nvSpPr>
          <p:spPr>
            <a:xfrm>
              <a:off x="1137285" y="2489835"/>
              <a:ext cx="1623060" cy="1623060"/>
            </a:xfrm>
            <a:prstGeom prst="ellipse">
              <a:avLst/>
            </a:prstGeom>
            <a:solidFill>
              <a:srgbClr val="64C9AA"/>
            </a:solidFill>
            <a:ln>
              <a:solidFill>
                <a:srgbClr val="64C9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latin typeface="Century Gothic" panose="020B0502020202020204" pitchFamily="34" charset="0"/>
                </a:rPr>
                <a:t>04</a:t>
              </a:r>
              <a:endParaRPr lang="zh-CN" altLang="en-US" sz="4000" dirty="0">
                <a:latin typeface="Century Gothic" panose="020B0502020202020204" pitchFamily="34" charset="0"/>
              </a:endParaRPr>
            </a:p>
          </p:txBody>
        </p:sp>
        <p:sp>
          <p:nvSpPr>
            <p:cNvPr id="13" name="椭圆 12"/>
            <p:cNvSpPr/>
            <p:nvPr/>
          </p:nvSpPr>
          <p:spPr>
            <a:xfrm>
              <a:off x="1013460" y="2366010"/>
              <a:ext cx="1870710" cy="1870710"/>
            </a:xfrm>
            <a:prstGeom prst="ellipse">
              <a:avLst/>
            </a:prstGeom>
            <a:noFill/>
            <a:ln>
              <a:solidFill>
                <a:srgbClr val="64C9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1"/>
          <p:cNvSpPr txBox="1"/>
          <p:nvPr/>
        </p:nvSpPr>
        <p:spPr>
          <a:xfrm>
            <a:off x="4817217" y="796710"/>
            <a:ext cx="2661178" cy="713016"/>
          </a:xfrm>
          <a:prstGeom prst="rect">
            <a:avLst/>
          </a:prstGeom>
          <a:noFill/>
        </p:spPr>
        <p:txBody>
          <a:bodyPr wrap="none" lIns="0" tIns="0" rIns="0" rtlCol="0">
            <a:spAutoFit/>
          </a:bodyPr>
          <a:lstStyle/>
          <a:p>
            <a:pPr algn="ctr">
              <a:lnSpc>
                <a:spcPts val="5200"/>
              </a:lnSpc>
            </a:pPr>
            <a:r>
              <a:rPr lang="en-US" altLang="zh-CN" sz="4000" b="1" dirty="0">
                <a:solidFill>
                  <a:srgbClr val="F37165"/>
                </a:solidFill>
                <a:latin typeface="微软雅黑 Light" panose="020B0502040204020203" pitchFamily="34" charset="-122"/>
                <a:ea typeface="微软雅黑 Light" panose="020B0502040204020203" pitchFamily="34" charset="-122"/>
                <a:cs typeface="微软雅黑" panose="020B0503020204020204" pitchFamily="18" charset="-122"/>
              </a:rPr>
              <a:t>CONTENTS</a:t>
            </a:r>
            <a:endParaRPr lang="en-US" altLang="zh-CN" sz="1400" dirty="0">
              <a:solidFill>
                <a:srgbClr val="F37165"/>
              </a:solidFill>
              <a:latin typeface="微软雅黑 Light" panose="020B0502040204020203" pitchFamily="34" charset="-122"/>
              <a:ea typeface="微软雅黑 Light" panose="020B0502040204020203" pitchFamily="34" charset="-122"/>
              <a:cs typeface="微软雅黑" panose="020B0503020204020204" pitchFamily="18" charset="-122"/>
            </a:endParaRPr>
          </a:p>
        </p:txBody>
      </p:sp>
      <p:grpSp>
        <p:nvGrpSpPr>
          <p:cNvPr id="15" name="组合 14"/>
          <p:cNvGrpSpPr/>
          <p:nvPr/>
        </p:nvGrpSpPr>
        <p:grpSpPr>
          <a:xfrm>
            <a:off x="828063" y="4599804"/>
            <a:ext cx="2241504" cy="1506871"/>
            <a:chOff x="828063" y="4620124"/>
            <a:chExt cx="2241504" cy="1506871"/>
          </a:xfrm>
        </p:grpSpPr>
        <p:sp>
          <p:nvSpPr>
            <p:cNvPr id="16" name="文本框 15"/>
            <p:cNvSpPr txBox="1"/>
            <p:nvPr/>
          </p:nvSpPr>
          <p:spPr>
            <a:xfrm>
              <a:off x="828063" y="4620124"/>
              <a:ext cx="2241504" cy="461665"/>
            </a:xfrm>
            <a:prstGeom prst="rect">
              <a:avLst/>
            </a:prstGeom>
            <a:noFill/>
          </p:spPr>
          <p:txBody>
            <a:bodyPr wrap="square" rtlCol="0">
              <a:spAutoFit/>
            </a:bodyPr>
            <a:lstStyle/>
            <a:p>
              <a:pPr algn="ctr"/>
              <a:r>
                <a:rPr lang="zh-CN" altLang="en-US" sz="2400" dirty="0">
                  <a:solidFill>
                    <a:srgbClr val="F37165"/>
                  </a:solidFill>
                  <a:latin typeface="方正尚酷简体" panose="03000509000000000000" pitchFamily="65" charset="-122"/>
                  <a:ea typeface="方正尚酷简体" panose="03000509000000000000" pitchFamily="65" charset="-122"/>
                </a:rPr>
                <a:t>活动整体思路</a:t>
              </a:r>
            </a:p>
          </p:txBody>
        </p:sp>
        <p:cxnSp>
          <p:nvCxnSpPr>
            <p:cNvPr id="17" name="直接连接符 16"/>
            <p:cNvCxnSpPr/>
            <p:nvPr/>
          </p:nvCxnSpPr>
          <p:spPr>
            <a:xfrm>
              <a:off x="1778159" y="5166980"/>
              <a:ext cx="341313" cy="0"/>
            </a:xfrm>
            <a:prstGeom prst="line">
              <a:avLst/>
            </a:prstGeom>
            <a:ln>
              <a:solidFill>
                <a:srgbClr val="51C4C8"/>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828063" y="5203665"/>
              <a:ext cx="2241504" cy="923330"/>
            </a:xfrm>
            <a:prstGeom prst="rect">
              <a:avLst/>
            </a:prstGeom>
          </p:spPr>
          <p:txBody>
            <a:bodyPr wrap="square">
              <a:spAutoFit/>
            </a:bodyPr>
            <a:lstStyle/>
            <a:p>
              <a:pPr algn="ctr">
                <a:lnSpc>
                  <a:spcPct val="150000"/>
                </a:lnSpc>
              </a:pPr>
              <a:r>
                <a:rPr lang="en-US" altLang="zh-CN" sz="1200" noProof="1">
                  <a:solidFill>
                    <a:schemeClr val="bg2">
                      <a:lumMod val="50000"/>
                    </a:schemeClr>
                  </a:solidFill>
                  <a:latin typeface="微软雅黑 Light" panose="020B0502040204020203" pitchFamily="34" charset="-122"/>
                  <a:ea typeface="微软雅黑 Light" panose="020B0502040204020203" pitchFamily="34" charset="-122"/>
                </a:rPr>
                <a:t>Lorem ipsum dolor sit er elit, consec cillium pecu, sed do eiusmod tempor</a:t>
              </a:r>
              <a:endParaRPr lang="zh-CN" altLang="en-US" sz="1200" dirty="0">
                <a:solidFill>
                  <a:schemeClr val="bg2">
                    <a:lumMod val="50000"/>
                  </a:schemeClr>
                </a:solidFill>
                <a:latin typeface="微软雅黑 Light" panose="020B0502040204020203" pitchFamily="34" charset="-122"/>
                <a:ea typeface="微软雅黑 Light" panose="020B0502040204020203" pitchFamily="34" charset="-122"/>
              </a:endParaRPr>
            </a:p>
          </p:txBody>
        </p:sp>
      </p:grpSp>
      <p:grpSp>
        <p:nvGrpSpPr>
          <p:cNvPr id="19" name="组合 18"/>
          <p:cNvGrpSpPr/>
          <p:nvPr/>
        </p:nvGrpSpPr>
        <p:grpSpPr>
          <a:xfrm>
            <a:off x="3412490" y="4591772"/>
            <a:ext cx="2602230" cy="1506871"/>
            <a:chOff x="3412490" y="4612092"/>
            <a:chExt cx="2602230" cy="1506871"/>
          </a:xfrm>
        </p:grpSpPr>
        <p:sp>
          <p:nvSpPr>
            <p:cNvPr id="20" name="文本框 19"/>
            <p:cNvSpPr txBox="1"/>
            <p:nvPr/>
          </p:nvSpPr>
          <p:spPr>
            <a:xfrm>
              <a:off x="3412490" y="4612092"/>
              <a:ext cx="2602230" cy="461665"/>
            </a:xfrm>
            <a:prstGeom prst="rect">
              <a:avLst/>
            </a:prstGeom>
            <a:noFill/>
          </p:spPr>
          <p:txBody>
            <a:bodyPr wrap="square" rtlCol="0">
              <a:spAutoFit/>
            </a:bodyPr>
            <a:lstStyle/>
            <a:p>
              <a:pPr algn="ctr"/>
              <a:r>
                <a:rPr lang="zh-CN" altLang="en-US" sz="2400" dirty="0">
                  <a:solidFill>
                    <a:srgbClr val="338AB8"/>
                  </a:solidFill>
                  <a:latin typeface="方正尚酷简体" panose="03000509000000000000" pitchFamily="65" charset="-122"/>
                  <a:ea typeface="方正尚酷简体" panose="03000509000000000000" pitchFamily="65" charset="-122"/>
                </a:rPr>
                <a:t>活动运作策划</a:t>
              </a:r>
            </a:p>
          </p:txBody>
        </p:sp>
        <p:cxnSp>
          <p:nvCxnSpPr>
            <p:cNvPr id="21" name="直接连接符 20"/>
            <p:cNvCxnSpPr/>
            <p:nvPr/>
          </p:nvCxnSpPr>
          <p:spPr>
            <a:xfrm>
              <a:off x="4542949" y="5158948"/>
              <a:ext cx="341313" cy="0"/>
            </a:xfrm>
            <a:prstGeom prst="line">
              <a:avLst/>
            </a:prstGeom>
            <a:ln>
              <a:solidFill>
                <a:srgbClr val="51C4C8"/>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3592853" y="5195633"/>
              <a:ext cx="2241504" cy="923330"/>
            </a:xfrm>
            <a:prstGeom prst="rect">
              <a:avLst/>
            </a:prstGeom>
          </p:spPr>
          <p:txBody>
            <a:bodyPr wrap="square">
              <a:spAutoFit/>
            </a:bodyPr>
            <a:lstStyle/>
            <a:p>
              <a:pPr algn="ctr">
                <a:lnSpc>
                  <a:spcPct val="150000"/>
                </a:lnSpc>
              </a:pPr>
              <a:r>
                <a:rPr lang="en-US" altLang="zh-CN" sz="1200" noProof="1">
                  <a:solidFill>
                    <a:schemeClr val="bg2">
                      <a:lumMod val="50000"/>
                    </a:schemeClr>
                  </a:solidFill>
                  <a:latin typeface="微软雅黑 Light" panose="020B0502040204020203" pitchFamily="34" charset="-122"/>
                  <a:ea typeface="微软雅黑 Light" panose="020B0502040204020203" pitchFamily="34" charset="-122"/>
                </a:rPr>
                <a:t>Lorem ipsum dolor sit er elit, consec cillium pecu, sed do eiusmod tempor</a:t>
              </a:r>
              <a:endParaRPr lang="zh-CN" altLang="en-US" sz="1200" dirty="0">
                <a:solidFill>
                  <a:schemeClr val="bg2">
                    <a:lumMod val="50000"/>
                  </a:schemeClr>
                </a:solidFill>
                <a:latin typeface="微软雅黑 Light" panose="020B0502040204020203" pitchFamily="34" charset="-122"/>
                <a:ea typeface="微软雅黑 Light" panose="020B0502040204020203" pitchFamily="34" charset="-122"/>
              </a:endParaRPr>
            </a:p>
          </p:txBody>
        </p:sp>
      </p:grpSp>
      <p:grpSp>
        <p:nvGrpSpPr>
          <p:cNvPr id="23" name="组合 22"/>
          <p:cNvGrpSpPr/>
          <p:nvPr/>
        </p:nvGrpSpPr>
        <p:grpSpPr>
          <a:xfrm>
            <a:off x="6280150" y="4591772"/>
            <a:ext cx="2396490" cy="1506871"/>
            <a:chOff x="6280150" y="4612092"/>
            <a:chExt cx="2396490" cy="1506871"/>
          </a:xfrm>
        </p:grpSpPr>
        <p:grpSp>
          <p:nvGrpSpPr>
            <p:cNvPr id="24" name="组合 23"/>
            <p:cNvGrpSpPr/>
            <p:nvPr/>
          </p:nvGrpSpPr>
          <p:grpSpPr>
            <a:xfrm>
              <a:off x="6280150" y="4612092"/>
              <a:ext cx="2396490" cy="546856"/>
              <a:chOff x="6280150" y="4612092"/>
              <a:chExt cx="2396490" cy="546856"/>
            </a:xfrm>
          </p:grpSpPr>
          <p:sp>
            <p:nvSpPr>
              <p:cNvPr id="26" name="文本框 25"/>
              <p:cNvSpPr txBox="1"/>
              <p:nvPr/>
            </p:nvSpPr>
            <p:spPr>
              <a:xfrm>
                <a:off x="6280150" y="4612092"/>
                <a:ext cx="2396490" cy="461665"/>
              </a:xfrm>
              <a:prstGeom prst="rect">
                <a:avLst/>
              </a:prstGeom>
              <a:noFill/>
            </p:spPr>
            <p:txBody>
              <a:bodyPr wrap="square" rtlCol="0">
                <a:spAutoFit/>
              </a:bodyPr>
              <a:lstStyle/>
              <a:p>
                <a:pPr algn="ctr"/>
                <a:r>
                  <a:rPr lang="zh-CN" altLang="en-US" sz="2400" dirty="0">
                    <a:solidFill>
                      <a:srgbClr val="FFDD33"/>
                    </a:solidFill>
                    <a:latin typeface="方正尚酷简体" panose="03000509000000000000" pitchFamily="65" charset="-122"/>
                    <a:ea typeface="方正尚酷简体" panose="03000509000000000000" pitchFamily="65" charset="-122"/>
                  </a:rPr>
                  <a:t>现场执行策略</a:t>
                </a:r>
              </a:p>
            </p:txBody>
          </p:sp>
          <p:cxnSp>
            <p:nvCxnSpPr>
              <p:cNvPr id="27" name="直接连接符 26"/>
              <p:cNvCxnSpPr/>
              <p:nvPr/>
            </p:nvCxnSpPr>
            <p:spPr>
              <a:xfrm>
                <a:off x="7307739" y="5158948"/>
                <a:ext cx="341313" cy="0"/>
              </a:xfrm>
              <a:prstGeom prst="line">
                <a:avLst/>
              </a:prstGeom>
              <a:ln>
                <a:solidFill>
                  <a:srgbClr val="51C4C8"/>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6357643" y="5195633"/>
              <a:ext cx="2241504" cy="923330"/>
            </a:xfrm>
            <a:prstGeom prst="rect">
              <a:avLst/>
            </a:prstGeom>
          </p:spPr>
          <p:txBody>
            <a:bodyPr wrap="square">
              <a:spAutoFit/>
            </a:bodyPr>
            <a:lstStyle/>
            <a:p>
              <a:pPr algn="ctr">
                <a:lnSpc>
                  <a:spcPct val="150000"/>
                </a:lnSpc>
              </a:pPr>
              <a:r>
                <a:rPr lang="en-US" altLang="zh-CN" sz="1200" noProof="1">
                  <a:solidFill>
                    <a:schemeClr val="bg2">
                      <a:lumMod val="50000"/>
                    </a:schemeClr>
                  </a:solidFill>
                  <a:latin typeface="微软雅黑 Light" panose="020B0502040204020203" pitchFamily="34" charset="-122"/>
                  <a:ea typeface="微软雅黑 Light" panose="020B0502040204020203" pitchFamily="34" charset="-122"/>
                </a:rPr>
                <a:t>Lorem ipsum dolor sit er elit, consec cillium pecu, sed do eiusmod tempor</a:t>
              </a:r>
              <a:endParaRPr lang="zh-CN" altLang="en-US" sz="1200" dirty="0">
                <a:solidFill>
                  <a:schemeClr val="bg2">
                    <a:lumMod val="50000"/>
                  </a:schemeClr>
                </a:solidFill>
                <a:latin typeface="微软雅黑 Light" panose="020B0502040204020203" pitchFamily="34" charset="-122"/>
                <a:ea typeface="微软雅黑 Light" panose="020B0502040204020203" pitchFamily="34" charset="-122"/>
              </a:endParaRPr>
            </a:p>
          </p:txBody>
        </p:sp>
      </p:grpSp>
      <p:grpSp>
        <p:nvGrpSpPr>
          <p:cNvPr id="28" name="组合 27"/>
          <p:cNvGrpSpPr/>
          <p:nvPr/>
        </p:nvGrpSpPr>
        <p:grpSpPr>
          <a:xfrm>
            <a:off x="9122433" y="4599804"/>
            <a:ext cx="2241504" cy="1506871"/>
            <a:chOff x="9122433" y="4620124"/>
            <a:chExt cx="2241504" cy="1506871"/>
          </a:xfrm>
        </p:grpSpPr>
        <p:sp>
          <p:nvSpPr>
            <p:cNvPr id="29" name="文本框 28"/>
            <p:cNvSpPr txBox="1"/>
            <p:nvPr/>
          </p:nvSpPr>
          <p:spPr>
            <a:xfrm>
              <a:off x="9122433" y="4620124"/>
              <a:ext cx="2241504" cy="461665"/>
            </a:xfrm>
            <a:prstGeom prst="rect">
              <a:avLst/>
            </a:prstGeom>
            <a:noFill/>
          </p:spPr>
          <p:txBody>
            <a:bodyPr wrap="square" rtlCol="0">
              <a:spAutoFit/>
            </a:bodyPr>
            <a:lstStyle/>
            <a:p>
              <a:pPr algn="ctr"/>
              <a:r>
                <a:rPr lang="zh-CN" altLang="en-US" sz="2400" dirty="0">
                  <a:solidFill>
                    <a:srgbClr val="64C9AA"/>
                  </a:solidFill>
                  <a:latin typeface="方正尚酷简体" panose="03000509000000000000" pitchFamily="65" charset="-122"/>
                  <a:ea typeface="方正尚酷简体" panose="03000509000000000000" pitchFamily="65" charset="-122"/>
                </a:rPr>
                <a:t>预算经费方案</a:t>
              </a:r>
            </a:p>
          </p:txBody>
        </p:sp>
        <p:cxnSp>
          <p:nvCxnSpPr>
            <p:cNvPr id="30" name="直接连接符 29"/>
            <p:cNvCxnSpPr/>
            <p:nvPr/>
          </p:nvCxnSpPr>
          <p:spPr>
            <a:xfrm>
              <a:off x="10072529" y="5166980"/>
              <a:ext cx="341313" cy="0"/>
            </a:xfrm>
            <a:prstGeom prst="line">
              <a:avLst/>
            </a:prstGeom>
            <a:ln>
              <a:solidFill>
                <a:srgbClr val="51C4C8"/>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9122433" y="5203665"/>
              <a:ext cx="2241504" cy="923330"/>
            </a:xfrm>
            <a:prstGeom prst="rect">
              <a:avLst/>
            </a:prstGeom>
          </p:spPr>
          <p:txBody>
            <a:bodyPr wrap="square">
              <a:spAutoFit/>
            </a:bodyPr>
            <a:lstStyle/>
            <a:p>
              <a:pPr algn="ctr">
                <a:lnSpc>
                  <a:spcPct val="150000"/>
                </a:lnSpc>
              </a:pPr>
              <a:r>
                <a:rPr lang="en-US" altLang="zh-CN" sz="1200" noProof="1">
                  <a:solidFill>
                    <a:schemeClr val="bg2">
                      <a:lumMod val="50000"/>
                    </a:schemeClr>
                  </a:solidFill>
                  <a:latin typeface="微软雅黑 Light" panose="020B0502040204020203" pitchFamily="34" charset="-122"/>
                  <a:ea typeface="微软雅黑 Light" panose="020B0502040204020203" pitchFamily="34" charset="-122"/>
                </a:rPr>
                <a:t>Lorem ipsum dolor sit er elit, consec cillium pecu, sed do eiusmod tempor</a:t>
              </a:r>
              <a:endParaRPr lang="zh-CN" altLang="en-US" sz="1200" dirty="0">
                <a:solidFill>
                  <a:schemeClr val="bg2">
                    <a:lumMod val="50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3962205594"/>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20.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0" y="2284187"/>
            <a:ext cx="4508552" cy="4573813"/>
            <a:chOff x="0" y="2284187"/>
            <a:chExt cx="4508552" cy="4573813"/>
          </a:xfrm>
        </p:grpSpPr>
        <p:sp>
          <p:nvSpPr>
            <p:cNvPr id="5" name="Freeform 5"/>
            <p:cNvSpPr>
              <a:spLocks/>
            </p:cNvSpPr>
            <p:nvPr/>
          </p:nvSpPr>
          <p:spPr bwMode="auto">
            <a:xfrm>
              <a:off x="2675762" y="3948380"/>
              <a:ext cx="1832790" cy="2909620"/>
            </a:xfrm>
            <a:custGeom>
              <a:avLst/>
              <a:gdLst>
                <a:gd name="T0" fmla="*/ 43 w 547"/>
                <a:gd name="T1" fmla="*/ 0 h 869"/>
                <a:gd name="T2" fmla="*/ 43 w 547"/>
                <a:gd name="T3" fmla="*/ 43 h 869"/>
                <a:gd name="T4" fmla="*/ 21 w 547"/>
                <a:gd name="T5" fmla="*/ 52 h 869"/>
                <a:gd name="T6" fmla="*/ 0 w 547"/>
                <a:gd name="T7" fmla="*/ 43 h 869"/>
                <a:gd name="T8" fmla="*/ 0 w 547"/>
                <a:gd name="T9" fmla="*/ 43 h 869"/>
                <a:gd name="T10" fmla="*/ 0 w 547"/>
                <a:gd name="T11" fmla="*/ 43 h 869"/>
                <a:gd name="T12" fmla="*/ 484 w 547"/>
                <a:gd name="T13" fmla="*/ 869 h 869"/>
                <a:gd name="T14" fmla="*/ 547 w 547"/>
                <a:gd name="T15" fmla="*/ 869 h 869"/>
                <a:gd name="T16" fmla="*/ 472 w 547"/>
                <a:gd name="T17" fmla="*/ 647 h 869"/>
                <a:gd name="T18" fmla="*/ 43 w 547"/>
                <a:gd name="T19"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869">
                  <a:moveTo>
                    <a:pt x="43" y="0"/>
                  </a:moveTo>
                  <a:cubicBezTo>
                    <a:pt x="55" y="12"/>
                    <a:pt x="55" y="31"/>
                    <a:pt x="43" y="43"/>
                  </a:cubicBezTo>
                  <a:cubicBezTo>
                    <a:pt x="37" y="49"/>
                    <a:pt x="29" y="52"/>
                    <a:pt x="21" y="52"/>
                  </a:cubicBezTo>
                  <a:cubicBezTo>
                    <a:pt x="13" y="52"/>
                    <a:pt x="6" y="49"/>
                    <a:pt x="0" y="43"/>
                  </a:cubicBezTo>
                  <a:cubicBezTo>
                    <a:pt x="0" y="43"/>
                    <a:pt x="0" y="43"/>
                    <a:pt x="0" y="43"/>
                  </a:cubicBezTo>
                  <a:cubicBezTo>
                    <a:pt x="0" y="43"/>
                    <a:pt x="0" y="43"/>
                    <a:pt x="0" y="43"/>
                  </a:cubicBezTo>
                  <a:cubicBezTo>
                    <a:pt x="233" y="276"/>
                    <a:pt x="397" y="559"/>
                    <a:pt x="484" y="869"/>
                  </a:cubicBezTo>
                  <a:cubicBezTo>
                    <a:pt x="547" y="869"/>
                    <a:pt x="547" y="869"/>
                    <a:pt x="547" y="869"/>
                  </a:cubicBezTo>
                  <a:cubicBezTo>
                    <a:pt x="526" y="794"/>
                    <a:pt x="502" y="720"/>
                    <a:pt x="472" y="647"/>
                  </a:cubicBezTo>
                  <a:cubicBezTo>
                    <a:pt x="374" y="404"/>
                    <a:pt x="229" y="187"/>
                    <a:pt x="43"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0" y="3257687"/>
              <a:ext cx="2093839" cy="1424897"/>
            </a:xfrm>
            <a:custGeom>
              <a:avLst/>
              <a:gdLst>
                <a:gd name="T0" fmla="*/ 0 w 625"/>
                <a:gd name="T1" fmla="*/ 0 h 425"/>
                <a:gd name="T2" fmla="*/ 0 w 625"/>
                <a:gd name="T3" fmla="*/ 64 h 425"/>
                <a:gd name="T4" fmla="*/ 582 w 625"/>
                <a:gd name="T5" fmla="*/ 425 h 425"/>
                <a:gd name="T6" fmla="*/ 594 w 625"/>
                <a:gd name="T7" fmla="*/ 394 h 425"/>
                <a:gd name="T8" fmla="*/ 623 w 625"/>
                <a:gd name="T9" fmla="*/ 382 h 425"/>
                <a:gd name="T10" fmla="*/ 625 w 625"/>
                <a:gd name="T11" fmla="*/ 382 h 425"/>
                <a:gd name="T12" fmla="*/ 0 w 62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625" h="425">
                  <a:moveTo>
                    <a:pt x="0" y="0"/>
                  </a:moveTo>
                  <a:cubicBezTo>
                    <a:pt x="0" y="64"/>
                    <a:pt x="0" y="64"/>
                    <a:pt x="0" y="64"/>
                  </a:cubicBezTo>
                  <a:cubicBezTo>
                    <a:pt x="211" y="139"/>
                    <a:pt x="410" y="260"/>
                    <a:pt x="582" y="425"/>
                  </a:cubicBezTo>
                  <a:cubicBezTo>
                    <a:pt x="581" y="414"/>
                    <a:pt x="585" y="403"/>
                    <a:pt x="594" y="394"/>
                  </a:cubicBezTo>
                  <a:cubicBezTo>
                    <a:pt x="602" y="386"/>
                    <a:pt x="613" y="382"/>
                    <a:pt x="623" y="382"/>
                  </a:cubicBezTo>
                  <a:cubicBezTo>
                    <a:pt x="624" y="382"/>
                    <a:pt x="624" y="382"/>
                    <a:pt x="625" y="382"/>
                  </a:cubicBezTo>
                  <a:cubicBezTo>
                    <a:pt x="441" y="205"/>
                    <a:pt x="227" y="77"/>
                    <a:pt x="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903489" y="5949762"/>
              <a:ext cx="690696" cy="908238"/>
            </a:xfrm>
            <a:custGeom>
              <a:avLst/>
              <a:gdLst>
                <a:gd name="T0" fmla="*/ 52 w 207"/>
                <a:gd name="T1" fmla="*/ 0 h 271"/>
                <a:gd name="T2" fmla="*/ 68 w 207"/>
                <a:gd name="T3" fmla="*/ 23 h 271"/>
                <a:gd name="T4" fmla="*/ 59 w 207"/>
                <a:gd name="T5" fmla="*/ 66 h 271"/>
                <a:gd name="T6" fmla="*/ 42 w 207"/>
                <a:gd name="T7" fmla="*/ 70 h 271"/>
                <a:gd name="T8" fmla="*/ 17 w 207"/>
                <a:gd name="T9" fmla="*/ 57 h 271"/>
                <a:gd name="T10" fmla="*/ 1 w 207"/>
                <a:gd name="T11" fmla="*/ 33 h 271"/>
                <a:gd name="T12" fmla="*/ 7 w 207"/>
                <a:gd name="T13" fmla="*/ 63 h 271"/>
                <a:gd name="T14" fmla="*/ 117 w 207"/>
                <a:gd name="T15" fmla="*/ 271 h 271"/>
                <a:gd name="T16" fmla="*/ 207 w 207"/>
                <a:gd name="T17" fmla="*/ 271 h 271"/>
                <a:gd name="T18" fmla="*/ 77 w 207"/>
                <a:gd name="T19" fmla="*/ 17 h 271"/>
                <a:gd name="T20" fmla="*/ 52 w 207"/>
                <a:gd name="T2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 h="271">
                  <a:moveTo>
                    <a:pt x="52" y="0"/>
                  </a:moveTo>
                  <a:cubicBezTo>
                    <a:pt x="57" y="7"/>
                    <a:pt x="63" y="15"/>
                    <a:pt x="68" y="23"/>
                  </a:cubicBezTo>
                  <a:cubicBezTo>
                    <a:pt x="77" y="38"/>
                    <a:pt x="73" y="56"/>
                    <a:pt x="59" y="66"/>
                  </a:cubicBezTo>
                  <a:cubicBezTo>
                    <a:pt x="54" y="69"/>
                    <a:pt x="48" y="70"/>
                    <a:pt x="42" y="70"/>
                  </a:cubicBezTo>
                  <a:cubicBezTo>
                    <a:pt x="32" y="70"/>
                    <a:pt x="23" y="66"/>
                    <a:pt x="17" y="57"/>
                  </a:cubicBezTo>
                  <a:cubicBezTo>
                    <a:pt x="12" y="49"/>
                    <a:pt x="7" y="41"/>
                    <a:pt x="1" y="33"/>
                  </a:cubicBezTo>
                  <a:cubicBezTo>
                    <a:pt x="0" y="43"/>
                    <a:pt x="2" y="54"/>
                    <a:pt x="7" y="63"/>
                  </a:cubicBezTo>
                  <a:cubicBezTo>
                    <a:pt x="51" y="129"/>
                    <a:pt x="87" y="199"/>
                    <a:pt x="117" y="271"/>
                  </a:cubicBezTo>
                  <a:cubicBezTo>
                    <a:pt x="207" y="271"/>
                    <a:pt x="207" y="271"/>
                    <a:pt x="207" y="271"/>
                  </a:cubicBezTo>
                  <a:cubicBezTo>
                    <a:pt x="172" y="182"/>
                    <a:pt x="129" y="97"/>
                    <a:pt x="77" y="17"/>
                  </a:cubicBezTo>
                  <a:cubicBezTo>
                    <a:pt x="71" y="8"/>
                    <a:pt x="62" y="2"/>
                    <a:pt x="52"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0" y="5280824"/>
              <a:ext cx="1539108" cy="1577176"/>
            </a:xfrm>
            <a:custGeom>
              <a:avLst/>
              <a:gdLst>
                <a:gd name="T0" fmla="*/ 0 w 458"/>
                <a:gd name="T1" fmla="*/ 0 h 471"/>
                <a:gd name="T2" fmla="*/ 0 w 458"/>
                <a:gd name="T3" fmla="*/ 70 h 471"/>
                <a:gd name="T4" fmla="*/ 210 w 458"/>
                <a:gd name="T5" fmla="*/ 233 h 471"/>
                <a:gd name="T6" fmla="*/ 389 w 458"/>
                <a:gd name="T7" fmla="*/ 471 h 471"/>
                <a:gd name="T8" fmla="*/ 458 w 458"/>
                <a:gd name="T9" fmla="*/ 471 h 471"/>
                <a:gd name="T10" fmla="*/ 253 w 458"/>
                <a:gd name="T11" fmla="*/ 190 h 471"/>
                <a:gd name="T12" fmla="*/ 0 w 458"/>
                <a:gd name="T13" fmla="*/ 0 h 471"/>
              </a:gdLst>
              <a:ahLst/>
              <a:cxnLst>
                <a:cxn ang="0">
                  <a:pos x="T0" y="T1"/>
                </a:cxn>
                <a:cxn ang="0">
                  <a:pos x="T2" y="T3"/>
                </a:cxn>
                <a:cxn ang="0">
                  <a:pos x="T4" y="T5"/>
                </a:cxn>
                <a:cxn ang="0">
                  <a:pos x="T6" y="T7"/>
                </a:cxn>
                <a:cxn ang="0">
                  <a:pos x="T8" y="T9"/>
                </a:cxn>
                <a:cxn ang="0">
                  <a:pos x="T10" y="T11"/>
                </a:cxn>
                <a:cxn ang="0">
                  <a:pos x="T12" y="T13"/>
                </a:cxn>
              </a:cxnLst>
              <a:rect l="0" t="0" r="r" b="b"/>
              <a:pathLst>
                <a:path w="458" h="471">
                  <a:moveTo>
                    <a:pt x="0" y="0"/>
                  </a:moveTo>
                  <a:cubicBezTo>
                    <a:pt x="0" y="70"/>
                    <a:pt x="0" y="70"/>
                    <a:pt x="0" y="70"/>
                  </a:cubicBezTo>
                  <a:cubicBezTo>
                    <a:pt x="76" y="115"/>
                    <a:pt x="147" y="169"/>
                    <a:pt x="210" y="233"/>
                  </a:cubicBezTo>
                  <a:cubicBezTo>
                    <a:pt x="281" y="304"/>
                    <a:pt x="341" y="384"/>
                    <a:pt x="389" y="471"/>
                  </a:cubicBezTo>
                  <a:cubicBezTo>
                    <a:pt x="458" y="471"/>
                    <a:pt x="458" y="471"/>
                    <a:pt x="458" y="471"/>
                  </a:cubicBezTo>
                  <a:cubicBezTo>
                    <a:pt x="405" y="368"/>
                    <a:pt x="336" y="273"/>
                    <a:pt x="253" y="190"/>
                  </a:cubicBezTo>
                  <a:cubicBezTo>
                    <a:pt x="178" y="114"/>
                    <a:pt x="92" y="50"/>
                    <a:pt x="0"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0" y="4247501"/>
              <a:ext cx="2077522" cy="1816472"/>
            </a:xfrm>
            <a:custGeom>
              <a:avLst/>
              <a:gdLst>
                <a:gd name="T0" fmla="*/ 0 w 619"/>
                <a:gd name="T1" fmla="*/ 0 h 541"/>
                <a:gd name="T2" fmla="*/ 0 w 619"/>
                <a:gd name="T3" fmla="*/ 66 h 541"/>
                <a:gd name="T4" fmla="*/ 406 w 619"/>
                <a:gd name="T5" fmla="*/ 345 h 541"/>
                <a:gd name="T6" fmla="*/ 568 w 619"/>
                <a:gd name="T7" fmla="*/ 541 h 541"/>
                <a:gd name="T8" fmla="*/ 587 w 619"/>
                <a:gd name="T9" fmla="*/ 513 h 541"/>
                <a:gd name="T10" fmla="*/ 609 w 619"/>
                <a:gd name="T11" fmla="*/ 506 h 541"/>
                <a:gd name="T12" fmla="*/ 619 w 619"/>
                <a:gd name="T13" fmla="*/ 508 h 541"/>
                <a:gd name="T14" fmla="*/ 449 w 619"/>
                <a:gd name="T15" fmla="*/ 302 h 541"/>
                <a:gd name="T16" fmla="*/ 0 w 619"/>
                <a:gd name="T17" fmla="*/ 0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9" h="541">
                  <a:moveTo>
                    <a:pt x="0" y="0"/>
                  </a:moveTo>
                  <a:cubicBezTo>
                    <a:pt x="0" y="66"/>
                    <a:pt x="0" y="66"/>
                    <a:pt x="0" y="66"/>
                  </a:cubicBezTo>
                  <a:cubicBezTo>
                    <a:pt x="150" y="132"/>
                    <a:pt x="287" y="226"/>
                    <a:pt x="406" y="345"/>
                  </a:cubicBezTo>
                  <a:cubicBezTo>
                    <a:pt x="466" y="405"/>
                    <a:pt x="521" y="471"/>
                    <a:pt x="568" y="541"/>
                  </a:cubicBezTo>
                  <a:cubicBezTo>
                    <a:pt x="570" y="530"/>
                    <a:pt x="576" y="520"/>
                    <a:pt x="587" y="513"/>
                  </a:cubicBezTo>
                  <a:cubicBezTo>
                    <a:pt x="594" y="509"/>
                    <a:pt x="602" y="506"/>
                    <a:pt x="609" y="506"/>
                  </a:cubicBezTo>
                  <a:cubicBezTo>
                    <a:pt x="613" y="506"/>
                    <a:pt x="616" y="507"/>
                    <a:pt x="619" y="508"/>
                  </a:cubicBezTo>
                  <a:cubicBezTo>
                    <a:pt x="569" y="434"/>
                    <a:pt x="512" y="365"/>
                    <a:pt x="449" y="302"/>
                  </a:cubicBezTo>
                  <a:cubicBezTo>
                    <a:pt x="319" y="171"/>
                    <a:pt x="166" y="69"/>
                    <a:pt x="0"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1903489" y="5944325"/>
              <a:ext cx="255613" cy="244736"/>
            </a:xfrm>
            <a:custGeom>
              <a:avLst/>
              <a:gdLst>
                <a:gd name="T0" fmla="*/ 41 w 76"/>
                <a:gd name="T1" fmla="*/ 0 h 72"/>
                <a:gd name="T2" fmla="*/ 19 w 76"/>
                <a:gd name="T3" fmla="*/ 7 h 72"/>
                <a:gd name="T4" fmla="*/ 0 w 76"/>
                <a:gd name="T5" fmla="*/ 35 h 72"/>
                <a:gd name="T6" fmla="*/ 16 w 76"/>
                <a:gd name="T7" fmla="*/ 59 h 72"/>
                <a:gd name="T8" fmla="*/ 41 w 76"/>
                <a:gd name="T9" fmla="*/ 72 h 72"/>
                <a:gd name="T10" fmla="*/ 58 w 76"/>
                <a:gd name="T11" fmla="*/ 68 h 72"/>
                <a:gd name="T12" fmla="*/ 67 w 76"/>
                <a:gd name="T13" fmla="*/ 25 h 72"/>
                <a:gd name="T14" fmla="*/ 51 w 76"/>
                <a:gd name="T15" fmla="*/ 2 h 72"/>
                <a:gd name="T16" fmla="*/ 41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1" y="0"/>
                  </a:moveTo>
                  <a:cubicBezTo>
                    <a:pt x="34" y="0"/>
                    <a:pt x="26" y="3"/>
                    <a:pt x="19" y="7"/>
                  </a:cubicBezTo>
                  <a:cubicBezTo>
                    <a:pt x="8" y="14"/>
                    <a:pt x="2" y="24"/>
                    <a:pt x="0" y="35"/>
                  </a:cubicBezTo>
                  <a:cubicBezTo>
                    <a:pt x="6" y="43"/>
                    <a:pt x="11" y="51"/>
                    <a:pt x="16" y="59"/>
                  </a:cubicBezTo>
                  <a:cubicBezTo>
                    <a:pt x="22" y="68"/>
                    <a:pt x="31" y="72"/>
                    <a:pt x="41" y="72"/>
                  </a:cubicBezTo>
                  <a:cubicBezTo>
                    <a:pt x="47" y="72"/>
                    <a:pt x="53" y="71"/>
                    <a:pt x="58" y="68"/>
                  </a:cubicBezTo>
                  <a:cubicBezTo>
                    <a:pt x="72" y="58"/>
                    <a:pt x="76" y="40"/>
                    <a:pt x="67" y="25"/>
                  </a:cubicBezTo>
                  <a:cubicBezTo>
                    <a:pt x="62" y="17"/>
                    <a:pt x="56" y="9"/>
                    <a:pt x="51" y="2"/>
                  </a:cubicBezTo>
                  <a:cubicBezTo>
                    <a:pt x="48" y="1"/>
                    <a:pt x="45" y="0"/>
                    <a:pt x="41"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1952437" y="4535742"/>
              <a:ext cx="1620685" cy="2322258"/>
            </a:xfrm>
            <a:custGeom>
              <a:avLst/>
              <a:gdLst>
                <a:gd name="T0" fmla="*/ 43 w 483"/>
                <a:gd name="T1" fmla="*/ 0 h 693"/>
                <a:gd name="T2" fmla="*/ 63 w 483"/>
                <a:gd name="T3" fmla="*/ 20 h 693"/>
                <a:gd name="T4" fmla="*/ 63 w 483"/>
                <a:gd name="T5" fmla="*/ 63 h 693"/>
                <a:gd name="T6" fmla="*/ 41 w 483"/>
                <a:gd name="T7" fmla="*/ 72 h 693"/>
                <a:gd name="T8" fmla="*/ 20 w 483"/>
                <a:gd name="T9" fmla="*/ 63 h 693"/>
                <a:gd name="T10" fmla="*/ 0 w 483"/>
                <a:gd name="T11" fmla="*/ 43 h 693"/>
                <a:gd name="T12" fmla="*/ 12 w 483"/>
                <a:gd name="T13" fmla="*/ 71 h 693"/>
                <a:gd name="T14" fmla="*/ 259 w 483"/>
                <a:gd name="T15" fmla="*/ 389 h 693"/>
                <a:gd name="T16" fmla="*/ 398 w 483"/>
                <a:gd name="T17" fmla="*/ 693 h 693"/>
                <a:gd name="T18" fmla="*/ 411 w 483"/>
                <a:gd name="T19" fmla="*/ 693 h 693"/>
                <a:gd name="T20" fmla="*/ 432 w 483"/>
                <a:gd name="T21" fmla="*/ 662 h 693"/>
                <a:gd name="T22" fmla="*/ 441 w 483"/>
                <a:gd name="T23" fmla="*/ 661 h 693"/>
                <a:gd name="T24" fmla="*/ 470 w 483"/>
                <a:gd name="T25" fmla="*/ 682 h 693"/>
                <a:gd name="T26" fmla="*/ 474 w 483"/>
                <a:gd name="T27" fmla="*/ 693 h 693"/>
                <a:gd name="T28" fmla="*/ 483 w 483"/>
                <a:gd name="T29" fmla="*/ 693 h 693"/>
                <a:gd name="T30" fmla="*/ 481 w 483"/>
                <a:gd name="T31" fmla="*/ 678 h 693"/>
                <a:gd name="T32" fmla="*/ 330 w 483"/>
                <a:gd name="T33" fmla="*/ 346 h 693"/>
                <a:gd name="T34" fmla="*/ 71 w 483"/>
                <a:gd name="T35" fmla="*/ 12 h 693"/>
                <a:gd name="T36" fmla="*/ 43 w 483"/>
                <a:gd name="T3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3" h="693">
                  <a:moveTo>
                    <a:pt x="43" y="0"/>
                  </a:moveTo>
                  <a:cubicBezTo>
                    <a:pt x="49" y="6"/>
                    <a:pt x="56" y="13"/>
                    <a:pt x="63" y="20"/>
                  </a:cubicBezTo>
                  <a:cubicBezTo>
                    <a:pt x="75" y="32"/>
                    <a:pt x="75" y="51"/>
                    <a:pt x="63" y="63"/>
                  </a:cubicBezTo>
                  <a:cubicBezTo>
                    <a:pt x="57" y="69"/>
                    <a:pt x="49" y="72"/>
                    <a:pt x="41" y="72"/>
                  </a:cubicBezTo>
                  <a:cubicBezTo>
                    <a:pt x="34" y="72"/>
                    <a:pt x="26" y="69"/>
                    <a:pt x="20" y="63"/>
                  </a:cubicBezTo>
                  <a:cubicBezTo>
                    <a:pt x="13" y="56"/>
                    <a:pt x="6" y="50"/>
                    <a:pt x="0" y="43"/>
                  </a:cubicBezTo>
                  <a:cubicBezTo>
                    <a:pt x="0" y="53"/>
                    <a:pt x="4" y="63"/>
                    <a:pt x="12" y="71"/>
                  </a:cubicBezTo>
                  <a:cubicBezTo>
                    <a:pt x="108" y="166"/>
                    <a:pt x="191" y="273"/>
                    <a:pt x="259" y="389"/>
                  </a:cubicBezTo>
                  <a:cubicBezTo>
                    <a:pt x="316" y="485"/>
                    <a:pt x="362" y="587"/>
                    <a:pt x="398" y="693"/>
                  </a:cubicBezTo>
                  <a:cubicBezTo>
                    <a:pt x="411" y="693"/>
                    <a:pt x="411" y="693"/>
                    <a:pt x="411" y="693"/>
                  </a:cubicBezTo>
                  <a:cubicBezTo>
                    <a:pt x="410" y="679"/>
                    <a:pt x="419" y="667"/>
                    <a:pt x="432" y="662"/>
                  </a:cubicBezTo>
                  <a:cubicBezTo>
                    <a:pt x="435" y="661"/>
                    <a:pt x="438" y="661"/>
                    <a:pt x="441" y="661"/>
                  </a:cubicBezTo>
                  <a:cubicBezTo>
                    <a:pt x="454" y="661"/>
                    <a:pt x="466" y="669"/>
                    <a:pt x="470" y="682"/>
                  </a:cubicBezTo>
                  <a:cubicBezTo>
                    <a:pt x="472" y="685"/>
                    <a:pt x="473" y="689"/>
                    <a:pt x="474" y="693"/>
                  </a:cubicBezTo>
                  <a:cubicBezTo>
                    <a:pt x="483" y="693"/>
                    <a:pt x="483" y="693"/>
                    <a:pt x="483" y="693"/>
                  </a:cubicBezTo>
                  <a:cubicBezTo>
                    <a:pt x="483" y="688"/>
                    <a:pt x="482" y="683"/>
                    <a:pt x="481" y="678"/>
                  </a:cubicBezTo>
                  <a:cubicBezTo>
                    <a:pt x="443" y="563"/>
                    <a:pt x="392" y="451"/>
                    <a:pt x="330" y="346"/>
                  </a:cubicBezTo>
                  <a:cubicBezTo>
                    <a:pt x="259" y="225"/>
                    <a:pt x="171" y="113"/>
                    <a:pt x="71" y="12"/>
                  </a:cubicBezTo>
                  <a:cubicBezTo>
                    <a:pt x="63" y="4"/>
                    <a:pt x="53" y="0"/>
                    <a:pt x="4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1946997" y="4535742"/>
              <a:ext cx="255613" cy="244736"/>
            </a:xfrm>
            <a:custGeom>
              <a:avLst/>
              <a:gdLst>
                <a:gd name="T0" fmla="*/ 42 w 76"/>
                <a:gd name="T1" fmla="*/ 0 h 72"/>
                <a:gd name="T2" fmla="*/ 13 w 76"/>
                <a:gd name="T3" fmla="*/ 12 h 72"/>
                <a:gd name="T4" fmla="*/ 1 w 76"/>
                <a:gd name="T5" fmla="*/ 43 h 72"/>
                <a:gd name="T6" fmla="*/ 21 w 76"/>
                <a:gd name="T7" fmla="*/ 63 h 72"/>
                <a:gd name="T8" fmla="*/ 42 w 76"/>
                <a:gd name="T9" fmla="*/ 72 h 72"/>
                <a:gd name="T10" fmla="*/ 64 w 76"/>
                <a:gd name="T11" fmla="*/ 63 h 72"/>
                <a:gd name="T12" fmla="*/ 64 w 76"/>
                <a:gd name="T13" fmla="*/ 20 h 72"/>
                <a:gd name="T14" fmla="*/ 44 w 76"/>
                <a:gd name="T15" fmla="*/ 0 h 72"/>
                <a:gd name="T16" fmla="*/ 42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2" y="0"/>
                  </a:moveTo>
                  <a:cubicBezTo>
                    <a:pt x="32" y="0"/>
                    <a:pt x="21" y="4"/>
                    <a:pt x="13" y="12"/>
                  </a:cubicBezTo>
                  <a:cubicBezTo>
                    <a:pt x="4" y="21"/>
                    <a:pt x="0" y="32"/>
                    <a:pt x="1" y="43"/>
                  </a:cubicBezTo>
                  <a:cubicBezTo>
                    <a:pt x="7" y="50"/>
                    <a:pt x="14" y="56"/>
                    <a:pt x="21" y="63"/>
                  </a:cubicBezTo>
                  <a:cubicBezTo>
                    <a:pt x="27" y="69"/>
                    <a:pt x="35" y="72"/>
                    <a:pt x="42" y="72"/>
                  </a:cubicBezTo>
                  <a:cubicBezTo>
                    <a:pt x="50" y="72"/>
                    <a:pt x="58" y="69"/>
                    <a:pt x="64" y="63"/>
                  </a:cubicBezTo>
                  <a:cubicBezTo>
                    <a:pt x="76" y="51"/>
                    <a:pt x="76" y="32"/>
                    <a:pt x="64" y="20"/>
                  </a:cubicBezTo>
                  <a:cubicBezTo>
                    <a:pt x="57" y="13"/>
                    <a:pt x="50" y="6"/>
                    <a:pt x="44" y="0"/>
                  </a:cubicBezTo>
                  <a:cubicBezTo>
                    <a:pt x="43" y="0"/>
                    <a:pt x="43" y="0"/>
                    <a:pt x="42"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3328386" y="6754666"/>
              <a:ext cx="212105" cy="103334"/>
            </a:xfrm>
            <a:custGeom>
              <a:avLst/>
              <a:gdLst>
                <a:gd name="T0" fmla="*/ 31 w 64"/>
                <a:gd name="T1" fmla="*/ 0 h 32"/>
                <a:gd name="T2" fmla="*/ 22 w 64"/>
                <a:gd name="T3" fmla="*/ 1 h 32"/>
                <a:gd name="T4" fmla="*/ 1 w 64"/>
                <a:gd name="T5" fmla="*/ 32 h 32"/>
                <a:gd name="T6" fmla="*/ 64 w 64"/>
                <a:gd name="T7" fmla="*/ 32 h 32"/>
                <a:gd name="T8" fmla="*/ 60 w 64"/>
                <a:gd name="T9" fmla="*/ 21 h 32"/>
                <a:gd name="T10" fmla="*/ 31 w 64"/>
                <a:gd name="T11" fmla="*/ 0 h 32"/>
              </a:gdLst>
              <a:ahLst/>
              <a:cxnLst>
                <a:cxn ang="0">
                  <a:pos x="T0" y="T1"/>
                </a:cxn>
                <a:cxn ang="0">
                  <a:pos x="T2" y="T3"/>
                </a:cxn>
                <a:cxn ang="0">
                  <a:pos x="T4" y="T5"/>
                </a:cxn>
                <a:cxn ang="0">
                  <a:pos x="T6" y="T7"/>
                </a:cxn>
                <a:cxn ang="0">
                  <a:pos x="T8" y="T9"/>
                </a:cxn>
                <a:cxn ang="0">
                  <a:pos x="T10" y="T11"/>
                </a:cxn>
              </a:cxnLst>
              <a:rect l="0" t="0" r="r" b="b"/>
              <a:pathLst>
                <a:path w="64" h="32">
                  <a:moveTo>
                    <a:pt x="31" y="0"/>
                  </a:moveTo>
                  <a:cubicBezTo>
                    <a:pt x="28" y="0"/>
                    <a:pt x="25" y="0"/>
                    <a:pt x="22" y="1"/>
                  </a:cubicBezTo>
                  <a:cubicBezTo>
                    <a:pt x="9" y="6"/>
                    <a:pt x="0" y="18"/>
                    <a:pt x="1" y="32"/>
                  </a:cubicBezTo>
                  <a:cubicBezTo>
                    <a:pt x="64" y="32"/>
                    <a:pt x="64" y="32"/>
                    <a:pt x="64" y="32"/>
                  </a:cubicBezTo>
                  <a:cubicBezTo>
                    <a:pt x="63" y="28"/>
                    <a:pt x="62" y="24"/>
                    <a:pt x="60" y="21"/>
                  </a:cubicBezTo>
                  <a:cubicBezTo>
                    <a:pt x="56" y="8"/>
                    <a:pt x="44" y="0"/>
                    <a:pt x="31" y="0"/>
                  </a:cubicBezTo>
                </a:path>
              </a:pathLst>
            </a:custGeom>
            <a:solidFill>
              <a:srgbClr val="64C2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0" y="2284187"/>
              <a:ext cx="2822604" cy="1805595"/>
            </a:xfrm>
            <a:custGeom>
              <a:avLst/>
              <a:gdLst>
                <a:gd name="T0" fmla="*/ 0 w 841"/>
                <a:gd name="T1" fmla="*/ 0 h 539"/>
                <a:gd name="T2" fmla="*/ 0 w 841"/>
                <a:gd name="T3" fmla="*/ 63 h 539"/>
                <a:gd name="T4" fmla="*/ 798 w 841"/>
                <a:gd name="T5" fmla="*/ 539 h 539"/>
                <a:gd name="T6" fmla="*/ 798 w 841"/>
                <a:gd name="T7" fmla="*/ 496 h 539"/>
                <a:gd name="T8" fmla="*/ 819 w 841"/>
                <a:gd name="T9" fmla="*/ 487 h 539"/>
                <a:gd name="T10" fmla="*/ 841 w 841"/>
                <a:gd name="T11" fmla="*/ 496 h 539"/>
                <a:gd name="T12" fmla="*/ 841 w 841"/>
                <a:gd name="T13" fmla="*/ 496 h 539"/>
                <a:gd name="T14" fmla="*/ 841 w 841"/>
                <a:gd name="T15" fmla="*/ 496 h 539"/>
                <a:gd name="T16" fmla="*/ 15 w 841"/>
                <a:gd name="T17" fmla="*/ 4 h 539"/>
                <a:gd name="T18" fmla="*/ 0 w 841"/>
                <a:gd name="T19"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1" h="539">
                  <a:moveTo>
                    <a:pt x="0" y="0"/>
                  </a:moveTo>
                  <a:cubicBezTo>
                    <a:pt x="0" y="63"/>
                    <a:pt x="0" y="63"/>
                    <a:pt x="0" y="63"/>
                  </a:cubicBezTo>
                  <a:cubicBezTo>
                    <a:pt x="300" y="152"/>
                    <a:pt x="575" y="317"/>
                    <a:pt x="798" y="539"/>
                  </a:cubicBezTo>
                  <a:cubicBezTo>
                    <a:pt x="786" y="527"/>
                    <a:pt x="786" y="508"/>
                    <a:pt x="798" y="496"/>
                  </a:cubicBezTo>
                  <a:cubicBezTo>
                    <a:pt x="804" y="490"/>
                    <a:pt x="811" y="487"/>
                    <a:pt x="819" y="487"/>
                  </a:cubicBezTo>
                  <a:cubicBezTo>
                    <a:pt x="827" y="487"/>
                    <a:pt x="835" y="490"/>
                    <a:pt x="841" y="496"/>
                  </a:cubicBezTo>
                  <a:cubicBezTo>
                    <a:pt x="841" y="496"/>
                    <a:pt x="841" y="496"/>
                    <a:pt x="841" y="496"/>
                  </a:cubicBezTo>
                  <a:cubicBezTo>
                    <a:pt x="841" y="496"/>
                    <a:pt x="841" y="496"/>
                    <a:pt x="841" y="496"/>
                  </a:cubicBezTo>
                  <a:cubicBezTo>
                    <a:pt x="611" y="266"/>
                    <a:pt x="325" y="96"/>
                    <a:pt x="15" y="4"/>
                  </a:cubicBezTo>
                  <a:cubicBezTo>
                    <a:pt x="10" y="3"/>
                    <a:pt x="5" y="1"/>
                    <a:pt x="0"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2637693" y="3915748"/>
              <a:ext cx="222982" cy="206665"/>
            </a:xfrm>
            <a:custGeom>
              <a:avLst/>
              <a:gdLst>
                <a:gd name="T0" fmla="*/ 33 w 67"/>
                <a:gd name="T1" fmla="*/ 0 h 61"/>
                <a:gd name="T2" fmla="*/ 12 w 67"/>
                <a:gd name="T3" fmla="*/ 9 h 61"/>
                <a:gd name="T4" fmla="*/ 12 w 67"/>
                <a:gd name="T5" fmla="*/ 52 h 61"/>
                <a:gd name="T6" fmla="*/ 12 w 67"/>
                <a:gd name="T7" fmla="*/ 52 h 61"/>
                <a:gd name="T8" fmla="*/ 33 w 67"/>
                <a:gd name="T9" fmla="*/ 61 h 61"/>
                <a:gd name="T10" fmla="*/ 55 w 67"/>
                <a:gd name="T11" fmla="*/ 52 h 61"/>
                <a:gd name="T12" fmla="*/ 55 w 67"/>
                <a:gd name="T13" fmla="*/ 9 h 61"/>
                <a:gd name="T14" fmla="*/ 55 w 67"/>
                <a:gd name="T15" fmla="*/ 9 h 61"/>
                <a:gd name="T16" fmla="*/ 33 w 6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1">
                  <a:moveTo>
                    <a:pt x="33" y="0"/>
                  </a:moveTo>
                  <a:cubicBezTo>
                    <a:pt x="25" y="0"/>
                    <a:pt x="18" y="3"/>
                    <a:pt x="12" y="9"/>
                  </a:cubicBezTo>
                  <a:cubicBezTo>
                    <a:pt x="0" y="21"/>
                    <a:pt x="0" y="40"/>
                    <a:pt x="12" y="52"/>
                  </a:cubicBezTo>
                  <a:cubicBezTo>
                    <a:pt x="12" y="52"/>
                    <a:pt x="12" y="52"/>
                    <a:pt x="12" y="52"/>
                  </a:cubicBezTo>
                  <a:cubicBezTo>
                    <a:pt x="18" y="58"/>
                    <a:pt x="25" y="61"/>
                    <a:pt x="33" y="61"/>
                  </a:cubicBezTo>
                  <a:cubicBezTo>
                    <a:pt x="41" y="61"/>
                    <a:pt x="49" y="58"/>
                    <a:pt x="55" y="52"/>
                  </a:cubicBezTo>
                  <a:cubicBezTo>
                    <a:pt x="67" y="40"/>
                    <a:pt x="67" y="21"/>
                    <a:pt x="55" y="9"/>
                  </a:cubicBezTo>
                  <a:cubicBezTo>
                    <a:pt x="55" y="9"/>
                    <a:pt x="55" y="9"/>
                    <a:pt x="55" y="9"/>
                  </a:cubicBezTo>
                  <a:cubicBezTo>
                    <a:pt x="49" y="3"/>
                    <a:pt x="41" y="0"/>
                    <a:pt x="33" y="0"/>
                  </a:cubicBezTo>
                </a:path>
              </a:pathLst>
            </a:custGeom>
            <a:solidFill>
              <a:srgbClr val="CA5A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7993444" y="0"/>
            <a:ext cx="4198556" cy="4437852"/>
            <a:chOff x="7993444" y="0"/>
            <a:chExt cx="4198556" cy="4437852"/>
          </a:xfrm>
        </p:grpSpPr>
        <p:sp>
          <p:nvSpPr>
            <p:cNvPr id="16" name="Freeform 16"/>
            <p:cNvSpPr>
              <a:spLocks/>
            </p:cNvSpPr>
            <p:nvPr/>
          </p:nvSpPr>
          <p:spPr bwMode="auto">
            <a:xfrm>
              <a:off x="7993444" y="0"/>
              <a:ext cx="1821913" cy="2871549"/>
            </a:xfrm>
            <a:custGeom>
              <a:avLst/>
              <a:gdLst>
                <a:gd name="T0" fmla="*/ 63 w 543"/>
                <a:gd name="T1" fmla="*/ 0 h 855"/>
                <a:gd name="T2" fmla="*/ 0 w 543"/>
                <a:gd name="T3" fmla="*/ 0 h 855"/>
                <a:gd name="T4" fmla="*/ 71 w 543"/>
                <a:gd name="T5" fmla="*/ 208 h 855"/>
                <a:gd name="T6" fmla="*/ 500 w 543"/>
                <a:gd name="T7" fmla="*/ 855 h 855"/>
                <a:gd name="T8" fmla="*/ 500 w 543"/>
                <a:gd name="T9" fmla="*/ 855 h 855"/>
                <a:gd name="T10" fmla="*/ 500 w 543"/>
                <a:gd name="T11" fmla="*/ 855 h 855"/>
                <a:gd name="T12" fmla="*/ 500 w 543"/>
                <a:gd name="T13" fmla="*/ 812 h 855"/>
                <a:gd name="T14" fmla="*/ 522 w 543"/>
                <a:gd name="T15" fmla="*/ 803 h 855"/>
                <a:gd name="T16" fmla="*/ 543 w 543"/>
                <a:gd name="T17" fmla="*/ 812 h 855"/>
                <a:gd name="T18" fmla="*/ 63 w 543"/>
                <a:gd name="T19"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3" h="855">
                  <a:moveTo>
                    <a:pt x="63" y="0"/>
                  </a:moveTo>
                  <a:cubicBezTo>
                    <a:pt x="0" y="0"/>
                    <a:pt x="0" y="0"/>
                    <a:pt x="0" y="0"/>
                  </a:cubicBezTo>
                  <a:cubicBezTo>
                    <a:pt x="19" y="70"/>
                    <a:pt x="43" y="140"/>
                    <a:pt x="71" y="208"/>
                  </a:cubicBezTo>
                  <a:cubicBezTo>
                    <a:pt x="169" y="451"/>
                    <a:pt x="313" y="668"/>
                    <a:pt x="500" y="855"/>
                  </a:cubicBezTo>
                  <a:cubicBezTo>
                    <a:pt x="500" y="855"/>
                    <a:pt x="500" y="855"/>
                    <a:pt x="500" y="855"/>
                  </a:cubicBezTo>
                  <a:cubicBezTo>
                    <a:pt x="500" y="855"/>
                    <a:pt x="500" y="855"/>
                    <a:pt x="500" y="855"/>
                  </a:cubicBezTo>
                  <a:cubicBezTo>
                    <a:pt x="488" y="843"/>
                    <a:pt x="488" y="824"/>
                    <a:pt x="500" y="812"/>
                  </a:cubicBezTo>
                  <a:cubicBezTo>
                    <a:pt x="506" y="806"/>
                    <a:pt x="514" y="803"/>
                    <a:pt x="522" y="803"/>
                  </a:cubicBezTo>
                  <a:cubicBezTo>
                    <a:pt x="529" y="803"/>
                    <a:pt x="537" y="806"/>
                    <a:pt x="543" y="812"/>
                  </a:cubicBezTo>
                  <a:cubicBezTo>
                    <a:pt x="314" y="582"/>
                    <a:pt x="150" y="304"/>
                    <a:pt x="6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9614129" y="1234550"/>
              <a:ext cx="2436466" cy="2126471"/>
            </a:xfrm>
            <a:custGeom>
              <a:avLst/>
              <a:gdLst>
                <a:gd name="T0" fmla="*/ 52 w 726"/>
                <a:gd name="T1" fmla="*/ 0 h 633"/>
                <a:gd name="T2" fmla="*/ 68 w 726"/>
                <a:gd name="T3" fmla="*/ 23 h 633"/>
                <a:gd name="T4" fmla="*/ 60 w 726"/>
                <a:gd name="T5" fmla="*/ 66 h 633"/>
                <a:gd name="T6" fmla="*/ 43 w 726"/>
                <a:gd name="T7" fmla="*/ 71 h 633"/>
                <a:gd name="T8" fmla="*/ 17 w 726"/>
                <a:gd name="T9" fmla="*/ 58 h 633"/>
                <a:gd name="T10" fmla="*/ 1 w 726"/>
                <a:gd name="T11" fmla="*/ 35 h 633"/>
                <a:gd name="T12" fmla="*/ 8 w 726"/>
                <a:gd name="T13" fmla="*/ 64 h 633"/>
                <a:gd name="T14" fmla="*/ 204 w 726"/>
                <a:gd name="T15" fmla="*/ 299 h 633"/>
                <a:gd name="T16" fmla="*/ 669 w 726"/>
                <a:gd name="T17" fmla="*/ 629 h 633"/>
                <a:gd name="T18" fmla="*/ 687 w 726"/>
                <a:gd name="T19" fmla="*/ 633 h 633"/>
                <a:gd name="T20" fmla="*/ 700 w 726"/>
                <a:gd name="T21" fmla="*/ 631 h 633"/>
                <a:gd name="T22" fmla="*/ 674 w 726"/>
                <a:gd name="T23" fmla="*/ 619 h 633"/>
                <a:gd name="T24" fmla="*/ 660 w 726"/>
                <a:gd name="T25" fmla="*/ 578 h 633"/>
                <a:gd name="T26" fmla="*/ 687 w 726"/>
                <a:gd name="T27" fmla="*/ 561 h 633"/>
                <a:gd name="T28" fmla="*/ 700 w 726"/>
                <a:gd name="T29" fmla="*/ 564 h 633"/>
                <a:gd name="T30" fmla="*/ 726 w 726"/>
                <a:gd name="T31" fmla="*/ 575 h 633"/>
                <a:gd name="T32" fmla="*/ 705 w 726"/>
                <a:gd name="T33" fmla="*/ 554 h 633"/>
                <a:gd name="T34" fmla="*/ 263 w 726"/>
                <a:gd name="T35" fmla="*/ 240 h 633"/>
                <a:gd name="T36" fmla="*/ 77 w 726"/>
                <a:gd name="T37" fmla="*/ 17 h 633"/>
                <a:gd name="T38" fmla="*/ 52 w 726"/>
                <a:gd name="T39" fmla="*/ 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6" h="633">
                  <a:moveTo>
                    <a:pt x="52" y="0"/>
                  </a:moveTo>
                  <a:cubicBezTo>
                    <a:pt x="57" y="8"/>
                    <a:pt x="62" y="16"/>
                    <a:pt x="68" y="23"/>
                  </a:cubicBezTo>
                  <a:cubicBezTo>
                    <a:pt x="77" y="37"/>
                    <a:pt x="74" y="56"/>
                    <a:pt x="60" y="66"/>
                  </a:cubicBezTo>
                  <a:cubicBezTo>
                    <a:pt x="55" y="70"/>
                    <a:pt x="49" y="71"/>
                    <a:pt x="43" y="71"/>
                  </a:cubicBezTo>
                  <a:cubicBezTo>
                    <a:pt x="33" y="71"/>
                    <a:pt x="23" y="67"/>
                    <a:pt x="17" y="58"/>
                  </a:cubicBezTo>
                  <a:cubicBezTo>
                    <a:pt x="12" y="50"/>
                    <a:pt x="7" y="42"/>
                    <a:pt x="1" y="35"/>
                  </a:cubicBezTo>
                  <a:cubicBezTo>
                    <a:pt x="0" y="45"/>
                    <a:pt x="2" y="55"/>
                    <a:pt x="8" y="64"/>
                  </a:cubicBezTo>
                  <a:cubicBezTo>
                    <a:pt x="66" y="148"/>
                    <a:pt x="132" y="227"/>
                    <a:pt x="204" y="299"/>
                  </a:cubicBezTo>
                  <a:cubicBezTo>
                    <a:pt x="340" y="435"/>
                    <a:pt x="497" y="546"/>
                    <a:pt x="669" y="629"/>
                  </a:cubicBezTo>
                  <a:cubicBezTo>
                    <a:pt x="675" y="631"/>
                    <a:pt x="681" y="633"/>
                    <a:pt x="687" y="633"/>
                  </a:cubicBezTo>
                  <a:cubicBezTo>
                    <a:pt x="692" y="633"/>
                    <a:pt x="696" y="632"/>
                    <a:pt x="700" y="631"/>
                  </a:cubicBezTo>
                  <a:cubicBezTo>
                    <a:pt x="691" y="627"/>
                    <a:pt x="683" y="623"/>
                    <a:pt x="674" y="619"/>
                  </a:cubicBezTo>
                  <a:cubicBezTo>
                    <a:pt x="659" y="611"/>
                    <a:pt x="653" y="593"/>
                    <a:pt x="660" y="578"/>
                  </a:cubicBezTo>
                  <a:cubicBezTo>
                    <a:pt x="665" y="567"/>
                    <a:pt x="676" y="561"/>
                    <a:pt x="687" y="561"/>
                  </a:cubicBezTo>
                  <a:cubicBezTo>
                    <a:pt x="692" y="561"/>
                    <a:pt x="696" y="562"/>
                    <a:pt x="700" y="564"/>
                  </a:cubicBezTo>
                  <a:cubicBezTo>
                    <a:pt x="709" y="568"/>
                    <a:pt x="717" y="572"/>
                    <a:pt x="726" y="575"/>
                  </a:cubicBezTo>
                  <a:cubicBezTo>
                    <a:pt x="722" y="566"/>
                    <a:pt x="715" y="558"/>
                    <a:pt x="705" y="554"/>
                  </a:cubicBezTo>
                  <a:cubicBezTo>
                    <a:pt x="541" y="475"/>
                    <a:pt x="392" y="370"/>
                    <a:pt x="263" y="240"/>
                  </a:cubicBezTo>
                  <a:cubicBezTo>
                    <a:pt x="194" y="171"/>
                    <a:pt x="132" y="96"/>
                    <a:pt x="77" y="17"/>
                  </a:cubicBezTo>
                  <a:cubicBezTo>
                    <a:pt x="71" y="8"/>
                    <a:pt x="62" y="3"/>
                    <a:pt x="52"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9913250" y="0"/>
              <a:ext cx="478591" cy="532977"/>
            </a:xfrm>
            <a:custGeom>
              <a:avLst/>
              <a:gdLst>
                <a:gd name="T0" fmla="*/ 90 w 143"/>
                <a:gd name="T1" fmla="*/ 0 h 158"/>
                <a:gd name="T2" fmla="*/ 0 w 143"/>
                <a:gd name="T3" fmla="*/ 0 h 158"/>
                <a:gd name="T4" fmla="*/ 64 w 143"/>
                <a:gd name="T5" fmla="*/ 138 h 158"/>
                <a:gd name="T6" fmla="*/ 87 w 143"/>
                <a:gd name="T7" fmla="*/ 158 h 158"/>
                <a:gd name="T8" fmla="*/ 74 w 143"/>
                <a:gd name="T9" fmla="*/ 133 h 158"/>
                <a:gd name="T10" fmla="*/ 86 w 143"/>
                <a:gd name="T11" fmla="*/ 92 h 158"/>
                <a:gd name="T12" fmla="*/ 100 w 143"/>
                <a:gd name="T13" fmla="*/ 88 h 158"/>
                <a:gd name="T14" fmla="*/ 127 w 143"/>
                <a:gd name="T15" fmla="*/ 104 h 158"/>
                <a:gd name="T16" fmla="*/ 141 w 143"/>
                <a:gd name="T17" fmla="*/ 129 h 158"/>
                <a:gd name="T18" fmla="*/ 137 w 143"/>
                <a:gd name="T19" fmla="*/ 99 h 158"/>
                <a:gd name="T20" fmla="*/ 90 w 143"/>
                <a:gd name="T2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3" h="158">
                  <a:moveTo>
                    <a:pt x="90" y="0"/>
                  </a:moveTo>
                  <a:cubicBezTo>
                    <a:pt x="0" y="0"/>
                    <a:pt x="0" y="0"/>
                    <a:pt x="0" y="0"/>
                  </a:cubicBezTo>
                  <a:cubicBezTo>
                    <a:pt x="18" y="47"/>
                    <a:pt x="40" y="93"/>
                    <a:pt x="64" y="138"/>
                  </a:cubicBezTo>
                  <a:cubicBezTo>
                    <a:pt x="69" y="148"/>
                    <a:pt x="77" y="155"/>
                    <a:pt x="87" y="158"/>
                  </a:cubicBezTo>
                  <a:cubicBezTo>
                    <a:pt x="83" y="150"/>
                    <a:pt x="78" y="141"/>
                    <a:pt x="74" y="133"/>
                  </a:cubicBezTo>
                  <a:cubicBezTo>
                    <a:pt x="66" y="118"/>
                    <a:pt x="71" y="100"/>
                    <a:pt x="86" y="92"/>
                  </a:cubicBezTo>
                  <a:cubicBezTo>
                    <a:pt x="91" y="89"/>
                    <a:pt x="96" y="88"/>
                    <a:pt x="100" y="88"/>
                  </a:cubicBezTo>
                  <a:cubicBezTo>
                    <a:pt x="111" y="88"/>
                    <a:pt x="122" y="94"/>
                    <a:pt x="127" y="104"/>
                  </a:cubicBezTo>
                  <a:cubicBezTo>
                    <a:pt x="132" y="112"/>
                    <a:pt x="136" y="120"/>
                    <a:pt x="141" y="129"/>
                  </a:cubicBezTo>
                  <a:cubicBezTo>
                    <a:pt x="143" y="119"/>
                    <a:pt x="142" y="108"/>
                    <a:pt x="137" y="99"/>
                  </a:cubicBezTo>
                  <a:cubicBezTo>
                    <a:pt x="120" y="67"/>
                    <a:pt x="104" y="34"/>
                    <a:pt x="9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10930255" y="0"/>
              <a:ext cx="919115" cy="962623"/>
            </a:xfrm>
            <a:custGeom>
              <a:avLst/>
              <a:gdLst>
                <a:gd name="T0" fmla="*/ 95 w 274"/>
                <a:gd name="T1" fmla="*/ 0 h 287"/>
                <a:gd name="T2" fmla="*/ 0 w 274"/>
                <a:gd name="T3" fmla="*/ 0 h 287"/>
                <a:gd name="T4" fmla="*/ 203 w 274"/>
                <a:gd name="T5" fmla="*/ 275 h 287"/>
                <a:gd name="T6" fmla="*/ 231 w 274"/>
                <a:gd name="T7" fmla="*/ 287 h 287"/>
                <a:gd name="T8" fmla="*/ 211 w 274"/>
                <a:gd name="T9" fmla="*/ 267 h 287"/>
                <a:gd name="T10" fmla="*/ 211 w 274"/>
                <a:gd name="T11" fmla="*/ 224 h 287"/>
                <a:gd name="T12" fmla="*/ 232 w 274"/>
                <a:gd name="T13" fmla="*/ 215 h 287"/>
                <a:gd name="T14" fmla="*/ 254 w 274"/>
                <a:gd name="T15" fmla="*/ 224 h 287"/>
                <a:gd name="T16" fmla="*/ 274 w 274"/>
                <a:gd name="T17" fmla="*/ 244 h 287"/>
                <a:gd name="T18" fmla="*/ 262 w 274"/>
                <a:gd name="T19" fmla="*/ 216 h 287"/>
                <a:gd name="T20" fmla="*/ 95 w 274"/>
                <a:gd name="T21"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4" h="287">
                  <a:moveTo>
                    <a:pt x="95" y="0"/>
                  </a:moveTo>
                  <a:cubicBezTo>
                    <a:pt x="0" y="0"/>
                    <a:pt x="0" y="0"/>
                    <a:pt x="0" y="0"/>
                  </a:cubicBezTo>
                  <a:cubicBezTo>
                    <a:pt x="52" y="99"/>
                    <a:pt x="120" y="192"/>
                    <a:pt x="203" y="275"/>
                  </a:cubicBezTo>
                  <a:cubicBezTo>
                    <a:pt x="211" y="283"/>
                    <a:pt x="221" y="287"/>
                    <a:pt x="231" y="287"/>
                  </a:cubicBezTo>
                  <a:cubicBezTo>
                    <a:pt x="224" y="281"/>
                    <a:pt x="217" y="274"/>
                    <a:pt x="211" y="267"/>
                  </a:cubicBezTo>
                  <a:cubicBezTo>
                    <a:pt x="199" y="255"/>
                    <a:pt x="199" y="236"/>
                    <a:pt x="211" y="224"/>
                  </a:cubicBezTo>
                  <a:cubicBezTo>
                    <a:pt x="217" y="218"/>
                    <a:pt x="224" y="215"/>
                    <a:pt x="232" y="215"/>
                  </a:cubicBezTo>
                  <a:cubicBezTo>
                    <a:pt x="240" y="215"/>
                    <a:pt x="248" y="218"/>
                    <a:pt x="254" y="224"/>
                  </a:cubicBezTo>
                  <a:cubicBezTo>
                    <a:pt x="260" y="231"/>
                    <a:pt x="267" y="237"/>
                    <a:pt x="274" y="244"/>
                  </a:cubicBezTo>
                  <a:cubicBezTo>
                    <a:pt x="273" y="234"/>
                    <a:pt x="269" y="224"/>
                    <a:pt x="262" y="216"/>
                  </a:cubicBezTo>
                  <a:cubicBezTo>
                    <a:pt x="196" y="150"/>
                    <a:pt x="140" y="78"/>
                    <a:pt x="95"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11707968" y="821221"/>
              <a:ext cx="484032" cy="532977"/>
            </a:xfrm>
            <a:custGeom>
              <a:avLst/>
              <a:gdLst>
                <a:gd name="T0" fmla="*/ 43 w 144"/>
                <a:gd name="T1" fmla="*/ 0 h 160"/>
                <a:gd name="T2" fmla="*/ 31 w 144"/>
                <a:gd name="T3" fmla="*/ 31 h 160"/>
                <a:gd name="T4" fmla="*/ 1 w 144"/>
                <a:gd name="T5" fmla="*/ 43 h 160"/>
                <a:gd name="T6" fmla="*/ 0 w 144"/>
                <a:gd name="T7" fmla="*/ 43 h 160"/>
                <a:gd name="T8" fmla="*/ 144 w 144"/>
                <a:gd name="T9" fmla="*/ 160 h 160"/>
                <a:gd name="T10" fmla="*/ 144 w 144"/>
                <a:gd name="T11" fmla="*/ 85 h 160"/>
                <a:gd name="T12" fmla="*/ 43 w 144"/>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144" h="160">
                  <a:moveTo>
                    <a:pt x="43" y="0"/>
                  </a:moveTo>
                  <a:cubicBezTo>
                    <a:pt x="43" y="11"/>
                    <a:pt x="39" y="23"/>
                    <a:pt x="31" y="31"/>
                  </a:cubicBezTo>
                  <a:cubicBezTo>
                    <a:pt x="23" y="39"/>
                    <a:pt x="12" y="43"/>
                    <a:pt x="1" y="43"/>
                  </a:cubicBezTo>
                  <a:cubicBezTo>
                    <a:pt x="1" y="43"/>
                    <a:pt x="1" y="43"/>
                    <a:pt x="0" y="43"/>
                  </a:cubicBezTo>
                  <a:cubicBezTo>
                    <a:pt x="45" y="86"/>
                    <a:pt x="94" y="125"/>
                    <a:pt x="144" y="160"/>
                  </a:cubicBezTo>
                  <a:cubicBezTo>
                    <a:pt x="144" y="85"/>
                    <a:pt x="144" y="85"/>
                    <a:pt x="144" y="85"/>
                  </a:cubicBezTo>
                  <a:cubicBezTo>
                    <a:pt x="109" y="59"/>
                    <a:pt x="75" y="30"/>
                    <a:pt x="43"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11599197" y="723327"/>
              <a:ext cx="250173" cy="239296"/>
            </a:xfrm>
            <a:custGeom>
              <a:avLst/>
              <a:gdLst>
                <a:gd name="T0" fmla="*/ 33 w 75"/>
                <a:gd name="T1" fmla="*/ 0 h 72"/>
                <a:gd name="T2" fmla="*/ 12 w 75"/>
                <a:gd name="T3" fmla="*/ 9 h 72"/>
                <a:gd name="T4" fmla="*/ 12 w 75"/>
                <a:gd name="T5" fmla="*/ 52 h 72"/>
                <a:gd name="T6" fmla="*/ 32 w 75"/>
                <a:gd name="T7" fmla="*/ 72 h 72"/>
                <a:gd name="T8" fmla="*/ 33 w 75"/>
                <a:gd name="T9" fmla="*/ 72 h 72"/>
                <a:gd name="T10" fmla="*/ 63 w 75"/>
                <a:gd name="T11" fmla="*/ 60 h 72"/>
                <a:gd name="T12" fmla="*/ 75 w 75"/>
                <a:gd name="T13" fmla="*/ 29 h 72"/>
                <a:gd name="T14" fmla="*/ 55 w 75"/>
                <a:gd name="T15" fmla="*/ 9 h 72"/>
                <a:gd name="T16" fmla="*/ 33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3" y="0"/>
                  </a:moveTo>
                  <a:cubicBezTo>
                    <a:pt x="25" y="0"/>
                    <a:pt x="18" y="3"/>
                    <a:pt x="12" y="9"/>
                  </a:cubicBezTo>
                  <a:cubicBezTo>
                    <a:pt x="0" y="21"/>
                    <a:pt x="0" y="40"/>
                    <a:pt x="12" y="52"/>
                  </a:cubicBezTo>
                  <a:cubicBezTo>
                    <a:pt x="18" y="59"/>
                    <a:pt x="25" y="66"/>
                    <a:pt x="32" y="72"/>
                  </a:cubicBezTo>
                  <a:cubicBezTo>
                    <a:pt x="33" y="72"/>
                    <a:pt x="33" y="72"/>
                    <a:pt x="33" y="72"/>
                  </a:cubicBezTo>
                  <a:cubicBezTo>
                    <a:pt x="44" y="72"/>
                    <a:pt x="55" y="68"/>
                    <a:pt x="63" y="60"/>
                  </a:cubicBezTo>
                  <a:cubicBezTo>
                    <a:pt x="71" y="52"/>
                    <a:pt x="75" y="40"/>
                    <a:pt x="75" y="29"/>
                  </a:cubicBezTo>
                  <a:cubicBezTo>
                    <a:pt x="68" y="22"/>
                    <a:pt x="61" y="16"/>
                    <a:pt x="55" y="9"/>
                  </a:cubicBezTo>
                  <a:cubicBezTo>
                    <a:pt x="49" y="3"/>
                    <a:pt x="41" y="0"/>
                    <a:pt x="33" y="0"/>
                  </a:cubicBezTo>
                </a:path>
              </a:pathLst>
            </a:custGeom>
            <a:solidFill>
              <a:srgbClr val="3383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10206931" y="435083"/>
              <a:ext cx="1985069" cy="1995946"/>
            </a:xfrm>
            <a:custGeom>
              <a:avLst/>
              <a:gdLst>
                <a:gd name="T0" fmla="*/ 54 w 592"/>
                <a:gd name="T1" fmla="*/ 0 h 596"/>
                <a:gd name="T2" fmla="*/ 33 w 592"/>
                <a:gd name="T3" fmla="*/ 26 h 596"/>
                <a:gd name="T4" fmla="*/ 13 w 592"/>
                <a:gd name="T5" fmla="*/ 31 h 596"/>
                <a:gd name="T6" fmla="*/ 0 w 592"/>
                <a:gd name="T7" fmla="*/ 29 h 596"/>
                <a:gd name="T8" fmla="*/ 232 w 592"/>
                <a:gd name="T9" fmla="*/ 334 h 596"/>
                <a:gd name="T10" fmla="*/ 592 w 592"/>
                <a:gd name="T11" fmla="*/ 596 h 596"/>
                <a:gd name="T12" fmla="*/ 592 w 592"/>
                <a:gd name="T13" fmla="*/ 527 h 596"/>
                <a:gd name="T14" fmla="*/ 275 w 592"/>
                <a:gd name="T15" fmla="*/ 291 h 596"/>
                <a:gd name="T16" fmla="*/ 54 w 592"/>
                <a:gd name="T17"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2" h="596">
                  <a:moveTo>
                    <a:pt x="54" y="0"/>
                  </a:moveTo>
                  <a:cubicBezTo>
                    <a:pt x="51" y="11"/>
                    <a:pt x="44" y="20"/>
                    <a:pt x="33" y="26"/>
                  </a:cubicBezTo>
                  <a:cubicBezTo>
                    <a:pt x="27" y="29"/>
                    <a:pt x="20" y="31"/>
                    <a:pt x="13" y="31"/>
                  </a:cubicBezTo>
                  <a:cubicBezTo>
                    <a:pt x="9" y="31"/>
                    <a:pt x="4" y="30"/>
                    <a:pt x="0" y="29"/>
                  </a:cubicBezTo>
                  <a:cubicBezTo>
                    <a:pt x="63" y="140"/>
                    <a:pt x="141" y="243"/>
                    <a:pt x="232" y="334"/>
                  </a:cubicBezTo>
                  <a:cubicBezTo>
                    <a:pt x="339" y="442"/>
                    <a:pt x="460" y="529"/>
                    <a:pt x="592" y="596"/>
                  </a:cubicBezTo>
                  <a:cubicBezTo>
                    <a:pt x="592" y="527"/>
                    <a:pt x="592" y="527"/>
                    <a:pt x="592" y="527"/>
                  </a:cubicBezTo>
                  <a:cubicBezTo>
                    <a:pt x="477" y="465"/>
                    <a:pt x="370" y="386"/>
                    <a:pt x="275" y="291"/>
                  </a:cubicBezTo>
                  <a:cubicBezTo>
                    <a:pt x="188" y="204"/>
                    <a:pt x="113" y="106"/>
                    <a:pt x="54"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10136229" y="299121"/>
              <a:ext cx="250173" cy="239296"/>
            </a:xfrm>
            <a:custGeom>
              <a:avLst/>
              <a:gdLst>
                <a:gd name="T0" fmla="*/ 34 w 75"/>
                <a:gd name="T1" fmla="*/ 0 h 72"/>
                <a:gd name="T2" fmla="*/ 20 w 75"/>
                <a:gd name="T3" fmla="*/ 4 h 72"/>
                <a:gd name="T4" fmla="*/ 8 w 75"/>
                <a:gd name="T5" fmla="*/ 45 h 72"/>
                <a:gd name="T6" fmla="*/ 21 w 75"/>
                <a:gd name="T7" fmla="*/ 70 h 72"/>
                <a:gd name="T8" fmla="*/ 34 w 75"/>
                <a:gd name="T9" fmla="*/ 72 h 72"/>
                <a:gd name="T10" fmla="*/ 54 w 75"/>
                <a:gd name="T11" fmla="*/ 67 h 72"/>
                <a:gd name="T12" fmla="*/ 75 w 75"/>
                <a:gd name="T13" fmla="*/ 41 h 72"/>
                <a:gd name="T14" fmla="*/ 61 w 75"/>
                <a:gd name="T15" fmla="*/ 16 h 72"/>
                <a:gd name="T16" fmla="*/ 34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4" y="0"/>
                  </a:moveTo>
                  <a:cubicBezTo>
                    <a:pt x="30" y="0"/>
                    <a:pt x="25" y="1"/>
                    <a:pt x="20" y="4"/>
                  </a:cubicBezTo>
                  <a:cubicBezTo>
                    <a:pt x="5" y="12"/>
                    <a:pt x="0" y="30"/>
                    <a:pt x="8" y="45"/>
                  </a:cubicBezTo>
                  <a:cubicBezTo>
                    <a:pt x="12" y="53"/>
                    <a:pt x="17" y="62"/>
                    <a:pt x="21" y="70"/>
                  </a:cubicBezTo>
                  <a:cubicBezTo>
                    <a:pt x="25" y="71"/>
                    <a:pt x="30" y="72"/>
                    <a:pt x="34" y="72"/>
                  </a:cubicBezTo>
                  <a:cubicBezTo>
                    <a:pt x="41" y="72"/>
                    <a:pt x="48" y="70"/>
                    <a:pt x="54" y="67"/>
                  </a:cubicBezTo>
                  <a:cubicBezTo>
                    <a:pt x="65" y="61"/>
                    <a:pt x="72" y="52"/>
                    <a:pt x="75" y="41"/>
                  </a:cubicBezTo>
                  <a:cubicBezTo>
                    <a:pt x="70" y="32"/>
                    <a:pt x="66" y="24"/>
                    <a:pt x="61" y="16"/>
                  </a:cubicBezTo>
                  <a:cubicBezTo>
                    <a:pt x="56" y="6"/>
                    <a:pt x="45" y="0"/>
                    <a:pt x="34"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8961504" y="0"/>
              <a:ext cx="826658" cy="1354198"/>
            </a:xfrm>
            <a:custGeom>
              <a:avLst/>
              <a:gdLst>
                <a:gd name="T0" fmla="*/ 65 w 247"/>
                <a:gd name="T1" fmla="*/ 0 h 403"/>
                <a:gd name="T2" fmla="*/ 0 w 247"/>
                <a:gd name="T3" fmla="*/ 0 h 403"/>
                <a:gd name="T4" fmla="*/ 27 w 247"/>
                <a:gd name="T5" fmla="*/ 76 h 403"/>
                <a:gd name="T6" fmla="*/ 196 w 247"/>
                <a:gd name="T7" fmla="*/ 403 h 403"/>
                <a:gd name="T8" fmla="*/ 214 w 247"/>
                <a:gd name="T9" fmla="*/ 375 h 403"/>
                <a:gd name="T10" fmla="*/ 237 w 247"/>
                <a:gd name="T11" fmla="*/ 367 h 403"/>
                <a:gd name="T12" fmla="*/ 247 w 247"/>
                <a:gd name="T13" fmla="*/ 368 h 403"/>
                <a:gd name="T14" fmla="*/ 84 w 247"/>
                <a:gd name="T15" fmla="*/ 54 h 403"/>
                <a:gd name="T16" fmla="*/ 65 w 247"/>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403">
                  <a:moveTo>
                    <a:pt x="65" y="0"/>
                  </a:moveTo>
                  <a:cubicBezTo>
                    <a:pt x="0" y="0"/>
                    <a:pt x="0" y="0"/>
                    <a:pt x="0" y="0"/>
                  </a:cubicBezTo>
                  <a:cubicBezTo>
                    <a:pt x="9" y="26"/>
                    <a:pt x="18" y="51"/>
                    <a:pt x="27" y="76"/>
                  </a:cubicBezTo>
                  <a:cubicBezTo>
                    <a:pt x="72" y="191"/>
                    <a:pt x="128" y="300"/>
                    <a:pt x="196" y="403"/>
                  </a:cubicBezTo>
                  <a:cubicBezTo>
                    <a:pt x="198" y="392"/>
                    <a:pt x="204" y="381"/>
                    <a:pt x="214" y="375"/>
                  </a:cubicBezTo>
                  <a:cubicBezTo>
                    <a:pt x="221" y="370"/>
                    <a:pt x="229" y="367"/>
                    <a:pt x="237" y="367"/>
                  </a:cubicBezTo>
                  <a:cubicBezTo>
                    <a:pt x="241" y="367"/>
                    <a:pt x="244" y="368"/>
                    <a:pt x="247" y="368"/>
                  </a:cubicBezTo>
                  <a:cubicBezTo>
                    <a:pt x="181" y="270"/>
                    <a:pt x="127" y="164"/>
                    <a:pt x="84" y="54"/>
                  </a:cubicBezTo>
                  <a:cubicBezTo>
                    <a:pt x="77" y="36"/>
                    <a:pt x="71" y="18"/>
                    <a:pt x="65"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9619569" y="1234550"/>
              <a:ext cx="255613" cy="239296"/>
            </a:xfrm>
            <a:custGeom>
              <a:avLst/>
              <a:gdLst>
                <a:gd name="T0" fmla="*/ 41 w 76"/>
                <a:gd name="T1" fmla="*/ 0 h 72"/>
                <a:gd name="T2" fmla="*/ 18 w 76"/>
                <a:gd name="T3" fmla="*/ 8 h 72"/>
                <a:gd name="T4" fmla="*/ 0 w 76"/>
                <a:gd name="T5" fmla="*/ 36 h 72"/>
                <a:gd name="T6" fmla="*/ 16 w 76"/>
                <a:gd name="T7" fmla="*/ 59 h 72"/>
                <a:gd name="T8" fmla="*/ 42 w 76"/>
                <a:gd name="T9" fmla="*/ 72 h 72"/>
                <a:gd name="T10" fmla="*/ 59 w 76"/>
                <a:gd name="T11" fmla="*/ 67 h 72"/>
                <a:gd name="T12" fmla="*/ 67 w 76"/>
                <a:gd name="T13" fmla="*/ 24 h 72"/>
                <a:gd name="T14" fmla="*/ 51 w 76"/>
                <a:gd name="T15" fmla="*/ 1 h 72"/>
                <a:gd name="T16" fmla="*/ 41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1" y="0"/>
                  </a:moveTo>
                  <a:cubicBezTo>
                    <a:pt x="33" y="0"/>
                    <a:pt x="25" y="3"/>
                    <a:pt x="18" y="8"/>
                  </a:cubicBezTo>
                  <a:cubicBezTo>
                    <a:pt x="8" y="14"/>
                    <a:pt x="2" y="25"/>
                    <a:pt x="0" y="36"/>
                  </a:cubicBezTo>
                  <a:cubicBezTo>
                    <a:pt x="6" y="43"/>
                    <a:pt x="11" y="51"/>
                    <a:pt x="16" y="59"/>
                  </a:cubicBezTo>
                  <a:cubicBezTo>
                    <a:pt x="22" y="68"/>
                    <a:pt x="32" y="72"/>
                    <a:pt x="42" y="72"/>
                  </a:cubicBezTo>
                  <a:cubicBezTo>
                    <a:pt x="48" y="72"/>
                    <a:pt x="54" y="71"/>
                    <a:pt x="59" y="67"/>
                  </a:cubicBezTo>
                  <a:cubicBezTo>
                    <a:pt x="73" y="57"/>
                    <a:pt x="76" y="38"/>
                    <a:pt x="67" y="24"/>
                  </a:cubicBezTo>
                  <a:cubicBezTo>
                    <a:pt x="61" y="17"/>
                    <a:pt x="56" y="9"/>
                    <a:pt x="51" y="1"/>
                  </a:cubicBezTo>
                  <a:cubicBezTo>
                    <a:pt x="48" y="1"/>
                    <a:pt x="45" y="0"/>
                    <a:pt x="41"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11963578" y="3165230"/>
              <a:ext cx="228419" cy="282804"/>
            </a:xfrm>
            <a:custGeom>
              <a:avLst/>
              <a:gdLst>
                <a:gd name="T0" fmla="*/ 26 w 68"/>
                <a:gd name="T1" fmla="*/ 0 h 85"/>
                <a:gd name="T2" fmla="*/ 25 w 68"/>
                <a:gd name="T3" fmla="*/ 34 h 85"/>
                <a:gd name="T4" fmla="*/ 0 w 68"/>
                <a:gd name="T5" fmla="*/ 56 h 85"/>
                <a:gd name="T6" fmla="*/ 68 w 68"/>
                <a:gd name="T7" fmla="*/ 85 h 85"/>
                <a:gd name="T8" fmla="*/ 68 w 68"/>
                <a:gd name="T9" fmla="*/ 19 h 85"/>
                <a:gd name="T10" fmla="*/ 26 w 68"/>
                <a:gd name="T11" fmla="*/ 0 h 85"/>
              </a:gdLst>
              <a:ahLst/>
              <a:cxnLst>
                <a:cxn ang="0">
                  <a:pos x="T0" y="T1"/>
                </a:cxn>
                <a:cxn ang="0">
                  <a:pos x="T2" y="T3"/>
                </a:cxn>
                <a:cxn ang="0">
                  <a:pos x="T4" y="T5"/>
                </a:cxn>
                <a:cxn ang="0">
                  <a:pos x="T6" y="T7"/>
                </a:cxn>
                <a:cxn ang="0">
                  <a:pos x="T8" y="T9"/>
                </a:cxn>
                <a:cxn ang="0">
                  <a:pos x="T10" y="T11"/>
                </a:cxn>
              </a:cxnLst>
              <a:rect l="0" t="0" r="r" b="b"/>
              <a:pathLst>
                <a:path w="68" h="85">
                  <a:moveTo>
                    <a:pt x="26" y="0"/>
                  </a:moveTo>
                  <a:cubicBezTo>
                    <a:pt x="30" y="11"/>
                    <a:pt x="30" y="23"/>
                    <a:pt x="25" y="34"/>
                  </a:cubicBezTo>
                  <a:cubicBezTo>
                    <a:pt x="20" y="45"/>
                    <a:pt x="11" y="52"/>
                    <a:pt x="0" y="56"/>
                  </a:cubicBezTo>
                  <a:cubicBezTo>
                    <a:pt x="23" y="66"/>
                    <a:pt x="45" y="76"/>
                    <a:pt x="68" y="85"/>
                  </a:cubicBezTo>
                  <a:cubicBezTo>
                    <a:pt x="68" y="19"/>
                    <a:pt x="68" y="19"/>
                    <a:pt x="68" y="19"/>
                  </a:cubicBezTo>
                  <a:cubicBezTo>
                    <a:pt x="54" y="13"/>
                    <a:pt x="40" y="7"/>
                    <a:pt x="26"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11805862" y="3116285"/>
              <a:ext cx="255613" cy="233859"/>
            </a:xfrm>
            <a:custGeom>
              <a:avLst/>
              <a:gdLst>
                <a:gd name="T0" fmla="*/ 34 w 77"/>
                <a:gd name="T1" fmla="*/ 0 h 70"/>
                <a:gd name="T2" fmla="*/ 7 w 77"/>
                <a:gd name="T3" fmla="*/ 17 h 70"/>
                <a:gd name="T4" fmla="*/ 21 w 77"/>
                <a:gd name="T5" fmla="*/ 58 h 70"/>
                <a:gd name="T6" fmla="*/ 47 w 77"/>
                <a:gd name="T7" fmla="*/ 70 h 70"/>
                <a:gd name="T8" fmla="*/ 72 w 77"/>
                <a:gd name="T9" fmla="*/ 48 h 70"/>
                <a:gd name="T10" fmla="*/ 73 w 77"/>
                <a:gd name="T11" fmla="*/ 14 h 70"/>
                <a:gd name="T12" fmla="*/ 47 w 77"/>
                <a:gd name="T13" fmla="*/ 3 h 70"/>
                <a:gd name="T14" fmla="*/ 34 w 77"/>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0">
                  <a:moveTo>
                    <a:pt x="34" y="0"/>
                  </a:moveTo>
                  <a:cubicBezTo>
                    <a:pt x="23" y="0"/>
                    <a:pt x="12" y="6"/>
                    <a:pt x="7" y="17"/>
                  </a:cubicBezTo>
                  <a:cubicBezTo>
                    <a:pt x="0" y="32"/>
                    <a:pt x="6" y="50"/>
                    <a:pt x="21" y="58"/>
                  </a:cubicBezTo>
                  <a:cubicBezTo>
                    <a:pt x="30" y="62"/>
                    <a:pt x="38" y="66"/>
                    <a:pt x="47" y="70"/>
                  </a:cubicBezTo>
                  <a:cubicBezTo>
                    <a:pt x="58" y="66"/>
                    <a:pt x="67" y="59"/>
                    <a:pt x="72" y="48"/>
                  </a:cubicBezTo>
                  <a:cubicBezTo>
                    <a:pt x="77" y="37"/>
                    <a:pt x="77" y="25"/>
                    <a:pt x="73" y="14"/>
                  </a:cubicBezTo>
                  <a:cubicBezTo>
                    <a:pt x="64" y="11"/>
                    <a:pt x="56" y="7"/>
                    <a:pt x="47" y="3"/>
                  </a:cubicBezTo>
                  <a:cubicBezTo>
                    <a:pt x="43" y="1"/>
                    <a:pt x="39" y="0"/>
                    <a:pt x="34"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9668514" y="2724710"/>
              <a:ext cx="2523482" cy="1713142"/>
            </a:xfrm>
            <a:custGeom>
              <a:avLst/>
              <a:gdLst>
                <a:gd name="T0" fmla="*/ 43 w 752"/>
                <a:gd name="T1" fmla="*/ 0 h 511"/>
                <a:gd name="T2" fmla="*/ 43 w 752"/>
                <a:gd name="T3" fmla="*/ 0 h 511"/>
                <a:gd name="T4" fmla="*/ 43 w 752"/>
                <a:gd name="T5" fmla="*/ 43 h 511"/>
                <a:gd name="T6" fmla="*/ 22 w 752"/>
                <a:gd name="T7" fmla="*/ 52 h 511"/>
                <a:gd name="T8" fmla="*/ 0 w 752"/>
                <a:gd name="T9" fmla="*/ 43 h 511"/>
                <a:gd name="T10" fmla="*/ 752 w 752"/>
                <a:gd name="T11" fmla="*/ 511 h 511"/>
                <a:gd name="T12" fmla="*/ 752 w 752"/>
                <a:gd name="T13" fmla="*/ 447 h 511"/>
                <a:gd name="T14" fmla="*/ 43 w 752"/>
                <a:gd name="T15" fmla="*/ 0 h 511"/>
                <a:gd name="T16" fmla="*/ 43 w 752"/>
                <a:gd name="T17" fmla="*/ 0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2" h="511">
                  <a:moveTo>
                    <a:pt x="43" y="0"/>
                  </a:moveTo>
                  <a:cubicBezTo>
                    <a:pt x="43" y="0"/>
                    <a:pt x="43" y="0"/>
                    <a:pt x="43" y="0"/>
                  </a:cubicBezTo>
                  <a:cubicBezTo>
                    <a:pt x="55" y="12"/>
                    <a:pt x="55" y="31"/>
                    <a:pt x="43" y="43"/>
                  </a:cubicBezTo>
                  <a:cubicBezTo>
                    <a:pt x="37" y="49"/>
                    <a:pt x="29" y="52"/>
                    <a:pt x="22" y="52"/>
                  </a:cubicBezTo>
                  <a:cubicBezTo>
                    <a:pt x="14" y="52"/>
                    <a:pt x="6" y="49"/>
                    <a:pt x="0" y="43"/>
                  </a:cubicBezTo>
                  <a:cubicBezTo>
                    <a:pt x="214" y="257"/>
                    <a:pt x="467" y="415"/>
                    <a:pt x="752" y="511"/>
                  </a:cubicBezTo>
                  <a:cubicBezTo>
                    <a:pt x="752" y="447"/>
                    <a:pt x="752" y="447"/>
                    <a:pt x="752" y="447"/>
                  </a:cubicBezTo>
                  <a:cubicBezTo>
                    <a:pt x="484" y="353"/>
                    <a:pt x="246" y="203"/>
                    <a:pt x="43" y="0"/>
                  </a:cubicBezTo>
                  <a:cubicBezTo>
                    <a:pt x="43" y="0"/>
                    <a:pt x="43" y="0"/>
                    <a:pt x="43"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9630446" y="2697516"/>
              <a:ext cx="222982" cy="201228"/>
            </a:xfrm>
            <a:custGeom>
              <a:avLst/>
              <a:gdLst>
                <a:gd name="T0" fmla="*/ 34 w 67"/>
                <a:gd name="T1" fmla="*/ 0 h 61"/>
                <a:gd name="T2" fmla="*/ 12 w 67"/>
                <a:gd name="T3" fmla="*/ 9 h 61"/>
                <a:gd name="T4" fmla="*/ 12 w 67"/>
                <a:gd name="T5" fmla="*/ 52 h 61"/>
                <a:gd name="T6" fmla="*/ 12 w 67"/>
                <a:gd name="T7" fmla="*/ 52 h 61"/>
                <a:gd name="T8" fmla="*/ 34 w 67"/>
                <a:gd name="T9" fmla="*/ 61 h 61"/>
                <a:gd name="T10" fmla="*/ 55 w 67"/>
                <a:gd name="T11" fmla="*/ 52 h 61"/>
                <a:gd name="T12" fmla="*/ 55 w 67"/>
                <a:gd name="T13" fmla="*/ 9 h 61"/>
                <a:gd name="T14" fmla="*/ 55 w 67"/>
                <a:gd name="T15" fmla="*/ 9 h 61"/>
                <a:gd name="T16" fmla="*/ 34 w 6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1">
                  <a:moveTo>
                    <a:pt x="34" y="0"/>
                  </a:moveTo>
                  <a:cubicBezTo>
                    <a:pt x="26" y="0"/>
                    <a:pt x="18" y="3"/>
                    <a:pt x="12" y="9"/>
                  </a:cubicBezTo>
                  <a:cubicBezTo>
                    <a:pt x="0" y="21"/>
                    <a:pt x="0" y="40"/>
                    <a:pt x="12" y="52"/>
                  </a:cubicBezTo>
                  <a:cubicBezTo>
                    <a:pt x="12" y="52"/>
                    <a:pt x="12" y="52"/>
                    <a:pt x="12" y="52"/>
                  </a:cubicBezTo>
                  <a:cubicBezTo>
                    <a:pt x="18" y="58"/>
                    <a:pt x="26" y="61"/>
                    <a:pt x="34" y="61"/>
                  </a:cubicBezTo>
                  <a:cubicBezTo>
                    <a:pt x="41" y="61"/>
                    <a:pt x="49" y="58"/>
                    <a:pt x="55" y="52"/>
                  </a:cubicBezTo>
                  <a:cubicBezTo>
                    <a:pt x="67" y="40"/>
                    <a:pt x="67" y="21"/>
                    <a:pt x="55" y="9"/>
                  </a:cubicBezTo>
                  <a:cubicBezTo>
                    <a:pt x="55" y="9"/>
                    <a:pt x="55" y="9"/>
                    <a:pt x="55" y="9"/>
                  </a:cubicBezTo>
                  <a:cubicBezTo>
                    <a:pt x="49" y="3"/>
                    <a:pt x="41" y="0"/>
                    <a:pt x="34" y="0"/>
                  </a:cubicBezTo>
                </a:path>
              </a:pathLst>
            </a:custGeom>
            <a:solidFill>
              <a:srgbClr val="DFD2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矩形 259"/>
          <p:cNvSpPr>
            <a:spLocks noChangeArrowheads="1"/>
          </p:cNvSpPr>
          <p:nvPr/>
        </p:nvSpPr>
        <p:spPr bwMode="auto">
          <a:xfrm>
            <a:off x="3797888" y="3299381"/>
            <a:ext cx="52432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pPr>
            <a:r>
              <a:rPr lang="zh-CN" altLang="en-US" sz="4000" spc="600" dirty="0">
                <a:solidFill>
                  <a:srgbClr val="64C9AA"/>
                </a:solidFill>
                <a:latin typeface="方正尚酷简体" panose="03000509000000000000" pitchFamily="65" charset="-122"/>
                <a:ea typeface="方正尚酷简体" panose="03000509000000000000" pitchFamily="65" charset="-122"/>
              </a:rPr>
              <a:t>预算经费方案</a:t>
            </a:r>
          </a:p>
        </p:txBody>
      </p:sp>
      <p:sp>
        <p:nvSpPr>
          <p:cNvPr id="35" name="矩形 259"/>
          <p:cNvSpPr>
            <a:spLocks noChangeArrowheads="1"/>
          </p:cNvSpPr>
          <p:nvPr/>
        </p:nvSpPr>
        <p:spPr bwMode="auto">
          <a:xfrm>
            <a:off x="3474506" y="4044732"/>
            <a:ext cx="589004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400" dirty="0">
                <a:latin typeface="微软雅黑 Light" panose="020B0502040204020203" pitchFamily="34" charset="-122"/>
                <a:ea typeface="微软雅黑 Light" panose="020B0502040204020203" pitchFamily="34" charset="-122"/>
                <a:cs typeface="Arial" panose="020B0604020202020204" pitchFamily="34" charset="0"/>
              </a:rPr>
              <a:t>We have many PowerPoint </a:t>
            </a:r>
            <a:r>
              <a:rPr lang="zh-CN" altLang="en-US" sz="1400" dirty="0">
                <a:latin typeface="微软雅黑 Light" panose="020B0502040204020203" pitchFamily="34" charset="-122"/>
                <a:ea typeface="微软雅黑 Light" panose="020B0502040204020203" pitchFamily="34" charset="-122"/>
                <a:cs typeface="Arial" panose="020B0604020202020204" pitchFamily="34" charset="0"/>
              </a:rPr>
              <a:t>templates</a:t>
            </a:r>
            <a:r>
              <a:rPr lang="en-US" altLang="zh-CN" sz="1400" dirty="0">
                <a:latin typeface="微软雅黑 Light" panose="020B0502040204020203" pitchFamily="34" charset="-122"/>
                <a:ea typeface="微软雅黑 Light" panose="020B0502040204020203" pitchFamily="34" charset="-122"/>
                <a:cs typeface="Arial" panose="020B0604020202020204" pitchFamily="34" charset="0"/>
              </a:rPr>
              <a:t> that has been specifically designed to help anyone that is stepping into the world of PowerPoint for the very first time.</a:t>
            </a:r>
            <a:endParaRPr lang="zh-CN" altLang="en-US" sz="1400" dirty="0">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36" name="矩形 35"/>
          <p:cNvSpPr/>
          <p:nvPr/>
        </p:nvSpPr>
        <p:spPr>
          <a:xfrm>
            <a:off x="5273720" y="1606172"/>
            <a:ext cx="2291614" cy="1862048"/>
          </a:xfrm>
          <a:prstGeom prst="rect">
            <a:avLst/>
          </a:prstGeom>
          <a:effectLst/>
        </p:spPr>
        <p:txBody>
          <a:bodyPr wrap="square">
            <a:spAutoFit/>
          </a:bodyPr>
          <a:lstStyle/>
          <a:p>
            <a:pPr algn="ctr"/>
            <a:r>
              <a:rPr lang="en-US" altLang="zh-CN" sz="11500" dirty="0">
                <a:solidFill>
                  <a:srgbClr val="64C9AA"/>
                </a:solidFill>
                <a:latin typeface="Agency FB" panose="020B0503020202020204" pitchFamily="34" charset="0"/>
                <a:ea typeface="腾祥澜黑简" panose="01010104010101010101" pitchFamily="2" charset="-122"/>
                <a:cs typeface="Arial" panose="020B0604020202020204" pitchFamily="34" charset="0"/>
              </a:rPr>
              <a:t>04</a:t>
            </a:r>
            <a:endParaRPr lang="zh-CN" altLang="en-US" sz="11500" dirty="0">
              <a:solidFill>
                <a:srgbClr val="64C9AA"/>
              </a:solidFill>
              <a:latin typeface="Agency FB" panose="020B0503020202020204" pitchFamily="34" charset="0"/>
              <a:ea typeface="腾祥澜黑简" panose="01010104010101010101" pitchFamily="2" charset="-122"/>
              <a:cs typeface="Arial" panose="020B0604020202020204" pitchFamily="34" charset="0"/>
            </a:endParaRPr>
          </a:p>
        </p:txBody>
      </p:sp>
    </p:spTree>
    <p:extLst>
      <p:ext uri="{BB962C8B-B14F-4D97-AF65-F5344CB8AC3E}">
        <p14:creationId xmlns:p14="http://schemas.microsoft.com/office/powerpoint/2010/main" val="135083136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p:transition advClick="0" advTm="3000"/>
    </mc:Fallback>
  </mc:AlternateContent>
  <p:timing>
    <p:tnLst>
      <p:par>
        <p:cTn id="1" dur="indefinite" restart="never" nodeType="tmRoot"/>
      </p:par>
    </p:tnLst>
  </p:timing>
</p:sld>
</file>

<file path=ppt/slides/slide21.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64C9AA"/>
          </a:solidFill>
          <a:ln>
            <a:noFill/>
          </a:ln>
        </p:spPr>
        <p:txBody>
          <a:bodyPr rtlCol="0" anchor="ctr"/>
          <a:lstStyle/>
          <a:p>
            <a:pPr algn="ctr"/>
            <a:endParaRPr lang="zh-CN" altLang="en-US" sz="2400">
              <a:solidFill>
                <a:srgbClr val="64C9AA"/>
              </a:solidFill>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64C9AA"/>
                </a:solidFill>
                <a:latin typeface="方正尚酷简体" panose="03000509000000000000" pitchFamily="65" charset="-122"/>
                <a:ea typeface="方正尚酷简体" panose="03000509000000000000" pitchFamily="65" charset="-122"/>
              </a:rPr>
              <a:t>四、现场执行策略</a:t>
            </a:r>
          </a:p>
        </p:txBody>
      </p:sp>
      <p:grpSp>
        <p:nvGrpSpPr>
          <p:cNvPr id="5" name="Group 3"/>
          <p:cNvGrpSpPr/>
          <p:nvPr/>
        </p:nvGrpSpPr>
        <p:grpSpPr>
          <a:xfrm>
            <a:off x="1369750" y="1669065"/>
            <a:ext cx="3119076" cy="4601536"/>
            <a:chOff x="1907294" y="1458758"/>
            <a:chExt cx="3516191" cy="5187394"/>
          </a:xfrm>
        </p:grpSpPr>
        <p:grpSp>
          <p:nvGrpSpPr>
            <p:cNvPr id="6" name="Group 4"/>
            <p:cNvGrpSpPr/>
            <p:nvPr/>
          </p:nvGrpSpPr>
          <p:grpSpPr>
            <a:xfrm>
              <a:off x="1972256" y="1458758"/>
              <a:ext cx="292103" cy="5187394"/>
              <a:chOff x="1374772" y="1213680"/>
              <a:chExt cx="274322" cy="5187394"/>
            </a:xfrm>
          </p:grpSpPr>
          <p:sp>
            <p:nvSpPr>
              <p:cNvPr id="23"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8"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4"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7"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9"/>
            <p:cNvSpPr/>
            <p:nvPr/>
          </p:nvSpPr>
          <p:spPr>
            <a:xfrm>
              <a:off x="1912729" y="2359899"/>
              <a:ext cx="3510756" cy="607219"/>
            </a:xfrm>
            <a:prstGeom prst="homePlate">
              <a:avLst>
                <a:gd name="adj" fmla="val 36274"/>
              </a:avLst>
            </a:prstGeom>
            <a:solidFill>
              <a:srgbClr val="FFDD3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0"/>
            <p:cNvSpPr/>
            <p:nvPr/>
          </p:nvSpPr>
          <p:spPr>
            <a:xfrm>
              <a:off x="1912729" y="3262198"/>
              <a:ext cx="3510756" cy="607219"/>
            </a:xfrm>
            <a:prstGeom prst="homePlate">
              <a:avLst>
                <a:gd name="adj" fmla="val 36274"/>
              </a:avLst>
            </a:pr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1"/>
            <p:cNvSpPr/>
            <p:nvPr/>
          </p:nvSpPr>
          <p:spPr>
            <a:xfrm>
              <a:off x="1912729" y="4164497"/>
              <a:ext cx="3510756" cy="607219"/>
            </a:xfrm>
            <a:prstGeom prst="homePlate">
              <a:avLst>
                <a:gd name="adj" fmla="val 36274"/>
              </a:avLst>
            </a:pr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Pentagon 12"/>
            <p:cNvSpPr/>
            <p:nvPr/>
          </p:nvSpPr>
          <p:spPr>
            <a:xfrm>
              <a:off x="1912729" y="5066795"/>
              <a:ext cx="3510756" cy="607219"/>
            </a:xfrm>
            <a:prstGeom prst="homePlate">
              <a:avLst>
                <a:gd name="adj" fmla="val 36274"/>
              </a:avLst>
            </a:pr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2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33"/>
            <p:cNvSpPr/>
            <p:nvPr/>
          </p:nvSpPr>
          <p:spPr>
            <a:xfrm>
              <a:off x="2679704" y="2473329"/>
              <a:ext cx="2330568" cy="381658"/>
            </a:xfrm>
            <a:prstGeom prst="rect">
              <a:avLst/>
            </a:prstGeom>
          </p:spPr>
          <p:txBody>
            <a:bodyPr wrap="square">
              <a:spAutoFit/>
            </a:bodyPr>
            <a:lstStyle/>
            <a:p>
              <a:pPr algn="ctr"/>
              <a:r>
                <a:rPr lang="zh-CN" altLang="en-US" sz="1600" dirty="0">
                  <a:solidFill>
                    <a:schemeClr val="bg1"/>
                  </a:solidFill>
                  <a:latin typeface="迷你简菱心" panose="02010609000101010101" pitchFamily="49" charset="-122"/>
                  <a:ea typeface="迷你简菱心" panose="02010609000101010101" pitchFamily="49" charset="-122"/>
                </a:rPr>
                <a:t>成本预算</a:t>
              </a:r>
            </a:p>
          </p:txBody>
        </p:sp>
        <p:sp>
          <p:nvSpPr>
            <p:cNvPr id="16" name="TextBox 38"/>
            <p:cNvSpPr txBox="1"/>
            <p:nvPr/>
          </p:nvSpPr>
          <p:spPr>
            <a:xfrm>
              <a:off x="1932593" y="2445088"/>
              <a:ext cx="356360" cy="403416"/>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600" dirty="0">
                  <a:solidFill>
                    <a:schemeClr val="bg1"/>
                  </a:solidFill>
                  <a:latin typeface="Agency FB" panose="020B0503020202020204" pitchFamily="34" charset="0"/>
                  <a:ea typeface="微软雅黑" panose="020B0503020204020204" pitchFamily="34" charset="-122"/>
                  <a:cs typeface="+mn-ea"/>
                  <a:sym typeface="Arial" panose="020B0604020202020204" pitchFamily="34" charset="0"/>
                </a:rPr>
                <a:t>01</a:t>
              </a:r>
            </a:p>
          </p:txBody>
        </p:sp>
        <p:sp>
          <p:nvSpPr>
            <p:cNvPr id="17" name="TextBox 191"/>
            <p:cNvSpPr txBox="1"/>
            <p:nvPr/>
          </p:nvSpPr>
          <p:spPr>
            <a:xfrm>
              <a:off x="1910907" y="3347388"/>
              <a:ext cx="399730" cy="403416"/>
            </a:xfrm>
            <a:prstGeom prst="rect">
              <a:avLst/>
            </a:prstGeom>
            <a:noFill/>
            <a:effectLst/>
          </p:spPr>
          <p:txBody>
            <a:bodyPr wrap="none" rtlCol="0">
              <a:spAutoFit/>
            </a:bodyPr>
            <a:lstStyle>
              <a:defPPr>
                <a:defRPr lang="zh-CN"/>
              </a:defPPr>
              <a:lvl1pPr algn="ctr">
                <a:lnSpc>
                  <a:spcPct val="120000"/>
                </a:lnSpc>
                <a:defRPr sz="1600">
                  <a:solidFill>
                    <a:schemeClr val="bg1"/>
                  </a:solidFill>
                  <a:latin typeface="Agency FB" panose="020B0503020202020204" pitchFamily="34" charset="0"/>
                  <a:ea typeface="微软雅黑" panose="020B0503020204020204" pitchFamily="34" charset="-122"/>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ym typeface="Arial" panose="020B0604020202020204" pitchFamily="34" charset="0"/>
                </a:rPr>
                <a:t>02</a:t>
              </a:r>
            </a:p>
          </p:txBody>
        </p:sp>
        <p:sp>
          <p:nvSpPr>
            <p:cNvPr id="18" name="TextBox 192"/>
            <p:cNvSpPr txBox="1"/>
            <p:nvPr/>
          </p:nvSpPr>
          <p:spPr>
            <a:xfrm>
              <a:off x="1907294" y="4249686"/>
              <a:ext cx="406958" cy="403416"/>
            </a:xfrm>
            <a:prstGeom prst="rect">
              <a:avLst/>
            </a:prstGeom>
            <a:noFill/>
            <a:effectLst/>
          </p:spPr>
          <p:txBody>
            <a:bodyPr wrap="none" rtlCol="0">
              <a:spAutoFit/>
            </a:bodyPr>
            <a:lstStyle>
              <a:defPPr>
                <a:defRPr lang="zh-CN"/>
              </a:defPPr>
              <a:lvl1pPr algn="ctr">
                <a:lnSpc>
                  <a:spcPct val="120000"/>
                </a:lnSpc>
                <a:defRPr sz="1600">
                  <a:solidFill>
                    <a:schemeClr val="bg1"/>
                  </a:solidFill>
                  <a:latin typeface="Agency FB" panose="020B0503020202020204" pitchFamily="34" charset="0"/>
                  <a:ea typeface="微软雅黑" panose="020B0503020204020204" pitchFamily="34" charset="-122"/>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ym typeface="Arial" panose="020B0604020202020204" pitchFamily="34" charset="0"/>
                </a:rPr>
                <a:t>03</a:t>
              </a:r>
            </a:p>
          </p:txBody>
        </p:sp>
        <p:sp>
          <p:nvSpPr>
            <p:cNvPr id="19" name="TextBox 193"/>
            <p:cNvSpPr txBox="1"/>
            <p:nvPr/>
          </p:nvSpPr>
          <p:spPr>
            <a:xfrm>
              <a:off x="1911811" y="5151985"/>
              <a:ext cx="397923" cy="403416"/>
            </a:xfrm>
            <a:prstGeom prst="rect">
              <a:avLst/>
            </a:prstGeom>
            <a:noFill/>
            <a:effectLst/>
          </p:spPr>
          <p:txBody>
            <a:bodyPr wrap="none" rtlCol="0">
              <a:spAutoFit/>
            </a:bodyPr>
            <a:lstStyle>
              <a:defPPr>
                <a:defRPr lang="zh-CN"/>
              </a:defPPr>
              <a:lvl1pPr algn="ctr">
                <a:lnSpc>
                  <a:spcPct val="120000"/>
                </a:lnSpc>
                <a:defRPr sz="1600">
                  <a:solidFill>
                    <a:schemeClr val="bg1"/>
                  </a:solidFill>
                  <a:latin typeface="Agency FB" panose="020B0503020202020204" pitchFamily="34" charset="0"/>
                  <a:ea typeface="微软雅黑" panose="020B0503020204020204" pitchFamily="34" charset="-122"/>
                  <a:cs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ym typeface="Arial" panose="020B0604020202020204" pitchFamily="34" charset="0"/>
                </a:rPr>
                <a:t>04</a:t>
              </a:r>
            </a:p>
          </p:txBody>
        </p:sp>
        <p:sp>
          <p:nvSpPr>
            <p:cNvPr id="20" name="Rectangle 38"/>
            <p:cNvSpPr/>
            <p:nvPr/>
          </p:nvSpPr>
          <p:spPr>
            <a:xfrm>
              <a:off x="2679704" y="3375629"/>
              <a:ext cx="2330568" cy="381658"/>
            </a:xfrm>
            <a:prstGeom prst="rect">
              <a:avLst/>
            </a:prstGeom>
          </p:spPr>
          <p:txBody>
            <a:bodyPr wrap="square">
              <a:spAutoFit/>
            </a:bodyPr>
            <a:lstStyle/>
            <a:p>
              <a:pPr algn="ctr"/>
              <a:r>
                <a:rPr lang="zh-CN" altLang="en-US" sz="1600" dirty="0">
                  <a:solidFill>
                    <a:schemeClr val="bg1"/>
                  </a:solidFill>
                  <a:latin typeface="迷你简菱心" panose="02010609000101010101" pitchFamily="49" charset="-122"/>
                  <a:ea typeface="迷你简菱心" panose="02010609000101010101" pitchFamily="49" charset="-122"/>
                </a:rPr>
                <a:t>成本预算</a:t>
              </a:r>
            </a:p>
          </p:txBody>
        </p:sp>
        <p:sp>
          <p:nvSpPr>
            <p:cNvPr id="21" name="Rectangle 39"/>
            <p:cNvSpPr/>
            <p:nvPr/>
          </p:nvSpPr>
          <p:spPr>
            <a:xfrm>
              <a:off x="2679704" y="4277928"/>
              <a:ext cx="2330568" cy="381658"/>
            </a:xfrm>
            <a:prstGeom prst="rect">
              <a:avLst/>
            </a:prstGeom>
          </p:spPr>
          <p:txBody>
            <a:bodyPr wrap="square">
              <a:spAutoFit/>
            </a:bodyPr>
            <a:lstStyle/>
            <a:p>
              <a:pPr algn="ctr"/>
              <a:r>
                <a:rPr lang="zh-CN" altLang="en-US" sz="1600" dirty="0">
                  <a:solidFill>
                    <a:schemeClr val="bg1"/>
                  </a:solidFill>
                  <a:latin typeface="迷你简菱心" panose="02010609000101010101" pitchFamily="49" charset="-122"/>
                  <a:ea typeface="迷你简菱心" panose="02010609000101010101" pitchFamily="49" charset="-122"/>
                </a:rPr>
                <a:t>成本预算</a:t>
              </a:r>
            </a:p>
          </p:txBody>
        </p:sp>
        <p:sp>
          <p:nvSpPr>
            <p:cNvPr id="22" name="Rectangle 40"/>
            <p:cNvSpPr/>
            <p:nvPr/>
          </p:nvSpPr>
          <p:spPr>
            <a:xfrm>
              <a:off x="2679704" y="5180226"/>
              <a:ext cx="2330568" cy="381658"/>
            </a:xfrm>
            <a:prstGeom prst="rect">
              <a:avLst/>
            </a:prstGeom>
          </p:spPr>
          <p:txBody>
            <a:bodyPr wrap="square">
              <a:spAutoFit/>
            </a:bodyPr>
            <a:lstStyle/>
            <a:p>
              <a:pPr algn="ctr"/>
              <a:r>
                <a:rPr lang="zh-CN" altLang="en-US" sz="1600" dirty="0">
                  <a:solidFill>
                    <a:schemeClr val="bg1"/>
                  </a:solidFill>
                  <a:latin typeface="迷你简菱心" panose="02010609000101010101" pitchFamily="49" charset="-122"/>
                  <a:ea typeface="迷你简菱心" panose="02010609000101010101" pitchFamily="49" charset="-122"/>
                </a:rPr>
                <a:t>成本预算</a:t>
              </a:r>
            </a:p>
          </p:txBody>
        </p:sp>
      </p:grpSp>
      <p:sp>
        <p:nvSpPr>
          <p:cNvPr id="35" name="Rectangle 43"/>
          <p:cNvSpPr/>
          <p:nvPr/>
        </p:nvSpPr>
        <p:spPr>
          <a:xfrm>
            <a:off x="5276557" y="2004716"/>
            <a:ext cx="5463708" cy="549446"/>
          </a:xfrm>
          <a:prstGeom prst="rect">
            <a:avLst/>
          </a:prstGeom>
        </p:spPr>
        <p:txBody>
          <a:bodyPr wrap="square">
            <a:spAutoFit/>
          </a:bodyPr>
          <a:lstStyle/>
          <a:p>
            <a:pPr algn="just">
              <a:lnSpc>
                <a:spcPct val="130000"/>
              </a:lnSpc>
              <a:spcAft>
                <a:spcPts val="60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点击输入简要文字内容，文字内容需概括精炼，不用多余的文字修饰，言简意赅的说明分项内容，文字内容需概括精炼</a:t>
            </a:r>
          </a:p>
        </p:txBody>
      </p:sp>
      <p:sp>
        <p:nvSpPr>
          <p:cNvPr id="36" name="Donut 44"/>
          <p:cNvSpPr/>
          <p:nvPr/>
        </p:nvSpPr>
        <p:spPr>
          <a:xfrm>
            <a:off x="5341278" y="2902854"/>
            <a:ext cx="686928" cy="686928"/>
          </a:xfrm>
          <a:prstGeom prst="donut">
            <a:avLst>
              <a:gd name="adj" fmla="val 6804"/>
            </a:avLst>
          </a:prstGeom>
          <a:solidFill>
            <a:srgbClr val="338A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45"/>
          <p:cNvSpPr>
            <a:spLocks noEditPoints="1"/>
          </p:cNvSpPr>
          <p:nvPr/>
        </p:nvSpPr>
        <p:spPr bwMode="auto">
          <a:xfrm>
            <a:off x="5536366" y="3090058"/>
            <a:ext cx="296750" cy="31252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338AB8"/>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46"/>
          <p:cNvSpPr>
            <a:spLocks noEditPoints="1"/>
          </p:cNvSpPr>
          <p:nvPr/>
        </p:nvSpPr>
        <p:spPr bwMode="auto">
          <a:xfrm>
            <a:off x="5509485" y="4536118"/>
            <a:ext cx="336888" cy="27237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64C9AA"/>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7"/>
          <p:cNvSpPr>
            <a:spLocks noEditPoints="1"/>
          </p:cNvSpPr>
          <p:nvPr/>
        </p:nvSpPr>
        <p:spPr bwMode="auto">
          <a:xfrm>
            <a:off x="8621546" y="4533729"/>
            <a:ext cx="225071" cy="329722"/>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FFDD33"/>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8"/>
          <p:cNvSpPr>
            <a:spLocks noEditPoints="1"/>
          </p:cNvSpPr>
          <p:nvPr/>
        </p:nvSpPr>
        <p:spPr bwMode="auto">
          <a:xfrm>
            <a:off x="8611940" y="3102244"/>
            <a:ext cx="237973" cy="28814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F37165"/>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Donut 49"/>
          <p:cNvSpPr/>
          <p:nvPr/>
        </p:nvSpPr>
        <p:spPr>
          <a:xfrm>
            <a:off x="8390618" y="4341231"/>
            <a:ext cx="686928" cy="686928"/>
          </a:xfrm>
          <a:prstGeom prst="donut">
            <a:avLst>
              <a:gd name="adj" fmla="val 6804"/>
            </a:avLst>
          </a:prstGeom>
          <a:solidFill>
            <a:srgbClr val="FFDD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Donut 50"/>
          <p:cNvSpPr/>
          <p:nvPr/>
        </p:nvSpPr>
        <p:spPr>
          <a:xfrm>
            <a:off x="5336139" y="4341376"/>
            <a:ext cx="686928" cy="686928"/>
          </a:xfrm>
          <a:prstGeom prst="donut">
            <a:avLst>
              <a:gd name="adj" fmla="val 6804"/>
            </a:avLst>
          </a:prstGeom>
          <a:solidFill>
            <a:srgbClr val="64C9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Donut 51"/>
          <p:cNvSpPr/>
          <p:nvPr/>
        </p:nvSpPr>
        <p:spPr>
          <a:xfrm>
            <a:off x="8385209" y="2902854"/>
            <a:ext cx="686928" cy="686928"/>
          </a:xfrm>
          <a:prstGeom prst="donut">
            <a:avLst>
              <a:gd name="adj" fmla="val 6804"/>
            </a:avLst>
          </a:prstGeom>
          <a:solidFill>
            <a:srgbClr val="F37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53"/>
          <p:cNvSpPr txBox="1"/>
          <p:nvPr/>
        </p:nvSpPr>
        <p:spPr>
          <a:xfrm>
            <a:off x="6054288" y="2828775"/>
            <a:ext cx="971741" cy="756104"/>
          </a:xfrm>
          <a:prstGeom prst="rect">
            <a:avLst/>
          </a:prstGeom>
          <a:noFill/>
        </p:spPr>
        <p:txBody>
          <a:bodyPr wrap="none" rtlCol="0">
            <a:spAutoFit/>
          </a:bodyPr>
          <a:lstStyle/>
          <a:p>
            <a:pPr algn="just">
              <a:lnSpc>
                <a:spcPct val="120000"/>
              </a:lnSpc>
            </a:pPr>
            <a:r>
              <a:rPr lang="en-US" sz="4000" dirty="0">
                <a:solidFill>
                  <a:srgbClr val="338AB8"/>
                </a:solidFill>
                <a:latin typeface="Agency FB" panose="020B0503020202020204" pitchFamily="34" charset="0"/>
                <a:ea typeface="微软雅黑" panose="020B0503020204020204" pitchFamily="34" charset="-122"/>
                <a:cs typeface="+mn-ea"/>
                <a:sym typeface="Arial" panose="020B0604020202020204" pitchFamily="34" charset="0"/>
              </a:rPr>
              <a:t>80%</a:t>
            </a:r>
            <a:endParaRPr lang="en-GB" sz="4000" dirty="0">
              <a:solidFill>
                <a:srgbClr val="338AB8"/>
              </a:solidFill>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45" name="TextBox 55"/>
          <p:cNvSpPr txBox="1"/>
          <p:nvPr/>
        </p:nvSpPr>
        <p:spPr>
          <a:xfrm>
            <a:off x="9112626" y="2828775"/>
            <a:ext cx="968535" cy="756104"/>
          </a:xfrm>
          <a:prstGeom prst="rect">
            <a:avLst/>
          </a:prstGeom>
          <a:noFill/>
        </p:spPr>
        <p:txBody>
          <a:bodyPr wrap="none" rtlCol="0">
            <a:spAutoFit/>
          </a:bodyPr>
          <a:lstStyle/>
          <a:p>
            <a:pPr algn="just">
              <a:lnSpc>
                <a:spcPct val="120000"/>
              </a:lnSpc>
            </a:pPr>
            <a:r>
              <a:rPr lang="en-US" sz="4000" dirty="0">
                <a:solidFill>
                  <a:srgbClr val="F37165"/>
                </a:solidFill>
                <a:latin typeface="Agency FB" panose="020B0503020202020204" pitchFamily="34" charset="0"/>
                <a:ea typeface="微软雅黑" panose="020B0503020204020204" pitchFamily="34" charset="-122"/>
                <a:cs typeface="+mn-ea"/>
                <a:sym typeface="Arial" panose="020B0604020202020204" pitchFamily="34" charset="0"/>
              </a:rPr>
              <a:t>60%</a:t>
            </a:r>
            <a:endParaRPr lang="en-GB" sz="4000" dirty="0">
              <a:solidFill>
                <a:srgbClr val="F37165"/>
              </a:solidFill>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46" name="TextBox 57"/>
          <p:cNvSpPr txBox="1"/>
          <p:nvPr/>
        </p:nvSpPr>
        <p:spPr>
          <a:xfrm>
            <a:off x="6058084" y="4256808"/>
            <a:ext cx="962123" cy="756104"/>
          </a:xfrm>
          <a:prstGeom prst="rect">
            <a:avLst/>
          </a:prstGeom>
          <a:noFill/>
        </p:spPr>
        <p:txBody>
          <a:bodyPr wrap="none" rtlCol="0">
            <a:spAutoFit/>
          </a:bodyPr>
          <a:lstStyle>
            <a:defPPr>
              <a:defRPr lang="zh-CN"/>
            </a:defPPr>
            <a:lvl1pPr algn="just">
              <a:lnSpc>
                <a:spcPct val="120000"/>
              </a:lnSpc>
              <a:defRPr sz="4000">
                <a:solidFill>
                  <a:schemeClr val="accent1"/>
                </a:solidFill>
                <a:latin typeface="Agency FB" panose="020B0503020202020204" pitchFamily="34" charset="0"/>
                <a:ea typeface="微软雅黑" panose="020B0503020204020204" pitchFamily="34" charset="-122"/>
                <a:cs typeface="+mn-ea"/>
              </a:defRPr>
            </a:lvl1pPr>
          </a:lstStyle>
          <a:p>
            <a:r>
              <a:rPr lang="en-US" dirty="0">
                <a:solidFill>
                  <a:srgbClr val="64C9AA"/>
                </a:solidFill>
                <a:sym typeface="Arial" panose="020B0604020202020204" pitchFamily="34" charset="0"/>
              </a:rPr>
              <a:t>93%</a:t>
            </a:r>
            <a:endParaRPr lang="en-GB" dirty="0">
              <a:solidFill>
                <a:srgbClr val="64C9AA"/>
              </a:solidFill>
              <a:sym typeface="Arial" panose="020B0604020202020204" pitchFamily="34" charset="0"/>
            </a:endParaRPr>
          </a:p>
        </p:txBody>
      </p:sp>
      <p:sp>
        <p:nvSpPr>
          <p:cNvPr id="47" name="TextBox 59"/>
          <p:cNvSpPr txBox="1"/>
          <p:nvPr/>
        </p:nvSpPr>
        <p:spPr>
          <a:xfrm>
            <a:off x="9130260" y="4269196"/>
            <a:ext cx="950901" cy="756104"/>
          </a:xfrm>
          <a:prstGeom prst="rect">
            <a:avLst/>
          </a:prstGeom>
          <a:noFill/>
        </p:spPr>
        <p:txBody>
          <a:bodyPr wrap="none" rtlCol="0">
            <a:spAutoFit/>
          </a:bodyPr>
          <a:lstStyle>
            <a:defPPr>
              <a:defRPr lang="zh-CN"/>
            </a:defPPr>
            <a:lvl1pPr algn="just">
              <a:lnSpc>
                <a:spcPct val="120000"/>
              </a:lnSpc>
              <a:defRPr sz="4000">
                <a:solidFill>
                  <a:schemeClr val="accent1"/>
                </a:solidFill>
                <a:latin typeface="Agency FB" panose="020B0503020202020204" pitchFamily="34" charset="0"/>
                <a:ea typeface="微软雅黑" panose="020B0503020204020204" pitchFamily="34" charset="-122"/>
                <a:cs typeface="+mn-ea"/>
              </a:defRPr>
            </a:lvl1pPr>
          </a:lstStyle>
          <a:p>
            <a:r>
              <a:rPr lang="en-US" dirty="0">
                <a:solidFill>
                  <a:srgbClr val="FFDD33"/>
                </a:solidFill>
                <a:sym typeface="Arial" panose="020B0604020202020204" pitchFamily="34" charset="0"/>
              </a:rPr>
              <a:t>55%</a:t>
            </a:r>
            <a:endParaRPr lang="en-GB" dirty="0">
              <a:solidFill>
                <a:srgbClr val="FFDD33"/>
              </a:solidFill>
              <a:sym typeface="Arial" panose="020B0604020202020204" pitchFamily="34" charset="0"/>
            </a:endParaRPr>
          </a:p>
        </p:txBody>
      </p:sp>
      <p:sp>
        <p:nvSpPr>
          <p:cNvPr id="48" name="Rectangle 60"/>
          <p:cNvSpPr/>
          <p:nvPr/>
        </p:nvSpPr>
        <p:spPr>
          <a:xfrm>
            <a:off x="5290915" y="3624608"/>
            <a:ext cx="2512801" cy="549446"/>
          </a:xfrm>
          <a:prstGeom prst="rect">
            <a:avLst/>
          </a:prstGeom>
        </p:spPr>
        <p:txBody>
          <a:bodyPr wrap="square">
            <a:spAutoFit/>
          </a:bodyPr>
          <a:lstStyle/>
          <a:p>
            <a:pPr algn="just">
              <a:lnSpc>
                <a:spcPct val="130000"/>
              </a:lnSpc>
              <a:spcAft>
                <a:spcPts val="600"/>
              </a:spcAft>
              <a:defRPr/>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点击输入简要文字内容，文字内容需概括精炼，不用多余的文字修饰</a:t>
            </a:r>
          </a:p>
        </p:txBody>
      </p:sp>
      <p:sp>
        <p:nvSpPr>
          <p:cNvPr id="49" name="Rectangle 61"/>
          <p:cNvSpPr/>
          <p:nvPr/>
        </p:nvSpPr>
        <p:spPr>
          <a:xfrm>
            <a:off x="5290914" y="5056629"/>
            <a:ext cx="2512802" cy="549446"/>
          </a:xfrm>
          <a:prstGeom prst="rect">
            <a:avLst/>
          </a:prstGeom>
        </p:spPr>
        <p:txBody>
          <a:bodyPr wrap="square">
            <a:spAutoFit/>
          </a:bodyPr>
          <a:lstStyle/>
          <a:p>
            <a:pPr algn="just">
              <a:lnSpc>
                <a:spcPct val="130000"/>
              </a:lnSpc>
              <a:spcAft>
                <a:spcPts val="600"/>
              </a:spcAft>
              <a:defRPr/>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点击输入简要文字内容，文字内容需概括精炼，不用多余的文字修饰</a:t>
            </a:r>
          </a:p>
        </p:txBody>
      </p:sp>
      <p:sp>
        <p:nvSpPr>
          <p:cNvPr id="50" name="Rectangle 62"/>
          <p:cNvSpPr/>
          <p:nvPr/>
        </p:nvSpPr>
        <p:spPr>
          <a:xfrm>
            <a:off x="8331635" y="3599556"/>
            <a:ext cx="2538124" cy="549446"/>
          </a:xfrm>
          <a:prstGeom prst="rect">
            <a:avLst/>
          </a:prstGeom>
        </p:spPr>
        <p:txBody>
          <a:bodyPr wrap="square">
            <a:spAutoFit/>
          </a:bodyPr>
          <a:lstStyle/>
          <a:p>
            <a:pPr algn="just">
              <a:lnSpc>
                <a:spcPct val="130000"/>
              </a:lnSpc>
              <a:spcAft>
                <a:spcPts val="600"/>
              </a:spcAft>
              <a:defRPr/>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点击输入简要文字内容，文字内容需概括精炼，不用多余的文字修饰</a:t>
            </a:r>
          </a:p>
        </p:txBody>
      </p:sp>
      <p:sp>
        <p:nvSpPr>
          <p:cNvPr id="51" name="Rectangle 63"/>
          <p:cNvSpPr/>
          <p:nvPr/>
        </p:nvSpPr>
        <p:spPr>
          <a:xfrm>
            <a:off x="8325823" y="5056629"/>
            <a:ext cx="2543936" cy="549446"/>
          </a:xfrm>
          <a:prstGeom prst="rect">
            <a:avLst/>
          </a:prstGeom>
        </p:spPr>
        <p:txBody>
          <a:bodyPr wrap="square">
            <a:spAutoFit/>
          </a:bodyPr>
          <a:lstStyle/>
          <a:p>
            <a:pPr algn="just">
              <a:lnSpc>
                <a:spcPct val="130000"/>
              </a:lnSpc>
              <a:spcAft>
                <a:spcPts val="600"/>
              </a:spcAft>
              <a:defRPr/>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点击输入简要文字内容，文字内容需概括精炼，不用多余的文字修饰</a:t>
            </a:r>
          </a:p>
        </p:txBody>
      </p:sp>
    </p:spTree>
    <p:extLst>
      <p:ext uri="{BB962C8B-B14F-4D97-AF65-F5344CB8AC3E}">
        <p14:creationId xmlns:p14="http://schemas.microsoft.com/office/powerpoint/2010/main" val="1289012182"/>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22.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64C9AA"/>
          </a:solidFill>
          <a:ln>
            <a:noFill/>
          </a:ln>
        </p:spPr>
        <p:txBody>
          <a:bodyPr rtlCol="0" anchor="ctr"/>
          <a:lstStyle/>
          <a:p>
            <a:pPr algn="ctr"/>
            <a:endParaRPr lang="zh-CN" altLang="en-US" sz="2400">
              <a:solidFill>
                <a:srgbClr val="64C9AA"/>
              </a:solidFill>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64C9AA"/>
                </a:solidFill>
                <a:latin typeface="方正尚酷简体" panose="03000509000000000000" pitchFamily="65" charset="-122"/>
                <a:ea typeface="方正尚酷简体" panose="03000509000000000000" pitchFamily="65" charset="-122"/>
              </a:rPr>
              <a:t>四、现场执行策略</a:t>
            </a:r>
          </a:p>
        </p:txBody>
      </p:sp>
      <p:sp>
        <p:nvSpPr>
          <p:cNvPr id="5" name="Plaque 5"/>
          <p:cNvSpPr/>
          <p:nvPr/>
        </p:nvSpPr>
        <p:spPr>
          <a:xfrm>
            <a:off x="4683867" y="2682399"/>
            <a:ext cx="2824265" cy="2824264"/>
          </a:xfrm>
          <a:prstGeom prst="plaque">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6" name="Group 34"/>
          <p:cNvGrpSpPr/>
          <p:nvPr/>
        </p:nvGrpSpPr>
        <p:grpSpPr>
          <a:xfrm>
            <a:off x="4060320" y="2141086"/>
            <a:ext cx="1753380" cy="1778468"/>
            <a:chOff x="3045240" y="1362746"/>
            <a:chExt cx="1315035" cy="1333851"/>
          </a:xfrm>
          <a:solidFill>
            <a:srgbClr val="64C9AA"/>
          </a:solidFill>
        </p:grpSpPr>
        <p:sp>
          <p:nvSpPr>
            <p:cNvPr id="7" name="Teardrop 30"/>
            <p:cNvSpPr/>
            <p:nvPr/>
          </p:nvSpPr>
          <p:spPr>
            <a:xfrm rot="16200000">
              <a:off x="3074219" y="1410542"/>
              <a:ext cx="1286055" cy="1286056"/>
            </a:xfrm>
            <a:prstGeom prst="teardrop">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 name="Teardrop 6"/>
            <p:cNvSpPr/>
            <p:nvPr/>
          </p:nvSpPr>
          <p:spPr>
            <a:xfrm rot="16200000">
              <a:off x="3045240" y="1362746"/>
              <a:ext cx="1286055" cy="1286056"/>
            </a:xfrm>
            <a:prstGeom prst="teardrop">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9" name="Group 37"/>
          <p:cNvGrpSpPr/>
          <p:nvPr/>
        </p:nvGrpSpPr>
        <p:grpSpPr>
          <a:xfrm>
            <a:off x="6416938" y="2141086"/>
            <a:ext cx="1714741" cy="1778240"/>
            <a:chOff x="4812704" y="1362746"/>
            <a:chExt cx="1286056" cy="1333680"/>
          </a:xfrm>
          <a:solidFill>
            <a:srgbClr val="338AB8"/>
          </a:solidFill>
        </p:grpSpPr>
        <p:sp>
          <p:nvSpPr>
            <p:cNvPr id="10" name="Teardrop 31"/>
            <p:cNvSpPr/>
            <p:nvPr/>
          </p:nvSpPr>
          <p:spPr>
            <a:xfrm>
              <a:off x="4812704" y="1410371"/>
              <a:ext cx="1286056" cy="1286055"/>
            </a:xfrm>
            <a:prstGeom prst="teardrop">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1" name="Teardrop 7"/>
            <p:cNvSpPr/>
            <p:nvPr/>
          </p:nvSpPr>
          <p:spPr>
            <a:xfrm>
              <a:off x="4812704" y="1362746"/>
              <a:ext cx="1286056" cy="1286055"/>
            </a:xfrm>
            <a:prstGeom prst="teardrop">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2" name="Group 35"/>
          <p:cNvGrpSpPr/>
          <p:nvPr/>
        </p:nvGrpSpPr>
        <p:grpSpPr>
          <a:xfrm>
            <a:off x="4060319" y="4304531"/>
            <a:ext cx="1765541" cy="1752840"/>
            <a:chOff x="3045240" y="2985330"/>
            <a:chExt cx="1324156" cy="1314630"/>
          </a:xfrm>
          <a:solidFill>
            <a:srgbClr val="FFDD33"/>
          </a:solidFill>
        </p:grpSpPr>
        <p:sp>
          <p:nvSpPr>
            <p:cNvPr id="13" name="Teardrop 32"/>
            <p:cNvSpPr/>
            <p:nvPr/>
          </p:nvSpPr>
          <p:spPr>
            <a:xfrm rot="10800000">
              <a:off x="3083340" y="2985330"/>
              <a:ext cx="1286056" cy="1286055"/>
            </a:xfrm>
            <a:prstGeom prst="teardrop">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4" name="Teardrop 8"/>
            <p:cNvSpPr/>
            <p:nvPr/>
          </p:nvSpPr>
          <p:spPr>
            <a:xfrm rot="10800000">
              <a:off x="3045240" y="3013905"/>
              <a:ext cx="1286056" cy="1286055"/>
            </a:xfrm>
            <a:prstGeom prst="teardrop">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5" name="Group 36"/>
          <p:cNvGrpSpPr/>
          <p:nvPr/>
        </p:nvGrpSpPr>
        <p:grpSpPr>
          <a:xfrm>
            <a:off x="6378840" y="4304531"/>
            <a:ext cx="1752841" cy="1752840"/>
            <a:chOff x="4784130" y="2985330"/>
            <a:chExt cx="1314631" cy="1314630"/>
          </a:xfrm>
          <a:solidFill>
            <a:srgbClr val="F37165"/>
          </a:solidFill>
        </p:grpSpPr>
        <p:sp>
          <p:nvSpPr>
            <p:cNvPr id="16" name="Teardrop 33"/>
            <p:cNvSpPr/>
            <p:nvPr/>
          </p:nvSpPr>
          <p:spPr>
            <a:xfrm rot="5400000">
              <a:off x="4784130" y="2985330"/>
              <a:ext cx="1286055" cy="1286056"/>
            </a:xfrm>
            <a:prstGeom prst="teardrop">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7" name="Teardrop 9"/>
            <p:cNvSpPr/>
            <p:nvPr/>
          </p:nvSpPr>
          <p:spPr>
            <a:xfrm rot="5400000">
              <a:off x="4812705" y="3013905"/>
              <a:ext cx="1286055" cy="1286056"/>
            </a:xfrm>
            <a:prstGeom prst="teardrop">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8" name="Group 57"/>
          <p:cNvGrpSpPr/>
          <p:nvPr/>
        </p:nvGrpSpPr>
        <p:grpSpPr>
          <a:xfrm>
            <a:off x="1291772" y="4653440"/>
            <a:ext cx="2551969" cy="1243203"/>
            <a:chOff x="65709" y="3168889"/>
            <a:chExt cx="1913977" cy="932402"/>
          </a:xfrm>
        </p:grpSpPr>
        <p:sp>
          <p:nvSpPr>
            <p:cNvPr id="19" name="TextBox 13"/>
            <p:cNvSpPr txBox="1"/>
            <p:nvPr/>
          </p:nvSpPr>
          <p:spPr>
            <a:xfrm>
              <a:off x="65709" y="3471119"/>
              <a:ext cx="1913976" cy="630172"/>
            </a:xfrm>
            <a:prstGeom prst="rect">
              <a:avLst/>
            </a:prstGeom>
            <a:noFill/>
          </p:spPr>
          <p:txBody>
            <a:bodyPr wrap="square" lIns="0" tIns="0" rIns="0" bIns="0" rtlCol="0">
              <a:spAutoFit/>
            </a:bodyPr>
            <a:lstStyle/>
            <a:p>
              <a:pPr algn="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20" name="Rectangle 14"/>
            <p:cNvSpPr/>
            <p:nvPr/>
          </p:nvSpPr>
          <p:spPr>
            <a:xfrm>
              <a:off x="1210244" y="3168889"/>
              <a:ext cx="769442" cy="230833"/>
            </a:xfrm>
            <a:prstGeom prst="rect">
              <a:avLst/>
            </a:prstGeom>
          </p:spPr>
          <p:txBody>
            <a:bodyPr wrap="none" lIns="0" tIns="0" rIns="0" bIns="0">
              <a:spAutoFit/>
            </a:bodyPr>
            <a:lstStyle/>
            <a:p>
              <a:pPr algn="r"/>
              <a:r>
                <a:rPr lang="zh-CN" altLang="en-US" sz="2000" dirty="0">
                  <a:solidFill>
                    <a:srgbClr val="FFDD33"/>
                  </a:solidFill>
                  <a:latin typeface="迷你简菱心" panose="02010609000101010101" pitchFamily="49" charset="-122"/>
                  <a:ea typeface="迷你简菱心" panose="02010609000101010101" pitchFamily="49" charset="-122"/>
                </a:rPr>
                <a:t>后勤工作</a:t>
              </a:r>
            </a:p>
          </p:txBody>
        </p:sp>
      </p:grpSp>
      <p:grpSp>
        <p:nvGrpSpPr>
          <p:cNvPr id="21" name="Group 58"/>
          <p:cNvGrpSpPr/>
          <p:nvPr/>
        </p:nvGrpSpPr>
        <p:grpSpPr>
          <a:xfrm>
            <a:off x="8415383" y="2382075"/>
            <a:ext cx="2499356" cy="1170635"/>
            <a:chOff x="7174425" y="1352592"/>
            <a:chExt cx="1874518" cy="877975"/>
          </a:xfrm>
        </p:grpSpPr>
        <p:sp>
          <p:nvSpPr>
            <p:cNvPr id="22" name="TextBox 16"/>
            <p:cNvSpPr txBox="1"/>
            <p:nvPr/>
          </p:nvSpPr>
          <p:spPr>
            <a:xfrm>
              <a:off x="7174425" y="1600395"/>
              <a:ext cx="1874518" cy="630172"/>
            </a:xfrm>
            <a:prstGeom prst="rect">
              <a:avLst/>
            </a:prstGeom>
            <a:noFill/>
          </p:spPr>
          <p:txBody>
            <a:bodyPr wrap="square" lIns="0" tIns="0" rIns="0" bIns="0" rtlCol="0">
              <a:spAutoFit/>
            </a:body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23" name="Rectangle 17"/>
            <p:cNvSpPr/>
            <p:nvPr/>
          </p:nvSpPr>
          <p:spPr>
            <a:xfrm>
              <a:off x="7174425" y="1352592"/>
              <a:ext cx="769442" cy="230832"/>
            </a:xfrm>
            <a:prstGeom prst="rect">
              <a:avLst/>
            </a:prstGeom>
          </p:spPr>
          <p:txBody>
            <a:bodyPr wrap="none" lIns="0" tIns="0" rIns="0" bIns="0">
              <a:spAutoFit/>
            </a:bodyPr>
            <a:lstStyle/>
            <a:p>
              <a:r>
                <a:rPr lang="zh-CN" altLang="en-US" sz="2000" dirty="0">
                  <a:solidFill>
                    <a:srgbClr val="338AB8"/>
                  </a:solidFill>
                  <a:latin typeface="迷你简菱心" panose="02010609000101010101" pitchFamily="49" charset="-122"/>
                  <a:ea typeface="迷你简菱心" panose="02010609000101010101" pitchFamily="49" charset="-122"/>
                </a:rPr>
                <a:t>后勤工作</a:t>
              </a:r>
            </a:p>
          </p:txBody>
        </p:sp>
      </p:grpSp>
      <p:grpSp>
        <p:nvGrpSpPr>
          <p:cNvPr id="24" name="Group 56"/>
          <p:cNvGrpSpPr/>
          <p:nvPr/>
        </p:nvGrpSpPr>
        <p:grpSpPr>
          <a:xfrm>
            <a:off x="1291772" y="2382072"/>
            <a:ext cx="2551969" cy="1243203"/>
            <a:chOff x="65710" y="1363501"/>
            <a:chExt cx="1913977" cy="932402"/>
          </a:xfrm>
        </p:grpSpPr>
        <p:sp>
          <p:nvSpPr>
            <p:cNvPr id="25" name="TextBox 19"/>
            <p:cNvSpPr txBox="1"/>
            <p:nvPr/>
          </p:nvSpPr>
          <p:spPr>
            <a:xfrm>
              <a:off x="65710" y="1665731"/>
              <a:ext cx="1913976" cy="630172"/>
            </a:xfrm>
            <a:prstGeom prst="rect">
              <a:avLst/>
            </a:prstGeom>
            <a:noFill/>
          </p:spPr>
          <p:txBody>
            <a:bodyPr wrap="square" lIns="0" tIns="0" rIns="0" bIns="0" rtlCol="0">
              <a:spAutoFit/>
            </a:bodyPr>
            <a:lstStyle/>
            <a:p>
              <a:pPr algn="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26" name="Rectangle 20"/>
            <p:cNvSpPr/>
            <p:nvPr/>
          </p:nvSpPr>
          <p:spPr>
            <a:xfrm>
              <a:off x="1210245" y="1363501"/>
              <a:ext cx="769442" cy="230833"/>
            </a:xfrm>
            <a:prstGeom prst="rect">
              <a:avLst/>
            </a:prstGeom>
          </p:spPr>
          <p:txBody>
            <a:bodyPr wrap="none" lIns="0" tIns="0" rIns="0" bIns="0">
              <a:spAutoFit/>
            </a:bodyPr>
            <a:lstStyle/>
            <a:p>
              <a:pPr algn="r"/>
              <a:r>
                <a:rPr lang="zh-CN" altLang="en-US" sz="2000" dirty="0">
                  <a:solidFill>
                    <a:srgbClr val="64C9AA"/>
                  </a:solidFill>
                  <a:latin typeface="迷你简菱心" panose="02010609000101010101" pitchFamily="49" charset="-122"/>
                  <a:ea typeface="迷你简菱心" panose="02010609000101010101" pitchFamily="49" charset="-122"/>
                </a:rPr>
                <a:t>后勤工作</a:t>
              </a:r>
            </a:p>
          </p:txBody>
        </p:sp>
      </p:grpSp>
      <p:grpSp>
        <p:nvGrpSpPr>
          <p:cNvPr id="27" name="Group 58"/>
          <p:cNvGrpSpPr/>
          <p:nvPr/>
        </p:nvGrpSpPr>
        <p:grpSpPr>
          <a:xfrm>
            <a:off x="8377288" y="4576630"/>
            <a:ext cx="2537451" cy="1243203"/>
            <a:chOff x="7174424" y="1352592"/>
            <a:chExt cx="1903088" cy="932402"/>
          </a:xfrm>
        </p:grpSpPr>
        <p:sp>
          <p:nvSpPr>
            <p:cNvPr id="28" name="TextBox 22"/>
            <p:cNvSpPr txBox="1"/>
            <p:nvPr/>
          </p:nvSpPr>
          <p:spPr>
            <a:xfrm>
              <a:off x="7174424" y="1654822"/>
              <a:ext cx="1903088" cy="630172"/>
            </a:xfrm>
            <a:prstGeom prst="rect">
              <a:avLst/>
            </a:prstGeom>
            <a:noFill/>
          </p:spPr>
          <p:txBody>
            <a:bodyPr wrap="square" lIns="0" tIns="0" rIns="0" bIns="0" rtlCol="0">
              <a:spAutoFit/>
            </a:body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29" name="Rectangle 23"/>
            <p:cNvSpPr/>
            <p:nvPr/>
          </p:nvSpPr>
          <p:spPr>
            <a:xfrm>
              <a:off x="7174424" y="1352592"/>
              <a:ext cx="769441" cy="230833"/>
            </a:xfrm>
            <a:prstGeom prst="rect">
              <a:avLst/>
            </a:prstGeom>
          </p:spPr>
          <p:txBody>
            <a:bodyPr wrap="none" lIns="0" tIns="0" rIns="0" bIns="0">
              <a:spAutoFit/>
            </a:bodyPr>
            <a:lstStyle/>
            <a:p>
              <a:r>
                <a:rPr lang="zh-CN" altLang="en-US" sz="2000" dirty="0">
                  <a:solidFill>
                    <a:srgbClr val="F37165"/>
                  </a:solidFill>
                  <a:latin typeface="迷你简菱心" panose="02010609000101010101" pitchFamily="49" charset="-122"/>
                  <a:ea typeface="迷你简菱心" panose="02010609000101010101" pitchFamily="49" charset="-122"/>
                </a:rPr>
                <a:t>后勤工作</a:t>
              </a:r>
            </a:p>
          </p:txBody>
        </p:sp>
      </p:grpSp>
      <p:sp>
        <p:nvSpPr>
          <p:cNvPr id="30" name="Freeform 131"/>
          <p:cNvSpPr>
            <a:spLocks noEditPoints="1"/>
          </p:cNvSpPr>
          <p:nvPr/>
        </p:nvSpPr>
        <p:spPr bwMode="auto">
          <a:xfrm>
            <a:off x="5775061" y="3711233"/>
            <a:ext cx="660085" cy="660085"/>
          </a:xfrm>
          <a:custGeom>
            <a:avLst/>
            <a:gdLst/>
            <a:ahLst/>
            <a:cxnLst>
              <a:cxn ang="0">
                <a:pos x="55" y="28"/>
              </a:cxn>
              <a:cxn ang="0">
                <a:pos x="27" y="55"/>
              </a:cxn>
              <a:cxn ang="0">
                <a:pos x="0" y="28"/>
              </a:cxn>
              <a:cxn ang="0">
                <a:pos x="27" y="0"/>
              </a:cxn>
              <a:cxn ang="0">
                <a:pos x="55" y="28"/>
              </a:cxn>
              <a:cxn ang="0">
                <a:pos x="42" y="28"/>
              </a:cxn>
              <a:cxn ang="0">
                <a:pos x="41" y="26"/>
              </a:cxn>
              <a:cxn ang="0">
                <a:pos x="21" y="14"/>
              </a:cxn>
              <a:cxn ang="0">
                <a:pos x="19" y="14"/>
              </a:cxn>
              <a:cxn ang="0">
                <a:pos x="18" y="16"/>
              </a:cxn>
              <a:cxn ang="0">
                <a:pos x="18" y="39"/>
              </a:cxn>
              <a:cxn ang="0">
                <a:pos x="19" y="41"/>
              </a:cxn>
              <a:cxn ang="0">
                <a:pos x="20" y="41"/>
              </a:cxn>
              <a:cxn ang="0">
                <a:pos x="21" y="41"/>
              </a:cxn>
              <a:cxn ang="0">
                <a:pos x="41" y="30"/>
              </a:cxn>
              <a:cxn ang="0">
                <a:pos x="42" y="28"/>
              </a:cxn>
            </a:cxnLst>
            <a:rect l="0" t="0" r="r" b="b"/>
            <a:pathLst>
              <a:path w="55" h="55">
                <a:moveTo>
                  <a:pt x="55" y="28"/>
                </a:moveTo>
                <a:cubicBezTo>
                  <a:pt x="55" y="43"/>
                  <a:pt x="42" y="55"/>
                  <a:pt x="27" y="55"/>
                </a:cubicBezTo>
                <a:cubicBezTo>
                  <a:pt x="12" y="55"/>
                  <a:pt x="0" y="43"/>
                  <a:pt x="0" y="28"/>
                </a:cubicBezTo>
                <a:cubicBezTo>
                  <a:pt x="0" y="13"/>
                  <a:pt x="12" y="0"/>
                  <a:pt x="27" y="0"/>
                </a:cubicBezTo>
                <a:cubicBezTo>
                  <a:pt x="42" y="0"/>
                  <a:pt x="55" y="13"/>
                  <a:pt x="55" y="28"/>
                </a:cubicBezTo>
                <a:close/>
                <a:moveTo>
                  <a:pt x="42" y="28"/>
                </a:moveTo>
                <a:cubicBezTo>
                  <a:pt x="42" y="27"/>
                  <a:pt x="42" y="26"/>
                  <a:pt x="41" y="26"/>
                </a:cubicBezTo>
                <a:cubicBezTo>
                  <a:pt x="21" y="14"/>
                  <a:pt x="21" y="14"/>
                  <a:pt x="21" y="14"/>
                </a:cubicBezTo>
                <a:cubicBezTo>
                  <a:pt x="21" y="14"/>
                  <a:pt x="20" y="14"/>
                  <a:pt x="19" y="14"/>
                </a:cubicBezTo>
                <a:cubicBezTo>
                  <a:pt x="18" y="15"/>
                  <a:pt x="18" y="16"/>
                  <a:pt x="18" y="16"/>
                </a:cubicBezTo>
                <a:cubicBezTo>
                  <a:pt x="18" y="39"/>
                  <a:pt x="18" y="39"/>
                  <a:pt x="18" y="39"/>
                </a:cubicBezTo>
                <a:cubicBezTo>
                  <a:pt x="18" y="40"/>
                  <a:pt x="18" y="41"/>
                  <a:pt x="19" y="41"/>
                </a:cubicBezTo>
                <a:cubicBezTo>
                  <a:pt x="20" y="41"/>
                  <a:pt x="20" y="41"/>
                  <a:pt x="20" y="41"/>
                </a:cubicBezTo>
                <a:cubicBezTo>
                  <a:pt x="21" y="41"/>
                  <a:pt x="21" y="41"/>
                  <a:pt x="21" y="41"/>
                </a:cubicBezTo>
                <a:cubicBezTo>
                  <a:pt x="41" y="30"/>
                  <a:pt x="41" y="30"/>
                  <a:pt x="41" y="30"/>
                </a:cubicBezTo>
                <a:cubicBezTo>
                  <a:pt x="42" y="29"/>
                  <a:pt x="42" y="29"/>
                  <a:pt x="42" y="28"/>
                </a:cubicBezTo>
                <a:close/>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1" name="Freeform 69"/>
          <p:cNvSpPr>
            <a:spLocks/>
          </p:cNvSpPr>
          <p:nvPr/>
        </p:nvSpPr>
        <p:spPr bwMode="auto">
          <a:xfrm>
            <a:off x="4673599" y="2588925"/>
            <a:ext cx="397869" cy="747351"/>
          </a:xfrm>
          <a:custGeom>
            <a:avLst/>
            <a:gdLst/>
            <a:ahLst/>
            <a:cxnLst>
              <a:cxn ang="0">
                <a:pos x="21" y="57"/>
              </a:cxn>
              <a:cxn ang="0">
                <a:pos x="21" y="63"/>
              </a:cxn>
              <a:cxn ang="0">
                <a:pos x="20" y="64"/>
              </a:cxn>
              <a:cxn ang="0">
                <a:pos x="15" y="64"/>
              </a:cxn>
              <a:cxn ang="0">
                <a:pos x="14" y="63"/>
              </a:cxn>
              <a:cxn ang="0">
                <a:pos x="14" y="57"/>
              </a:cxn>
              <a:cxn ang="0">
                <a:pos x="1" y="50"/>
              </a:cxn>
              <a:cxn ang="0">
                <a:pos x="1" y="49"/>
              </a:cxn>
              <a:cxn ang="0">
                <a:pos x="4" y="44"/>
              </a:cxn>
              <a:cxn ang="0">
                <a:pos x="5" y="43"/>
              </a:cxn>
              <a:cxn ang="0">
                <a:pos x="6" y="44"/>
              </a:cxn>
              <a:cxn ang="0">
                <a:pos x="17" y="49"/>
              </a:cxn>
              <a:cxn ang="0">
                <a:pos x="25" y="43"/>
              </a:cxn>
              <a:cxn ang="0">
                <a:pos x="16" y="36"/>
              </a:cxn>
              <a:cxn ang="0">
                <a:pos x="1" y="21"/>
              </a:cxn>
              <a:cxn ang="0">
                <a:pos x="14" y="8"/>
              </a:cxn>
              <a:cxn ang="0">
                <a:pos x="14" y="1"/>
              </a:cxn>
              <a:cxn ang="0">
                <a:pos x="15" y="0"/>
              </a:cxn>
              <a:cxn ang="0">
                <a:pos x="20" y="0"/>
              </a:cxn>
              <a:cxn ang="0">
                <a:pos x="21" y="1"/>
              </a:cxn>
              <a:cxn ang="0">
                <a:pos x="21" y="7"/>
              </a:cxn>
              <a:cxn ang="0">
                <a:pos x="32" y="12"/>
              </a:cxn>
              <a:cxn ang="0">
                <a:pos x="32" y="14"/>
              </a:cxn>
              <a:cxn ang="0">
                <a:pos x="29" y="19"/>
              </a:cxn>
              <a:cxn ang="0">
                <a:pos x="29" y="19"/>
              </a:cxn>
              <a:cxn ang="0">
                <a:pos x="28" y="19"/>
              </a:cxn>
              <a:cxn ang="0">
                <a:pos x="18" y="15"/>
              </a:cxn>
              <a:cxn ang="0">
                <a:pos x="10" y="21"/>
              </a:cxn>
              <a:cxn ang="0">
                <a:pos x="20" y="28"/>
              </a:cxn>
              <a:cxn ang="0">
                <a:pos x="34" y="42"/>
              </a:cxn>
              <a:cxn ang="0">
                <a:pos x="21" y="57"/>
              </a:cxn>
            </a:cxnLst>
            <a:rect l="0" t="0" r="r" b="b"/>
            <a:pathLst>
              <a:path w="34" h="64">
                <a:moveTo>
                  <a:pt x="21" y="57"/>
                </a:moveTo>
                <a:cubicBezTo>
                  <a:pt x="21" y="63"/>
                  <a:pt x="21" y="63"/>
                  <a:pt x="21" y="63"/>
                </a:cubicBezTo>
                <a:cubicBezTo>
                  <a:pt x="21" y="63"/>
                  <a:pt x="20" y="64"/>
                  <a:pt x="20" y="64"/>
                </a:cubicBezTo>
                <a:cubicBezTo>
                  <a:pt x="15" y="64"/>
                  <a:pt x="15" y="64"/>
                  <a:pt x="15" y="64"/>
                </a:cubicBezTo>
                <a:cubicBezTo>
                  <a:pt x="14" y="64"/>
                  <a:pt x="14" y="63"/>
                  <a:pt x="14" y="63"/>
                </a:cubicBezTo>
                <a:cubicBezTo>
                  <a:pt x="14" y="57"/>
                  <a:pt x="14" y="57"/>
                  <a:pt x="14" y="57"/>
                </a:cubicBezTo>
                <a:cubicBezTo>
                  <a:pt x="5" y="55"/>
                  <a:pt x="1" y="50"/>
                  <a:pt x="1" y="50"/>
                </a:cubicBezTo>
                <a:cubicBezTo>
                  <a:pt x="0" y="50"/>
                  <a:pt x="0" y="49"/>
                  <a:pt x="1" y="49"/>
                </a:cubicBezTo>
                <a:cubicBezTo>
                  <a:pt x="4" y="44"/>
                  <a:pt x="4" y="44"/>
                  <a:pt x="4" y="44"/>
                </a:cubicBezTo>
                <a:cubicBezTo>
                  <a:pt x="4" y="44"/>
                  <a:pt x="5" y="43"/>
                  <a:pt x="5" y="43"/>
                </a:cubicBezTo>
                <a:cubicBezTo>
                  <a:pt x="5" y="43"/>
                  <a:pt x="6" y="44"/>
                  <a:pt x="6" y="44"/>
                </a:cubicBezTo>
                <a:cubicBezTo>
                  <a:pt x="6" y="44"/>
                  <a:pt x="11" y="49"/>
                  <a:pt x="17" y="49"/>
                </a:cubicBezTo>
                <a:cubicBezTo>
                  <a:pt x="21" y="49"/>
                  <a:pt x="25" y="47"/>
                  <a:pt x="25" y="43"/>
                </a:cubicBezTo>
                <a:cubicBezTo>
                  <a:pt x="25" y="39"/>
                  <a:pt x="20" y="38"/>
                  <a:pt x="16" y="36"/>
                </a:cubicBezTo>
                <a:cubicBezTo>
                  <a:pt x="9" y="33"/>
                  <a:pt x="1" y="30"/>
                  <a:pt x="1" y="21"/>
                </a:cubicBezTo>
                <a:cubicBezTo>
                  <a:pt x="1" y="14"/>
                  <a:pt x="6" y="9"/>
                  <a:pt x="14" y="8"/>
                </a:cubicBezTo>
                <a:cubicBezTo>
                  <a:pt x="14" y="1"/>
                  <a:pt x="14" y="1"/>
                  <a:pt x="14" y="1"/>
                </a:cubicBezTo>
                <a:cubicBezTo>
                  <a:pt x="14" y="0"/>
                  <a:pt x="14" y="0"/>
                  <a:pt x="15" y="0"/>
                </a:cubicBezTo>
                <a:cubicBezTo>
                  <a:pt x="20" y="0"/>
                  <a:pt x="20" y="0"/>
                  <a:pt x="20" y="0"/>
                </a:cubicBezTo>
                <a:cubicBezTo>
                  <a:pt x="20" y="0"/>
                  <a:pt x="21" y="0"/>
                  <a:pt x="21" y="1"/>
                </a:cubicBezTo>
                <a:cubicBezTo>
                  <a:pt x="21" y="7"/>
                  <a:pt x="21" y="7"/>
                  <a:pt x="21" y="7"/>
                </a:cubicBezTo>
                <a:cubicBezTo>
                  <a:pt x="28" y="8"/>
                  <a:pt x="32" y="12"/>
                  <a:pt x="32" y="12"/>
                </a:cubicBezTo>
                <a:cubicBezTo>
                  <a:pt x="33" y="13"/>
                  <a:pt x="33" y="13"/>
                  <a:pt x="32" y="14"/>
                </a:cubicBezTo>
                <a:cubicBezTo>
                  <a:pt x="29" y="19"/>
                  <a:pt x="29" y="19"/>
                  <a:pt x="29" y="19"/>
                </a:cubicBezTo>
                <a:cubicBezTo>
                  <a:pt x="29" y="19"/>
                  <a:pt x="29" y="19"/>
                  <a:pt x="29" y="19"/>
                </a:cubicBezTo>
                <a:cubicBezTo>
                  <a:pt x="28" y="19"/>
                  <a:pt x="28" y="19"/>
                  <a:pt x="28" y="19"/>
                </a:cubicBezTo>
                <a:cubicBezTo>
                  <a:pt x="28" y="19"/>
                  <a:pt x="23" y="15"/>
                  <a:pt x="18" y="15"/>
                </a:cubicBezTo>
                <a:cubicBezTo>
                  <a:pt x="13" y="15"/>
                  <a:pt x="10" y="18"/>
                  <a:pt x="10" y="21"/>
                </a:cubicBezTo>
                <a:cubicBezTo>
                  <a:pt x="10" y="25"/>
                  <a:pt x="15" y="26"/>
                  <a:pt x="20" y="28"/>
                </a:cubicBezTo>
                <a:cubicBezTo>
                  <a:pt x="26" y="31"/>
                  <a:pt x="34" y="34"/>
                  <a:pt x="34" y="42"/>
                </a:cubicBezTo>
                <a:cubicBezTo>
                  <a:pt x="34" y="50"/>
                  <a:pt x="28" y="55"/>
                  <a:pt x="21" y="5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2" name="Freeform 23"/>
          <p:cNvSpPr>
            <a:spLocks noEditPoints="1"/>
          </p:cNvSpPr>
          <p:nvPr/>
        </p:nvSpPr>
        <p:spPr bwMode="auto">
          <a:xfrm>
            <a:off x="4561100" y="4851062"/>
            <a:ext cx="682140" cy="645016"/>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50"/>
          <p:cNvSpPr>
            <a:spLocks noEditPoints="1"/>
          </p:cNvSpPr>
          <p:nvPr/>
        </p:nvSpPr>
        <p:spPr bwMode="auto">
          <a:xfrm>
            <a:off x="7013515" y="2551528"/>
            <a:ext cx="576808" cy="743652"/>
          </a:xfrm>
          <a:custGeom>
            <a:avLst/>
            <a:gdLst/>
            <a:ahLst/>
            <a:cxnLst>
              <a:cxn ang="0">
                <a:pos x="54" y="72"/>
              </a:cxn>
              <a:cxn ang="0">
                <a:pos x="0" y="3"/>
              </a:cxn>
              <a:cxn ang="0">
                <a:pos x="56" y="3"/>
              </a:cxn>
              <a:cxn ang="0">
                <a:pos x="11" y="11"/>
              </a:cxn>
              <a:cxn ang="0">
                <a:pos x="11" y="16"/>
              </a:cxn>
              <a:cxn ang="0">
                <a:pos x="15" y="12"/>
              </a:cxn>
              <a:cxn ang="0">
                <a:pos x="11" y="21"/>
              </a:cxn>
              <a:cxn ang="0">
                <a:pos x="11" y="26"/>
              </a:cxn>
              <a:cxn ang="0">
                <a:pos x="15" y="22"/>
              </a:cxn>
              <a:cxn ang="0">
                <a:pos x="11" y="31"/>
              </a:cxn>
              <a:cxn ang="0">
                <a:pos x="11" y="36"/>
              </a:cxn>
              <a:cxn ang="0">
                <a:pos x="15" y="32"/>
              </a:cxn>
              <a:cxn ang="0">
                <a:pos x="11" y="41"/>
              </a:cxn>
              <a:cxn ang="0">
                <a:pos x="11" y="47"/>
              </a:cxn>
              <a:cxn ang="0">
                <a:pos x="15" y="43"/>
              </a:cxn>
              <a:cxn ang="0">
                <a:pos x="11" y="52"/>
              </a:cxn>
              <a:cxn ang="0">
                <a:pos x="11" y="57"/>
              </a:cxn>
              <a:cxn ang="0">
                <a:pos x="15" y="53"/>
              </a:cxn>
              <a:cxn ang="0">
                <a:pos x="24" y="16"/>
              </a:cxn>
              <a:cxn ang="0">
                <a:pos x="24" y="11"/>
              </a:cxn>
              <a:cxn ang="0">
                <a:pos x="20" y="14"/>
              </a:cxn>
              <a:cxn ang="0">
                <a:pos x="24" y="26"/>
              </a:cxn>
              <a:cxn ang="0">
                <a:pos x="24" y="21"/>
              </a:cxn>
              <a:cxn ang="0">
                <a:pos x="20" y="25"/>
              </a:cxn>
              <a:cxn ang="0">
                <a:pos x="24" y="36"/>
              </a:cxn>
              <a:cxn ang="0">
                <a:pos x="24" y="31"/>
              </a:cxn>
              <a:cxn ang="0">
                <a:pos x="20" y="35"/>
              </a:cxn>
              <a:cxn ang="0">
                <a:pos x="24" y="47"/>
              </a:cxn>
              <a:cxn ang="0">
                <a:pos x="24" y="41"/>
              </a:cxn>
              <a:cxn ang="0">
                <a:pos x="20" y="45"/>
              </a:cxn>
              <a:cxn ang="0">
                <a:pos x="22" y="57"/>
              </a:cxn>
              <a:cxn ang="0">
                <a:pos x="22" y="67"/>
              </a:cxn>
              <a:cxn ang="0">
                <a:pos x="36" y="58"/>
              </a:cxn>
              <a:cxn ang="0">
                <a:pos x="32" y="11"/>
              </a:cxn>
              <a:cxn ang="0">
                <a:pos x="32" y="16"/>
              </a:cxn>
              <a:cxn ang="0">
                <a:pos x="36" y="12"/>
              </a:cxn>
              <a:cxn ang="0">
                <a:pos x="32" y="21"/>
              </a:cxn>
              <a:cxn ang="0">
                <a:pos x="32" y="26"/>
              </a:cxn>
              <a:cxn ang="0">
                <a:pos x="36" y="22"/>
              </a:cxn>
              <a:cxn ang="0">
                <a:pos x="32" y="31"/>
              </a:cxn>
              <a:cxn ang="0">
                <a:pos x="32" y="36"/>
              </a:cxn>
              <a:cxn ang="0">
                <a:pos x="36" y="32"/>
              </a:cxn>
              <a:cxn ang="0">
                <a:pos x="32" y="41"/>
              </a:cxn>
              <a:cxn ang="0">
                <a:pos x="32" y="47"/>
              </a:cxn>
              <a:cxn ang="0">
                <a:pos x="36" y="43"/>
              </a:cxn>
              <a:cxn ang="0">
                <a:pos x="42" y="11"/>
              </a:cxn>
              <a:cxn ang="0">
                <a:pos x="42" y="16"/>
              </a:cxn>
              <a:cxn ang="0">
                <a:pos x="46" y="12"/>
              </a:cxn>
              <a:cxn ang="0">
                <a:pos x="42" y="21"/>
              </a:cxn>
              <a:cxn ang="0">
                <a:pos x="42" y="26"/>
              </a:cxn>
              <a:cxn ang="0">
                <a:pos x="46" y="22"/>
              </a:cxn>
              <a:cxn ang="0">
                <a:pos x="42" y="31"/>
              </a:cxn>
              <a:cxn ang="0">
                <a:pos x="42" y="36"/>
              </a:cxn>
              <a:cxn ang="0">
                <a:pos x="46" y="32"/>
              </a:cxn>
              <a:cxn ang="0">
                <a:pos x="42" y="41"/>
              </a:cxn>
              <a:cxn ang="0">
                <a:pos x="42" y="47"/>
              </a:cxn>
              <a:cxn ang="0">
                <a:pos x="46" y="43"/>
              </a:cxn>
              <a:cxn ang="0">
                <a:pos x="42" y="52"/>
              </a:cxn>
              <a:cxn ang="0">
                <a:pos x="42" y="57"/>
              </a:cxn>
              <a:cxn ang="0">
                <a:pos x="46" y="53"/>
              </a:cxn>
            </a:cxnLst>
            <a:rect l="0" t="0" r="r" b="b"/>
            <a:pathLst>
              <a:path w="56" h="72">
                <a:moveTo>
                  <a:pt x="56" y="3"/>
                </a:moveTo>
                <a:cubicBezTo>
                  <a:pt x="56" y="70"/>
                  <a:pt x="56" y="70"/>
                  <a:pt x="56" y="70"/>
                </a:cubicBezTo>
                <a:cubicBezTo>
                  <a:pt x="56" y="71"/>
                  <a:pt x="55" y="72"/>
                  <a:pt x="54" y="72"/>
                </a:cubicBezTo>
                <a:cubicBezTo>
                  <a:pt x="2" y="72"/>
                  <a:pt x="2" y="72"/>
                  <a:pt x="2" y="72"/>
                </a:cubicBezTo>
                <a:cubicBezTo>
                  <a:pt x="1" y="72"/>
                  <a:pt x="0" y="71"/>
                  <a:pt x="0" y="70"/>
                </a:cubicBezTo>
                <a:cubicBezTo>
                  <a:pt x="0" y="3"/>
                  <a:pt x="0" y="3"/>
                  <a:pt x="0" y="3"/>
                </a:cubicBezTo>
                <a:cubicBezTo>
                  <a:pt x="0" y="1"/>
                  <a:pt x="1" y="0"/>
                  <a:pt x="2" y="0"/>
                </a:cubicBezTo>
                <a:cubicBezTo>
                  <a:pt x="54" y="0"/>
                  <a:pt x="54" y="0"/>
                  <a:pt x="54" y="0"/>
                </a:cubicBezTo>
                <a:cubicBezTo>
                  <a:pt x="55" y="0"/>
                  <a:pt x="56" y="1"/>
                  <a:pt x="56" y="3"/>
                </a:cubicBezTo>
                <a:close/>
                <a:moveTo>
                  <a:pt x="15" y="12"/>
                </a:moveTo>
                <a:cubicBezTo>
                  <a:pt x="15" y="11"/>
                  <a:pt x="15" y="11"/>
                  <a:pt x="14" y="11"/>
                </a:cubicBezTo>
                <a:cubicBezTo>
                  <a:pt x="11" y="11"/>
                  <a:pt x="11" y="11"/>
                  <a:pt x="11" y="11"/>
                </a:cubicBezTo>
                <a:cubicBezTo>
                  <a:pt x="11" y="11"/>
                  <a:pt x="10" y="11"/>
                  <a:pt x="10" y="12"/>
                </a:cubicBezTo>
                <a:cubicBezTo>
                  <a:pt x="10" y="14"/>
                  <a:pt x="10" y="14"/>
                  <a:pt x="10" y="14"/>
                </a:cubicBezTo>
                <a:cubicBezTo>
                  <a:pt x="10" y="15"/>
                  <a:pt x="11" y="16"/>
                  <a:pt x="11" y="16"/>
                </a:cubicBezTo>
                <a:cubicBezTo>
                  <a:pt x="14" y="16"/>
                  <a:pt x="14" y="16"/>
                  <a:pt x="14" y="16"/>
                </a:cubicBezTo>
                <a:cubicBezTo>
                  <a:pt x="15" y="16"/>
                  <a:pt x="15" y="15"/>
                  <a:pt x="15" y="14"/>
                </a:cubicBezTo>
                <a:lnTo>
                  <a:pt x="15" y="12"/>
                </a:lnTo>
                <a:close/>
                <a:moveTo>
                  <a:pt x="15" y="22"/>
                </a:moveTo>
                <a:cubicBezTo>
                  <a:pt x="15" y="21"/>
                  <a:pt x="15" y="21"/>
                  <a:pt x="14" y="21"/>
                </a:cubicBezTo>
                <a:cubicBezTo>
                  <a:pt x="11" y="21"/>
                  <a:pt x="11" y="21"/>
                  <a:pt x="11" y="21"/>
                </a:cubicBezTo>
                <a:cubicBezTo>
                  <a:pt x="11" y="21"/>
                  <a:pt x="10" y="21"/>
                  <a:pt x="10" y="22"/>
                </a:cubicBezTo>
                <a:cubicBezTo>
                  <a:pt x="10" y="25"/>
                  <a:pt x="10" y="25"/>
                  <a:pt x="10" y="25"/>
                </a:cubicBezTo>
                <a:cubicBezTo>
                  <a:pt x="10" y="25"/>
                  <a:pt x="11" y="26"/>
                  <a:pt x="11" y="26"/>
                </a:cubicBezTo>
                <a:cubicBezTo>
                  <a:pt x="14" y="26"/>
                  <a:pt x="14" y="26"/>
                  <a:pt x="14" y="26"/>
                </a:cubicBezTo>
                <a:cubicBezTo>
                  <a:pt x="15" y="26"/>
                  <a:pt x="15" y="25"/>
                  <a:pt x="15" y="25"/>
                </a:cubicBezTo>
                <a:lnTo>
                  <a:pt x="15" y="22"/>
                </a:lnTo>
                <a:close/>
                <a:moveTo>
                  <a:pt x="15" y="32"/>
                </a:moveTo>
                <a:cubicBezTo>
                  <a:pt x="15" y="32"/>
                  <a:pt x="15" y="31"/>
                  <a:pt x="14" y="31"/>
                </a:cubicBezTo>
                <a:cubicBezTo>
                  <a:pt x="11" y="31"/>
                  <a:pt x="11" y="31"/>
                  <a:pt x="11" y="31"/>
                </a:cubicBezTo>
                <a:cubicBezTo>
                  <a:pt x="11" y="31"/>
                  <a:pt x="10" y="32"/>
                  <a:pt x="10" y="32"/>
                </a:cubicBezTo>
                <a:cubicBezTo>
                  <a:pt x="10" y="35"/>
                  <a:pt x="10" y="35"/>
                  <a:pt x="10" y="35"/>
                </a:cubicBezTo>
                <a:cubicBezTo>
                  <a:pt x="10" y="36"/>
                  <a:pt x="11" y="36"/>
                  <a:pt x="11" y="36"/>
                </a:cubicBezTo>
                <a:cubicBezTo>
                  <a:pt x="14" y="36"/>
                  <a:pt x="14" y="36"/>
                  <a:pt x="14" y="36"/>
                </a:cubicBezTo>
                <a:cubicBezTo>
                  <a:pt x="15" y="36"/>
                  <a:pt x="15" y="36"/>
                  <a:pt x="15" y="35"/>
                </a:cubicBezTo>
                <a:lnTo>
                  <a:pt x="15" y="32"/>
                </a:lnTo>
                <a:close/>
                <a:moveTo>
                  <a:pt x="15" y="43"/>
                </a:moveTo>
                <a:cubicBezTo>
                  <a:pt x="15" y="42"/>
                  <a:pt x="15" y="41"/>
                  <a:pt x="14" y="41"/>
                </a:cubicBezTo>
                <a:cubicBezTo>
                  <a:pt x="11" y="41"/>
                  <a:pt x="11" y="41"/>
                  <a:pt x="11" y="41"/>
                </a:cubicBezTo>
                <a:cubicBezTo>
                  <a:pt x="11" y="41"/>
                  <a:pt x="10" y="42"/>
                  <a:pt x="10" y="43"/>
                </a:cubicBezTo>
                <a:cubicBezTo>
                  <a:pt x="10" y="45"/>
                  <a:pt x="10" y="45"/>
                  <a:pt x="10" y="45"/>
                </a:cubicBezTo>
                <a:cubicBezTo>
                  <a:pt x="10" y="46"/>
                  <a:pt x="11" y="47"/>
                  <a:pt x="11" y="47"/>
                </a:cubicBezTo>
                <a:cubicBezTo>
                  <a:pt x="14" y="47"/>
                  <a:pt x="14" y="47"/>
                  <a:pt x="14" y="47"/>
                </a:cubicBezTo>
                <a:cubicBezTo>
                  <a:pt x="15" y="47"/>
                  <a:pt x="15" y="46"/>
                  <a:pt x="15" y="45"/>
                </a:cubicBezTo>
                <a:lnTo>
                  <a:pt x="15" y="43"/>
                </a:lnTo>
                <a:close/>
                <a:moveTo>
                  <a:pt x="15" y="53"/>
                </a:moveTo>
                <a:cubicBezTo>
                  <a:pt x="15" y="52"/>
                  <a:pt x="15" y="52"/>
                  <a:pt x="14" y="52"/>
                </a:cubicBezTo>
                <a:cubicBezTo>
                  <a:pt x="11" y="52"/>
                  <a:pt x="11" y="52"/>
                  <a:pt x="11" y="52"/>
                </a:cubicBezTo>
                <a:cubicBezTo>
                  <a:pt x="11" y="52"/>
                  <a:pt x="10" y="52"/>
                  <a:pt x="10" y="53"/>
                </a:cubicBezTo>
                <a:cubicBezTo>
                  <a:pt x="10" y="56"/>
                  <a:pt x="10" y="56"/>
                  <a:pt x="10" y="56"/>
                </a:cubicBezTo>
                <a:cubicBezTo>
                  <a:pt x="10" y="56"/>
                  <a:pt x="11" y="57"/>
                  <a:pt x="11" y="57"/>
                </a:cubicBezTo>
                <a:cubicBezTo>
                  <a:pt x="14" y="57"/>
                  <a:pt x="14" y="57"/>
                  <a:pt x="14" y="57"/>
                </a:cubicBezTo>
                <a:cubicBezTo>
                  <a:pt x="15" y="57"/>
                  <a:pt x="15" y="56"/>
                  <a:pt x="15" y="56"/>
                </a:cubicBezTo>
                <a:lnTo>
                  <a:pt x="15" y="53"/>
                </a:lnTo>
                <a:close/>
                <a:moveTo>
                  <a:pt x="20" y="14"/>
                </a:moveTo>
                <a:cubicBezTo>
                  <a:pt x="20" y="15"/>
                  <a:pt x="21" y="16"/>
                  <a:pt x="22" y="16"/>
                </a:cubicBezTo>
                <a:cubicBezTo>
                  <a:pt x="24" y="16"/>
                  <a:pt x="24" y="16"/>
                  <a:pt x="24" y="16"/>
                </a:cubicBezTo>
                <a:cubicBezTo>
                  <a:pt x="25" y="16"/>
                  <a:pt x="25" y="15"/>
                  <a:pt x="25" y="14"/>
                </a:cubicBezTo>
                <a:cubicBezTo>
                  <a:pt x="25" y="12"/>
                  <a:pt x="25" y="12"/>
                  <a:pt x="25" y="12"/>
                </a:cubicBezTo>
                <a:cubicBezTo>
                  <a:pt x="25" y="11"/>
                  <a:pt x="25" y="11"/>
                  <a:pt x="24" y="11"/>
                </a:cubicBezTo>
                <a:cubicBezTo>
                  <a:pt x="22" y="11"/>
                  <a:pt x="22" y="11"/>
                  <a:pt x="22" y="11"/>
                </a:cubicBezTo>
                <a:cubicBezTo>
                  <a:pt x="21" y="11"/>
                  <a:pt x="20" y="11"/>
                  <a:pt x="20" y="12"/>
                </a:cubicBezTo>
                <a:lnTo>
                  <a:pt x="20" y="14"/>
                </a:lnTo>
                <a:close/>
                <a:moveTo>
                  <a:pt x="20" y="25"/>
                </a:moveTo>
                <a:cubicBezTo>
                  <a:pt x="20" y="25"/>
                  <a:pt x="21" y="26"/>
                  <a:pt x="22" y="26"/>
                </a:cubicBezTo>
                <a:cubicBezTo>
                  <a:pt x="24" y="26"/>
                  <a:pt x="24" y="26"/>
                  <a:pt x="24" y="26"/>
                </a:cubicBezTo>
                <a:cubicBezTo>
                  <a:pt x="25" y="26"/>
                  <a:pt x="25" y="25"/>
                  <a:pt x="25" y="25"/>
                </a:cubicBezTo>
                <a:cubicBezTo>
                  <a:pt x="25" y="22"/>
                  <a:pt x="25" y="22"/>
                  <a:pt x="25" y="22"/>
                </a:cubicBezTo>
                <a:cubicBezTo>
                  <a:pt x="25" y="21"/>
                  <a:pt x="25" y="21"/>
                  <a:pt x="24" y="21"/>
                </a:cubicBezTo>
                <a:cubicBezTo>
                  <a:pt x="22" y="21"/>
                  <a:pt x="22" y="21"/>
                  <a:pt x="22" y="21"/>
                </a:cubicBezTo>
                <a:cubicBezTo>
                  <a:pt x="21" y="21"/>
                  <a:pt x="20" y="21"/>
                  <a:pt x="20" y="22"/>
                </a:cubicBezTo>
                <a:lnTo>
                  <a:pt x="20" y="25"/>
                </a:lnTo>
                <a:close/>
                <a:moveTo>
                  <a:pt x="20" y="35"/>
                </a:moveTo>
                <a:cubicBezTo>
                  <a:pt x="20" y="36"/>
                  <a:pt x="21" y="36"/>
                  <a:pt x="22" y="36"/>
                </a:cubicBezTo>
                <a:cubicBezTo>
                  <a:pt x="24" y="36"/>
                  <a:pt x="24" y="36"/>
                  <a:pt x="24" y="36"/>
                </a:cubicBezTo>
                <a:cubicBezTo>
                  <a:pt x="25" y="36"/>
                  <a:pt x="25" y="36"/>
                  <a:pt x="25" y="35"/>
                </a:cubicBezTo>
                <a:cubicBezTo>
                  <a:pt x="25" y="32"/>
                  <a:pt x="25" y="32"/>
                  <a:pt x="25" y="32"/>
                </a:cubicBezTo>
                <a:cubicBezTo>
                  <a:pt x="25" y="32"/>
                  <a:pt x="25" y="31"/>
                  <a:pt x="24" y="31"/>
                </a:cubicBezTo>
                <a:cubicBezTo>
                  <a:pt x="22" y="31"/>
                  <a:pt x="22" y="31"/>
                  <a:pt x="22" y="31"/>
                </a:cubicBezTo>
                <a:cubicBezTo>
                  <a:pt x="21" y="31"/>
                  <a:pt x="20" y="32"/>
                  <a:pt x="20" y="32"/>
                </a:cubicBezTo>
                <a:lnTo>
                  <a:pt x="20" y="35"/>
                </a:lnTo>
                <a:close/>
                <a:moveTo>
                  <a:pt x="20" y="45"/>
                </a:moveTo>
                <a:cubicBezTo>
                  <a:pt x="20" y="46"/>
                  <a:pt x="21" y="47"/>
                  <a:pt x="22" y="47"/>
                </a:cubicBezTo>
                <a:cubicBezTo>
                  <a:pt x="24" y="47"/>
                  <a:pt x="24" y="47"/>
                  <a:pt x="24" y="47"/>
                </a:cubicBezTo>
                <a:cubicBezTo>
                  <a:pt x="25" y="47"/>
                  <a:pt x="25" y="46"/>
                  <a:pt x="25" y="45"/>
                </a:cubicBezTo>
                <a:cubicBezTo>
                  <a:pt x="25" y="43"/>
                  <a:pt x="25" y="43"/>
                  <a:pt x="25" y="43"/>
                </a:cubicBezTo>
                <a:cubicBezTo>
                  <a:pt x="25" y="42"/>
                  <a:pt x="25" y="41"/>
                  <a:pt x="24" y="41"/>
                </a:cubicBezTo>
                <a:cubicBezTo>
                  <a:pt x="22" y="41"/>
                  <a:pt x="22" y="41"/>
                  <a:pt x="22" y="41"/>
                </a:cubicBezTo>
                <a:cubicBezTo>
                  <a:pt x="21" y="41"/>
                  <a:pt x="20" y="42"/>
                  <a:pt x="20" y="43"/>
                </a:cubicBezTo>
                <a:lnTo>
                  <a:pt x="20" y="45"/>
                </a:lnTo>
                <a:close/>
                <a:moveTo>
                  <a:pt x="36" y="58"/>
                </a:moveTo>
                <a:cubicBezTo>
                  <a:pt x="36" y="57"/>
                  <a:pt x="35" y="57"/>
                  <a:pt x="34" y="57"/>
                </a:cubicBezTo>
                <a:cubicBezTo>
                  <a:pt x="22" y="57"/>
                  <a:pt x="22" y="57"/>
                  <a:pt x="22" y="57"/>
                </a:cubicBezTo>
                <a:cubicBezTo>
                  <a:pt x="21" y="57"/>
                  <a:pt x="20" y="57"/>
                  <a:pt x="20" y="58"/>
                </a:cubicBezTo>
                <a:cubicBezTo>
                  <a:pt x="20" y="66"/>
                  <a:pt x="20" y="66"/>
                  <a:pt x="20" y="66"/>
                </a:cubicBezTo>
                <a:cubicBezTo>
                  <a:pt x="20" y="67"/>
                  <a:pt x="21" y="67"/>
                  <a:pt x="22" y="67"/>
                </a:cubicBezTo>
                <a:cubicBezTo>
                  <a:pt x="34" y="67"/>
                  <a:pt x="34" y="67"/>
                  <a:pt x="34" y="67"/>
                </a:cubicBezTo>
                <a:cubicBezTo>
                  <a:pt x="35" y="67"/>
                  <a:pt x="36" y="67"/>
                  <a:pt x="36" y="66"/>
                </a:cubicBezTo>
                <a:lnTo>
                  <a:pt x="36" y="58"/>
                </a:lnTo>
                <a:close/>
                <a:moveTo>
                  <a:pt x="36" y="12"/>
                </a:moveTo>
                <a:cubicBezTo>
                  <a:pt x="36" y="11"/>
                  <a:pt x="35" y="11"/>
                  <a:pt x="34" y="11"/>
                </a:cubicBezTo>
                <a:cubicBezTo>
                  <a:pt x="32" y="11"/>
                  <a:pt x="32" y="11"/>
                  <a:pt x="32" y="11"/>
                </a:cubicBezTo>
                <a:cubicBezTo>
                  <a:pt x="31" y="11"/>
                  <a:pt x="31" y="11"/>
                  <a:pt x="31" y="12"/>
                </a:cubicBezTo>
                <a:cubicBezTo>
                  <a:pt x="31" y="14"/>
                  <a:pt x="31" y="14"/>
                  <a:pt x="31" y="14"/>
                </a:cubicBezTo>
                <a:cubicBezTo>
                  <a:pt x="31" y="15"/>
                  <a:pt x="31" y="16"/>
                  <a:pt x="32" y="16"/>
                </a:cubicBezTo>
                <a:cubicBezTo>
                  <a:pt x="34" y="16"/>
                  <a:pt x="34" y="16"/>
                  <a:pt x="34" y="16"/>
                </a:cubicBezTo>
                <a:cubicBezTo>
                  <a:pt x="35" y="16"/>
                  <a:pt x="36" y="15"/>
                  <a:pt x="36" y="14"/>
                </a:cubicBezTo>
                <a:lnTo>
                  <a:pt x="36" y="12"/>
                </a:lnTo>
                <a:close/>
                <a:moveTo>
                  <a:pt x="36" y="22"/>
                </a:moveTo>
                <a:cubicBezTo>
                  <a:pt x="36" y="21"/>
                  <a:pt x="35" y="21"/>
                  <a:pt x="34" y="21"/>
                </a:cubicBezTo>
                <a:cubicBezTo>
                  <a:pt x="32" y="21"/>
                  <a:pt x="32" y="21"/>
                  <a:pt x="32" y="21"/>
                </a:cubicBezTo>
                <a:cubicBezTo>
                  <a:pt x="31" y="21"/>
                  <a:pt x="31" y="21"/>
                  <a:pt x="31" y="22"/>
                </a:cubicBezTo>
                <a:cubicBezTo>
                  <a:pt x="31" y="25"/>
                  <a:pt x="31" y="25"/>
                  <a:pt x="31" y="25"/>
                </a:cubicBezTo>
                <a:cubicBezTo>
                  <a:pt x="31" y="25"/>
                  <a:pt x="31" y="26"/>
                  <a:pt x="32" y="26"/>
                </a:cubicBezTo>
                <a:cubicBezTo>
                  <a:pt x="34" y="26"/>
                  <a:pt x="34" y="26"/>
                  <a:pt x="34" y="26"/>
                </a:cubicBezTo>
                <a:cubicBezTo>
                  <a:pt x="35" y="26"/>
                  <a:pt x="36" y="25"/>
                  <a:pt x="36" y="25"/>
                </a:cubicBezTo>
                <a:lnTo>
                  <a:pt x="36" y="22"/>
                </a:lnTo>
                <a:close/>
                <a:moveTo>
                  <a:pt x="36" y="32"/>
                </a:moveTo>
                <a:cubicBezTo>
                  <a:pt x="36" y="32"/>
                  <a:pt x="35" y="31"/>
                  <a:pt x="34" y="31"/>
                </a:cubicBezTo>
                <a:cubicBezTo>
                  <a:pt x="32" y="31"/>
                  <a:pt x="32" y="31"/>
                  <a:pt x="32" y="31"/>
                </a:cubicBezTo>
                <a:cubicBezTo>
                  <a:pt x="31" y="31"/>
                  <a:pt x="31" y="32"/>
                  <a:pt x="31" y="32"/>
                </a:cubicBezTo>
                <a:cubicBezTo>
                  <a:pt x="31" y="35"/>
                  <a:pt x="31" y="35"/>
                  <a:pt x="31" y="35"/>
                </a:cubicBezTo>
                <a:cubicBezTo>
                  <a:pt x="31" y="36"/>
                  <a:pt x="31" y="36"/>
                  <a:pt x="32" y="36"/>
                </a:cubicBezTo>
                <a:cubicBezTo>
                  <a:pt x="34" y="36"/>
                  <a:pt x="34" y="36"/>
                  <a:pt x="34" y="36"/>
                </a:cubicBezTo>
                <a:cubicBezTo>
                  <a:pt x="35" y="36"/>
                  <a:pt x="36" y="36"/>
                  <a:pt x="36" y="35"/>
                </a:cubicBezTo>
                <a:lnTo>
                  <a:pt x="36" y="32"/>
                </a:lnTo>
                <a:close/>
                <a:moveTo>
                  <a:pt x="36" y="43"/>
                </a:moveTo>
                <a:cubicBezTo>
                  <a:pt x="36" y="42"/>
                  <a:pt x="35" y="41"/>
                  <a:pt x="34" y="41"/>
                </a:cubicBezTo>
                <a:cubicBezTo>
                  <a:pt x="32" y="41"/>
                  <a:pt x="32" y="41"/>
                  <a:pt x="32" y="41"/>
                </a:cubicBezTo>
                <a:cubicBezTo>
                  <a:pt x="31" y="41"/>
                  <a:pt x="31" y="42"/>
                  <a:pt x="31" y="43"/>
                </a:cubicBezTo>
                <a:cubicBezTo>
                  <a:pt x="31" y="45"/>
                  <a:pt x="31" y="45"/>
                  <a:pt x="31" y="45"/>
                </a:cubicBezTo>
                <a:cubicBezTo>
                  <a:pt x="31" y="46"/>
                  <a:pt x="31" y="47"/>
                  <a:pt x="32" y="47"/>
                </a:cubicBezTo>
                <a:cubicBezTo>
                  <a:pt x="34" y="47"/>
                  <a:pt x="34" y="47"/>
                  <a:pt x="34" y="47"/>
                </a:cubicBezTo>
                <a:cubicBezTo>
                  <a:pt x="35" y="47"/>
                  <a:pt x="36" y="46"/>
                  <a:pt x="36" y="45"/>
                </a:cubicBezTo>
                <a:lnTo>
                  <a:pt x="36" y="43"/>
                </a:lnTo>
                <a:close/>
                <a:moveTo>
                  <a:pt x="46" y="12"/>
                </a:moveTo>
                <a:cubicBezTo>
                  <a:pt x="46" y="11"/>
                  <a:pt x="45" y="11"/>
                  <a:pt x="45" y="11"/>
                </a:cubicBezTo>
                <a:cubicBezTo>
                  <a:pt x="42" y="11"/>
                  <a:pt x="42" y="11"/>
                  <a:pt x="42" y="11"/>
                </a:cubicBezTo>
                <a:cubicBezTo>
                  <a:pt x="41" y="11"/>
                  <a:pt x="41" y="11"/>
                  <a:pt x="41" y="12"/>
                </a:cubicBezTo>
                <a:cubicBezTo>
                  <a:pt x="41" y="14"/>
                  <a:pt x="41" y="14"/>
                  <a:pt x="41" y="14"/>
                </a:cubicBezTo>
                <a:cubicBezTo>
                  <a:pt x="41" y="15"/>
                  <a:pt x="41" y="16"/>
                  <a:pt x="42" y="16"/>
                </a:cubicBezTo>
                <a:cubicBezTo>
                  <a:pt x="45" y="16"/>
                  <a:pt x="45" y="16"/>
                  <a:pt x="45" y="16"/>
                </a:cubicBezTo>
                <a:cubicBezTo>
                  <a:pt x="45" y="16"/>
                  <a:pt x="46" y="15"/>
                  <a:pt x="46" y="14"/>
                </a:cubicBezTo>
                <a:lnTo>
                  <a:pt x="46" y="12"/>
                </a:lnTo>
                <a:close/>
                <a:moveTo>
                  <a:pt x="46" y="22"/>
                </a:moveTo>
                <a:cubicBezTo>
                  <a:pt x="46" y="21"/>
                  <a:pt x="45" y="21"/>
                  <a:pt x="45" y="21"/>
                </a:cubicBezTo>
                <a:cubicBezTo>
                  <a:pt x="42" y="21"/>
                  <a:pt x="42" y="21"/>
                  <a:pt x="42" y="21"/>
                </a:cubicBezTo>
                <a:cubicBezTo>
                  <a:pt x="41" y="21"/>
                  <a:pt x="41" y="21"/>
                  <a:pt x="41" y="22"/>
                </a:cubicBezTo>
                <a:cubicBezTo>
                  <a:pt x="41" y="25"/>
                  <a:pt x="41" y="25"/>
                  <a:pt x="41" y="25"/>
                </a:cubicBezTo>
                <a:cubicBezTo>
                  <a:pt x="41" y="25"/>
                  <a:pt x="41" y="26"/>
                  <a:pt x="42" y="26"/>
                </a:cubicBezTo>
                <a:cubicBezTo>
                  <a:pt x="45" y="26"/>
                  <a:pt x="45" y="26"/>
                  <a:pt x="45" y="26"/>
                </a:cubicBezTo>
                <a:cubicBezTo>
                  <a:pt x="45" y="26"/>
                  <a:pt x="46" y="25"/>
                  <a:pt x="46" y="25"/>
                </a:cubicBezTo>
                <a:lnTo>
                  <a:pt x="46" y="22"/>
                </a:lnTo>
                <a:close/>
                <a:moveTo>
                  <a:pt x="46" y="32"/>
                </a:moveTo>
                <a:cubicBezTo>
                  <a:pt x="46" y="32"/>
                  <a:pt x="45" y="31"/>
                  <a:pt x="45" y="31"/>
                </a:cubicBezTo>
                <a:cubicBezTo>
                  <a:pt x="42" y="31"/>
                  <a:pt x="42" y="31"/>
                  <a:pt x="42" y="31"/>
                </a:cubicBezTo>
                <a:cubicBezTo>
                  <a:pt x="41" y="31"/>
                  <a:pt x="41" y="32"/>
                  <a:pt x="41" y="32"/>
                </a:cubicBezTo>
                <a:cubicBezTo>
                  <a:pt x="41" y="35"/>
                  <a:pt x="41" y="35"/>
                  <a:pt x="41" y="35"/>
                </a:cubicBezTo>
                <a:cubicBezTo>
                  <a:pt x="41" y="36"/>
                  <a:pt x="41" y="36"/>
                  <a:pt x="42" y="36"/>
                </a:cubicBezTo>
                <a:cubicBezTo>
                  <a:pt x="45" y="36"/>
                  <a:pt x="45" y="36"/>
                  <a:pt x="45" y="36"/>
                </a:cubicBezTo>
                <a:cubicBezTo>
                  <a:pt x="45" y="36"/>
                  <a:pt x="46" y="36"/>
                  <a:pt x="46" y="35"/>
                </a:cubicBezTo>
                <a:lnTo>
                  <a:pt x="46" y="32"/>
                </a:lnTo>
                <a:close/>
                <a:moveTo>
                  <a:pt x="46" y="43"/>
                </a:moveTo>
                <a:cubicBezTo>
                  <a:pt x="46" y="42"/>
                  <a:pt x="45" y="41"/>
                  <a:pt x="45" y="41"/>
                </a:cubicBezTo>
                <a:cubicBezTo>
                  <a:pt x="42" y="41"/>
                  <a:pt x="42" y="41"/>
                  <a:pt x="42" y="41"/>
                </a:cubicBezTo>
                <a:cubicBezTo>
                  <a:pt x="41" y="41"/>
                  <a:pt x="41" y="42"/>
                  <a:pt x="41" y="43"/>
                </a:cubicBezTo>
                <a:cubicBezTo>
                  <a:pt x="41" y="45"/>
                  <a:pt x="41" y="45"/>
                  <a:pt x="41" y="45"/>
                </a:cubicBezTo>
                <a:cubicBezTo>
                  <a:pt x="41" y="46"/>
                  <a:pt x="41" y="47"/>
                  <a:pt x="42" y="47"/>
                </a:cubicBezTo>
                <a:cubicBezTo>
                  <a:pt x="45" y="47"/>
                  <a:pt x="45" y="47"/>
                  <a:pt x="45" y="47"/>
                </a:cubicBezTo>
                <a:cubicBezTo>
                  <a:pt x="45" y="47"/>
                  <a:pt x="46" y="46"/>
                  <a:pt x="46" y="45"/>
                </a:cubicBezTo>
                <a:lnTo>
                  <a:pt x="46" y="43"/>
                </a:lnTo>
                <a:close/>
                <a:moveTo>
                  <a:pt x="46" y="53"/>
                </a:moveTo>
                <a:cubicBezTo>
                  <a:pt x="46" y="52"/>
                  <a:pt x="45" y="52"/>
                  <a:pt x="45" y="52"/>
                </a:cubicBezTo>
                <a:cubicBezTo>
                  <a:pt x="42" y="52"/>
                  <a:pt x="42" y="52"/>
                  <a:pt x="42" y="52"/>
                </a:cubicBezTo>
                <a:cubicBezTo>
                  <a:pt x="41" y="52"/>
                  <a:pt x="41" y="52"/>
                  <a:pt x="41" y="53"/>
                </a:cubicBezTo>
                <a:cubicBezTo>
                  <a:pt x="41" y="56"/>
                  <a:pt x="41" y="56"/>
                  <a:pt x="41" y="56"/>
                </a:cubicBezTo>
                <a:cubicBezTo>
                  <a:pt x="41" y="56"/>
                  <a:pt x="41" y="57"/>
                  <a:pt x="42" y="57"/>
                </a:cubicBezTo>
                <a:cubicBezTo>
                  <a:pt x="45" y="57"/>
                  <a:pt x="45" y="57"/>
                  <a:pt x="45" y="57"/>
                </a:cubicBezTo>
                <a:cubicBezTo>
                  <a:pt x="45" y="57"/>
                  <a:pt x="46" y="56"/>
                  <a:pt x="46" y="56"/>
                </a:cubicBezTo>
                <a:lnTo>
                  <a:pt x="46"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57"/>
          <p:cNvSpPr>
            <a:spLocks noEditPoints="1"/>
          </p:cNvSpPr>
          <p:nvPr/>
        </p:nvSpPr>
        <p:spPr bwMode="auto">
          <a:xfrm>
            <a:off x="7013515" y="4968136"/>
            <a:ext cx="681659" cy="604308"/>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526849608"/>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23.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64C9AA"/>
          </a:solidFill>
          <a:ln>
            <a:noFill/>
          </a:ln>
        </p:spPr>
        <p:txBody>
          <a:bodyPr rtlCol="0" anchor="ctr"/>
          <a:lstStyle/>
          <a:p>
            <a:pPr algn="ctr"/>
            <a:endParaRPr lang="zh-CN" altLang="en-US" sz="2400">
              <a:solidFill>
                <a:srgbClr val="64C9AA"/>
              </a:solidFill>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64C9AA"/>
                </a:solidFill>
                <a:latin typeface="方正尚酷简体" panose="03000509000000000000" pitchFamily="65" charset="-122"/>
                <a:ea typeface="方正尚酷简体" panose="03000509000000000000" pitchFamily="65" charset="-122"/>
              </a:rPr>
              <a:t>四、现场执行策略</a:t>
            </a:r>
          </a:p>
        </p:txBody>
      </p:sp>
      <p:grpSp>
        <p:nvGrpSpPr>
          <p:cNvPr id="5" name="3c933ff1-d89f-48ae-8078-55d9b1e4cf13" descr="ogoAAB+LCAAAAAAABADdVEFPgzAU/i9Vb2iAqFNuTDOzg85kRA9mh0q70YWWBYqZWfjvtqNlMCpuJzPCpbx+33vf9/ryNuCcf68w8MCUwpQ/ErhIIR1zTIEFxgh4LI9jCwwJQ4QtntIkX2XA+9hUtPrNO+HRG4xzLLmMcALj8tdr4TXsmTBCc6pg9pUtQnBdCzl2GSQIxbgOGzOO06+qgiNj2/OUp6LAKEkp5KLgxi4ugLoC3kBwC0lGeC0SWSAoZWk9Sp5sgNGnvJA2fbTMM04x4zvSKxStw0KVwW+bt0NXctz9flzeGzriKg8q8zSCK/wiUkm9qgMy5IBZ5a6hVhQWh4bvwvpVcIDXR1qUjLo503t0ypcJ6uqVBJPumUF5NYoPSZykf4+ihrXuJ/M5CXEQYYo1JiCM+wwJ0UjP4TAli4gznGUqMPlc4pDXaN6NROVZJHKejUbX7uDW94G2ZxemedQFD53HPfwh77Sl1B9K+M0w98NQtFkpLw1t4y2fWv5Rk6h1Nh6zDHYM4b+5c48a1C5znZN6UkvT6fHSdE96abp9Wpq3jaXpDO583zEuTaeXS9Pt89I81NxMfD/+jervogoAAA=="/>
          <p:cNvGrpSpPr>
            <a:grpSpLocks noChangeAspect="1"/>
          </p:cNvGrpSpPr>
          <p:nvPr/>
        </p:nvGrpSpPr>
        <p:grpSpPr>
          <a:xfrm>
            <a:off x="1175107" y="1704088"/>
            <a:ext cx="5359402" cy="4399785"/>
            <a:chOff x="6288376" y="587317"/>
            <a:chExt cx="5120751" cy="4203890"/>
          </a:xfrm>
        </p:grpSpPr>
        <p:sp>
          <p:nvSpPr>
            <p:cNvPr id="6" name="BackShape"/>
            <p:cNvSpPr/>
            <p:nvPr/>
          </p:nvSpPr>
          <p:spPr>
            <a:xfrm>
              <a:off x="6288376" y="1973213"/>
              <a:ext cx="1866900" cy="1866910"/>
            </a:xfrm>
            <a:prstGeom prst="donut">
              <a:avLst>
                <a:gd name="adj" fmla="val 10095"/>
              </a:avLst>
            </a:prstGeom>
            <a:solidFill>
              <a:schemeClr val="bg2">
                <a:lumMod val="90000"/>
              </a:schemeClr>
            </a:solidFill>
            <a:ln>
              <a:noFill/>
            </a:ln>
          </p:spPr>
          <p:txBody>
            <a:bodyPr anchor="ctr"/>
            <a:lstStyle/>
            <a:p>
              <a:pPr algn="ctr"/>
              <a:endParaRPr>
                <a:solidFill>
                  <a:srgbClr val="6035E6"/>
                </a:solidFill>
                <a:latin typeface="Agency FB" panose="020B0503020202020204" pitchFamily="34" charset="0"/>
              </a:endParaRPr>
            </a:p>
          </p:txBody>
        </p:sp>
        <p:sp>
          <p:nvSpPr>
            <p:cNvPr id="7" name="ValueShape1"/>
            <p:cNvSpPr/>
            <p:nvPr/>
          </p:nvSpPr>
          <p:spPr>
            <a:xfrm>
              <a:off x="6515750" y="2197827"/>
              <a:ext cx="1418654" cy="1417681"/>
            </a:xfrm>
            <a:prstGeom prst="pie">
              <a:avLst>
                <a:gd name="adj1" fmla="val 16200000"/>
                <a:gd name="adj2" fmla="val 9720000"/>
              </a:avLst>
            </a:prstGeom>
            <a:solidFill>
              <a:srgbClr val="F37165"/>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6035E6"/>
                </a:solidFill>
                <a:latin typeface="Agency FB" panose="020B0503020202020204" pitchFamily="34" charset="0"/>
              </a:endParaRPr>
            </a:p>
          </p:txBody>
        </p:sp>
        <p:sp>
          <p:nvSpPr>
            <p:cNvPr id="8" name="BackShape"/>
            <p:cNvSpPr/>
            <p:nvPr/>
          </p:nvSpPr>
          <p:spPr>
            <a:xfrm>
              <a:off x="9442739" y="1973213"/>
              <a:ext cx="1866900" cy="1866910"/>
            </a:xfrm>
            <a:prstGeom prst="donut">
              <a:avLst>
                <a:gd name="adj" fmla="val 10095"/>
              </a:avLst>
            </a:prstGeom>
            <a:solidFill>
              <a:schemeClr val="bg2">
                <a:lumMod val="90000"/>
              </a:schemeClr>
            </a:solidFill>
            <a:ln>
              <a:noFill/>
            </a:ln>
          </p:spPr>
          <p:txBody>
            <a:bodyPr anchor="ctr"/>
            <a:lstStyle/>
            <a:p>
              <a:pPr algn="ctr"/>
              <a:endParaRPr>
                <a:solidFill>
                  <a:srgbClr val="6035E6"/>
                </a:solidFill>
                <a:latin typeface="Agency FB" panose="020B0503020202020204" pitchFamily="34" charset="0"/>
              </a:endParaRPr>
            </a:p>
          </p:txBody>
        </p:sp>
        <p:sp>
          <p:nvSpPr>
            <p:cNvPr id="9" name="ValueShape2"/>
            <p:cNvSpPr/>
            <p:nvPr/>
          </p:nvSpPr>
          <p:spPr>
            <a:xfrm>
              <a:off x="9670113" y="2197827"/>
              <a:ext cx="1418654" cy="1417681"/>
            </a:xfrm>
            <a:prstGeom prst="pie">
              <a:avLst>
                <a:gd name="adj1" fmla="val 16200000"/>
                <a:gd name="adj2" fmla="val 9288000"/>
              </a:avLst>
            </a:prstGeom>
            <a:solidFill>
              <a:srgbClr val="64C9AA"/>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6035E6"/>
                </a:solidFill>
                <a:latin typeface="Agency FB" panose="020B0503020202020204" pitchFamily="34" charset="0"/>
              </a:endParaRPr>
            </a:p>
          </p:txBody>
        </p:sp>
        <p:grpSp>
          <p:nvGrpSpPr>
            <p:cNvPr id="10" name="BackShape"/>
            <p:cNvGrpSpPr/>
            <p:nvPr/>
          </p:nvGrpSpPr>
          <p:grpSpPr>
            <a:xfrm>
              <a:off x="6428076" y="587317"/>
              <a:ext cx="4046538" cy="3011504"/>
              <a:chOff x="4076700" y="1314450"/>
              <a:chExt cx="4046538" cy="3011488"/>
            </a:xfrm>
          </p:grpSpPr>
          <p:sp>
            <p:nvSpPr>
              <p:cNvPr id="14" name="BackShape"/>
              <p:cNvSpPr>
                <a:spLocks/>
              </p:cNvSpPr>
              <p:nvPr/>
            </p:nvSpPr>
            <p:spPr bwMode="auto">
              <a:xfrm>
                <a:off x="6376988" y="2205038"/>
                <a:ext cx="1195388" cy="1428750"/>
              </a:xfrm>
              <a:custGeom>
                <a:avLst/>
                <a:gdLst>
                  <a:gd name="T0" fmla="*/ 282 w 291"/>
                  <a:gd name="T1" fmla="*/ 6 h 348"/>
                  <a:gd name="T2" fmla="*/ 280 w 291"/>
                  <a:gd name="T3" fmla="*/ 4 h 348"/>
                  <a:gd name="T4" fmla="*/ 257 w 291"/>
                  <a:gd name="T5" fmla="*/ 9 h 348"/>
                  <a:gd name="T6" fmla="*/ 254 w 291"/>
                  <a:gd name="T7" fmla="*/ 12 h 348"/>
                  <a:gd name="T8" fmla="*/ 249 w 291"/>
                  <a:gd name="T9" fmla="*/ 18 h 348"/>
                  <a:gd name="T10" fmla="*/ 9 w 291"/>
                  <a:gd name="T11" fmla="*/ 313 h 348"/>
                  <a:gd name="T12" fmla="*/ 5 w 291"/>
                  <a:gd name="T13" fmla="*/ 318 h 348"/>
                  <a:gd name="T14" fmla="*/ 3 w 291"/>
                  <a:gd name="T15" fmla="*/ 337 h 348"/>
                  <a:gd name="T16" fmla="*/ 3 w 291"/>
                  <a:gd name="T17" fmla="*/ 337 h 348"/>
                  <a:gd name="T18" fmla="*/ 3 w 291"/>
                  <a:gd name="T19" fmla="*/ 337 h 348"/>
                  <a:gd name="T20" fmla="*/ 3 w 291"/>
                  <a:gd name="T21" fmla="*/ 338 h 348"/>
                  <a:gd name="T22" fmla="*/ 8 w 291"/>
                  <a:gd name="T23" fmla="*/ 343 h 348"/>
                  <a:gd name="T24" fmla="*/ 19 w 291"/>
                  <a:gd name="T25" fmla="*/ 348 h 348"/>
                  <a:gd name="T26" fmla="*/ 32 w 291"/>
                  <a:gd name="T27" fmla="*/ 342 h 348"/>
                  <a:gd name="T28" fmla="*/ 34 w 291"/>
                  <a:gd name="T29" fmla="*/ 341 h 348"/>
                  <a:gd name="T30" fmla="*/ 36 w 291"/>
                  <a:gd name="T31" fmla="*/ 338 h 348"/>
                  <a:gd name="T32" fmla="*/ 36 w 291"/>
                  <a:gd name="T33" fmla="*/ 338 h 348"/>
                  <a:gd name="T34" fmla="*/ 262 w 291"/>
                  <a:gd name="T35" fmla="*/ 59 h 348"/>
                  <a:gd name="T36" fmla="*/ 265 w 291"/>
                  <a:gd name="T37" fmla="*/ 54 h 348"/>
                  <a:gd name="T38" fmla="*/ 265 w 291"/>
                  <a:gd name="T39" fmla="*/ 54 h 348"/>
                  <a:gd name="T40" fmla="*/ 265 w 291"/>
                  <a:gd name="T41" fmla="*/ 54 h 348"/>
                  <a:gd name="T42" fmla="*/ 265 w 291"/>
                  <a:gd name="T43" fmla="*/ 54 h 348"/>
                  <a:gd name="T44" fmla="*/ 284 w 291"/>
                  <a:gd name="T45" fmla="*/ 32 h 348"/>
                  <a:gd name="T46" fmla="*/ 285 w 291"/>
                  <a:gd name="T47" fmla="*/ 31 h 348"/>
                  <a:gd name="T48" fmla="*/ 287 w 291"/>
                  <a:gd name="T49" fmla="*/ 28 h 348"/>
                  <a:gd name="T50" fmla="*/ 282 w 291"/>
                  <a:gd name="T51" fmla="*/ 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1" h="348">
                    <a:moveTo>
                      <a:pt x="282" y="6"/>
                    </a:moveTo>
                    <a:cubicBezTo>
                      <a:pt x="282" y="5"/>
                      <a:pt x="281" y="5"/>
                      <a:pt x="280" y="4"/>
                    </a:cubicBezTo>
                    <a:cubicBezTo>
                      <a:pt x="272" y="0"/>
                      <a:pt x="262" y="1"/>
                      <a:pt x="257" y="9"/>
                    </a:cubicBezTo>
                    <a:cubicBezTo>
                      <a:pt x="254" y="12"/>
                      <a:pt x="254" y="12"/>
                      <a:pt x="254" y="12"/>
                    </a:cubicBezTo>
                    <a:cubicBezTo>
                      <a:pt x="249" y="18"/>
                      <a:pt x="249" y="18"/>
                      <a:pt x="249" y="18"/>
                    </a:cubicBezTo>
                    <a:cubicBezTo>
                      <a:pt x="9" y="313"/>
                      <a:pt x="9" y="313"/>
                      <a:pt x="9" y="313"/>
                    </a:cubicBezTo>
                    <a:cubicBezTo>
                      <a:pt x="5" y="318"/>
                      <a:pt x="5" y="318"/>
                      <a:pt x="5" y="318"/>
                    </a:cubicBezTo>
                    <a:cubicBezTo>
                      <a:pt x="1" y="323"/>
                      <a:pt x="0" y="330"/>
                      <a:pt x="3" y="337"/>
                    </a:cubicBezTo>
                    <a:cubicBezTo>
                      <a:pt x="3" y="337"/>
                      <a:pt x="3" y="337"/>
                      <a:pt x="3" y="337"/>
                    </a:cubicBezTo>
                    <a:cubicBezTo>
                      <a:pt x="3" y="337"/>
                      <a:pt x="3" y="337"/>
                      <a:pt x="3" y="337"/>
                    </a:cubicBezTo>
                    <a:cubicBezTo>
                      <a:pt x="3" y="338"/>
                      <a:pt x="3" y="338"/>
                      <a:pt x="3" y="338"/>
                    </a:cubicBezTo>
                    <a:cubicBezTo>
                      <a:pt x="5" y="340"/>
                      <a:pt x="6" y="342"/>
                      <a:pt x="8" y="343"/>
                    </a:cubicBezTo>
                    <a:cubicBezTo>
                      <a:pt x="11" y="346"/>
                      <a:pt x="15" y="348"/>
                      <a:pt x="19" y="348"/>
                    </a:cubicBezTo>
                    <a:cubicBezTo>
                      <a:pt x="24" y="348"/>
                      <a:pt x="29" y="346"/>
                      <a:pt x="32" y="342"/>
                    </a:cubicBezTo>
                    <a:cubicBezTo>
                      <a:pt x="33" y="342"/>
                      <a:pt x="33" y="341"/>
                      <a:pt x="34" y="341"/>
                    </a:cubicBezTo>
                    <a:cubicBezTo>
                      <a:pt x="36" y="338"/>
                      <a:pt x="36" y="338"/>
                      <a:pt x="36" y="338"/>
                    </a:cubicBezTo>
                    <a:cubicBezTo>
                      <a:pt x="36" y="338"/>
                      <a:pt x="36" y="338"/>
                      <a:pt x="36" y="338"/>
                    </a:cubicBezTo>
                    <a:cubicBezTo>
                      <a:pt x="262" y="59"/>
                      <a:pt x="262" y="59"/>
                      <a:pt x="262" y="59"/>
                    </a:cubicBezTo>
                    <a:cubicBezTo>
                      <a:pt x="265" y="54"/>
                      <a:pt x="265" y="54"/>
                      <a:pt x="265" y="54"/>
                    </a:cubicBezTo>
                    <a:cubicBezTo>
                      <a:pt x="265" y="54"/>
                      <a:pt x="265" y="54"/>
                      <a:pt x="265" y="54"/>
                    </a:cubicBezTo>
                    <a:cubicBezTo>
                      <a:pt x="265" y="54"/>
                      <a:pt x="265" y="54"/>
                      <a:pt x="265" y="54"/>
                    </a:cubicBezTo>
                    <a:cubicBezTo>
                      <a:pt x="265" y="54"/>
                      <a:pt x="265" y="54"/>
                      <a:pt x="265" y="54"/>
                    </a:cubicBezTo>
                    <a:cubicBezTo>
                      <a:pt x="284" y="32"/>
                      <a:pt x="284" y="32"/>
                      <a:pt x="284" y="32"/>
                    </a:cubicBezTo>
                    <a:cubicBezTo>
                      <a:pt x="284" y="31"/>
                      <a:pt x="285" y="31"/>
                      <a:pt x="285" y="31"/>
                    </a:cubicBezTo>
                    <a:cubicBezTo>
                      <a:pt x="286" y="30"/>
                      <a:pt x="287" y="29"/>
                      <a:pt x="287" y="28"/>
                    </a:cubicBezTo>
                    <a:cubicBezTo>
                      <a:pt x="291" y="20"/>
                      <a:pt x="289" y="11"/>
                      <a:pt x="282" y="6"/>
                    </a:cubicBezTo>
                    <a:close/>
                  </a:path>
                </a:pathLst>
              </a:cu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6035E6"/>
                  </a:solidFill>
                  <a:latin typeface="Agency FB" panose="020B0503020202020204" pitchFamily="34" charset="0"/>
                </a:endParaRPr>
              </a:p>
            </p:txBody>
          </p:sp>
          <p:sp>
            <p:nvSpPr>
              <p:cNvPr id="15" name="BackShape"/>
              <p:cNvSpPr>
                <a:spLocks/>
              </p:cNvSpPr>
              <p:nvPr/>
            </p:nvSpPr>
            <p:spPr bwMode="auto">
              <a:xfrm>
                <a:off x="7277100" y="1803400"/>
                <a:ext cx="846138" cy="1870075"/>
              </a:xfrm>
              <a:custGeom>
                <a:avLst/>
                <a:gdLst>
                  <a:gd name="T0" fmla="*/ 204 w 206"/>
                  <a:gd name="T1" fmla="*/ 430 h 456"/>
                  <a:gd name="T2" fmla="*/ 91 w 206"/>
                  <a:gd name="T3" fmla="*/ 170 h 456"/>
                  <a:gd name="T4" fmla="*/ 50 w 206"/>
                  <a:gd name="T5" fmla="*/ 34 h 456"/>
                  <a:gd name="T6" fmla="*/ 39 w 206"/>
                  <a:gd name="T7" fmla="*/ 3 h 456"/>
                  <a:gd name="T8" fmla="*/ 41 w 206"/>
                  <a:gd name="T9" fmla="*/ 0 h 456"/>
                  <a:gd name="T10" fmla="*/ 14 w 206"/>
                  <a:gd name="T11" fmla="*/ 0 h 456"/>
                  <a:gd name="T12" fmla="*/ 1 w 206"/>
                  <a:gd name="T13" fmla="*/ 0 h 456"/>
                  <a:gd name="T14" fmla="*/ 0 w 206"/>
                  <a:gd name="T15" fmla="*/ 0 h 456"/>
                  <a:gd name="T16" fmla="*/ 1 w 206"/>
                  <a:gd name="T17" fmla="*/ 6 h 456"/>
                  <a:gd name="T18" fmla="*/ 15 w 206"/>
                  <a:gd name="T19" fmla="*/ 45 h 456"/>
                  <a:gd name="T20" fmla="*/ 57 w 206"/>
                  <a:gd name="T21" fmla="*/ 182 h 456"/>
                  <a:gd name="T22" fmla="*/ 171 w 206"/>
                  <a:gd name="T23" fmla="*/ 445 h 456"/>
                  <a:gd name="T24" fmla="*/ 187 w 206"/>
                  <a:gd name="T25" fmla="*/ 456 h 456"/>
                  <a:gd name="T26" fmla="*/ 188 w 206"/>
                  <a:gd name="T27" fmla="*/ 456 h 456"/>
                  <a:gd name="T28" fmla="*/ 188 w 206"/>
                  <a:gd name="T29" fmla="*/ 456 h 456"/>
                  <a:gd name="T30" fmla="*/ 195 w 206"/>
                  <a:gd name="T31" fmla="*/ 455 h 456"/>
                  <a:gd name="T32" fmla="*/ 205 w 206"/>
                  <a:gd name="T33" fmla="*/ 444 h 456"/>
                  <a:gd name="T34" fmla="*/ 204 w 206"/>
                  <a:gd name="T35" fmla="*/ 445 h 456"/>
                  <a:gd name="T36" fmla="*/ 204 w 206"/>
                  <a:gd name="T37" fmla="*/ 43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6" h="456">
                    <a:moveTo>
                      <a:pt x="204" y="430"/>
                    </a:moveTo>
                    <a:cubicBezTo>
                      <a:pt x="91" y="170"/>
                      <a:pt x="91" y="170"/>
                      <a:pt x="91" y="170"/>
                    </a:cubicBezTo>
                    <a:cubicBezTo>
                      <a:pt x="50" y="34"/>
                      <a:pt x="50" y="34"/>
                      <a:pt x="50" y="34"/>
                    </a:cubicBezTo>
                    <a:cubicBezTo>
                      <a:pt x="39" y="3"/>
                      <a:pt x="39" y="3"/>
                      <a:pt x="39" y="3"/>
                    </a:cubicBezTo>
                    <a:cubicBezTo>
                      <a:pt x="39" y="2"/>
                      <a:pt x="40" y="0"/>
                      <a:pt x="41" y="0"/>
                    </a:cubicBezTo>
                    <a:cubicBezTo>
                      <a:pt x="14" y="0"/>
                      <a:pt x="14" y="0"/>
                      <a:pt x="14" y="0"/>
                    </a:cubicBezTo>
                    <a:cubicBezTo>
                      <a:pt x="1" y="0"/>
                      <a:pt x="1" y="0"/>
                      <a:pt x="1" y="0"/>
                    </a:cubicBezTo>
                    <a:cubicBezTo>
                      <a:pt x="0" y="0"/>
                      <a:pt x="0" y="0"/>
                      <a:pt x="0" y="0"/>
                    </a:cubicBezTo>
                    <a:cubicBezTo>
                      <a:pt x="0" y="4"/>
                      <a:pt x="1" y="4"/>
                      <a:pt x="1" y="6"/>
                    </a:cubicBezTo>
                    <a:cubicBezTo>
                      <a:pt x="15" y="45"/>
                      <a:pt x="15" y="45"/>
                      <a:pt x="15" y="45"/>
                    </a:cubicBezTo>
                    <a:cubicBezTo>
                      <a:pt x="57" y="182"/>
                      <a:pt x="57" y="182"/>
                      <a:pt x="57" y="182"/>
                    </a:cubicBezTo>
                    <a:cubicBezTo>
                      <a:pt x="171" y="445"/>
                      <a:pt x="171" y="445"/>
                      <a:pt x="171" y="445"/>
                    </a:cubicBezTo>
                    <a:cubicBezTo>
                      <a:pt x="174" y="452"/>
                      <a:pt x="180" y="456"/>
                      <a:pt x="187" y="456"/>
                    </a:cubicBezTo>
                    <a:cubicBezTo>
                      <a:pt x="187" y="456"/>
                      <a:pt x="188" y="456"/>
                      <a:pt x="188" y="456"/>
                    </a:cubicBezTo>
                    <a:cubicBezTo>
                      <a:pt x="188" y="456"/>
                      <a:pt x="188" y="456"/>
                      <a:pt x="188" y="456"/>
                    </a:cubicBezTo>
                    <a:cubicBezTo>
                      <a:pt x="190" y="456"/>
                      <a:pt x="193" y="456"/>
                      <a:pt x="195" y="455"/>
                    </a:cubicBezTo>
                    <a:cubicBezTo>
                      <a:pt x="200" y="453"/>
                      <a:pt x="203" y="449"/>
                      <a:pt x="205" y="444"/>
                    </a:cubicBezTo>
                    <a:cubicBezTo>
                      <a:pt x="205" y="445"/>
                      <a:pt x="205" y="445"/>
                      <a:pt x="204" y="445"/>
                    </a:cubicBezTo>
                    <a:cubicBezTo>
                      <a:pt x="206" y="440"/>
                      <a:pt x="206" y="435"/>
                      <a:pt x="204" y="430"/>
                    </a:cubicBezTo>
                    <a:close/>
                  </a:path>
                </a:pathLst>
              </a:custGeom>
              <a:solidFill>
                <a:schemeClr val="tx2">
                  <a:lumMod val="20000"/>
                  <a:lumOff val="80000"/>
                  <a:alpha val="78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6035E6"/>
                  </a:solidFill>
                  <a:latin typeface="Agency FB" panose="020B0503020202020204" pitchFamily="34" charset="0"/>
                </a:endParaRPr>
              </a:p>
            </p:txBody>
          </p:sp>
          <p:sp>
            <p:nvSpPr>
              <p:cNvPr id="16" name="BackShape"/>
              <p:cNvSpPr>
                <a:spLocks/>
              </p:cNvSpPr>
              <p:nvPr/>
            </p:nvSpPr>
            <p:spPr bwMode="auto">
              <a:xfrm>
                <a:off x="7091363" y="1314450"/>
                <a:ext cx="703263" cy="492125"/>
              </a:xfrm>
              <a:custGeom>
                <a:avLst/>
                <a:gdLst>
                  <a:gd name="T0" fmla="*/ 167 w 171"/>
                  <a:gd name="T1" fmla="*/ 27 h 120"/>
                  <a:gd name="T2" fmla="*/ 167 w 171"/>
                  <a:gd name="T3" fmla="*/ 27 h 120"/>
                  <a:gd name="T4" fmla="*/ 166 w 171"/>
                  <a:gd name="T5" fmla="*/ 23 h 120"/>
                  <a:gd name="T6" fmla="*/ 165 w 171"/>
                  <a:gd name="T7" fmla="*/ 22 h 120"/>
                  <a:gd name="T8" fmla="*/ 164 w 171"/>
                  <a:gd name="T9" fmla="*/ 19 h 120"/>
                  <a:gd name="T10" fmla="*/ 164 w 171"/>
                  <a:gd name="T11" fmla="*/ 18 h 120"/>
                  <a:gd name="T12" fmla="*/ 162 w 171"/>
                  <a:gd name="T13" fmla="*/ 15 h 120"/>
                  <a:gd name="T14" fmla="*/ 161 w 171"/>
                  <a:gd name="T15" fmla="*/ 14 h 120"/>
                  <a:gd name="T16" fmla="*/ 160 w 171"/>
                  <a:gd name="T17" fmla="*/ 13 h 120"/>
                  <a:gd name="T18" fmla="*/ 159 w 171"/>
                  <a:gd name="T19" fmla="*/ 11 h 120"/>
                  <a:gd name="T20" fmla="*/ 158 w 171"/>
                  <a:gd name="T21" fmla="*/ 11 h 120"/>
                  <a:gd name="T22" fmla="*/ 154 w 171"/>
                  <a:gd name="T23" fmla="*/ 7 h 120"/>
                  <a:gd name="T24" fmla="*/ 154 w 171"/>
                  <a:gd name="T25" fmla="*/ 7 h 120"/>
                  <a:gd name="T26" fmla="*/ 154 w 171"/>
                  <a:gd name="T27" fmla="*/ 7 h 120"/>
                  <a:gd name="T28" fmla="*/ 145 w 171"/>
                  <a:gd name="T29" fmla="*/ 3 h 120"/>
                  <a:gd name="T30" fmla="*/ 122 w 171"/>
                  <a:gd name="T31" fmla="*/ 0 h 120"/>
                  <a:gd name="T32" fmla="*/ 13 w 171"/>
                  <a:gd name="T33" fmla="*/ 21 h 120"/>
                  <a:gd name="T34" fmla="*/ 10 w 171"/>
                  <a:gd name="T35" fmla="*/ 23 h 120"/>
                  <a:gd name="T36" fmla="*/ 9 w 171"/>
                  <a:gd name="T37" fmla="*/ 23 h 120"/>
                  <a:gd name="T38" fmla="*/ 7 w 171"/>
                  <a:gd name="T39" fmla="*/ 25 h 120"/>
                  <a:gd name="T40" fmla="*/ 6 w 171"/>
                  <a:gd name="T41" fmla="*/ 25 h 120"/>
                  <a:gd name="T42" fmla="*/ 4 w 171"/>
                  <a:gd name="T43" fmla="*/ 27 h 120"/>
                  <a:gd name="T44" fmla="*/ 4 w 171"/>
                  <a:gd name="T45" fmla="*/ 28 h 120"/>
                  <a:gd name="T46" fmla="*/ 2 w 171"/>
                  <a:gd name="T47" fmla="*/ 30 h 120"/>
                  <a:gd name="T48" fmla="*/ 2 w 171"/>
                  <a:gd name="T49" fmla="*/ 32 h 120"/>
                  <a:gd name="T50" fmla="*/ 1 w 171"/>
                  <a:gd name="T51" fmla="*/ 33 h 120"/>
                  <a:gd name="T52" fmla="*/ 1 w 171"/>
                  <a:gd name="T53" fmla="*/ 35 h 120"/>
                  <a:gd name="T54" fmla="*/ 0 w 171"/>
                  <a:gd name="T55" fmla="*/ 36 h 120"/>
                  <a:gd name="T56" fmla="*/ 0 w 171"/>
                  <a:gd name="T57" fmla="*/ 38 h 120"/>
                  <a:gd name="T58" fmla="*/ 0 w 171"/>
                  <a:gd name="T59" fmla="*/ 39 h 120"/>
                  <a:gd name="T60" fmla="*/ 0 w 171"/>
                  <a:gd name="T61" fmla="*/ 42 h 120"/>
                  <a:gd name="T62" fmla="*/ 0 w 171"/>
                  <a:gd name="T63" fmla="*/ 42 h 120"/>
                  <a:gd name="T64" fmla="*/ 0 w 171"/>
                  <a:gd name="T65" fmla="*/ 42 h 120"/>
                  <a:gd name="T66" fmla="*/ 1 w 171"/>
                  <a:gd name="T67" fmla="*/ 44 h 120"/>
                  <a:gd name="T68" fmla="*/ 24 w 171"/>
                  <a:gd name="T69" fmla="*/ 56 h 120"/>
                  <a:gd name="T70" fmla="*/ 130 w 171"/>
                  <a:gd name="T71" fmla="*/ 37 h 120"/>
                  <a:gd name="T72" fmla="*/ 129 w 171"/>
                  <a:gd name="T73" fmla="*/ 38 h 120"/>
                  <a:gd name="T74" fmla="*/ 47 w 171"/>
                  <a:gd name="T75" fmla="*/ 111 h 120"/>
                  <a:gd name="T76" fmla="*/ 47 w 171"/>
                  <a:gd name="T77" fmla="*/ 111 h 120"/>
                  <a:gd name="T78" fmla="*/ 47 w 171"/>
                  <a:gd name="T79" fmla="*/ 112 h 120"/>
                  <a:gd name="T80" fmla="*/ 46 w 171"/>
                  <a:gd name="T81" fmla="*/ 114 h 120"/>
                  <a:gd name="T82" fmla="*/ 46 w 171"/>
                  <a:gd name="T83" fmla="*/ 114 h 120"/>
                  <a:gd name="T84" fmla="*/ 45 w 171"/>
                  <a:gd name="T85" fmla="*/ 116 h 120"/>
                  <a:gd name="T86" fmla="*/ 45 w 171"/>
                  <a:gd name="T87" fmla="*/ 117 h 120"/>
                  <a:gd name="T88" fmla="*/ 45 w 171"/>
                  <a:gd name="T89" fmla="*/ 118 h 120"/>
                  <a:gd name="T90" fmla="*/ 44 w 171"/>
                  <a:gd name="T91" fmla="*/ 119 h 120"/>
                  <a:gd name="T92" fmla="*/ 43 w 171"/>
                  <a:gd name="T93" fmla="*/ 120 h 120"/>
                  <a:gd name="T94" fmla="*/ 43 w 171"/>
                  <a:gd name="T95" fmla="*/ 120 h 120"/>
                  <a:gd name="T96" fmla="*/ 44 w 171"/>
                  <a:gd name="T97" fmla="*/ 120 h 120"/>
                  <a:gd name="T98" fmla="*/ 45 w 171"/>
                  <a:gd name="T99" fmla="*/ 119 h 120"/>
                  <a:gd name="T100" fmla="*/ 86 w 171"/>
                  <a:gd name="T101" fmla="*/ 119 h 120"/>
                  <a:gd name="T102" fmla="*/ 115 w 171"/>
                  <a:gd name="T103" fmla="*/ 95 h 120"/>
                  <a:gd name="T104" fmla="*/ 151 w 171"/>
                  <a:gd name="T105" fmla="*/ 68 h 120"/>
                  <a:gd name="T106" fmla="*/ 155 w 171"/>
                  <a:gd name="T107" fmla="*/ 65 h 120"/>
                  <a:gd name="T108" fmla="*/ 167 w 171"/>
                  <a:gd name="T109"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1" h="120">
                    <a:moveTo>
                      <a:pt x="167" y="27"/>
                    </a:moveTo>
                    <a:cubicBezTo>
                      <a:pt x="167" y="27"/>
                      <a:pt x="167" y="27"/>
                      <a:pt x="167" y="27"/>
                    </a:cubicBezTo>
                    <a:cubicBezTo>
                      <a:pt x="167" y="25"/>
                      <a:pt x="166" y="24"/>
                      <a:pt x="166" y="23"/>
                    </a:cubicBezTo>
                    <a:cubicBezTo>
                      <a:pt x="166" y="23"/>
                      <a:pt x="166" y="22"/>
                      <a:pt x="165" y="22"/>
                    </a:cubicBezTo>
                    <a:cubicBezTo>
                      <a:pt x="165" y="21"/>
                      <a:pt x="165" y="20"/>
                      <a:pt x="164" y="19"/>
                    </a:cubicBezTo>
                    <a:cubicBezTo>
                      <a:pt x="164" y="19"/>
                      <a:pt x="164" y="19"/>
                      <a:pt x="164" y="18"/>
                    </a:cubicBezTo>
                    <a:cubicBezTo>
                      <a:pt x="163" y="17"/>
                      <a:pt x="163" y="16"/>
                      <a:pt x="162" y="15"/>
                    </a:cubicBezTo>
                    <a:cubicBezTo>
                      <a:pt x="162" y="15"/>
                      <a:pt x="161" y="14"/>
                      <a:pt x="161" y="14"/>
                    </a:cubicBezTo>
                    <a:cubicBezTo>
                      <a:pt x="161" y="13"/>
                      <a:pt x="160" y="13"/>
                      <a:pt x="160" y="13"/>
                    </a:cubicBezTo>
                    <a:cubicBezTo>
                      <a:pt x="160" y="12"/>
                      <a:pt x="159" y="11"/>
                      <a:pt x="159" y="11"/>
                    </a:cubicBezTo>
                    <a:cubicBezTo>
                      <a:pt x="159" y="11"/>
                      <a:pt x="158" y="11"/>
                      <a:pt x="158" y="11"/>
                    </a:cubicBezTo>
                    <a:cubicBezTo>
                      <a:pt x="157" y="9"/>
                      <a:pt x="156" y="8"/>
                      <a:pt x="154" y="7"/>
                    </a:cubicBezTo>
                    <a:cubicBezTo>
                      <a:pt x="154" y="7"/>
                      <a:pt x="154" y="7"/>
                      <a:pt x="154" y="7"/>
                    </a:cubicBezTo>
                    <a:cubicBezTo>
                      <a:pt x="154" y="7"/>
                      <a:pt x="154" y="7"/>
                      <a:pt x="154" y="7"/>
                    </a:cubicBezTo>
                    <a:cubicBezTo>
                      <a:pt x="151" y="5"/>
                      <a:pt x="148" y="4"/>
                      <a:pt x="145" y="3"/>
                    </a:cubicBezTo>
                    <a:cubicBezTo>
                      <a:pt x="138" y="1"/>
                      <a:pt x="130" y="0"/>
                      <a:pt x="122" y="0"/>
                    </a:cubicBezTo>
                    <a:cubicBezTo>
                      <a:pt x="84" y="1"/>
                      <a:pt x="31" y="16"/>
                      <a:pt x="13" y="21"/>
                    </a:cubicBezTo>
                    <a:cubicBezTo>
                      <a:pt x="12" y="22"/>
                      <a:pt x="11" y="22"/>
                      <a:pt x="10" y="23"/>
                    </a:cubicBezTo>
                    <a:cubicBezTo>
                      <a:pt x="10" y="23"/>
                      <a:pt x="9" y="23"/>
                      <a:pt x="9" y="23"/>
                    </a:cubicBezTo>
                    <a:cubicBezTo>
                      <a:pt x="8" y="24"/>
                      <a:pt x="8" y="24"/>
                      <a:pt x="7" y="25"/>
                    </a:cubicBezTo>
                    <a:cubicBezTo>
                      <a:pt x="6" y="25"/>
                      <a:pt x="6" y="25"/>
                      <a:pt x="6" y="25"/>
                    </a:cubicBezTo>
                    <a:cubicBezTo>
                      <a:pt x="5" y="26"/>
                      <a:pt x="5" y="27"/>
                      <a:pt x="4" y="27"/>
                    </a:cubicBezTo>
                    <a:cubicBezTo>
                      <a:pt x="4" y="28"/>
                      <a:pt x="4" y="28"/>
                      <a:pt x="4" y="28"/>
                    </a:cubicBezTo>
                    <a:cubicBezTo>
                      <a:pt x="3" y="29"/>
                      <a:pt x="3" y="29"/>
                      <a:pt x="2" y="30"/>
                    </a:cubicBezTo>
                    <a:cubicBezTo>
                      <a:pt x="2" y="30"/>
                      <a:pt x="2" y="31"/>
                      <a:pt x="2" y="32"/>
                    </a:cubicBezTo>
                    <a:cubicBezTo>
                      <a:pt x="1" y="32"/>
                      <a:pt x="1" y="32"/>
                      <a:pt x="1" y="33"/>
                    </a:cubicBezTo>
                    <a:cubicBezTo>
                      <a:pt x="1" y="34"/>
                      <a:pt x="1" y="34"/>
                      <a:pt x="1" y="35"/>
                    </a:cubicBezTo>
                    <a:cubicBezTo>
                      <a:pt x="0" y="35"/>
                      <a:pt x="0" y="36"/>
                      <a:pt x="0" y="36"/>
                    </a:cubicBezTo>
                    <a:cubicBezTo>
                      <a:pt x="0" y="37"/>
                      <a:pt x="0" y="38"/>
                      <a:pt x="0" y="38"/>
                    </a:cubicBezTo>
                    <a:cubicBezTo>
                      <a:pt x="0" y="39"/>
                      <a:pt x="0" y="39"/>
                      <a:pt x="0" y="39"/>
                    </a:cubicBezTo>
                    <a:cubicBezTo>
                      <a:pt x="0" y="40"/>
                      <a:pt x="0" y="41"/>
                      <a:pt x="0" y="42"/>
                    </a:cubicBezTo>
                    <a:cubicBezTo>
                      <a:pt x="0" y="42"/>
                      <a:pt x="0" y="42"/>
                      <a:pt x="0" y="42"/>
                    </a:cubicBezTo>
                    <a:cubicBezTo>
                      <a:pt x="0" y="42"/>
                      <a:pt x="0" y="42"/>
                      <a:pt x="0" y="42"/>
                    </a:cubicBezTo>
                    <a:cubicBezTo>
                      <a:pt x="1" y="43"/>
                      <a:pt x="1" y="44"/>
                      <a:pt x="1" y="44"/>
                    </a:cubicBezTo>
                    <a:cubicBezTo>
                      <a:pt x="4" y="54"/>
                      <a:pt x="14" y="60"/>
                      <a:pt x="24" y="56"/>
                    </a:cubicBezTo>
                    <a:cubicBezTo>
                      <a:pt x="62" y="45"/>
                      <a:pt x="108" y="35"/>
                      <a:pt x="130" y="37"/>
                    </a:cubicBezTo>
                    <a:cubicBezTo>
                      <a:pt x="129" y="38"/>
                      <a:pt x="129" y="38"/>
                      <a:pt x="129" y="38"/>
                    </a:cubicBezTo>
                    <a:cubicBezTo>
                      <a:pt x="70" y="81"/>
                      <a:pt x="52" y="99"/>
                      <a:pt x="47" y="111"/>
                    </a:cubicBezTo>
                    <a:cubicBezTo>
                      <a:pt x="47" y="111"/>
                      <a:pt x="47" y="111"/>
                      <a:pt x="47" y="111"/>
                    </a:cubicBezTo>
                    <a:cubicBezTo>
                      <a:pt x="47" y="111"/>
                      <a:pt x="47" y="112"/>
                      <a:pt x="47" y="112"/>
                    </a:cubicBezTo>
                    <a:cubicBezTo>
                      <a:pt x="47" y="113"/>
                      <a:pt x="46" y="114"/>
                      <a:pt x="46" y="114"/>
                    </a:cubicBezTo>
                    <a:cubicBezTo>
                      <a:pt x="46" y="114"/>
                      <a:pt x="46" y="114"/>
                      <a:pt x="46" y="114"/>
                    </a:cubicBezTo>
                    <a:cubicBezTo>
                      <a:pt x="46" y="115"/>
                      <a:pt x="45" y="116"/>
                      <a:pt x="45" y="116"/>
                    </a:cubicBezTo>
                    <a:cubicBezTo>
                      <a:pt x="45" y="116"/>
                      <a:pt x="45" y="117"/>
                      <a:pt x="45" y="117"/>
                    </a:cubicBezTo>
                    <a:cubicBezTo>
                      <a:pt x="45" y="117"/>
                      <a:pt x="45" y="118"/>
                      <a:pt x="45" y="118"/>
                    </a:cubicBezTo>
                    <a:cubicBezTo>
                      <a:pt x="45" y="118"/>
                      <a:pt x="44" y="118"/>
                      <a:pt x="44" y="119"/>
                    </a:cubicBezTo>
                    <a:cubicBezTo>
                      <a:pt x="44" y="119"/>
                      <a:pt x="43" y="120"/>
                      <a:pt x="43" y="120"/>
                    </a:cubicBezTo>
                    <a:cubicBezTo>
                      <a:pt x="43" y="120"/>
                      <a:pt x="43" y="120"/>
                      <a:pt x="43" y="120"/>
                    </a:cubicBezTo>
                    <a:cubicBezTo>
                      <a:pt x="44" y="120"/>
                      <a:pt x="44" y="120"/>
                      <a:pt x="44" y="120"/>
                    </a:cubicBezTo>
                    <a:cubicBezTo>
                      <a:pt x="45" y="119"/>
                      <a:pt x="45" y="119"/>
                      <a:pt x="45" y="119"/>
                    </a:cubicBezTo>
                    <a:cubicBezTo>
                      <a:pt x="86" y="119"/>
                      <a:pt x="86" y="119"/>
                      <a:pt x="86" y="119"/>
                    </a:cubicBezTo>
                    <a:cubicBezTo>
                      <a:pt x="91" y="115"/>
                      <a:pt x="99" y="107"/>
                      <a:pt x="115" y="95"/>
                    </a:cubicBezTo>
                    <a:cubicBezTo>
                      <a:pt x="124" y="87"/>
                      <a:pt x="136" y="79"/>
                      <a:pt x="151" y="68"/>
                    </a:cubicBezTo>
                    <a:cubicBezTo>
                      <a:pt x="152" y="67"/>
                      <a:pt x="153" y="66"/>
                      <a:pt x="155" y="65"/>
                    </a:cubicBezTo>
                    <a:cubicBezTo>
                      <a:pt x="163" y="56"/>
                      <a:pt x="171" y="41"/>
                      <a:pt x="167" y="27"/>
                    </a:cubicBezTo>
                    <a:close/>
                  </a:path>
                </a:pathLst>
              </a:custGeom>
              <a:solidFill>
                <a:schemeClr val="tx2">
                  <a:lumMod val="20000"/>
                  <a:lumOff val="80000"/>
                  <a:alpha val="78000"/>
                </a:schemeClr>
              </a:solidFill>
              <a:ln>
                <a:noFill/>
              </a:ln>
              <a:effectLst/>
              <a:ex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6035E6"/>
                  </a:solidFill>
                  <a:latin typeface="Agency FB" panose="020B0503020202020204" pitchFamily="34" charset="0"/>
                </a:endParaRPr>
              </a:p>
            </p:txBody>
          </p:sp>
          <p:sp>
            <p:nvSpPr>
              <p:cNvPr id="17" name="BackShape"/>
              <p:cNvSpPr>
                <a:spLocks/>
              </p:cNvSpPr>
              <p:nvPr/>
            </p:nvSpPr>
            <p:spPr bwMode="auto">
              <a:xfrm>
                <a:off x="4076700" y="1933575"/>
                <a:ext cx="3438525" cy="1731963"/>
              </a:xfrm>
              <a:custGeom>
                <a:avLst/>
                <a:gdLst>
                  <a:gd name="T0" fmla="*/ 796 w 837"/>
                  <a:gd name="T1" fmla="*/ 18 h 422"/>
                  <a:gd name="T2" fmla="*/ 420 w 837"/>
                  <a:gd name="T3" fmla="*/ 31 h 422"/>
                  <a:gd name="T4" fmla="*/ 414 w 837"/>
                  <a:gd name="T5" fmla="*/ 13 h 422"/>
                  <a:gd name="T6" fmla="*/ 390 w 837"/>
                  <a:gd name="T7" fmla="*/ 1 h 422"/>
                  <a:gd name="T8" fmla="*/ 390 w 837"/>
                  <a:gd name="T9" fmla="*/ 1 h 422"/>
                  <a:gd name="T10" fmla="*/ 383 w 837"/>
                  <a:gd name="T11" fmla="*/ 35 h 422"/>
                  <a:gd name="T12" fmla="*/ 348 w 837"/>
                  <a:gd name="T13" fmla="*/ 195 h 422"/>
                  <a:gd name="T14" fmla="*/ 330 w 837"/>
                  <a:gd name="T15" fmla="*/ 216 h 422"/>
                  <a:gd name="T16" fmla="*/ 318 w 837"/>
                  <a:gd name="T17" fmla="*/ 230 h 422"/>
                  <a:gd name="T18" fmla="*/ 217 w 837"/>
                  <a:gd name="T19" fmla="*/ 328 h 422"/>
                  <a:gd name="T20" fmla="*/ 229 w 837"/>
                  <a:gd name="T21" fmla="*/ 176 h 422"/>
                  <a:gd name="T22" fmla="*/ 233 w 837"/>
                  <a:gd name="T23" fmla="*/ 148 h 422"/>
                  <a:gd name="T24" fmla="*/ 271 w 837"/>
                  <a:gd name="T25" fmla="*/ 144 h 422"/>
                  <a:gd name="T26" fmla="*/ 313 w 837"/>
                  <a:gd name="T27" fmla="*/ 100 h 422"/>
                  <a:gd name="T28" fmla="*/ 310 w 837"/>
                  <a:gd name="T29" fmla="*/ 97 h 422"/>
                  <a:gd name="T30" fmla="*/ 307 w 837"/>
                  <a:gd name="T31" fmla="*/ 93 h 422"/>
                  <a:gd name="T32" fmla="*/ 304 w 837"/>
                  <a:gd name="T33" fmla="*/ 90 h 422"/>
                  <a:gd name="T34" fmla="*/ 283 w 837"/>
                  <a:gd name="T35" fmla="*/ 93 h 422"/>
                  <a:gd name="T36" fmla="*/ 42 w 837"/>
                  <a:gd name="T37" fmla="*/ 108 h 422"/>
                  <a:gd name="T38" fmla="*/ 6 w 837"/>
                  <a:gd name="T39" fmla="*/ 167 h 422"/>
                  <a:gd name="T40" fmla="*/ 45 w 837"/>
                  <a:gd name="T41" fmla="*/ 223 h 422"/>
                  <a:gd name="T42" fmla="*/ 172 w 837"/>
                  <a:gd name="T43" fmla="*/ 406 h 422"/>
                  <a:gd name="T44" fmla="*/ 178 w 837"/>
                  <a:gd name="T45" fmla="*/ 414 h 422"/>
                  <a:gd name="T46" fmla="*/ 179 w 837"/>
                  <a:gd name="T47" fmla="*/ 415 h 422"/>
                  <a:gd name="T48" fmla="*/ 180 w 837"/>
                  <a:gd name="T49" fmla="*/ 416 h 422"/>
                  <a:gd name="T50" fmla="*/ 183 w 837"/>
                  <a:gd name="T51" fmla="*/ 419 h 422"/>
                  <a:gd name="T52" fmla="*/ 184 w 837"/>
                  <a:gd name="T53" fmla="*/ 420 h 422"/>
                  <a:gd name="T54" fmla="*/ 185 w 837"/>
                  <a:gd name="T55" fmla="*/ 420 h 422"/>
                  <a:gd name="T56" fmla="*/ 189 w 837"/>
                  <a:gd name="T57" fmla="*/ 422 h 422"/>
                  <a:gd name="T58" fmla="*/ 190 w 837"/>
                  <a:gd name="T59" fmla="*/ 420 h 422"/>
                  <a:gd name="T60" fmla="*/ 195 w 837"/>
                  <a:gd name="T61" fmla="*/ 421 h 422"/>
                  <a:gd name="T62" fmla="*/ 197 w 837"/>
                  <a:gd name="T63" fmla="*/ 420 h 422"/>
                  <a:gd name="T64" fmla="*/ 198 w 837"/>
                  <a:gd name="T65" fmla="*/ 421 h 422"/>
                  <a:gd name="T66" fmla="*/ 203 w 837"/>
                  <a:gd name="T67" fmla="*/ 420 h 422"/>
                  <a:gd name="T68" fmla="*/ 206 w 837"/>
                  <a:gd name="T69" fmla="*/ 416 h 422"/>
                  <a:gd name="T70" fmla="*/ 210 w 837"/>
                  <a:gd name="T71" fmla="*/ 412 h 422"/>
                  <a:gd name="T72" fmla="*/ 222 w 837"/>
                  <a:gd name="T73" fmla="*/ 398 h 422"/>
                  <a:gd name="T74" fmla="*/ 241 w 837"/>
                  <a:gd name="T75" fmla="*/ 376 h 422"/>
                  <a:gd name="T76" fmla="*/ 346 w 837"/>
                  <a:gd name="T77" fmla="*/ 253 h 422"/>
                  <a:gd name="T78" fmla="*/ 358 w 837"/>
                  <a:gd name="T79" fmla="*/ 240 h 422"/>
                  <a:gd name="T80" fmla="*/ 376 w 837"/>
                  <a:gd name="T81" fmla="*/ 219 h 422"/>
                  <a:gd name="T82" fmla="*/ 435 w 837"/>
                  <a:gd name="T83" fmla="*/ 151 h 422"/>
                  <a:gd name="T84" fmla="*/ 487 w 837"/>
                  <a:gd name="T85" fmla="*/ 395 h 422"/>
                  <a:gd name="T86" fmla="*/ 511 w 837"/>
                  <a:gd name="T87" fmla="*/ 407 h 422"/>
                  <a:gd name="T88" fmla="*/ 517 w 837"/>
                  <a:gd name="T89" fmla="*/ 370 h 422"/>
                  <a:gd name="T90" fmla="*/ 806 w 837"/>
                  <a:gd name="T91" fmla="*/ 53 h 422"/>
                  <a:gd name="T92" fmla="*/ 197 w 837"/>
                  <a:gd name="T93" fmla="*/ 145 h 422"/>
                  <a:gd name="T94" fmla="*/ 197 w 837"/>
                  <a:gd name="T95" fmla="*/ 145 h 422"/>
                  <a:gd name="T96" fmla="*/ 193 w 837"/>
                  <a:gd name="T97" fmla="*/ 174 h 422"/>
                  <a:gd name="T98" fmla="*/ 189 w 837"/>
                  <a:gd name="T99" fmla="*/ 229 h 422"/>
                  <a:gd name="T100" fmla="*/ 171 w 837"/>
                  <a:gd name="T101" fmla="*/ 340 h 422"/>
                  <a:gd name="T102" fmla="*/ 87 w 837"/>
                  <a:gd name="T103" fmla="*/ 219 h 422"/>
                  <a:gd name="T104" fmla="*/ 77 w 837"/>
                  <a:gd name="T105" fmla="*/ 205 h 422"/>
                  <a:gd name="T106" fmla="*/ 61 w 837"/>
                  <a:gd name="T107" fmla="*/ 180 h 422"/>
                  <a:gd name="T108" fmla="*/ 42 w 837"/>
                  <a:gd name="T109" fmla="*/ 144 h 422"/>
                  <a:gd name="T110" fmla="*/ 402 w 837"/>
                  <a:gd name="T111" fmla="*/ 39 h 422"/>
                  <a:gd name="T112" fmla="*/ 423 w 837"/>
                  <a:gd name="T113" fmla="*/ 11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7" h="422">
                    <a:moveTo>
                      <a:pt x="835" y="28"/>
                    </a:moveTo>
                    <a:cubicBezTo>
                      <a:pt x="832" y="18"/>
                      <a:pt x="823" y="12"/>
                      <a:pt x="813" y="14"/>
                    </a:cubicBezTo>
                    <a:cubicBezTo>
                      <a:pt x="796" y="18"/>
                      <a:pt x="796" y="18"/>
                      <a:pt x="796" y="18"/>
                    </a:cubicBezTo>
                    <a:cubicBezTo>
                      <a:pt x="789" y="20"/>
                      <a:pt x="789" y="20"/>
                      <a:pt x="789" y="20"/>
                    </a:cubicBezTo>
                    <a:cubicBezTo>
                      <a:pt x="443" y="106"/>
                      <a:pt x="443" y="106"/>
                      <a:pt x="443" y="106"/>
                    </a:cubicBezTo>
                    <a:cubicBezTo>
                      <a:pt x="420" y="31"/>
                      <a:pt x="420" y="31"/>
                      <a:pt x="420" y="31"/>
                    </a:cubicBezTo>
                    <a:cubicBezTo>
                      <a:pt x="420" y="31"/>
                      <a:pt x="420" y="31"/>
                      <a:pt x="420" y="31"/>
                    </a:cubicBezTo>
                    <a:cubicBezTo>
                      <a:pt x="414" y="13"/>
                      <a:pt x="414" y="13"/>
                      <a:pt x="414" y="13"/>
                    </a:cubicBezTo>
                    <a:cubicBezTo>
                      <a:pt x="414" y="13"/>
                      <a:pt x="414" y="13"/>
                      <a:pt x="414" y="13"/>
                    </a:cubicBezTo>
                    <a:cubicBezTo>
                      <a:pt x="412" y="5"/>
                      <a:pt x="404" y="0"/>
                      <a:pt x="397" y="0"/>
                    </a:cubicBezTo>
                    <a:cubicBezTo>
                      <a:pt x="395" y="0"/>
                      <a:pt x="393" y="0"/>
                      <a:pt x="391" y="1"/>
                    </a:cubicBezTo>
                    <a:cubicBezTo>
                      <a:pt x="391" y="1"/>
                      <a:pt x="391" y="1"/>
                      <a:pt x="390" y="1"/>
                    </a:cubicBezTo>
                    <a:cubicBezTo>
                      <a:pt x="397" y="24"/>
                      <a:pt x="397" y="24"/>
                      <a:pt x="397" y="24"/>
                    </a:cubicBezTo>
                    <a:cubicBezTo>
                      <a:pt x="397" y="24"/>
                      <a:pt x="397" y="24"/>
                      <a:pt x="397" y="24"/>
                    </a:cubicBezTo>
                    <a:cubicBezTo>
                      <a:pt x="390" y="1"/>
                      <a:pt x="390" y="1"/>
                      <a:pt x="390" y="1"/>
                    </a:cubicBezTo>
                    <a:cubicBezTo>
                      <a:pt x="382" y="4"/>
                      <a:pt x="377" y="13"/>
                      <a:pt x="379" y="21"/>
                    </a:cubicBezTo>
                    <a:cubicBezTo>
                      <a:pt x="379" y="22"/>
                      <a:pt x="379" y="23"/>
                      <a:pt x="379" y="23"/>
                    </a:cubicBezTo>
                    <a:cubicBezTo>
                      <a:pt x="383" y="35"/>
                      <a:pt x="383" y="35"/>
                      <a:pt x="383" y="35"/>
                    </a:cubicBezTo>
                    <a:cubicBezTo>
                      <a:pt x="383" y="36"/>
                      <a:pt x="383" y="36"/>
                      <a:pt x="383" y="36"/>
                    </a:cubicBezTo>
                    <a:cubicBezTo>
                      <a:pt x="410" y="123"/>
                      <a:pt x="410" y="123"/>
                      <a:pt x="410" y="123"/>
                    </a:cubicBezTo>
                    <a:cubicBezTo>
                      <a:pt x="348" y="195"/>
                      <a:pt x="348" y="195"/>
                      <a:pt x="348" y="195"/>
                    </a:cubicBezTo>
                    <a:cubicBezTo>
                      <a:pt x="348" y="195"/>
                      <a:pt x="348" y="195"/>
                      <a:pt x="348" y="195"/>
                    </a:cubicBezTo>
                    <a:cubicBezTo>
                      <a:pt x="343" y="201"/>
                      <a:pt x="343" y="201"/>
                      <a:pt x="343" y="201"/>
                    </a:cubicBezTo>
                    <a:cubicBezTo>
                      <a:pt x="330" y="216"/>
                      <a:pt x="330" y="216"/>
                      <a:pt x="330" y="216"/>
                    </a:cubicBezTo>
                    <a:cubicBezTo>
                      <a:pt x="330" y="216"/>
                      <a:pt x="330" y="216"/>
                      <a:pt x="330" y="216"/>
                    </a:cubicBezTo>
                    <a:cubicBezTo>
                      <a:pt x="324" y="223"/>
                      <a:pt x="324" y="223"/>
                      <a:pt x="324" y="223"/>
                    </a:cubicBezTo>
                    <a:cubicBezTo>
                      <a:pt x="318" y="230"/>
                      <a:pt x="318" y="230"/>
                      <a:pt x="318" y="230"/>
                    </a:cubicBezTo>
                    <a:cubicBezTo>
                      <a:pt x="221" y="342"/>
                      <a:pt x="221" y="342"/>
                      <a:pt x="221" y="342"/>
                    </a:cubicBezTo>
                    <a:cubicBezTo>
                      <a:pt x="216" y="349"/>
                      <a:pt x="216" y="349"/>
                      <a:pt x="216" y="349"/>
                    </a:cubicBezTo>
                    <a:cubicBezTo>
                      <a:pt x="217" y="328"/>
                      <a:pt x="217" y="328"/>
                      <a:pt x="217" y="328"/>
                    </a:cubicBezTo>
                    <a:cubicBezTo>
                      <a:pt x="217" y="328"/>
                      <a:pt x="217" y="328"/>
                      <a:pt x="217" y="328"/>
                    </a:cubicBezTo>
                    <a:cubicBezTo>
                      <a:pt x="228" y="193"/>
                      <a:pt x="228" y="193"/>
                      <a:pt x="228" y="193"/>
                    </a:cubicBezTo>
                    <a:cubicBezTo>
                      <a:pt x="229" y="176"/>
                      <a:pt x="229" y="176"/>
                      <a:pt x="229" y="176"/>
                    </a:cubicBezTo>
                    <a:cubicBezTo>
                      <a:pt x="229" y="176"/>
                      <a:pt x="229" y="176"/>
                      <a:pt x="229" y="176"/>
                    </a:cubicBezTo>
                    <a:cubicBezTo>
                      <a:pt x="232" y="150"/>
                      <a:pt x="232" y="150"/>
                      <a:pt x="232" y="150"/>
                    </a:cubicBezTo>
                    <a:cubicBezTo>
                      <a:pt x="233" y="148"/>
                      <a:pt x="233" y="148"/>
                      <a:pt x="233" y="148"/>
                    </a:cubicBezTo>
                    <a:cubicBezTo>
                      <a:pt x="233" y="148"/>
                      <a:pt x="233" y="148"/>
                      <a:pt x="233" y="148"/>
                    </a:cubicBezTo>
                    <a:cubicBezTo>
                      <a:pt x="233" y="144"/>
                      <a:pt x="233" y="144"/>
                      <a:pt x="233" y="144"/>
                    </a:cubicBezTo>
                    <a:cubicBezTo>
                      <a:pt x="271" y="144"/>
                      <a:pt x="271" y="144"/>
                      <a:pt x="271" y="144"/>
                    </a:cubicBezTo>
                    <a:cubicBezTo>
                      <a:pt x="282" y="144"/>
                      <a:pt x="304" y="138"/>
                      <a:pt x="313" y="112"/>
                    </a:cubicBezTo>
                    <a:cubicBezTo>
                      <a:pt x="315" y="107"/>
                      <a:pt x="313" y="103"/>
                      <a:pt x="313" y="99"/>
                    </a:cubicBezTo>
                    <a:cubicBezTo>
                      <a:pt x="313" y="99"/>
                      <a:pt x="313" y="100"/>
                      <a:pt x="313" y="100"/>
                    </a:cubicBezTo>
                    <a:cubicBezTo>
                      <a:pt x="313" y="100"/>
                      <a:pt x="311" y="100"/>
                      <a:pt x="311" y="100"/>
                    </a:cubicBezTo>
                    <a:cubicBezTo>
                      <a:pt x="311" y="100"/>
                      <a:pt x="311" y="99"/>
                      <a:pt x="311" y="99"/>
                    </a:cubicBezTo>
                    <a:cubicBezTo>
                      <a:pt x="311" y="99"/>
                      <a:pt x="311" y="98"/>
                      <a:pt x="310" y="97"/>
                    </a:cubicBezTo>
                    <a:cubicBezTo>
                      <a:pt x="310" y="97"/>
                      <a:pt x="310" y="96"/>
                      <a:pt x="310" y="96"/>
                    </a:cubicBezTo>
                    <a:cubicBezTo>
                      <a:pt x="309" y="96"/>
                      <a:pt x="309" y="96"/>
                      <a:pt x="309" y="95"/>
                    </a:cubicBezTo>
                    <a:cubicBezTo>
                      <a:pt x="308" y="94"/>
                      <a:pt x="308" y="94"/>
                      <a:pt x="307" y="93"/>
                    </a:cubicBezTo>
                    <a:cubicBezTo>
                      <a:pt x="306" y="92"/>
                      <a:pt x="305" y="92"/>
                      <a:pt x="305" y="91"/>
                    </a:cubicBezTo>
                    <a:cubicBezTo>
                      <a:pt x="304" y="91"/>
                      <a:pt x="304" y="91"/>
                      <a:pt x="304" y="91"/>
                    </a:cubicBezTo>
                    <a:cubicBezTo>
                      <a:pt x="304" y="91"/>
                      <a:pt x="304" y="91"/>
                      <a:pt x="304" y="90"/>
                    </a:cubicBezTo>
                    <a:cubicBezTo>
                      <a:pt x="303" y="90"/>
                      <a:pt x="302" y="89"/>
                      <a:pt x="301" y="89"/>
                    </a:cubicBezTo>
                    <a:cubicBezTo>
                      <a:pt x="300" y="89"/>
                      <a:pt x="299" y="89"/>
                      <a:pt x="299" y="89"/>
                    </a:cubicBezTo>
                    <a:cubicBezTo>
                      <a:pt x="293" y="87"/>
                      <a:pt x="287" y="89"/>
                      <a:pt x="283" y="93"/>
                    </a:cubicBezTo>
                    <a:cubicBezTo>
                      <a:pt x="280" y="95"/>
                      <a:pt x="278" y="97"/>
                      <a:pt x="277" y="101"/>
                    </a:cubicBezTo>
                    <a:cubicBezTo>
                      <a:pt x="275" y="107"/>
                      <a:pt x="272" y="108"/>
                      <a:pt x="271" y="108"/>
                    </a:cubicBezTo>
                    <a:cubicBezTo>
                      <a:pt x="42" y="108"/>
                      <a:pt x="42" y="108"/>
                      <a:pt x="42" y="108"/>
                    </a:cubicBezTo>
                    <a:cubicBezTo>
                      <a:pt x="21" y="108"/>
                      <a:pt x="11" y="117"/>
                      <a:pt x="6" y="124"/>
                    </a:cubicBezTo>
                    <a:cubicBezTo>
                      <a:pt x="2" y="131"/>
                      <a:pt x="1" y="137"/>
                      <a:pt x="1" y="143"/>
                    </a:cubicBezTo>
                    <a:cubicBezTo>
                      <a:pt x="0" y="154"/>
                      <a:pt x="4" y="163"/>
                      <a:pt x="6" y="167"/>
                    </a:cubicBezTo>
                    <a:cubicBezTo>
                      <a:pt x="34" y="206"/>
                      <a:pt x="34" y="206"/>
                      <a:pt x="34" y="206"/>
                    </a:cubicBezTo>
                    <a:cubicBezTo>
                      <a:pt x="36" y="209"/>
                      <a:pt x="36" y="209"/>
                      <a:pt x="36" y="209"/>
                    </a:cubicBezTo>
                    <a:cubicBezTo>
                      <a:pt x="45" y="223"/>
                      <a:pt x="45" y="223"/>
                      <a:pt x="45" y="223"/>
                    </a:cubicBezTo>
                    <a:cubicBezTo>
                      <a:pt x="167" y="399"/>
                      <a:pt x="167" y="399"/>
                      <a:pt x="167" y="399"/>
                    </a:cubicBezTo>
                    <a:cubicBezTo>
                      <a:pt x="172" y="406"/>
                      <a:pt x="172" y="406"/>
                      <a:pt x="172" y="406"/>
                    </a:cubicBezTo>
                    <a:cubicBezTo>
                      <a:pt x="172" y="406"/>
                      <a:pt x="172" y="406"/>
                      <a:pt x="172" y="406"/>
                    </a:cubicBezTo>
                    <a:cubicBezTo>
                      <a:pt x="178" y="414"/>
                      <a:pt x="178" y="414"/>
                      <a:pt x="178" y="414"/>
                    </a:cubicBezTo>
                    <a:cubicBezTo>
                      <a:pt x="178" y="414"/>
                      <a:pt x="178" y="414"/>
                      <a:pt x="178" y="414"/>
                    </a:cubicBezTo>
                    <a:cubicBezTo>
                      <a:pt x="178" y="414"/>
                      <a:pt x="178" y="414"/>
                      <a:pt x="178" y="414"/>
                    </a:cubicBezTo>
                    <a:cubicBezTo>
                      <a:pt x="178" y="414"/>
                      <a:pt x="178" y="414"/>
                      <a:pt x="178" y="414"/>
                    </a:cubicBezTo>
                    <a:cubicBezTo>
                      <a:pt x="178" y="415"/>
                      <a:pt x="179" y="415"/>
                      <a:pt x="179" y="415"/>
                    </a:cubicBezTo>
                    <a:cubicBezTo>
                      <a:pt x="179" y="415"/>
                      <a:pt x="179" y="415"/>
                      <a:pt x="179" y="415"/>
                    </a:cubicBezTo>
                    <a:cubicBezTo>
                      <a:pt x="179" y="415"/>
                      <a:pt x="179" y="415"/>
                      <a:pt x="179" y="415"/>
                    </a:cubicBezTo>
                    <a:cubicBezTo>
                      <a:pt x="179" y="416"/>
                      <a:pt x="179" y="416"/>
                      <a:pt x="180" y="416"/>
                    </a:cubicBezTo>
                    <a:cubicBezTo>
                      <a:pt x="180" y="416"/>
                      <a:pt x="180" y="416"/>
                      <a:pt x="180" y="416"/>
                    </a:cubicBezTo>
                    <a:cubicBezTo>
                      <a:pt x="180" y="417"/>
                      <a:pt x="180" y="417"/>
                      <a:pt x="180" y="417"/>
                    </a:cubicBezTo>
                    <a:cubicBezTo>
                      <a:pt x="181" y="418"/>
                      <a:pt x="182" y="418"/>
                      <a:pt x="183" y="419"/>
                    </a:cubicBezTo>
                    <a:cubicBezTo>
                      <a:pt x="183" y="419"/>
                      <a:pt x="183" y="419"/>
                      <a:pt x="183" y="419"/>
                    </a:cubicBezTo>
                    <a:cubicBezTo>
                      <a:pt x="183" y="419"/>
                      <a:pt x="183" y="419"/>
                      <a:pt x="183" y="419"/>
                    </a:cubicBezTo>
                    <a:cubicBezTo>
                      <a:pt x="183" y="419"/>
                      <a:pt x="183" y="419"/>
                      <a:pt x="184" y="419"/>
                    </a:cubicBezTo>
                    <a:cubicBezTo>
                      <a:pt x="184" y="420"/>
                      <a:pt x="184" y="420"/>
                      <a:pt x="184" y="420"/>
                    </a:cubicBezTo>
                    <a:cubicBezTo>
                      <a:pt x="184" y="420"/>
                      <a:pt x="184" y="420"/>
                      <a:pt x="184" y="420"/>
                    </a:cubicBezTo>
                    <a:cubicBezTo>
                      <a:pt x="184" y="420"/>
                      <a:pt x="184" y="420"/>
                      <a:pt x="185" y="420"/>
                    </a:cubicBezTo>
                    <a:cubicBezTo>
                      <a:pt x="185" y="420"/>
                      <a:pt x="185" y="420"/>
                      <a:pt x="185" y="420"/>
                    </a:cubicBezTo>
                    <a:cubicBezTo>
                      <a:pt x="185" y="420"/>
                      <a:pt x="185" y="420"/>
                      <a:pt x="185" y="420"/>
                    </a:cubicBezTo>
                    <a:cubicBezTo>
                      <a:pt x="186" y="421"/>
                      <a:pt x="187" y="421"/>
                      <a:pt x="188" y="421"/>
                    </a:cubicBezTo>
                    <a:cubicBezTo>
                      <a:pt x="188" y="421"/>
                      <a:pt x="189" y="421"/>
                      <a:pt x="189" y="422"/>
                    </a:cubicBezTo>
                    <a:cubicBezTo>
                      <a:pt x="189" y="422"/>
                      <a:pt x="190" y="421"/>
                      <a:pt x="190" y="421"/>
                    </a:cubicBezTo>
                    <a:cubicBezTo>
                      <a:pt x="190" y="421"/>
                      <a:pt x="190" y="420"/>
                      <a:pt x="190" y="420"/>
                    </a:cubicBezTo>
                    <a:cubicBezTo>
                      <a:pt x="190" y="420"/>
                      <a:pt x="190" y="420"/>
                      <a:pt x="190" y="420"/>
                    </a:cubicBezTo>
                    <a:cubicBezTo>
                      <a:pt x="191" y="420"/>
                      <a:pt x="191" y="421"/>
                      <a:pt x="191" y="421"/>
                    </a:cubicBezTo>
                    <a:cubicBezTo>
                      <a:pt x="192" y="421"/>
                      <a:pt x="192" y="422"/>
                      <a:pt x="193" y="422"/>
                    </a:cubicBezTo>
                    <a:cubicBezTo>
                      <a:pt x="194" y="422"/>
                      <a:pt x="194" y="421"/>
                      <a:pt x="195" y="421"/>
                    </a:cubicBezTo>
                    <a:cubicBezTo>
                      <a:pt x="195" y="421"/>
                      <a:pt x="196" y="420"/>
                      <a:pt x="197" y="420"/>
                    </a:cubicBezTo>
                    <a:cubicBezTo>
                      <a:pt x="197" y="420"/>
                      <a:pt x="197" y="420"/>
                      <a:pt x="197" y="420"/>
                    </a:cubicBezTo>
                    <a:cubicBezTo>
                      <a:pt x="197" y="420"/>
                      <a:pt x="197" y="420"/>
                      <a:pt x="197" y="420"/>
                    </a:cubicBezTo>
                    <a:cubicBezTo>
                      <a:pt x="197" y="420"/>
                      <a:pt x="197" y="420"/>
                      <a:pt x="198" y="420"/>
                    </a:cubicBezTo>
                    <a:cubicBezTo>
                      <a:pt x="198" y="420"/>
                      <a:pt x="198" y="420"/>
                      <a:pt x="198" y="420"/>
                    </a:cubicBezTo>
                    <a:cubicBezTo>
                      <a:pt x="198" y="420"/>
                      <a:pt x="198" y="421"/>
                      <a:pt x="198" y="421"/>
                    </a:cubicBezTo>
                    <a:cubicBezTo>
                      <a:pt x="198" y="420"/>
                      <a:pt x="199" y="421"/>
                      <a:pt x="199" y="421"/>
                    </a:cubicBezTo>
                    <a:cubicBezTo>
                      <a:pt x="200" y="421"/>
                      <a:pt x="202" y="420"/>
                      <a:pt x="203" y="420"/>
                    </a:cubicBezTo>
                    <a:cubicBezTo>
                      <a:pt x="203" y="420"/>
                      <a:pt x="203" y="420"/>
                      <a:pt x="203" y="420"/>
                    </a:cubicBezTo>
                    <a:cubicBezTo>
                      <a:pt x="203" y="420"/>
                      <a:pt x="203" y="419"/>
                      <a:pt x="204" y="419"/>
                    </a:cubicBezTo>
                    <a:cubicBezTo>
                      <a:pt x="204" y="419"/>
                      <a:pt x="205" y="418"/>
                      <a:pt x="205" y="418"/>
                    </a:cubicBezTo>
                    <a:cubicBezTo>
                      <a:pt x="205" y="417"/>
                      <a:pt x="206" y="417"/>
                      <a:pt x="206" y="416"/>
                    </a:cubicBezTo>
                    <a:cubicBezTo>
                      <a:pt x="207" y="416"/>
                      <a:pt x="207" y="416"/>
                      <a:pt x="207" y="416"/>
                    </a:cubicBezTo>
                    <a:cubicBezTo>
                      <a:pt x="209" y="413"/>
                      <a:pt x="209" y="413"/>
                      <a:pt x="209" y="413"/>
                    </a:cubicBezTo>
                    <a:cubicBezTo>
                      <a:pt x="210" y="412"/>
                      <a:pt x="210" y="412"/>
                      <a:pt x="210" y="412"/>
                    </a:cubicBezTo>
                    <a:cubicBezTo>
                      <a:pt x="215" y="406"/>
                      <a:pt x="215" y="406"/>
                      <a:pt x="215" y="406"/>
                    </a:cubicBezTo>
                    <a:cubicBezTo>
                      <a:pt x="215" y="406"/>
                      <a:pt x="215" y="406"/>
                      <a:pt x="215" y="406"/>
                    </a:cubicBezTo>
                    <a:cubicBezTo>
                      <a:pt x="222" y="398"/>
                      <a:pt x="222" y="398"/>
                      <a:pt x="222" y="398"/>
                    </a:cubicBezTo>
                    <a:cubicBezTo>
                      <a:pt x="227" y="392"/>
                      <a:pt x="227" y="392"/>
                      <a:pt x="227" y="392"/>
                    </a:cubicBezTo>
                    <a:cubicBezTo>
                      <a:pt x="227" y="392"/>
                      <a:pt x="227" y="392"/>
                      <a:pt x="227" y="392"/>
                    </a:cubicBezTo>
                    <a:cubicBezTo>
                      <a:pt x="241" y="376"/>
                      <a:pt x="241" y="376"/>
                      <a:pt x="241" y="376"/>
                    </a:cubicBezTo>
                    <a:cubicBezTo>
                      <a:pt x="244" y="373"/>
                      <a:pt x="244" y="373"/>
                      <a:pt x="244" y="373"/>
                    </a:cubicBezTo>
                    <a:cubicBezTo>
                      <a:pt x="335" y="267"/>
                      <a:pt x="335" y="267"/>
                      <a:pt x="335" y="267"/>
                    </a:cubicBezTo>
                    <a:cubicBezTo>
                      <a:pt x="346" y="253"/>
                      <a:pt x="346" y="253"/>
                      <a:pt x="346" y="253"/>
                    </a:cubicBezTo>
                    <a:cubicBezTo>
                      <a:pt x="352" y="247"/>
                      <a:pt x="352" y="247"/>
                      <a:pt x="352" y="247"/>
                    </a:cubicBezTo>
                    <a:cubicBezTo>
                      <a:pt x="356" y="242"/>
                      <a:pt x="356" y="242"/>
                      <a:pt x="356" y="242"/>
                    </a:cubicBezTo>
                    <a:cubicBezTo>
                      <a:pt x="358" y="240"/>
                      <a:pt x="358" y="240"/>
                      <a:pt x="358" y="240"/>
                    </a:cubicBezTo>
                    <a:cubicBezTo>
                      <a:pt x="358" y="240"/>
                      <a:pt x="358" y="240"/>
                      <a:pt x="358" y="240"/>
                    </a:cubicBezTo>
                    <a:cubicBezTo>
                      <a:pt x="370" y="225"/>
                      <a:pt x="370" y="225"/>
                      <a:pt x="370" y="225"/>
                    </a:cubicBezTo>
                    <a:cubicBezTo>
                      <a:pt x="376" y="219"/>
                      <a:pt x="376" y="219"/>
                      <a:pt x="376" y="219"/>
                    </a:cubicBezTo>
                    <a:cubicBezTo>
                      <a:pt x="422" y="166"/>
                      <a:pt x="422" y="166"/>
                      <a:pt x="422" y="166"/>
                    </a:cubicBezTo>
                    <a:cubicBezTo>
                      <a:pt x="435" y="150"/>
                      <a:pt x="435" y="150"/>
                      <a:pt x="435" y="150"/>
                    </a:cubicBezTo>
                    <a:cubicBezTo>
                      <a:pt x="435" y="151"/>
                      <a:pt x="435" y="151"/>
                      <a:pt x="435" y="151"/>
                    </a:cubicBezTo>
                    <a:cubicBezTo>
                      <a:pt x="422" y="166"/>
                      <a:pt x="422" y="166"/>
                      <a:pt x="422" y="166"/>
                    </a:cubicBezTo>
                    <a:cubicBezTo>
                      <a:pt x="480" y="370"/>
                      <a:pt x="480" y="370"/>
                      <a:pt x="480" y="370"/>
                    </a:cubicBezTo>
                    <a:cubicBezTo>
                      <a:pt x="487" y="395"/>
                      <a:pt x="487" y="395"/>
                      <a:pt x="487" y="395"/>
                    </a:cubicBezTo>
                    <a:cubicBezTo>
                      <a:pt x="489" y="403"/>
                      <a:pt x="496" y="408"/>
                      <a:pt x="504" y="408"/>
                    </a:cubicBezTo>
                    <a:cubicBezTo>
                      <a:pt x="506" y="408"/>
                      <a:pt x="507" y="408"/>
                      <a:pt x="509" y="408"/>
                    </a:cubicBezTo>
                    <a:cubicBezTo>
                      <a:pt x="510" y="407"/>
                      <a:pt x="510" y="407"/>
                      <a:pt x="511" y="407"/>
                    </a:cubicBezTo>
                    <a:cubicBezTo>
                      <a:pt x="511" y="407"/>
                      <a:pt x="512" y="407"/>
                      <a:pt x="512" y="406"/>
                    </a:cubicBezTo>
                    <a:cubicBezTo>
                      <a:pt x="520" y="402"/>
                      <a:pt x="524" y="393"/>
                      <a:pt x="522" y="385"/>
                    </a:cubicBezTo>
                    <a:cubicBezTo>
                      <a:pt x="517" y="370"/>
                      <a:pt x="517" y="370"/>
                      <a:pt x="517" y="370"/>
                    </a:cubicBezTo>
                    <a:cubicBezTo>
                      <a:pt x="453" y="142"/>
                      <a:pt x="453" y="142"/>
                      <a:pt x="453" y="142"/>
                    </a:cubicBezTo>
                    <a:cubicBezTo>
                      <a:pt x="801" y="55"/>
                      <a:pt x="801" y="55"/>
                      <a:pt x="801" y="55"/>
                    </a:cubicBezTo>
                    <a:cubicBezTo>
                      <a:pt x="806" y="53"/>
                      <a:pt x="806" y="53"/>
                      <a:pt x="806" y="53"/>
                    </a:cubicBezTo>
                    <a:cubicBezTo>
                      <a:pt x="822" y="50"/>
                      <a:pt x="822" y="50"/>
                      <a:pt x="822" y="50"/>
                    </a:cubicBezTo>
                    <a:cubicBezTo>
                      <a:pt x="831" y="47"/>
                      <a:pt x="837" y="37"/>
                      <a:pt x="835" y="28"/>
                    </a:cubicBezTo>
                    <a:close/>
                    <a:moveTo>
                      <a:pt x="197" y="145"/>
                    </a:moveTo>
                    <a:cubicBezTo>
                      <a:pt x="197" y="145"/>
                      <a:pt x="197" y="145"/>
                      <a:pt x="197" y="145"/>
                    </a:cubicBezTo>
                    <a:cubicBezTo>
                      <a:pt x="197" y="145"/>
                      <a:pt x="197" y="145"/>
                      <a:pt x="197" y="145"/>
                    </a:cubicBezTo>
                    <a:cubicBezTo>
                      <a:pt x="197" y="145"/>
                      <a:pt x="197" y="145"/>
                      <a:pt x="197" y="145"/>
                    </a:cubicBezTo>
                    <a:cubicBezTo>
                      <a:pt x="193" y="173"/>
                      <a:pt x="193" y="173"/>
                      <a:pt x="193" y="173"/>
                    </a:cubicBezTo>
                    <a:cubicBezTo>
                      <a:pt x="193" y="173"/>
                      <a:pt x="193" y="173"/>
                      <a:pt x="193" y="173"/>
                    </a:cubicBezTo>
                    <a:cubicBezTo>
                      <a:pt x="193" y="174"/>
                      <a:pt x="193" y="174"/>
                      <a:pt x="193" y="174"/>
                    </a:cubicBezTo>
                    <a:cubicBezTo>
                      <a:pt x="193" y="182"/>
                      <a:pt x="193" y="182"/>
                      <a:pt x="193" y="182"/>
                    </a:cubicBezTo>
                    <a:cubicBezTo>
                      <a:pt x="192" y="191"/>
                      <a:pt x="192" y="191"/>
                      <a:pt x="192" y="191"/>
                    </a:cubicBezTo>
                    <a:cubicBezTo>
                      <a:pt x="189" y="229"/>
                      <a:pt x="189" y="229"/>
                      <a:pt x="189" y="229"/>
                    </a:cubicBezTo>
                    <a:cubicBezTo>
                      <a:pt x="179" y="351"/>
                      <a:pt x="179" y="351"/>
                      <a:pt x="179" y="351"/>
                    </a:cubicBezTo>
                    <a:cubicBezTo>
                      <a:pt x="171" y="340"/>
                      <a:pt x="171" y="340"/>
                      <a:pt x="171" y="340"/>
                    </a:cubicBezTo>
                    <a:cubicBezTo>
                      <a:pt x="171" y="340"/>
                      <a:pt x="171" y="340"/>
                      <a:pt x="171" y="340"/>
                    </a:cubicBezTo>
                    <a:cubicBezTo>
                      <a:pt x="145" y="303"/>
                      <a:pt x="145" y="303"/>
                      <a:pt x="145" y="303"/>
                    </a:cubicBezTo>
                    <a:cubicBezTo>
                      <a:pt x="145" y="302"/>
                      <a:pt x="145" y="302"/>
                      <a:pt x="145" y="302"/>
                    </a:cubicBezTo>
                    <a:cubicBezTo>
                      <a:pt x="87" y="219"/>
                      <a:pt x="87" y="219"/>
                      <a:pt x="87" y="219"/>
                    </a:cubicBezTo>
                    <a:cubicBezTo>
                      <a:pt x="82" y="212"/>
                      <a:pt x="82" y="212"/>
                      <a:pt x="82" y="212"/>
                    </a:cubicBezTo>
                    <a:cubicBezTo>
                      <a:pt x="77" y="205"/>
                      <a:pt x="77" y="205"/>
                      <a:pt x="77" y="205"/>
                    </a:cubicBezTo>
                    <a:cubicBezTo>
                      <a:pt x="77" y="205"/>
                      <a:pt x="77" y="205"/>
                      <a:pt x="77" y="205"/>
                    </a:cubicBezTo>
                    <a:cubicBezTo>
                      <a:pt x="65" y="186"/>
                      <a:pt x="65" y="186"/>
                      <a:pt x="65" y="186"/>
                    </a:cubicBezTo>
                    <a:cubicBezTo>
                      <a:pt x="61" y="180"/>
                      <a:pt x="61" y="180"/>
                      <a:pt x="61" y="180"/>
                    </a:cubicBezTo>
                    <a:cubicBezTo>
                      <a:pt x="61" y="180"/>
                      <a:pt x="61" y="180"/>
                      <a:pt x="61" y="180"/>
                    </a:cubicBezTo>
                    <a:cubicBezTo>
                      <a:pt x="38" y="147"/>
                      <a:pt x="38" y="147"/>
                      <a:pt x="38" y="147"/>
                    </a:cubicBezTo>
                    <a:cubicBezTo>
                      <a:pt x="37" y="146"/>
                      <a:pt x="37" y="144"/>
                      <a:pt x="36" y="145"/>
                    </a:cubicBezTo>
                    <a:cubicBezTo>
                      <a:pt x="37" y="144"/>
                      <a:pt x="39" y="144"/>
                      <a:pt x="42" y="144"/>
                    </a:cubicBezTo>
                    <a:cubicBezTo>
                      <a:pt x="196" y="144"/>
                      <a:pt x="196" y="144"/>
                      <a:pt x="196" y="144"/>
                    </a:cubicBezTo>
                    <a:lnTo>
                      <a:pt x="197" y="145"/>
                    </a:lnTo>
                    <a:close/>
                    <a:moveTo>
                      <a:pt x="402" y="39"/>
                    </a:moveTo>
                    <a:cubicBezTo>
                      <a:pt x="423" y="111"/>
                      <a:pt x="423" y="111"/>
                      <a:pt x="423" y="111"/>
                    </a:cubicBezTo>
                    <a:cubicBezTo>
                      <a:pt x="430" y="133"/>
                      <a:pt x="430" y="133"/>
                      <a:pt x="430" y="133"/>
                    </a:cubicBezTo>
                    <a:cubicBezTo>
                      <a:pt x="423" y="111"/>
                      <a:pt x="423" y="111"/>
                      <a:pt x="423" y="111"/>
                    </a:cubicBezTo>
                    <a:lnTo>
                      <a:pt x="402" y="39"/>
                    </a:lnTo>
                    <a:close/>
                  </a:path>
                </a:pathLst>
              </a:custGeom>
              <a:solidFill>
                <a:schemeClr val="tx2">
                  <a:lumMod val="20000"/>
                  <a:lumOff val="80000"/>
                  <a:alpha val="78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6035E6"/>
                  </a:solidFill>
                  <a:latin typeface="Agency FB" panose="020B0503020202020204" pitchFamily="34" charset="0"/>
                </a:endParaRPr>
              </a:p>
            </p:txBody>
          </p:sp>
          <p:sp>
            <p:nvSpPr>
              <p:cNvPr id="18" name="BackShape"/>
              <p:cNvSpPr>
                <a:spLocks/>
              </p:cNvSpPr>
              <p:nvPr/>
            </p:nvSpPr>
            <p:spPr bwMode="auto">
              <a:xfrm>
                <a:off x="4877593" y="3440113"/>
                <a:ext cx="1697038" cy="673100"/>
              </a:xfrm>
              <a:custGeom>
                <a:avLst/>
                <a:gdLst>
                  <a:gd name="T0" fmla="*/ 413 w 413"/>
                  <a:gd name="T1" fmla="*/ 79 h 164"/>
                  <a:gd name="T2" fmla="*/ 412 w 413"/>
                  <a:gd name="T3" fmla="*/ 74 h 164"/>
                  <a:gd name="T4" fmla="*/ 412 w 413"/>
                  <a:gd name="T5" fmla="*/ 71 h 164"/>
                  <a:gd name="T6" fmla="*/ 411 w 413"/>
                  <a:gd name="T7" fmla="*/ 67 h 164"/>
                  <a:gd name="T8" fmla="*/ 409 w 413"/>
                  <a:gd name="T9" fmla="*/ 57 h 164"/>
                  <a:gd name="T10" fmla="*/ 406 w 413"/>
                  <a:gd name="T11" fmla="*/ 49 h 164"/>
                  <a:gd name="T12" fmla="*/ 400 w 413"/>
                  <a:gd name="T13" fmla="*/ 39 h 164"/>
                  <a:gd name="T14" fmla="*/ 393 w 413"/>
                  <a:gd name="T15" fmla="*/ 29 h 164"/>
                  <a:gd name="T16" fmla="*/ 390 w 413"/>
                  <a:gd name="T17" fmla="*/ 26 h 164"/>
                  <a:gd name="T18" fmla="*/ 389 w 413"/>
                  <a:gd name="T19" fmla="*/ 25 h 164"/>
                  <a:gd name="T20" fmla="*/ 383 w 413"/>
                  <a:gd name="T21" fmla="*/ 20 h 164"/>
                  <a:gd name="T22" fmla="*/ 380 w 413"/>
                  <a:gd name="T23" fmla="*/ 17 h 164"/>
                  <a:gd name="T24" fmla="*/ 374 w 413"/>
                  <a:gd name="T25" fmla="*/ 13 h 164"/>
                  <a:gd name="T26" fmla="*/ 373 w 413"/>
                  <a:gd name="T27" fmla="*/ 13 h 164"/>
                  <a:gd name="T28" fmla="*/ 373 w 413"/>
                  <a:gd name="T29" fmla="*/ 12 h 164"/>
                  <a:gd name="T30" fmla="*/ 341 w 413"/>
                  <a:gd name="T31" fmla="*/ 1 h 164"/>
                  <a:gd name="T32" fmla="*/ 340 w 413"/>
                  <a:gd name="T33" fmla="*/ 0 h 164"/>
                  <a:gd name="T34" fmla="*/ 331 w 413"/>
                  <a:gd name="T35" fmla="*/ 0 h 164"/>
                  <a:gd name="T36" fmla="*/ 319 w 413"/>
                  <a:gd name="T37" fmla="*/ 0 h 164"/>
                  <a:gd name="T38" fmla="*/ 243 w 413"/>
                  <a:gd name="T39" fmla="*/ 3 h 164"/>
                  <a:gd name="T40" fmla="*/ 218 w 413"/>
                  <a:gd name="T41" fmla="*/ 3 h 164"/>
                  <a:gd name="T42" fmla="*/ 51 w 413"/>
                  <a:gd name="T43" fmla="*/ 4 h 164"/>
                  <a:gd name="T44" fmla="*/ 42 w 413"/>
                  <a:gd name="T45" fmla="*/ 9 h 164"/>
                  <a:gd name="T46" fmla="*/ 22 w 413"/>
                  <a:gd name="T47" fmla="*/ 30 h 164"/>
                  <a:gd name="T48" fmla="*/ 13 w 413"/>
                  <a:gd name="T49" fmla="*/ 39 h 164"/>
                  <a:gd name="T50" fmla="*/ 6 w 413"/>
                  <a:gd name="T51" fmla="*/ 47 h 164"/>
                  <a:gd name="T52" fmla="*/ 3 w 413"/>
                  <a:gd name="T53" fmla="*/ 52 h 164"/>
                  <a:gd name="T54" fmla="*/ 13 w 413"/>
                  <a:gd name="T55" fmla="*/ 58 h 164"/>
                  <a:gd name="T56" fmla="*/ 32 w 413"/>
                  <a:gd name="T57" fmla="*/ 65 h 164"/>
                  <a:gd name="T58" fmla="*/ 211 w 413"/>
                  <a:gd name="T59" fmla="*/ 128 h 164"/>
                  <a:gd name="T60" fmla="*/ 238 w 413"/>
                  <a:gd name="T61" fmla="*/ 137 h 164"/>
                  <a:gd name="T62" fmla="*/ 298 w 413"/>
                  <a:gd name="T63" fmla="*/ 156 h 164"/>
                  <a:gd name="T64" fmla="*/ 331 w 413"/>
                  <a:gd name="T65" fmla="*/ 164 h 164"/>
                  <a:gd name="T66" fmla="*/ 339 w 413"/>
                  <a:gd name="T67" fmla="*/ 164 h 164"/>
                  <a:gd name="T68" fmla="*/ 344 w 413"/>
                  <a:gd name="T69" fmla="*/ 164 h 164"/>
                  <a:gd name="T70" fmla="*/ 351 w 413"/>
                  <a:gd name="T71" fmla="*/ 162 h 164"/>
                  <a:gd name="T72" fmla="*/ 354 w 413"/>
                  <a:gd name="T73" fmla="*/ 161 h 164"/>
                  <a:gd name="T74" fmla="*/ 357 w 413"/>
                  <a:gd name="T75" fmla="*/ 160 h 164"/>
                  <a:gd name="T76" fmla="*/ 362 w 413"/>
                  <a:gd name="T77" fmla="*/ 158 h 164"/>
                  <a:gd name="T78" fmla="*/ 370 w 413"/>
                  <a:gd name="T79" fmla="*/ 154 h 164"/>
                  <a:gd name="T80" fmla="*/ 376 w 413"/>
                  <a:gd name="T81" fmla="*/ 151 h 164"/>
                  <a:gd name="T82" fmla="*/ 379 w 413"/>
                  <a:gd name="T83" fmla="*/ 149 h 164"/>
                  <a:gd name="T84" fmla="*/ 384 w 413"/>
                  <a:gd name="T85" fmla="*/ 145 h 164"/>
                  <a:gd name="T86" fmla="*/ 390 w 413"/>
                  <a:gd name="T87" fmla="*/ 139 h 164"/>
                  <a:gd name="T88" fmla="*/ 397 w 413"/>
                  <a:gd name="T89" fmla="*/ 131 h 164"/>
                  <a:gd name="T90" fmla="*/ 403 w 413"/>
                  <a:gd name="T91" fmla="*/ 122 h 164"/>
                  <a:gd name="T92" fmla="*/ 405 w 413"/>
                  <a:gd name="T93" fmla="*/ 118 h 164"/>
                  <a:gd name="T94" fmla="*/ 407 w 413"/>
                  <a:gd name="T95" fmla="*/ 114 h 164"/>
                  <a:gd name="T96" fmla="*/ 408 w 413"/>
                  <a:gd name="T97" fmla="*/ 110 h 164"/>
                  <a:gd name="T98" fmla="*/ 410 w 413"/>
                  <a:gd name="T99" fmla="*/ 104 h 164"/>
                  <a:gd name="T100" fmla="*/ 411 w 413"/>
                  <a:gd name="T101" fmla="*/ 99 h 164"/>
                  <a:gd name="T102" fmla="*/ 413 w 413"/>
                  <a:gd name="T103" fmla="*/ 90 h 164"/>
                  <a:gd name="T104" fmla="*/ 365 w 413"/>
                  <a:gd name="T105" fmla="*/ 113 h 164"/>
                  <a:gd name="T106" fmla="*/ 286 w 413"/>
                  <a:gd name="T107" fmla="*/ 8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3" h="164">
                    <a:moveTo>
                      <a:pt x="413" y="87"/>
                    </a:moveTo>
                    <a:cubicBezTo>
                      <a:pt x="413" y="85"/>
                      <a:pt x="413" y="84"/>
                      <a:pt x="413" y="83"/>
                    </a:cubicBezTo>
                    <a:cubicBezTo>
                      <a:pt x="413" y="82"/>
                      <a:pt x="413" y="80"/>
                      <a:pt x="413" y="79"/>
                    </a:cubicBezTo>
                    <a:cubicBezTo>
                      <a:pt x="413" y="79"/>
                      <a:pt x="413" y="78"/>
                      <a:pt x="413" y="78"/>
                    </a:cubicBezTo>
                    <a:cubicBezTo>
                      <a:pt x="413" y="77"/>
                      <a:pt x="413" y="77"/>
                      <a:pt x="413" y="76"/>
                    </a:cubicBezTo>
                    <a:cubicBezTo>
                      <a:pt x="413" y="75"/>
                      <a:pt x="413" y="75"/>
                      <a:pt x="412" y="74"/>
                    </a:cubicBezTo>
                    <a:cubicBezTo>
                      <a:pt x="412" y="73"/>
                      <a:pt x="412" y="73"/>
                      <a:pt x="412" y="72"/>
                    </a:cubicBezTo>
                    <a:cubicBezTo>
                      <a:pt x="412" y="72"/>
                      <a:pt x="412" y="72"/>
                      <a:pt x="412" y="71"/>
                    </a:cubicBezTo>
                    <a:cubicBezTo>
                      <a:pt x="412" y="71"/>
                      <a:pt x="412" y="71"/>
                      <a:pt x="412" y="71"/>
                    </a:cubicBezTo>
                    <a:cubicBezTo>
                      <a:pt x="412" y="70"/>
                      <a:pt x="412" y="70"/>
                      <a:pt x="412" y="69"/>
                    </a:cubicBezTo>
                    <a:cubicBezTo>
                      <a:pt x="412" y="68"/>
                      <a:pt x="412" y="68"/>
                      <a:pt x="411" y="67"/>
                    </a:cubicBezTo>
                    <a:cubicBezTo>
                      <a:pt x="411" y="67"/>
                      <a:pt x="411" y="67"/>
                      <a:pt x="411" y="67"/>
                    </a:cubicBezTo>
                    <a:cubicBezTo>
                      <a:pt x="411" y="65"/>
                      <a:pt x="410" y="63"/>
                      <a:pt x="410" y="61"/>
                    </a:cubicBezTo>
                    <a:cubicBezTo>
                      <a:pt x="410" y="61"/>
                      <a:pt x="410" y="60"/>
                      <a:pt x="410" y="60"/>
                    </a:cubicBezTo>
                    <a:cubicBezTo>
                      <a:pt x="410" y="59"/>
                      <a:pt x="409" y="58"/>
                      <a:pt x="409" y="57"/>
                    </a:cubicBezTo>
                    <a:cubicBezTo>
                      <a:pt x="409" y="57"/>
                      <a:pt x="409" y="57"/>
                      <a:pt x="409" y="57"/>
                    </a:cubicBezTo>
                    <a:cubicBezTo>
                      <a:pt x="408" y="55"/>
                      <a:pt x="407" y="53"/>
                      <a:pt x="406" y="51"/>
                    </a:cubicBezTo>
                    <a:cubicBezTo>
                      <a:pt x="406" y="50"/>
                      <a:pt x="406" y="49"/>
                      <a:pt x="406" y="49"/>
                    </a:cubicBezTo>
                    <a:cubicBezTo>
                      <a:pt x="405" y="48"/>
                      <a:pt x="405" y="48"/>
                      <a:pt x="405" y="48"/>
                    </a:cubicBezTo>
                    <a:cubicBezTo>
                      <a:pt x="404" y="46"/>
                      <a:pt x="404" y="45"/>
                      <a:pt x="403" y="44"/>
                    </a:cubicBezTo>
                    <a:cubicBezTo>
                      <a:pt x="402" y="42"/>
                      <a:pt x="401" y="41"/>
                      <a:pt x="400" y="39"/>
                    </a:cubicBezTo>
                    <a:cubicBezTo>
                      <a:pt x="400" y="39"/>
                      <a:pt x="399" y="38"/>
                      <a:pt x="399" y="37"/>
                    </a:cubicBezTo>
                    <a:cubicBezTo>
                      <a:pt x="399" y="37"/>
                      <a:pt x="398" y="36"/>
                      <a:pt x="398" y="36"/>
                    </a:cubicBezTo>
                    <a:cubicBezTo>
                      <a:pt x="397" y="34"/>
                      <a:pt x="395" y="31"/>
                      <a:pt x="393" y="29"/>
                    </a:cubicBezTo>
                    <a:cubicBezTo>
                      <a:pt x="393" y="29"/>
                      <a:pt x="393" y="29"/>
                      <a:pt x="392" y="29"/>
                    </a:cubicBezTo>
                    <a:cubicBezTo>
                      <a:pt x="392" y="28"/>
                      <a:pt x="391" y="27"/>
                      <a:pt x="390" y="26"/>
                    </a:cubicBezTo>
                    <a:cubicBezTo>
                      <a:pt x="390" y="26"/>
                      <a:pt x="390" y="26"/>
                      <a:pt x="390" y="26"/>
                    </a:cubicBezTo>
                    <a:cubicBezTo>
                      <a:pt x="390" y="26"/>
                      <a:pt x="390" y="26"/>
                      <a:pt x="390" y="26"/>
                    </a:cubicBezTo>
                    <a:cubicBezTo>
                      <a:pt x="389" y="25"/>
                      <a:pt x="389" y="25"/>
                      <a:pt x="389" y="25"/>
                    </a:cubicBezTo>
                    <a:cubicBezTo>
                      <a:pt x="389" y="25"/>
                      <a:pt x="389" y="25"/>
                      <a:pt x="389" y="25"/>
                    </a:cubicBezTo>
                    <a:cubicBezTo>
                      <a:pt x="388" y="24"/>
                      <a:pt x="388" y="24"/>
                      <a:pt x="388" y="24"/>
                    </a:cubicBezTo>
                    <a:cubicBezTo>
                      <a:pt x="387" y="23"/>
                      <a:pt x="385" y="21"/>
                      <a:pt x="384" y="20"/>
                    </a:cubicBezTo>
                    <a:cubicBezTo>
                      <a:pt x="384" y="20"/>
                      <a:pt x="383" y="20"/>
                      <a:pt x="383" y="20"/>
                    </a:cubicBezTo>
                    <a:cubicBezTo>
                      <a:pt x="383" y="20"/>
                      <a:pt x="383" y="20"/>
                      <a:pt x="383" y="20"/>
                    </a:cubicBezTo>
                    <a:cubicBezTo>
                      <a:pt x="382" y="19"/>
                      <a:pt x="381" y="18"/>
                      <a:pt x="381" y="18"/>
                    </a:cubicBezTo>
                    <a:cubicBezTo>
                      <a:pt x="381" y="18"/>
                      <a:pt x="380" y="18"/>
                      <a:pt x="380" y="17"/>
                    </a:cubicBezTo>
                    <a:cubicBezTo>
                      <a:pt x="380" y="17"/>
                      <a:pt x="380" y="17"/>
                      <a:pt x="379" y="17"/>
                    </a:cubicBezTo>
                    <a:cubicBezTo>
                      <a:pt x="379" y="17"/>
                      <a:pt x="379" y="17"/>
                      <a:pt x="379" y="17"/>
                    </a:cubicBezTo>
                    <a:cubicBezTo>
                      <a:pt x="378" y="15"/>
                      <a:pt x="376" y="14"/>
                      <a:pt x="374" y="13"/>
                    </a:cubicBezTo>
                    <a:cubicBezTo>
                      <a:pt x="374" y="13"/>
                      <a:pt x="374" y="13"/>
                      <a:pt x="374" y="13"/>
                    </a:cubicBezTo>
                    <a:cubicBezTo>
                      <a:pt x="374" y="13"/>
                      <a:pt x="373" y="13"/>
                      <a:pt x="373" y="12"/>
                    </a:cubicBezTo>
                    <a:cubicBezTo>
                      <a:pt x="373" y="13"/>
                      <a:pt x="373" y="13"/>
                      <a:pt x="373" y="13"/>
                    </a:cubicBezTo>
                    <a:cubicBezTo>
                      <a:pt x="373" y="13"/>
                      <a:pt x="373" y="13"/>
                      <a:pt x="373" y="13"/>
                    </a:cubicBezTo>
                    <a:cubicBezTo>
                      <a:pt x="373" y="13"/>
                      <a:pt x="373" y="13"/>
                      <a:pt x="373" y="13"/>
                    </a:cubicBezTo>
                    <a:cubicBezTo>
                      <a:pt x="373" y="13"/>
                      <a:pt x="373" y="13"/>
                      <a:pt x="373" y="12"/>
                    </a:cubicBezTo>
                    <a:cubicBezTo>
                      <a:pt x="373" y="13"/>
                      <a:pt x="373" y="13"/>
                      <a:pt x="373" y="13"/>
                    </a:cubicBezTo>
                    <a:cubicBezTo>
                      <a:pt x="372" y="12"/>
                      <a:pt x="372" y="12"/>
                      <a:pt x="371" y="11"/>
                    </a:cubicBezTo>
                    <a:cubicBezTo>
                      <a:pt x="362" y="6"/>
                      <a:pt x="351" y="2"/>
                      <a:pt x="341" y="1"/>
                    </a:cubicBezTo>
                    <a:cubicBezTo>
                      <a:pt x="341" y="0"/>
                      <a:pt x="341" y="0"/>
                      <a:pt x="341" y="0"/>
                    </a:cubicBezTo>
                    <a:cubicBezTo>
                      <a:pt x="341" y="0"/>
                      <a:pt x="341" y="0"/>
                      <a:pt x="341" y="0"/>
                    </a:cubicBezTo>
                    <a:cubicBezTo>
                      <a:pt x="340" y="0"/>
                      <a:pt x="340" y="0"/>
                      <a:pt x="340" y="0"/>
                    </a:cubicBezTo>
                    <a:cubicBezTo>
                      <a:pt x="337" y="0"/>
                      <a:pt x="334" y="0"/>
                      <a:pt x="331" y="0"/>
                    </a:cubicBezTo>
                    <a:cubicBezTo>
                      <a:pt x="331" y="0"/>
                      <a:pt x="331" y="0"/>
                      <a:pt x="331" y="0"/>
                    </a:cubicBezTo>
                    <a:cubicBezTo>
                      <a:pt x="331" y="0"/>
                      <a:pt x="331" y="0"/>
                      <a:pt x="331" y="0"/>
                    </a:cubicBezTo>
                    <a:cubicBezTo>
                      <a:pt x="327" y="0"/>
                      <a:pt x="324" y="0"/>
                      <a:pt x="320" y="0"/>
                    </a:cubicBezTo>
                    <a:cubicBezTo>
                      <a:pt x="319" y="0"/>
                      <a:pt x="319" y="0"/>
                      <a:pt x="319" y="0"/>
                    </a:cubicBezTo>
                    <a:cubicBezTo>
                      <a:pt x="319" y="0"/>
                      <a:pt x="319" y="0"/>
                      <a:pt x="319" y="0"/>
                    </a:cubicBezTo>
                    <a:cubicBezTo>
                      <a:pt x="281" y="1"/>
                      <a:pt x="281" y="1"/>
                      <a:pt x="281" y="1"/>
                    </a:cubicBezTo>
                    <a:cubicBezTo>
                      <a:pt x="255" y="2"/>
                      <a:pt x="255" y="2"/>
                      <a:pt x="255" y="2"/>
                    </a:cubicBezTo>
                    <a:cubicBezTo>
                      <a:pt x="243" y="3"/>
                      <a:pt x="243" y="3"/>
                      <a:pt x="243" y="3"/>
                    </a:cubicBezTo>
                    <a:cubicBezTo>
                      <a:pt x="227" y="4"/>
                      <a:pt x="227" y="4"/>
                      <a:pt x="227" y="4"/>
                    </a:cubicBezTo>
                    <a:cubicBezTo>
                      <a:pt x="227" y="4"/>
                      <a:pt x="227" y="4"/>
                      <a:pt x="227" y="4"/>
                    </a:cubicBezTo>
                    <a:cubicBezTo>
                      <a:pt x="218" y="3"/>
                      <a:pt x="218" y="3"/>
                      <a:pt x="218" y="3"/>
                    </a:cubicBezTo>
                    <a:cubicBezTo>
                      <a:pt x="209" y="3"/>
                      <a:pt x="209" y="3"/>
                      <a:pt x="209" y="3"/>
                    </a:cubicBezTo>
                    <a:cubicBezTo>
                      <a:pt x="74" y="4"/>
                      <a:pt x="74" y="4"/>
                      <a:pt x="74" y="4"/>
                    </a:cubicBezTo>
                    <a:cubicBezTo>
                      <a:pt x="51" y="4"/>
                      <a:pt x="51" y="4"/>
                      <a:pt x="51" y="4"/>
                    </a:cubicBezTo>
                    <a:cubicBezTo>
                      <a:pt x="51" y="4"/>
                      <a:pt x="51" y="4"/>
                      <a:pt x="51" y="4"/>
                    </a:cubicBezTo>
                    <a:cubicBezTo>
                      <a:pt x="46" y="4"/>
                      <a:pt x="46" y="4"/>
                      <a:pt x="46" y="4"/>
                    </a:cubicBezTo>
                    <a:cubicBezTo>
                      <a:pt x="42" y="9"/>
                      <a:pt x="42" y="9"/>
                      <a:pt x="42" y="9"/>
                    </a:cubicBezTo>
                    <a:cubicBezTo>
                      <a:pt x="26" y="25"/>
                      <a:pt x="26" y="25"/>
                      <a:pt x="26" y="25"/>
                    </a:cubicBezTo>
                    <a:cubicBezTo>
                      <a:pt x="26" y="25"/>
                      <a:pt x="26" y="25"/>
                      <a:pt x="26" y="25"/>
                    </a:cubicBezTo>
                    <a:cubicBezTo>
                      <a:pt x="22" y="30"/>
                      <a:pt x="22" y="30"/>
                      <a:pt x="22" y="30"/>
                    </a:cubicBezTo>
                    <a:cubicBezTo>
                      <a:pt x="15" y="37"/>
                      <a:pt x="15" y="37"/>
                      <a:pt x="15" y="37"/>
                    </a:cubicBezTo>
                    <a:cubicBezTo>
                      <a:pt x="14" y="38"/>
                      <a:pt x="14" y="38"/>
                      <a:pt x="14" y="38"/>
                    </a:cubicBezTo>
                    <a:cubicBezTo>
                      <a:pt x="13" y="39"/>
                      <a:pt x="13" y="39"/>
                      <a:pt x="13" y="39"/>
                    </a:cubicBezTo>
                    <a:cubicBezTo>
                      <a:pt x="10" y="42"/>
                      <a:pt x="10" y="42"/>
                      <a:pt x="10" y="42"/>
                    </a:cubicBezTo>
                    <a:cubicBezTo>
                      <a:pt x="9" y="44"/>
                      <a:pt x="9" y="44"/>
                      <a:pt x="9" y="44"/>
                    </a:cubicBezTo>
                    <a:cubicBezTo>
                      <a:pt x="6" y="47"/>
                      <a:pt x="6" y="47"/>
                      <a:pt x="6" y="47"/>
                    </a:cubicBezTo>
                    <a:cubicBezTo>
                      <a:pt x="4" y="50"/>
                      <a:pt x="4" y="50"/>
                      <a:pt x="4" y="50"/>
                    </a:cubicBezTo>
                    <a:cubicBezTo>
                      <a:pt x="3" y="52"/>
                      <a:pt x="3" y="52"/>
                      <a:pt x="3" y="52"/>
                    </a:cubicBezTo>
                    <a:cubicBezTo>
                      <a:pt x="3" y="52"/>
                      <a:pt x="3" y="52"/>
                      <a:pt x="3" y="52"/>
                    </a:cubicBezTo>
                    <a:cubicBezTo>
                      <a:pt x="0" y="54"/>
                      <a:pt x="0" y="54"/>
                      <a:pt x="0" y="54"/>
                    </a:cubicBezTo>
                    <a:cubicBezTo>
                      <a:pt x="10" y="57"/>
                      <a:pt x="10" y="57"/>
                      <a:pt x="10" y="57"/>
                    </a:cubicBezTo>
                    <a:cubicBezTo>
                      <a:pt x="13" y="58"/>
                      <a:pt x="13" y="58"/>
                      <a:pt x="13" y="58"/>
                    </a:cubicBezTo>
                    <a:cubicBezTo>
                      <a:pt x="26" y="63"/>
                      <a:pt x="26" y="63"/>
                      <a:pt x="26" y="63"/>
                    </a:cubicBezTo>
                    <a:cubicBezTo>
                      <a:pt x="26" y="62"/>
                      <a:pt x="26" y="62"/>
                      <a:pt x="26" y="62"/>
                    </a:cubicBezTo>
                    <a:cubicBezTo>
                      <a:pt x="32" y="65"/>
                      <a:pt x="32" y="65"/>
                      <a:pt x="32" y="65"/>
                    </a:cubicBezTo>
                    <a:cubicBezTo>
                      <a:pt x="119" y="95"/>
                      <a:pt x="119" y="95"/>
                      <a:pt x="119" y="95"/>
                    </a:cubicBezTo>
                    <a:cubicBezTo>
                      <a:pt x="205" y="125"/>
                      <a:pt x="205" y="125"/>
                      <a:pt x="205" y="125"/>
                    </a:cubicBezTo>
                    <a:cubicBezTo>
                      <a:pt x="211" y="128"/>
                      <a:pt x="211" y="128"/>
                      <a:pt x="211" y="128"/>
                    </a:cubicBezTo>
                    <a:cubicBezTo>
                      <a:pt x="211" y="128"/>
                      <a:pt x="211" y="128"/>
                      <a:pt x="211" y="128"/>
                    </a:cubicBezTo>
                    <a:cubicBezTo>
                      <a:pt x="227" y="133"/>
                      <a:pt x="227" y="133"/>
                      <a:pt x="227" y="133"/>
                    </a:cubicBezTo>
                    <a:cubicBezTo>
                      <a:pt x="238" y="137"/>
                      <a:pt x="238" y="137"/>
                      <a:pt x="238" y="137"/>
                    </a:cubicBezTo>
                    <a:cubicBezTo>
                      <a:pt x="276" y="150"/>
                      <a:pt x="276" y="150"/>
                      <a:pt x="276" y="150"/>
                    </a:cubicBezTo>
                    <a:cubicBezTo>
                      <a:pt x="298" y="157"/>
                      <a:pt x="298" y="157"/>
                      <a:pt x="298" y="157"/>
                    </a:cubicBezTo>
                    <a:cubicBezTo>
                      <a:pt x="298" y="156"/>
                      <a:pt x="298" y="156"/>
                      <a:pt x="298" y="156"/>
                    </a:cubicBezTo>
                    <a:cubicBezTo>
                      <a:pt x="298" y="156"/>
                      <a:pt x="298" y="156"/>
                      <a:pt x="298" y="156"/>
                    </a:cubicBezTo>
                    <a:cubicBezTo>
                      <a:pt x="300" y="160"/>
                      <a:pt x="302" y="158"/>
                      <a:pt x="304" y="159"/>
                    </a:cubicBezTo>
                    <a:cubicBezTo>
                      <a:pt x="313" y="162"/>
                      <a:pt x="322" y="164"/>
                      <a:pt x="331" y="164"/>
                    </a:cubicBezTo>
                    <a:cubicBezTo>
                      <a:pt x="331" y="164"/>
                      <a:pt x="331" y="164"/>
                      <a:pt x="331" y="164"/>
                    </a:cubicBezTo>
                    <a:cubicBezTo>
                      <a:pt x="333" y="164"/>
                      <a:pt x="334" y="164"/>
                      <a:pt x="335" y="164"/>
                    </a:cubicBezTo>
                    <a:cubicBezTo>
                      <a:pt x="337" y="164"/>
                      <a:pt x="338" y="164"/>
                      <a:pt x="339" y="164"/>
                    </a:cubicBezTo>
                    <a:cubicBezTo>
                      <a:pt x="339" y="164"/>
                      <a:pt x="339" y="164"/>
                      <a:pt x="340" y="164"/>
                    </a:cubicBezTo>
                    <a:cubicBezTo>
                      <a:pt x="341" y="164"/>
                      <a:pt x="342" y="164"/>
                      <a:pt x="344" y="164"/>
                    </a:cubicBezTo>
                    <a:cubicBezTo>
                      <a:pt x="344" y="164"/>
                      <a:pt x="344" y="164"/>
                      <a:pt x="344" y="164"/>
                    </a:cubicBezTo>
                    <a:cubicBezTo>
                      <a:pt x="345" y="164"/>
                      <a:pt x="346" y="163"/>
                      <a:pt x="347" y="163"/>
                    </a:cubicBezTo>
                    <a:cubicBezTo>
                      <a:pt x="348" y="163"/>
                      <a:pt x="348" y="163"/>
                      <a:pt x="348" y="163"/>
                    </a:cubicBezTo>
                    <a:cubicBezTo>
                      <a:pt x="349" y="163"/>
                      <a:pt x="350" y="162"/>
                      <a:pt x="351" y="162"/>
                    </a:cubicBezTo>
                    <a:cubicBezTo>
                      <a:pt x="351" y="162"/>
                      <a:pt x="352" y="162"/>
                      <a:pt x="353" y="161"/>
                    </a:cubicBezTo>
                    <a:cubicBezTo>
                      <a:pt x="353" y="161"/>
                      <a:pt x="353" y="161"/>
                      <a:pt x="353" y="161"/>
                    </a:cubicBezTo>
                    <a:cubicBezTo>
                      <a:pt x="353" y="161"/>
                      <a:pt x="353" y="161"/>
                      <a:pt x="354" y="161"/>
                    </a:cubicBezTo>
                    <a:cubicBezTo>
                      <a:pt x="354" y="161"/>
                      <a:pt x="354" y="161"/>
                      <a:pt x="355" y="161"/>
                    </a:cubicBezTo>
                    <a:cubicBezTo>
                      <a:pt x="355" y="161"/>
                      <a:pt x="356" y="161"/>
                      <a:pt x="357" y="160"/>
                    </a:cubicBezTo>
                    <a:cubicBezTo>
                      <a:pt x="357" y="160"/>
                      <a:pt x="357" y="160"/>
                      <a:pt x="357" y="160"/>
                    </a:cubicBezTo>
                    <a:cubicBezTo>
                      <a:pt x="358" y="160"/>
                      <a:pt x="358" y="160"/>
                      <a:pt x="358" y="160"/>
                    </a:cubicBezTo>
                    <a:cubicBezTo>
                      <a:pt x="359" y="160"/>
                      <a:pt x="360" y="159"/>
                      <a:pt x="361" y="159"/>
                    </a:cubicBezTo>
                    <a:cubicBezTo>
                      <a:pt x="362" y="159"/>
                      <a:pt x="362" y="158"/>
                      <a:pt x="362" y="158"/>
                    </a:cubicBezTo>
                    <a:cubicBezTo>
                      <a:pt x="363" y="158"/>
                      <a:pt x="363" y="158"/>
                      <a:pt x="364" y="158"/>
                    </a:cubicBezTo>
                    <a:cubicBezTo>
                      <a:pt x="366" y="157"/>
                      <a:pt x="368" y="156"/>
                      <a:pt x="370" y="155"/>
                    </a:cubicBezTo>
                    <a:cubicBezTo>
                      <a:pt x="370" y="155"/>
                      <a:pt x="370" y="154"/>
                      <a:pt x="370" y="154"/>
                    </a:cubicBezTo>
                    <a:cubicBezTo>
                      <a:pt x="371" y="154"/>
                      <a:pt x="371" y="154"/>
                      <a:pt x="372" y="153"/>
                    </a:cubicBezTo>
                    <a:cubicBezTo>
                      <a:pt x="373" y="153"/>
                      <a:pt x="374" y="153"/>
                      <a:pt x="374" y="152"/>
                    </a:cubicBezTo>
                    <a:cubicBezTo>
                      <a:pt x="375" y="152"/>
                      <a:pt x="376" y="151"/>
                      <a:pt x="376" y="151"/>
                    </a:cubicBezTo>
                    <a:cubicBezTo>
                      <a:pt x="377" y="151"/>
                      <a:pt x="377" y="150"/>
                      <a:pt x="377" y="150"/>
                    </a:cubicBezTo>
                    <a:cubicBezTo>
                      <a:pt x="377" y="150"/>
                      <a:pt x="377" y="150"/>
                      <a:pt x="377" y="150"/>
                    </a:cubicBezTo>
                    <a:cubicBezTo>
                      <a:pt x="378" y="150"/>
                      <a:pt x="378" y="149"/>
                      <a:pt x="379" y="149"/>
                    </a:cubicBezTo>
                    <a:cubicBezTo>
                      <a:pt x="380" y="148"/>
                      <a:pt x="381" y="148"/>
                      <a:pt x="381" y="147"/>
                    </a:cubicBezTo>
                    <a:cubicBezTo>
                      <a:pt x="382" y="147"/>
                      <a:pt x="382" y="146"/>
                      <a:pt x="383" y="146"/>
                    </a:cubicBezTo>
                    <a:cubicBezTo>
                      <a:pt x="383" y="146"/>
                      <a:pt x="383" y="145"/>
                      <a:pt x="384" y="145"/>
                    </a:cubicBezTo>
                    <a:cubicBezTo>
                      <a:pt x="384" y="145"/>
                      <a:pt x="385" y="144"/>
                      <a:pt x="385" y="144"/>
                    </a:cubicBezTo>
                    <a:cubicBezTo>
                      <a:pt x="386" y="143"/>
                      <a:pt x="387" y="143"/>
                      <a:pt x="387" y="142"/>
                    </a:cubicBezTo>
                    <a:cubicBezTo>
                      <a:pt x="388" y="141"/>
                      <a:pt x="389" y="140"/>
                      <a:pt x="390" y="139"/>
                    </a:cubicBezTo>
                    <a:cubicBezTo>
                      <a:pt x="391" y="138"/>
                      <a:pt x="392" y="137"/>
                      <a:pt x="393" y="136"/>
                    </a:cubicBezTo>
                    <a:cubicBezTo>
                      <a:pt x="394" y="135"/>
                      <a:pt x="395" y="134"/>
                      <a:pt x="395" y="133"/>
                    </a:cubicBezTo>
                    <a:cubicBezTo>
                      <a:pt x="396" y="132"/>
                      <a:pt x="396" y="132"/>
                      <a:pt x="397" y="131"/>
                    </a:cubicBezTo>
                    <a:cubicBezTo>
                      <a:pt x="397" y="130"/>
                      <a:pt x="398" y="129"/>
                      <a:pt x="399" y="128"/>
                    </a:cubicBezTo>
                    <a:cubicBezTo>
                      <a:pt x="400" y="127"/>
                      <a:pt x="400" y="126"/>
                      <a:pt x="401" y="125"/>
                    </a:cubicBezTo>
                    <a:cubicBezTo>
                      <a:pt x="401" y="124"/>
                      <a:pt x="402" y="123"/>
                      <a:pt x="403" y="122"/>
                    </a:cubicBezTo>
                    <a:cubicBezTo>
                      <a:pt x="403" y="122"/>
                      <a:pt x="403" y="121"/>
                      <a:pt x="403" y="121"/>
                    </a:cubicBezTo>
                    <a:cubicBezTo>
                      <a:pt x="404" y="120"/>
                      <a:pt x="404" y="119"/>
                      <a:pt x="405" y="118"/>
                    </a:cubicBezTo>
                    <a:cubicBezTo>
                      <a:pt x="405" y="118"/>
                      <a:pt x="405" y="118"/>
                      <a:pt x="405" y="118"/>
                    </a:cubicBezTo>
                    <a:cubicBezTo>
                      <a:pt x="405" y="117"/>
                      <a:pt x="406" y="116"/>
                      <a:pt x="406" y="115"/>
                    </a:cubicBezTo>
                    <a:cubicBezTo>
                      <a:pt x="406" y="115"/>
                      <a:pt x="406" y="115"/>
                      <a:pt x="406" y="115"/>
                    </a:cubicBezTo>
                    <a:cubicBezTo>
                      <a:pt x="406" y="115"/>
                      <a:pt x="407" y="114"/>
                      <a:pt x="407" y="114"/>
                    </a:cubicBezTo>
                    <a:cubicBezTo>
                      <a:pt x="407" y="113"/>
                      <a:pt x="407" y="113"/>
                      <a:pt x="407" y="113"/>
                    </a:cubicBezTo>
                    <a:cubicBezTo>
                      <a:pt x="407" y="113"/>
                      <a:pt x="407" y="113"/>
                      <a:pt x="407" y="112"/>
                    </a:cubicBezTo>
                    <a:cubicBezTo>
                      <a:pt x="408" y="111"/>
                      <a:pt x="408" y="111"/>
                      <a:pt x="408" y="110"/>
                    </a:cubicBezTo>
                    <a:cubicBezTo>
                      <a:pt x="409" y="109"/>
                      <a:pt x="409" y="108"/>
                      <a:pt x="409" y="107"/>
                    </a:cubicBezTo>
                    <a:cubicBezTo>
                      <a:pt x="409" y="107"/>
                      <a:pt x="409" y="107"/>
                      <a:pt x="409" y="106"/>
                    </a:cubicBezTo>
                    <a:cubicBezTo>
                      <a:pt x="410" y="106"/>
                      <a:pt x="410" y="105"/>
                      <a:pt x="410" y="104"/>
                    </a:cubicBezTo>
                    <a:cubicBezTo>
                      <a:pt x="410" y="103"/>
                      <a:pt x="411" y="102"/>
                      <a:pt x="411" y="102"/>
                    </a:cubicBezTo>
                    <a:cubicBezTo>
                      <a:pt x="411" y="101"/>
                      <a:pt x="411" y="100"/>
                      <a:pt x="411" y="100"/>
                    </a:cubicBezTo>
                    <a:cubicBezTo>
                      <a:pt x="411" y="99"/>
                      <a:pt x="411" y="99"/>
                      <a:pt x="411" y="99"/>
                    </a:cubicBezTo>
                    <a:cubicBezTo>
                      <a:pt x="412" y="97"/>
                      <a:pt x="412" y="96"/>
                      <a:pt x="412" y="95"/>
                    </a:cubicBezTo>
                    <a:cubicBezTo>
                      <a:pt x="412" y="94"/>
                      <a:pt x="412" y="93"/>
                      <a:pt x="412" y="91"/>
                    </a:cubicBezTo>
                    <a:cubicBezTo>
                      <a:pt x="412" y="91"/>
                      <a:pt x="412" y="91"/>
                      <a:pt x="413" y="90"/>
                    </a:cubicBezTo>
                    <a:cubicBezTo>
                      <a:pt x="413" y="89"/>
                      <a:pt x="413" y="88"/>
                      <a:pt x="413" y="87"/>
                    </a:cubicBezTo>
                    <a:close/>
                    <a:moveTo>
                      <a:pt x="376" y="83"/>
                    </a:moveTo>
                    <a:cubicBezTo>
                      <a:pt x="376" y="94"/>
                      <a:pt x="372" y="105"/>
                      <a:pt x="365" y="113"/>
                    </a:cubicBezTo>
                    <a:cubicBezTo>
                      <a:pt x="357" y="122"/>
                      <a:pt x="345" y="128"/>
                      <a:pt x="331" y="128"/>
                    </a:cubicBezTo>
                    <a:cubicBezTo>
                      <a:pt x="331" y="128"/>
                      <a:pt x="331" y="128"/>
                      <a:pt x="331" y="128"/>
                    </a:cubicBezTo>
                    <a:cubicBezTo>
                      <a:pt x="306" y="128"/>
                      <a:pt x="286" y="108"/>
                      <a:pt x="286" y="83"/>
                    </a:cubicBezTo>
                    <a:cubicBezTo>
                      <a:pt x="286" y="58"/>
                      <a:pt x="306" y="38"/>
                      <a:pt x="331" y="38"/>
                    </a:cubicBezTo>
                    <a:cubicBezTo>
                      <a:pt x="356" y="38"/>
                      <a:pt x="376" y="58"/>
                      <a:pt x="376" y="83"/>
                    </a:cubicBezTo>
                    <a:close/>
                  </a:path>
                </a:pathLst>
              </a:custGeom>
              <a:solidFill>
                <a:schemeClr val="tx2">
                  <a:lumMod val="20000"/>
                  <a:lumOff val="80000"/>
                  <a:alpha val="78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6035E6"/>
                  </a:solidFill>
                  <a:latin typeface="Agency FB" panose="020B0503020202020204" pitchFamily="34" charset="0"/>
                </a:endParaRPr>
              </a:p>
            </p:txBody>
          </p:sp>
          <p:sp>
            <p:nvSpPr>
              <p:cNvPr id="19" name="BackShape"/>
              <p:cNvSpPr>
                <a:spLocks/>
              </p:cNvSpPr>
              <p:nvPr/>
            </p:nvSpPr>
            <p:spPr bwMode="auto">
              <a:xfrm>
                <a:off x="6122193" y="3694113"/>
                <a:ext cx="592138" cy="631825"/>
              </a:xfrm>
              <a:custGeom>
                <a:avLst/>
                <a:gdLst>
                  <a:gd name="T0" fmla="*/ 144 w 144"/>
                  <a:gd name="T1" fmla="*/ 133 h 154"/>
                  <a:gd name="T2" fmla="*/ 126 w 144"/>
                  <a:gd name="T3" fmla="*/ 118 h 154"/>
                  <a:gd name="T4" fmla="*/ 106 w 144"/>
                  <a:gd name="T5" fmla="*/ 118 h 154"/>
                  <a:gd name="T6" fmla="*/ 106 w 144"/>
                  <a:gd name="T7" fmla="*/ 118 h 154"/>
                  <a:gd name="T8" fmla="*/ 106 w 144"/>
                  <a:gd name="T9" fmla="*/ 118 h 154"/>
                  <a:gd name="T10" fmla="*/ 105 w 144"/>
                  <a:gd name="T11" fmla="*/ 117 h 154"/>
                  <a:gd name="T12" fmla="*/ 103 w 144"/>
                  <a:gd name="T13" fmla="*/ 113 h 154"/>
                  <a:gd name="T14" fmla="*/ 82 w 144"/>
                  <a:gd name="T15" fmla="*/ 82 h 154"/>
                  <a:gd name="T16" fmla="*/ 75 w 144"/>
                  <a:gd name="T17" fmla="*/ 70 h 154"/>
                  <a:gd name="T18" fmla="*/ 62 w 144"/>
                  <a:gd name="T19" fmla="*/ 50 h 154"/>
                  <a:gd name="T20" fmla="*/ 36 w 144"/>
                  <a:gd name="T21" fmla="*/ 11 h 154"/>
                  <a:gd name="T22" fmla="*/ 11 w 144"/>
                  <a:gd name="T23" fmla="*/ 5 h 154"/>
                  <a:gd name="T24" fmla="*/ 5 w 144"/>
                  <a:gd name="T25" fmla="*/ 31 h 154"/>
                  <a:gd name="T26" fmla="*/ 28 w 144"/>
                  <a:gd name="T27" fmla="*/ 66 h 154"/>
                  <a:gd name="T28" fmla="*/ 44 w 144"/>
                  <a:gd name="T29" fmla="*/ 90 h 154"/>
                  <a:gd name="T30" fmla="*/ 50 w 144"/>
                  <a:gd name="T31" fmla="*/ 99 h 154"/>
                  <a:gd name="T32" fmla="*/ 59 w 144"/>
                  <a:gd name="T33" fmla="*/ 113 h 154"/>
                  <a:gd name="T34" fmla="*/ 62 w 144"/>
                  <a:gd name="T35" fmla="*/ 118 h 154"/>
                  <a:gd name="T36" fmla="*/ 62 w 144"/>
                  <a:gd name="T37" fmla="*/ 118 h 154"/>
                  <a:gd name="T38" fmla="*/ 56 w 144"/>
                  <a:gd name="T39" fmla="*/ 118 h 154"/>
                  <a:gd name="T40" fmla="*/ 38 w 144"/>
                  <a:gd name="T41" fmla="*/ 133 h 154"/>
                  <a:gd name="T42" fmla="*/ 38 w 144"/>
                  <a:gd name="T43" fmla="*/ 136 h 154"/>
                  <a:gd name="T44" fmla="*/ 56 w 144"/>
                  <a:gd name="T45" fmla="*/ 154 h 154"/>
                  <a:gd name="T46" fmla="*/ 126 w 144"/>
                  <a:gd name="T47" fmla="*/ 154 h 154"/>
                  <a:gd name="T48" fmla="*/ 144 w 144"/>
                  <a:gd name="T49" fmla="*/ 136 h 154"/>
                  <a:gd name="T50" fmla="*/ 144 w 144"/>
                  <a:gd name="T51" fmla="*/ 13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54">
                    <a:moveTo>
                      <a:pt x="144" y="133"/>
                    </a:moveTo>
                    <a:cubicBezTo>
                      <a:pt x="143" y="125"/>
                      <a:pt x="135" y="118"/>
                      <a:pt x="126" y="118"/>
                    </a:cubicBezTo>
                    <a:cubicBezTo>
                      <a:pt x="106" y="118"/>
                      <a:pt x="106" y="118"/>
                      <a:pt x="106" y="118"/>
                    </a:cubicBezTo>
                    <a:cubicBezTo>
                      <a:pt x="106" y="118"/>
                      <a:pt x="106" y="118"/>
                      <a:pt x="106" y="118"/>
                    </a:cubicBezTo>
                    <a:cubicBezTo>
                      <a:pt x="106" y="118"/>
                      <a:pt x="106" y="118"/>
                      <a:pt x="106" y="118"/>
                    </a:cubicBezTo>
                    <a:cubicBezTo>
                      <a:pt x="106" y="118"/>
                      <a:pt x="106" y="117"/>
                      <a:pt x="105" y="117"/>
                    </a:cubicBezTo>
                    <a:cubicBezTo>
                      <a:pt x="103" y="113"/>
                      <a:pt x="103" y="113"/>
                      <a:pt x="103" y="113"/>
                    </a:cubicBezTo>
                    <a:cubicBezTo>
                      <a:pt x="82" y="82"/>
                      <a:pt x="82" y="82"/>
                      <a:pt x="82" y="82"/>
                    </a:cubicBezTo>
                    <a:cubicBezTo>
                      <a:pt x="75" y="70"/>
                      <a:pt x="75" y="70"/>
                      <a:pt x="75" y="70"/>
                    </a:cubicBezTo>
                    <a:cubicBezTo>
                      <a:pt x="62" y="50"/>
                      <a:pt x="62" y="50"/>
                      <a:pt x="62" y="50"/>
                    </a:cubicBezTo>
                    <a:cubicBezTo>
                      <a:pt x="36" y="11"/>
                      <a:pt x="36" y="11"/>
                      <a:pt x="36" y="11"/>
                    </a:cubicBezTo>
                    <a:cubicBezTo>
                      <a:pt x="31" y="2"/>
                      <a:pt x="19" y="0"/>
                      <a:pt x="11" y="5"/>
                    </a:cubicBezTo>
                    <a:cubicBezTo>
                      <a:pt x="2" y="11"/>
                      <a:pt x="0" y="22"/>
                      <a:pt x="5" y="31"/>
                    </a:cubicBezTo>
                    <a:cubicBezTo>
                      <a:pt x="28" y="66"/>
                      <a:pt x="28" y="66"/>
                      <a:pt x="28" y="66"/>
                    </a:cubicBezTo>
                    <a:cubicBezTo>
                      <a:pt x="44" y="90"/>
                      <a:pt x="44" y="90"/>
                      <a:pt x="44" y="90"/>
                    </a:cubicBezTo>
                    <a:cubicBezTo>
                      <a:pt x="50" y="99"/>
                      <a:pt x="50" y="99"/>
                      <a:pt x="50" y="99"/>
                    </a:cubicBezTo>
                    <a:cubicBezTo>
                      <a:pt x="59" y="113"/>
                      <a:pt x="59" y="113"/>
                      <a:pt x="59" y="113"/>
                    </a:cubicBezTo>
                    <a:cubicBezTo>
                      <a:pt x="62" y="118"/>
                      <a:pt x="62" y="118"/>
                      <a:pt x="62" y="118"/>
                    </a:cubicBezTo>
                    <a:cubicBezTo>
                      <a:pt x="62" y="118"/>
                      <a:pt x="62" y="118"/>
                      <a:pt x="62" y="118"/>
                    </a:cubicBezTo>
                    <a:cubicBezTo>
                      <a:pt x="56" y="118"/>
                      <a:pt x="56" y="118"/>
                      <a:pt x="56" y="118"/>
                    </a:cubicBezTo>
                    <a:cubicBezTo>
                      <a:pt x="47" y="118"/>
                      <a:pt x="39" y="125"/>
                      <a:pt x="38" y="133"/>
                    </a:cubicBezTo>
                    <a:cubicBezTo>
                      <a:pt x="38" y="134"/>
                      <a:pt x="38" y="135"/>
                      <a:pt x="38" y="136"/>
                    </a:cubicBezTo>
                    <a:cubicBezTo>
                      <a:pt x="38" y="146"/>
                      <a:pt x="46" y="154"/>
                      <a:pt x="56" y="154"/>
                    </a:cubicBezTo>
                    <a:cubicBezTo>
                      <a:pt x="126" y="154"/>
                      <a:pt x="126" y="154"/>
                      <a:pt x="126" y="154"/>
                    </a:cubicBezTo>
                    <a:cubicBezTo>
                      <a:pt x="136" y="154"/>
                      <a:pt x="144" y="146"/>
                      <a:pt x="144" y="136"/>
                    </a:cubicBezTo>
                    <a:cubicBezTo>
                      <a:pt x="144" y="135"/>
                      <a:pt x="144" y="134"/>
                      <a:pt x="144" y="133"/>
                    </a:cubicBezTo>
                    <a:close/>
                  </a:path>
                </a:pathLst>
              </a:custGeom>
              <a:solidFill>
                <a:schemeClr val="tx2">
                  <a:lumMod val="20000"/>
                  <a:lumOff val="80000"/>
                  <a:alpha val="78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6035E6"/>
                  </a:solidFill>
                  <a:latin typeface="Agency FB" panose="020B0503020202020204" pitchFamily="34" charset="0"/>
                </a:endParaRPr>
              </a:p>
            </p:txBody>
          </p:sp>
          <p:sp>
            <p:nvSpPr>
              <p:cNvPr id="20" name="BackShape"/>
              <p:cNvSpPr>
                <a:spLocks/>
              </p:cNvSpPr>
              <p:nvPr/>
            </p:nvSpPr>
            <p:spPr bwMode="auto">
              <a:xfrm>
                <a:off x="5259388" y="1655763"/>
                <a:ext cx="1022350" cy="425450"/>
              </a:xfrm>
              <a:custGeom>
                <a:avLst/>
                <a:gdLst>
                  <a:gd name="T0" fmla="*/ 235 w 249"/>
                  <a:gd name="T1" fmla="*/ 22 h 104"/>
                  <a:gd name="T2" fmla="*/ 222 w 249"/>
                  <a:gd name="T3" fmla="*/ 9 h 104"/>
                  <a:gd name="T4" fmla="*/ 222 w 249"/>
                  <a:gd name="T5" fmla="*/ 10 h 104"/>
                  <a:gd name="T6" fmla="*/ 149 w 249"/>
                  <a:gd name="T7" fmla="*/ 5 h 104"/>
                  <a:gd name="T8" fmla="*/ 109 w 249"/>
                  <a:gd name="T9" fmla="*/ 3 h 104"/>
                  <a:gd name="T10" fmla="*/ 66 w 249"/>
                  <a:gd name="T11" fmla="*/ 0 h 104"/>
                  <a:gd name="T12" fmla="*/ 65 w 249"/>
                  <a:gd name="T13" fmla="*/ 0 h 104"/>
                  <a:gd name="T14" fmla="*/ 6 w 249"/>
                  <a:gd name="T15" fmla="*/ 24 h 104"/>
                  <a:gd name="T16" fmla="*/ 14 w 249"/>
                  <a:gd name="T17" fmla="*/ 63 h 104"/>
                  <a:gd name="T18" fmla="*/ 75 w 249"/>
                  <a:gd name="T19" fmla="*/ 99 h 104"/>
                  <a:gd name="T20" fmla="*/ 95 w 249"/>
                  <a:gd name="T21" fmla="*/ 104 h 104"/>
                  <a:gd name="T22" fmla="*/ 99 w 249"/>
                  <a:gd name="T23" fmla="*/ 104 h 104"/>
                  <a:gd name="T24" fmla="*/ 101 w 249"/>
                  <a:gd name="T25" fmla="*/ 104 h 104"/>
                  <a:gd name="T26" fmla="*/ 103 w 249"/>
                  <a:gd name="T27" fmla="*/ 104 h 104"/>
                  <a:gd name="T28" fmla="*/ 103 w 249"/>
                  <a:gd name="T29" fmla="*/ 104 h 104"/>
                  <a:gd name="T30" fmla="*/ 104 w 249"/>
                  <a:gd name="T31" fmla="*/ 104 h 104"/>
                  <a:gd name="T32" fmla="*/ 144 w 249"/>
                  <a:gd name="T33" fmla="*/ 94 h 104"/>
                  <a:gd name="T34" fmla="*/ 213 w 249"/>
                  <a:gd name="T35" fmla="*/ 75 h 104"/>
                  <a:gd name="T36" fmla="*/ 244 w 249"/>
                  <a:gd name="T37" fmla="*/ 59 h 104"/>
                  <a:gd name="T38" fmla="*/ 235 w 249"/>
                  <a:gd name="T39" fmla="*/ 2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9" h="104">
                    <a:moveTo>
                      <a:pt x="235" y="22"/>
                    </a:moveTo>
                    <a:cubicBezTo>
                      <a:pt x="231" y="16"/>
                      <a:pt x="227" y="12"/>
                      <a:pt x="222" y="9"/>
                    </a:cubicBezTo>
                    <a:cubicBezTo>
                      <a:pt x="222" y="9"/>
                      <a:pt x="222" y="10"/>
                      <a:pt x="222" y="10"/>
                    </a:cubicBezTo>
                    <a:cubicBezTo>
                      <a:pt x="211" y="3"/>
                      <a:pt x="192" y="3"/>
                      <a:pt x="149" y="5"/>
                    </a:cubicBezTo>
                    <a:cubicBezTo>
                      <a:pt x="140" y="6"/>
                      <a:pt x="124" y="4"/>
                      <a:pt x="109" y="3"/>
                    </a:cubicBezTo>
                    <a:cubicBezTo>
                      <a:pt x="94" y="1"/>
                      <a:pt x="78" y="0"/>
                      <a:pt x="66" y="0"/>
                    </a:cubicBezTo>
                    <a:cubicBezTo>
                      <a:pt x="65" y="0"/>
                      <a:pt x="65" y="0"/>
                      <a:pt x="65" y="0"/>
                    </a:cubicBezTo>
                    <a:cubicBezTo>
                      <a:pt x="51" y="0"/>
                      <a:pt x="17" y="2"/>
                      <a:pt x="6" y="24"/>
                    </a:cubicBezTo>
                    <a:cubicBezTo>
                      <a:pt x="2" y="32"/>
                      <a:pt x="0" y="46"/>
                      <a:pt x="14" y="63"/>
                    </a:cubicBezTo>
                    <a:cubicBezTo>
                      <a:pt x="29" y="81"/>
                      <a:pt x="70" y="97"/>
                      <a:pt x="75" y="99"/>
                    </a:cubicBezTo>
                    <a:cubicBezTo>
                      <a:pt x="80" y="101"/>
                      <a:pt x="87" y="103"/>
                      <a:pt x="95" y="104"/>
                    </a:cubicBezTo>
                    <a:cubicBezTo>
                      <a:pt x="96" y="104"/>
                      <a:pt x="97" y="104"/>
                      <a:pt x="99" y="104"/>
                    </a:cubicBezTo>
                    <a:cubicBezTo>
                      <a:pt x="100" y="104"/>
                      <a:pt x="100" y="104"/>
                      <a:pt x="101" y="104"/>
                    </a:cubicBezTo>
                    <a:cubicBezTo>
                      <a:pt x="102" y="104"/>
                      <a:pt x="102" y="104"/>
                      <a:pt x="103" y="104"/>
                    </a:cubicBezTo>
                    <a:cubicBezTo>
                      <a:pt x="103" y="104"/>
                      <a:pt x="103" y="104"/>
                      <a:pt x="103" y="104"/>
                    </a:cubicBezTo>
                    <a:cubicBezTo>
                      <a:pt x="103" y="104"/>
                      <a:pt x="104" y="104"/>
                      <a:pt x="104" y="104"/>
                    </a:cubicBezTo>
                    <a:cubicBezTo>
                      <a:pt x="115" y="104"/>
                      <a:pt x="128" y="102"/>
                      <a:pt x="144" y="94"/>
                    </a:cubicBezTo>
                    <a:cubicBezTo>
                      <a:pt x="155" y="89"/>
                      <a:pt x="189" y="75"/>
                      <a:pt x="213" y="75"/>
                    </a:cubicBezTo>
                    <a:cubicBezTo>
                      <a:pt x="233" y="74"/>
                      <a:pt x="241" y="65"/>
                      <a:pt x="244" y="59"/>
                    </a:cubicBezTo>
                    <a:cubicBezTo>
                      <a:pt x="247" y="52"/>
                      <a:pt x="249" y="40"/>
                      <a:pt x="235" y="22"/>
                    </a:cubicBezTo>
                    <a:close/>
                  </a:path>
                </a:pathLst>
              </a:custGeom>
              <a:solidFill>
                <a:schemeClr val="bg2">
                  <a:lumMod val="90000"/>
                </a:schemeClr>
              </a:solidFill>
              <a:ln>
                <a:noFill/>
              </a:ln>
            </p:spPr>
            <p:txBody>
              <a:bodyPr anchor="ctr"/>
              <a:lstStyle/>
              <a:p>
                <a:pPr algn="ctr"/>
                <a:endParaRPr>
                  <a:solidFill>
                    <a:srgbClr val="6035E6"/>
                  </a:solidFill>
                  <a:latin typeface="Agency FB" panose="020B0503020202020204" pitchFamily="34" charset="0"/>
                </a:endParaRPr>
              </a:p>
            </p:txBody>
          </p:sp>
        </p:grpSp>
        <p:sp>
          <p:nvSpPr>
            <p:cNvPr id="11" name="ValueText1"/>
            <p:cNvSpPr/>
            <p:nvPr/>
          </p:nvSpPr>
          <p:spPr>
            <a:xfrm>
              <a:off x="6542013" y="4127383"/>
              <a:ext cx="1504662" cy="663824"/>
            </a:xfrm>
            <a:prstGeom prst="rect">
              <a:avLst/>
            </a:prstGeom>
          </p:spPr>
          <p:txBody>
            <a:bodyPr wrap="none" lIns="0" tIns="0" rIns="0" bIns="0">
              <a:prstTxWarp prst="textPlain">
                <a:avLst/>
              </a:prstTxWarp>
              <a:normAutofit lnSpcReduction="10000"/>
            </a:bodyPr>
            <a:lstStyle/>
            <a:p>
              <a:pPr algn="ctr"/>
              <a:r>
                <a:rPr lang="en-US" altLang="zh-CN" sz="4800" dirty="0">
                  <a:solidFill>
                    <a:srgbClr val="F37165"/>
                  </a:solidFill>
                  <a:latin typeface="Agency FB" panose="020B0503020202020204" pitchFamily="34" charset="0"/>
                </a:rPr>
                <a:t>70%</a:t>
              </a:r>
            </a:p>
          </p:txBody>
        </p:sp>
        <p:sp>
          <p:nvSpPr>
            <p:cNvPr id="12" name="ValueText2"/>
            <p:cNvSpPr/>
            <p:nvPr/>
          </p:nvSpPr>
          <p:spPr>
            <a:xfrm>
              <a:off x="9722282" y="4127382"/>
              <a:ext cx="1504662" cy="663824"/>
            </a:xfrm>
            <a:prstGeom prst="rect">
              <a:avLst/>
            </a:prstGeom>
          </p:spPr>
          <p:txBody>
            <a:bodyPr wrap="none" lIns="0" tIns="0" rIns="0" bIns="0">
              <a:prstTxWarp prst="textPlain">
                <a:avLst/>
              </a:prstTxWarp>
              <a:normAutofit lnSpcReduction="10000"/>
            </a:bodyPr>
            <a:lstStyle/>
            <a:p>
              <a:pPr algn="ctr"/>
              <a:r>
                <a:rPr lang="en-US" altLang="zh-CN" sz="4800" dirty="0">
                  <a:solidFill>
                    <a:srgbClr val="64C9AA"/>
                  </a:solidFill>
                  <a:latin typeface="Agency FB" panose="020B0503020202020204" pitchFamily="34" charset="0"/>
                </a:rPr>
                <a:t>68%</a:t>
              </a:r>
            </a:p>
          </p:txBody>
        </p:sp>
        <p:sp>
          <p:nvSpPr>
            <p:cNvPr id="13" name="BackShape"/>
            <p:cNvSpPr/>
            <p:nvPr/>
          </p:nvSpPr>
          <p:spPr>
            <a:xfrm>
              <a:off x="6288376" y="3852888"/>
              <a:ext cx="5120751" cy="62384"/>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rgbClr val="6035E6"/>
                </a:solidFill>
                <a:latin typeface="Agency FB" panose="020B0503020202020204" pitchFamily="34" charset="0"/>
              </a:endParaRPr>
            </a:p>
          </p:txBody>
        </p:sp>
      </p:grpSp>
      <p:grpSp>
        <p:nvGrpSpPr>
          <p:cNvPr id="21" name="组合 20"/>
          <p:cNvGrpSpPr/>
          <p:nvPr/>
        </p:nvGrpSpPr>
        <p:grpSpPr>
          <a:xfrm>
            <a:off x="7331067" y="1896309"/>
            <a:ext cx="3521025" cy="1285187"/>
            <a:chOff x="7692478" y="1678126"/>
            <a:chExt cx="3521025" cy="1285187"/>
          </a:xfrm>
        </p:grpSpPr>
        <p:sp>
          <p:nvSpPr>
            <p:cNvPr id="22" name="矩形 21"/>
            <p:cNvSpPr/>
            <p:nvPr/>
          </p:nvSpPr>
          <p:spPr>
            <a:xfrm>
              <a:off x="7692478" y="2030750"/>
              <a:ext cx="3521025" cy="932563"/>
            </a:xfrm>
            <a:prstGeom prst="rect">
              <a:avLst/>
            </a:prstGeom>
          </p:spPr>
          <p:txBody>
            <a:bodyPr wrap="square">
              <a:spAutoFit/>
              <a:scene3d>
                <a:camera prst="orthographicFront"/>
                <a:lightRig rig="threePt" dir="t"/>
              </a:scene3d>
              <a:sp3d contourW="12700"/>
            </a:body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23" name="矩形 22"/>
            <p:cNvSpPr/>
            <p:nvPr/>
          </p:nvSpPr>
          <p:spPr>
            <a:xfrm>
              <a:off x="7692478" y="1678126"/>
              <a:ext cx="2241974" cy="39696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64C9AA"/>
                  </a:solidFill>
                  <a:latin typeface="迷你简菱心" panose="02010609000101010101" pitchFamily="49" charset="-122"/>
                  <a:ea typeface="迷你简菱心" panose="02010609000101010101" pitchFamily="49" charset="-122"/>
                </a:rPr>
                <a:t>资金分配</a:t>
              </a:r>
            </a:p>
          </p:txBody>
        </p:sp>
      </p:grpSp>
      <p:grpSp>
        <p:nvGrpSpPr>
          <p:cNvPr id="24" name="组合 23"/>
          <p:cNvGrpSpPr/>
          <p:nvPr/>
        </p:nvGrpSpPr>
        <p:grpSpPr>
          <a:xfrm>
            <a:off x="7331067" y="3369767"/>
            <a:ext cx="3521025" cy="1285187"/>
            <a:chOff x="7692478" y="1678126"/>
            <a:chExt cx="3521025" cy="1285187"/>
          </a:xfrm>
        </p:grpSpPr>
        <p:sp>
          <p:nvSpPr>
            <p:cNvPr id="25" name="矩形 24"/>
            <p:cNvSpPr/>
            <p:nvPr/>
          </p:nvSpPr>
          <p:spPr>
            <a:xfrm>
              <a:off x="7692478" y="2030750"/>
              <a:ext cx="3521025" cy="932563"/>
            </a:xfrm>
            <a:prstGeom prst="rect">
              <a:avLst/>
            </a:prstGeom>
          </p:spPr>
          <p:txBody>
            <a:bodyPr wrap="square">
              <a:spAutoFit/>
              <a:scene3d>
                <a:camera prst="orthographicFront"/>
                <a:lightRig rig="threePt" dir="t"/>
              </a:scene3d>
              <a:sp3d contourW="12700"/>
            </a:body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26" name="矩形 25"/>
            <p:cNvSpPr/>
            <p:nvPr/>
          </p:nvSpPr>
          <p:spPr>
            <a:xfrm>
              <a:off x="7692478" y="1678126"/>
              <a:ext cx="2241974" cy="39696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F37165"/>
                  </a:solidFill>
                  <a:latin typeface="迷你简菱心" panose="02010609000101010101" pitchFamily="49" charset="-122"/>
                  <a:ea typeface="迷你简菱心" panose="02010609000101010101" pitchFamily="49" charset="-122"/>
                </a:rPr>
                <a:t>资金分配</a:t>
              </a:r>
            </a:p>
          </p:txBody>
        </p:sp>
      </p:grpSp>
      <p:grpSp>
        <p:nvGrpSpPr>
          <p:cNvPr id="27" name="组合 26"/>
          <p:cNvGrpSpPr/>
          <p:nvPr/>
        </p:nvGrpSpPr>
        <p:grpSpPr>
          <a:xfrm>
            <a:off x="7331067" y="4843224"/>
            <a:ext cx="3521025" cy="1285187"/>
            <a:chOff x="7692478" y="1678126"/>
            <a:chExt cx="3521025" cy="1285187"/>
          </a:xfrm>
        </p:grpSpPr>
        <p:sp>
          <p:nvSpPr>
            <p:cNvPr id="28" name="矩形 27"/>
            <p:cNvSpPr/>
            <p:nvPr/>
          </p:nvSpPr>
          <p:spPr>
            <a:xfrm>
              <a:off x="7692478" y="2030750"/>
              <a:ext cx="3521025" cy="932563"/>
            </a:xfrm>
            <a:prstGeom prst="rect">
              <a:avLst/>
            </a:prstGeom>
          </p:spPr>
          <p:txBody>
            <a:bodyPr wrap="square">
              <a:spAutoFit/>
              <a:scene3d>
                <a:camera prst="orthographicFront"/>
                <a:lightRig rig="threePt" dir="t"/>
              </a:scene3d>
              <a:sp3d contourW="12700"/>
            </a:body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29" name="矩形 28"/>
            <p:cNvSpPr/>
            <p:nvPr/>
          </p:nvSpPr>
          <p:spPr>
            <a:xfrm>
              <a:off x="7692478" y="1678126"/>
              <a:ext cx="2241974" cy="39696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338AB8"/>
                  </a:solidFill>
                  <a:latin typeface="迷你简菱心" panose="02010609000101010101" pitchFamily="49" charset="-122"/>
                  <a:ea typeface="迷你简菱心" panose="02010609000101010101" pitchFamily="49" charset="-122"/>
                </a:rPr>
                <a:t>资金分配</a:t>
              </a:r>
            </a:p>
          </p:txBody>
        </p:sp>
      </p:grpSp>
    </p:spTree>
    <p:extLst>
      <p:ext uri="{BB962C8B-B14F-4D97-AF65-F5344CB8AC3E}">
        <p14:creationId xmlns:p14="http://schemas.microsoft.com/office/powerpoint/2010/main" val="3658237667"/>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24.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64C9AA"/>
          </a:solidFill>
          <a:ln>
            <a:noFill/>
          </a:ln>
        </p:spPr>
        <p:txBody>
          <a:bodyPr rtlCol="0" anchor="ctr"/>
          <a:lstStyle/>
          <a:p>
            <a:pPr algn="ctr"/>
            <a:endParaRPr lang="zh-CN" altLang="en-US" sz="2400">
              <a:solidFill>
                <a:srgbClr val="64C9AA"/>
              </a:solidFill>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64C9AA"/>
                </a:solidFill>
                <a:latin typeface="方正尚酷简体" panose="03000509000000000000" pitchFamily="65" charset="-122"/>
                <a:ea typeface="方正尚酷简体" panose="03000509000000000000" pitchFamily="65" charset="-122"/>
              </a:rPr>
              <a:t>四、现场执行策略</a:t>
            </a:r>
          </a:p>
        </p:txBody>
      </p:sp>
      <p:grpSp>
        <p:nvGrpSpPr>
          <p:cNvPr id="5" name="组合 4"/>
          <p:cNvGrpSpPr/>
          <p:nvPr/>
        </p:nvGrpSpPr>
        <p:grpSpPr>
          <a:xfrm>
            <a:off x="3457465" y="2917687"/>
            <a:ext cx="3001813" cy="2466345"/>
            <a:chOff x="3457465" y="2612887"/>
            <a:chExt cx="3001813" cy="2466345"/>
          </a:xfrm>
        </p:grpSpPr>
        <p:sp>
          <p:nvSpPr>
            <p:cNvPr id="6" name="Freeform 6"/>
            <p:cNvSpPr>
              <a:spLocks/>
            </p:cNvSpPr>
            <p:nvPr/>
          </p:nvSpPr>
          <p:spPr bwMode="auto">
            <a:xfrm>
              <a:off x="3457465" y="2612887"/>
              <a:ext cx="3001813" cy="2466345"/>
            </a:xfrm>
            <a:custGeom>
              <a:avLst/>
              <a:gdLst>
                <a:gd name="T0" fmla="*/ 217 w 703"/>
                <a:gd name="T1" fmla="*/ 376 h 576"/>
                <a:gd name="T2" fmla="*/ 174 w 703"/>
                <a:gd name="T3" fmla="*/ 332 h 576"/>
                <a:gd name="T4" fmla="*/ 26 w 703"/>
                <a:gd name="T5" fmla="*/ 189 h 576"/>
                <a:gd name="T6" fmla="*/ 16 w 703"/>
                <a:gd name="T7" fmla="*/ 145 h 576"/>
                <a:gd name="T8" fmla="*/ 74 w 703"/>
                <a:gd name="T9" fmla="*/ 139 h 576"/>
                <a:gd name="T10" fmla="*/ 253 w 703"/>
                <a:gd name="T11" fmla="*/ 314 h 576"/>
                <a:gd name="T12" fmla="*/ 264 w 703"/>
                <a:gd name="T13" fmla="*/ 324 h 576"/>
                <a:gd name="T14" fmla="*/ 270 w 703"/>
                <a:gd name="T15" fmla="*/ 321 h 576"/>
                <a:gd name="T16" fmla="*/ 262 w 703"/>
                <a:gd name="T17" fmla="*/ 306 h 576"/>
                <a:gd name="T18" fmla="*/ 45 w 703"/>
                <a:gd name="T19" fmla="*/ 94 h 576"/>
                <a:gd name="T20" fmla="*/ 35 w 703"/>
                <a:gd name="T21" fmla="*/ 84 h 576"/>
                <a:gd name="T22" fmla="*/ 34 w 703"/>
                <a:gd name="T23" fmla="*/ 34 h 576"/>
                <a:gd name="T24" fmla="*/ 82 w 703"/>
                <a:gd name="T25" fmla="*/ 35 h 576"/>
                <a:gd name="T26" fmla="*/ 122 w 703"/>
                <a:gd name="T27" fmla="*/ 74 h 576"/>
                <a:gd name="T28" fmla="*/ 308 w 703"/>
                <a:gd name="T29" fmla="*/ 256 h 576"/>
                <a:gd name="T30" fmla="*/ 322 w 703"/>
                <a:gd name="T31" fmla="*/ 266 h 576"/>
                <a:gd name="T32" fmla="*/ 327 w 703"/>
                <a:gd name="T33" fmla="*/ 260 h 576"/>
                <a:gd name="T34" fmla="*/ 315 w 703"/>
                <a:gd name="T35" fmla="*/ 245 h 576"/>
                <a:gd name="T36" fmla="*/ 142 w 703"/>
                <a:gd name="T37" fmla="*/ 76 h 576"/>
                <a:gd name="T38" fmla="*/ 129 w 703"/>
                <a:gd name="T39" fmla="*/ 64 h 576"/>
                <a:gd name="T40" fmla="*/ 126 w 703"/>
                <a:gd name="T41" fmla="*/ 14 h 576"/>
                <a:gd name="T42" fmla="*/ 177 w 703"/>
                <a:gd name="T43" fmla="*/ 16 h 576"/>
                <a:gd name="T44" fmla="*/ 376 w 703"/>
                <a:gd name="T45" fmla="*/ 210 h 576"/>
                <a:gd name="T46" fmla="*/ 441 w 703"/>
                <a:gd name="T47" fmla="*/ 244 h 576"/>
                <a:gd name="T48" fmla="*/ 461 w 703"/>
                <a:gd name="T49" fmla="*/ 207 h 576"/>
                <a:gd name="T50" fmla="*/ 420 w 703"/>
                <a:gd name="T51" fmla="*/ 176 h 576"/>
                <a:gd name="T52" fmla="*/ 361 w 703"/>
                <a:gd name="T53" fmla="*/ 147 h 576"/>
                <a:gd name="T54" fmla="*/ 325 w 703"/>
                <a:gd name="T55" fmla="*/ 71 h 576"/>
                <a:gd name="T56" fmla="*/ 558 w 703"/>
                <a:gd name="T57" fmla="*/ 198 h 576"/>
                <a:gd name="T58" fmla="*/ 603 w 703"/>
                <a:gd name="T59" fmla="*/ 282 h 576"/>
                <a:gd name="T60" fmla="*/ 644 w 703"/>
                <a:gd name="T61" fmla="*/ 362 h 576"/>
                <a:gd name="T62" fmla="*/ 703 w 703"/>
                <a:gd name="T63" fmla="*/ 430 h 576"/>
                <a:gd name="T64" fmla="*/ 673 w 703"/>
                <a:gd name="T65" fmla="*/ 437 h 576"/>
                <a:gd name="T66" fmla="*/ 525 w 703"/>
                <a:gd name="T67" fmla="*/ 501 h 576"/>
                <a:gd name="T68" fmla="*/ 202 w 703"/>
                <a:gd name="T69" fmla="*/ 467 h 576"/>
                <a:gd name="T70" fmla="*/ 19 w 703"/>
                <a:gd name="T71" fmla="*/ 288 h 576"/>
                <a:gd name="T72" fmla="*/ 14 w 703"/>
                <a:gd name="T73" fmla="*/ 239 h 576"/>
                <a:gd name="T74" fmla="*/ 64 w 703"/>
                <a:gd name="T75" fmla="*/ 242 h 576"/>
                <a:gd name="T76" fmla="*/ 197 w 703"/>
                <a:gd name="T77" fmla="*/ 372 h 576"/>
                <a:gd name="T78" fmla="*/ 212 w 703"/>
                <a:gd name="T79" fmla="*/ 382 h 576"/>
                <a:gd name="T80" fmla="*/ 217 w 703"/>
                <a:gd name="T81" fmla="*/ 37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3" h="576">
                  <a:moveTo>
                    <a:pt x="217" y="376"/>
                  </a:moveTo>
                  <a:cubicBezTo>
                    <a:pt x="203" y="362"/>
                    <a:pt x="188" y="347"/>
                    <a:pt x="174" y="332"/>
                  </a:cubicBezTo>
                  <a:cubicBezTo>
                    <a:pt x="124" y="284"/>
                    <a:pt x="75" y="236"/>
                    <a:pt x="26" y="189"/>
                  </a:cubicBezTo>
                  <a:cubicBezTo>
                    <a:pt x="13" y="176"/>
                    <a:pt x="8" y="162"/>
                    <a:pt x="16" y="145"/>
                  </a:cubicBezTo>
                  <a:cubicBezTo>
                    <a:pt x="26" y="122"/>
                    <a:pt x="53" y="119"/>
                    <a:pt x="74" y="139"/>
                  </a:cubicBezTo>
                  <a:cubicBezTo>
                    <a:pt x="134" y="197"/>
                    <a:pt x="193" y="256"/>
                    <a:pt x="253" y="314"/>
                  </a:cubicBezTo>
                  <a:cubicBezTo>
                    <a:pt x="256" y="317"/>
                    <a:pt x="260" y="321"/>
                    <a:pt x="264" y="324"/>
                  </a:cubicBezTo>
                  <a:cubicBezTo>
                    <a:pt x="266" y="323"/>
                    <a:pt x="268" y="322"/>
                    <a:pt x="270" y="321"/>
                  </a:cubicBezTo>
                  <a:cubicBezTo>
                    <a:pt x="267" y="316"/>
                    <a:pt x="266" y="310"/>
                    <a:pt x="262" y="306"/>
                  </a:cubicBezTo>
                  <a:cubicBezTo>
                    <a:pt x="190" y="236"/>
                    <a:pt x="117" y="165"/>
                    <a:pt x="45" y="94"/>
                  </a:cubicBezTo>
                  <a:cubicBezTo>
                    <a:pt x="41" y="91"/>
                    <a:pt x="38" y="88"/>
                    <a:pt x="35" y="84"/>
                  </a:cubicBezTo>
                  <a:cubicBezTo>
                    <a:pt x="20" y="68"/>
                    <a:pt x="20" y="48"/>
                    <a:pt x="34" y="34"/>
                  </a:cubicBezTo>
                  <a:cubicBezTo>
                    <a:pt x="47" y="21"/>
                    <a:pt x="67" y="21"/>
                    <a:pt x="82" y="35"/>
                  </a:cubicBezTo>
                  <a:cubicBezTo>
                    <a:pt x="96" y="48"/>
                    <a:pt x="109" y="61"/>
                    <a:pt x="122" y="74"/>
                  </a:cubicBezTo>
                  <a:cubicBezTo>
                    <a:pt x="184" y="135"/>
                    <a:pt x="246" y="195"/>
                    <a:pt x="308" y="256"/>
                  </a:cubicBezTo>
                  <a:cubicBezTo>
                    <a:pt x="312" y="260"/>
                    <a:pt x="318" y="262"/>
                    <a:pt x="322" y="266"/>
                  </a:cubicBezTo>
                  <a:cubicBezTo>
                    <a:pt x="324" y="264"/>
                    <a:pt x="326" y="262"/>
                    <a:pt x="327" y="260"/>
                  </a:cubicBezTo>
                  <a:cubicBezTo>
                    <a:pt x="323" y="255"/>
                    <a:pt x="319" y="250"/>
                    <a:pt x="315" y="245"/>
                  </a:cubicBezTo>
                  <a:cubicBezTo>
                    <a:pt x="257" y="189"/>
                    <a:pt x="199" y="133"/>
                    <a:pt x="142" y="76"/>
                  </a:cubicBezTo>
                  <a:cubicBezTo>
                    <a:pt x="137" y="72"/>
                    <a:pt x="133" y="68"/>
                    <a:pt x="129" y="64"/>
                  </a:cubicBezTo>
                  <a:cubicBezTo>
                    <a:pt x="114" y="47"/>
                    <a:pt x="112" y="28"/>
                    <a:pt x="126" y="14"/>
                  </a:cubicBezTo>
                  <a:cubicBezTo>
                    <a:pt x="139" y="0"/>
                    <a:pt x="161" y="0"/>
                    <a:pt x="177" y="16"/>
                  </a:cubicBezTo>
                  <a:cubicBezTo>
                    <a:pt x="244" y="80"/>
                    <a:pt x="310" y="145"/>
                    <a:pt x="376" y="210"/>
                  </a:cubicBezTo>
                  <a:cubicBezTo>
                    <a:pt x="394" y="227"/>
                    <a:pt x="413" y="245"/>
                    <a:pt x="441" y="244"/>
                  </a:cubicBezTo>
                  <a:cubicBezTo>
                    <a:pt x="466" y="243"/>
                    <a:pt x="476" y="227"/>
                    <a:pt x="461" y="207"/>
                  </a:cubicBezTo>
                  <a:cubicBezTo>
                    <a:pt x="451" y="194"/>
                    <a:pt x="435" y="185"/>
                    <a:pt x="420" y="176"/>
                  </a:cubicBezTo>
                  <a:cubicBezTo>
                    <a:pt x="401" y="165"/>
                    <a:pt x="380" y="159"/>
                    <a:pt x="361" y="147"/>
                  </a:cubicBezTo>
                  <a:cubicBezTo>
                    <a:pt x="335" y="131"/>
                    <a:pt x="325" y="105"/>
                    <a:pt x="325" y="71"/>
                  </a:cubicBezTo>
                  <a:cubicBezTo>
                    <a:pt x="419" y="87"/>
                    <a:pt x="504" y="115"/>
                    <a:pt x="558" y="198"/>
                  </a:cubicBezTo>
                  <a:cubicBezTo>
                    <a:pt x="575" y="224"/>
                    <a:pt x="588" y="254"/>
                    <a:pt x="603" y="282"/>
                  </a:cubicBezTo>
                  <a:cubicBezTo>
                    <a:pt x="616" y="309"/>
                    <a:pt x="627" y="337"/>
                    <a:pt x="644" y="362"/>
                  </a:cubicBezTo>
                  <a:cubicBezTo>
                    <a:pt x="660" y="386"/>
                    <a:pt x="683" y="407"/>
                    <a:pt x="703" y="430"/>
                  </a:cubicBezTo>
                  <a:cubicBezTo>
                    <a:pt x="694" y="432"/>
                    <a:pt x="684" y="435"/>
                    <a:pt x="673" y="437"/>
                  </a:cubicBezTo>
                  <a:cubicBezTo>
                    <a:pt x="620" y="450"/>
                    <a:pt x="571" y="471"/>
                    <a:pt x="525" y="501"/>
                  </a:cubicBezTo>
                  <a:cubicBezTo>
                    <a:pt x="412" y="576"/>
                    <a:pt x="294" y="553"/>
                    <a:pt x="202" y="467"/>
                  </a:cubicBezTo>
                  <a:cubicBezTo>
                    <a:pt x="140" y="408"/>
                    <a:pt x="80" y="348"/>
                    <a:pt x="19" y="288"/>
                  </a:cubicBezTo>
                  <a:cubicBezTo>
                    <a:pt x="2" y="271"/>
                    <a:pt x="0" y="253"/>
                    <a:pt x="14" y="239"/>
                  </a:cubicBezTo>
                  <a:cubicBezTo>
                    <a:pt x="28" y="225"/>
                    <a:pt x="47" y="226"/>
                    <a:pt x="64" y="242"/>
                  </a:cubicBezTo>
                  <a:cubicBezTo>
                    <a:pt x="108" y="285"/>
                    <a:pt x="152" y="329"/>
                    <a:pt x="197" y="372"/>
                  </a:cubicBezTo>
                  <a:cubicBezTo>
                    <a:pt x="201" y="376"/>
                    <a:pt x="207" y="379"/>
                    <a:pt x="212" y="382"/>
                  </a:cubicBezTo>
                  <a:cubicBezTo>
                    <a:pt x="214" y="380"/>
                    <a:pt x="215" y="378"/>
                    <a:pt x="217" y="376"/>
                  </a:cubicBezTo>
                  <a:close/>
                </a:path>
              </a:pathLst>
            </a:cu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48"/>
            <p:cNvSpPr>
              <a:spLocks noChangeAspect="1" noEditPoints="1"/>
            </p:cNvSpPr>
            <p:nvPr/>
          </p:nvSpPr>
          <p:spPr bwMode="auto">
            <a:xfrm>
              <a:off x="5005669" y="4030137"/>
              <a:ext cx="468000" cy="447969"/>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8" name="组合 7"/>
          <p:cNvGrpSpPr/>
          <p:nvPr/>
        </p:nvGrpSpPr>
        <p:grpSpPr>
          <a:xfrm>
            <a:off x="5644727" y="2874579"/>
            <a:ext cx="3044923" cy="2411889"/>
            <a:chOff x="5644727" y="2569779"/>
            <a:chExt cx="3044923" cy="2411889"/>
          </a:xfrm>
          <a:solidFill>
            <a:srgbClr val="317E6A"/>
          </a:solidFill>
        </p:grpSpPr>
        <p:sp>
          <p:nvSpPr>
            <p:cNvPr id="9" name="Freeform 5"/>
            <p:cNvSpPr>
              <a:spLocks/>
            </p:cNvSpPr>
            <p:nvPr/>
          </p:nvSpPr>
          <p:spPr bwMode="auto">
            <a:xfrm>
              <a:off x="5644727" y="2569779"/>
              <a:ext cx="3044923" cy="2411889"/>
            </a:xfrm>
            <a:custGeom>
              <a:avLst/>
              <a:gdLst>
                <a:gd name="T0" fmla="*/ 442 w 713"/>
                <a:gd name="T1" fmla="*/ 244 h 563"/>
                <a:gd name="T2" fmla="*/ 456 w 713"/>
                <a:gd name="T3" fmla="*/ 261 h 563"/>
                <a:gd name="T4" fmla="*/ 668 w 713"/>
                <a:gd name="T5" fmla="*/ 467 h 563"/>
                <a:gd name="T6" fmla="*/ 683 w 713"/>
                <a:gd name="T7" fmla="*/ 483 h 563"/>
                <a:gd name="T8" fmla="*/ 680 w 713"/>
                <a:gd name="T9" fmla="*/ 527 h 563"/>
                <a:gd name="T10" fmla="*/ 636 w 713"/>
                <a:gd name="T11" fmla="*/ 533 h 563"/>
                <a:gd name="T12" fmla="*/ 623 w 713"/>
                <a:gd name="T13" fmla="*/ 522 h 563"/>
                <a:gd name="T14" fmla="*/ 405 w 713"/>
                <a:gd name="T15" fmla="*/ 309 h 563"/>
                <a:gd name="T16" fmla="*/ 390 w 713"/>
                <a:gd name="T17" fmla="*/ 298 h 563"/>
                <a:gd name="T18" fmla="*/ 386 w 713"/>
                <a:gd name="T19" fmla="*/ 302 h 563"/>
                <a:gd name="T20" fmla="*/ 395 w 713"/>
                <a:gd name="T21" fmla="*/ 313 h 563"/>
                <a:gd name="T22" fmla="*/ 579 w 713"/>
                <a:gd name="T23" fmla="*/ 494 h 563"/>
                <a:gd name="T24" fmla="*/ 595 w 713"/>
                <a:gd name="T25" fmla="*/ 520 h 563"/>
                <a:gd name="T26" fmla="*/ 579 w 713"/>
                <a:gd name="T27" fmla="*/ 555 h 563"/>
                <a:gd name="T28" fmla="*/ 538 w 713"/>
                <a:gd name="T29" fmla="*/ 551 h 563"/>
                <a:gd name="T30" fmla="*/ 489 w 713"/>
                <a:gd name="T31" fmla="*/ 504 h 563"/>
                <a:gd name="T32" fmla="*/ 337 w 713"/>
                <a:gd name="T33" fmla="*/ 356 h 563"/>
                <a:gd name="T34" fmla="*/ 292 w 713"/>
                <a:gd name="T35" fmla="*/ 323 h 563"/>
                <a:gd name="T36" fmla="*/ 249 w 713"/>
                <a:gd name="T37" fmla="*/ 328 h 563"/>
                <a:gd name="T38" fmla="*/ 264 w 713"/>
                <a:gd name="T39" fmla="*/ 369 h 563"/>
                <a:gd name="T40" fmla="*/ 304 w 713"/>
                <a:gd name="T41" fmla="*/ 390 h 563"/>
                <a:gd name="T42" fmla="*/ 357 w 713"/>
                <a:gd name="T43" fmla="*/ 418 h 563"/>
                <a:gd name="T44" fmla="*/ 388 w 713"/>
                <a:gd name="T45" fmla="*/ 491 h 563"/>
                <a:gd name="T46" fmla="*/ 356 w 713"/>
                <a:gd name="T47" fmla="*/ 486 h 563"/>
                <a:gd name="T48" fmla="*/ 151 w 713"/>
                <a:gd name="T49" fmla="*/ 363 h 563"/>
                <a:gd name="T50" fmla="*/ 109 w 713"/>
                <a:gd name="T51" fmla="*/ 282 h 563"/>
                <a:gd name="T52" fmla="*/ 0 w 713"/>
                <a:gd name="T53" fmla="*/ 133 h 563"/>
                <a:gd name="T54" fmla="*/ 16 w 713"/>
                <a:gd name="T55" fmla="*/ 129 h 563"/>
                <a:gd name="T56" fmla="*/ 198 w 713"/>
                <a:gd name="T57" fmla="*/ 54 h 563"/>
                <a:gd name="T58" fmla="*/ 419 w 713"/>
                <a:gd name="T59" fmla="*/ 35 h 563"/>
                <a:gd name="T60" fmla="*/ 510 w 713"/>
                <a:gd name="T61" fmla="*/ 95 h 563"/>
                <a:gd name="T62" fmla="*/ 694 w 713"/>
                <a:gd name="T63" fmla="*/ 273 h 563"/>
                <a:gd name="T64" fmla="*/ 698 w 713"/>
                <a:gd name="T65" fmla="*/ 324 h 563"/>
                <a:gd name="T66" fmla="*/ 647 w 713"/>
                <a:gd name="T67" fmla="*/ 320 h 563"/>
                <a:gd name="T68" fmla="*/ 517 w 713"/>
                <a:gd name="T69" fmla="*/ 193 h 563"/>
                <a:gd name="T70" fmla="*/ 502 w 713"/>
                <a:gd name="T71" fmla="*/ 180 h 563"/>
                <a:gd name="T72" fmla="*/ 497 w 713"/>
                <a:gd name="T73" fmla="*/ 185 h 563"/>
                <a:gd name="T74" fmla="*/ 510 w 713"/>
                <a:gd name="T75" fmla="*/ 201 h 563"/>
                <a:gd name="T76" fmla="*/ 682 w 713"/>
                <a:gd name="T77" fmla="*/ 368 h 563"/>
                <a:gd name="T78" fmla="*/ 690 w 713"/>
                <a:gd name="T79" fmla="*/ 377 h 563"/>
                <a:gd name="T80" fmla="*/ 690 w 713"/>
                <a:gd name="T81" fmla="*/ 427 h 563"/>
                <a:gd name="T82" fmla="*/ 642 w 713"/>
                <a:gd name="T83" fmla="*/ 427 h 563"/>
                <a:gd name="T84" fmla="*/ 577 w 713"/>
                <a:gd name="T85" fmla="*/ 365 h 563"/>
                <a:gd name="T86" fmla="*/ 458 w 713"/>
                <a:gd name="T87" fmla="*/ 249 h 563"/>
                <a:gd name="T88" fmla="*/ 447 w 713"/>
                <a:gd name="T89" fmla="*/ 239 h 563"/>
                <a:gd name="T90" fmla="*/ 442 w 713"/>
                <a:gd name="T91" fmla="*/ 244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3" h="563">
                  <a:moveTo>
                    <a:pt x="442" y="244"/>
                  </a:moveTo>
                  <a:cubicBezTo>
                    <a:pt x="447" y="250"/>
                    <a:pt x="451" y="256"/>
                    <a:pt x="456" y="261"/>
                  </a:cubicBezTo>
                  <a:cubicBezTo>
                    <a:pt x="527" y="330"/>
                    <a:pt x="597" y="399"/>
                    <a:pt x="668" y="467"/>
                  </a:cubicBezTo>
                  <a:cubicBezTo>
                    <a:pt x="673" y="473"/>
                    <a:pt x="679" y="477"/>
                    <a:pt x="683" y="483"/>
                  </a:cubicBezTo>
                  <a:cubicBezTo>
                    <a:pt x="693" y="499"/>
                    <a:pt x="692" y="514"/>
                    <a:pt x="680" y="527"/>
                  </a:cubicBezTo>
                  <a:cubicBezTo>
                    <a:pt x="667" y="541"/>
                    <a:pt x="652" y="542"/>
                    <a:pt x="636" y="533"/>
                  </a:cubicBezTo>
                  <a:cubicBezTo>
                    <a:pt x="631" y="530"/>
                    <a:pt x="627" y="526"/>
                    <a:pt x="623" y="522"/>
                  </a:cubicBezTo>
                  <a:cubicBezTo>
                    <a:pt x="550" y="451"/>
                    <a:pt x="478" y="380"/>
                    <a:pt x="405" y="309"/>
                  </a:cubicBezTo>
                  <a:cubicBezTo>
                    <a:pt x="401" y="305"/>
                    <a:pt x="395" y="302"/>
                    <a:pt x="390" y="298"/>
                  </a:cubicBezTo>
                  <a:cubicBezTo>
                    <a:pt x="388" y="299"/>
                    <a:pt x="387" y="301"/>
                    <a:pt x="386" y="302"/>
                  </a:cubicBezTo>
                  <a:cubicBezTo>
                    <a:pt x="389" y="306"/>
                    <a:pt x="391" y="310"/>
                    <a:pt x="395" y="313"/>
                  </a:cubicBezTo>
                  <a:cubicBezTo>
                    <a:pt x="456" y="373"/>
                    <a:pt x="518" y="433"/>
                    <a:pt x="579" y="494"/>
                  </a:cubicBezTo>
                  <a:cubicBezTo>
                    <a:pt x="586" y="501"/>
                    <a:pt x="593" y="510"/>
                    <a:pt x="595" y="520"/>
                  </a:cubicBezTo>
                  <a:cubicBezTo>
                    <a:pt x="599" y="535"/>
                    <a:pt x="593" y="548"/>
                    <a:pt x="579" y="555"/>
                  </a:cubicBezTo>
                  <a:cubicBezTo>
                    <a:pt x="565" y="563"/>
                    <a:pt x="550" y="562"/>
                    <a:pt x="538" y="551"/>
                  </a:cubicBezTo>
                  <a:cubicBezTo>
                    <a:pt x="521" y="536"/>
                    <a:pt x="505" y="520"/>
                    <a:pt x="489" y="504"/>
                  </a:cubicBezTo>
                  <a:cubicBezTo>
                    <a:pt x="439" y="454"/>
                    <a:pt x="388" y="405"/>
                    <a:pt x="337" y="356"/>
                  </a:cubicBezTo>
                  <a:cubicBezTo>
                    <a:pt x="324" y="343"/>
                    <a:pt x="308" y="333"/>
                    <a:pt x="292" y="323"/>
                  </a:cubicBezTo>
                  <a:cubicBezTo>
                    <a:pt x="275" y="313"/>
                    <a:pt x="254" y="316"/>
                    <a:pt x="249" y="328"/>
                  </a:cubicBezTo>
                  <a:cubicBezTo>
                    <a:pt x="241" y="345"/>
                    <a:pt x="250" y="359"/>
                    <a:pt x="264" y="369"/>
                  </a:cubicBezTo>
                  <a:cubicBezTo>
                    <a:pt x="276" y="378"/>
                    <a:pt x="290" y="383"/>
                    <a:pt x="304" y="390"/>
                  </a:cubicBezTo>
                  <a:cubicBezTo>
                    <a:pt x="322" y="400"/>
                    <a:pt x="341" y="407"/>
                    <a:pt x="357" y="418"/>
                  </a:cubicBezTo>
                  <a:cubicBezTo>
                    <a:pt x="380" y="435"/>
                    <a:pt x="389" y="460"/>
                    <a:pt x="388" y="491"/>
                  </a:cubicBezTo>
                  <a:cubicBezTo>
                    <a:pt x="376" y="489"/>
                    <a:pt x="366" y="488"/>
                    <a:pt x="356" y="486"/>
                  </a:cubicBezTo>
                  <a:cubicBezTo>
                    <a:pt x="273" y="470"/>
                    <a:pt x="199" y="437"/>
                    <a:pt x="151" y="363"/>
                  </a:cubicBezTo>
                  <a:cubicBezTo>
                    <a:pt x="135" y="337"/>
                    <a:pt x="120" y="310"/>
                    <a:pt x="109" y="282"/>
                  </a:cubicBezTo>
                  <a:cubicBezTo>
                    <a:pt x="85" y="224"/>
                    <a:pt x="57" y="171"/>
                    <a:pt x="0" y="133"/>
                  </a:cubicBezTo>
                  <a:cubicBezTo>
                    <a:pt x="8" y="131"/>
                    <a:pt x="12" y="130"/>
                    <a:pt x="16" y="129"/>
                  </a:cubicBezTo>
                  <a:cubicBezTo>
                    <a:pt x="82" y="117"/>
                    <a:pt x="141" y="89"/>
                    <a:pt x="198" y="54"/>
                  </a:cubicBezTo>
                  <a:cubicBezTo>
                    <a:pt x="268" y="10"/>
                    <a:pt x="343" y="0"/>
                    <a:pt x="419" y="35"/>
                  </a:cubicBezTo>
                  <a:cubicBezTo>
                    <a:pt x="452" y="50"/>
                    <a:pt x="483" y="71"/>
                    <a:pt x="510" y="95"/>
                  </a:cubicBezTo>
                  <a:cubicBezTo>
                    <a:pt x="573" y="153"/>
                    <a:pt x="633" y="214"/>
                    <a:pt x="694" y="273"/>
                  </a:cubicBezTo>
                  <a:cubicBezTo>
                    <a:pt x="711" y="291"/>
                    <a:pt x="713" y="310"/>
                    <a:pt x="698" y="324"/>
                  </a:cubicBezTo>
                  <a:cubicBezTo>
                    <a:pt x="684" y="339"/>
                    <a:pt x="665" y="337"/>
                    <a:pt x="647" y="320"/>
                  </a:cubicBezTo>
                  <a:cubicBezTo>
                    <a:pt x="604" y="278"/>
                    <a:pt x="560" y="236"/>
                    <a:pt x="517" y="193"/>
                  </a:cubicBezTo>
                  <a:cubicBezTo>
                    <a:pt x="512" y="189"/>
                    <a:pt x="507" y="184"/>
                    <a:pt x="502" y="180"/>
                  </a:cubicBezTo>
                  <a:cubicBezTo>
                    <a:pt x="500" y="182"/>
                    <a:pt x="498" y="183"/>
                    <a:pt x="497" y="185"/>
                  </a:cubicBezTo>
                  <a:cubicBezTo>
                    <a:pt x="501" y="190"/>
                    <a:pt x="505" y="196"/>
                    <a:pt x="510" y="201"/>
                  </a:cubicBezTo>
                  <a:cubicBezTo>
                    <a:pt x="567" y="257"/>
                    <a:pt x="625" y="313"/>
                    <a:pt x="682" y="368"/>
                  </a:cubicBezTo>
                  <a:cubicBezTo>
                    <a:pt x="685" y="371"/>
                    <a:pt x="688" y="374"/>
                    <a:pt x="690" y="377"/>
                  </a:cubicBezTo>
                  <a:cubicBezTo>
                    <a:pt x="704" y="393"/>
                    <a:pt x="704" y="413"/>
                    <a:pt x="690" y="427"/>
                  </a:cubicBezTo>
                  <a:cubicBezTo>
                    <a:pt x="676" y="441"/>
                    <a:pt x="657" y="442"/>
                    <a:pt x="642" y="427"/>
                  </a:cubicBezTo>
                  <a:cubicBezTo>
                    <a:pt x="620" y="407"/>
                    <a:pt x="599" y="386"/>
                    <a:pt x="577" y="365"/>
                  </a:cubicBezTo>
                  <a:cubicBezTo>
                    <a:pt x="537" y="326"/>
                    <a:pt x="498" y="287"/>
                    <a:pt x="458" y="249"/>
                  </a:cubicBezTo>
                  <a:cubicBezTo>
                    <a:pt x="455" y="245"/>
                    <a:pt x="451" y="242"/>
                    <a:pt x="447" y="239"/>
                  </a:cubicBezTo>
                  <a:cubicBezTo>
                    <a:pt x="445" y="241"/>
                    <a:pt x="443" y="243"/>
                    <a:pt x="442" y="244"/>
                  </a:cubicBezTo>
                  <a:close/>
                </a:path>
              </a:pathLst>
            </a:custGeom>
            <a:noFill/>
            <a:ln>
              <a:solidFill>
                <a:srgbClr val="F371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6"/>
            <p:cNvSpPr>
              <a:spLocks noEditPoints="1"/>
            </p:cNvSpPr>
            <p:nvPr/>
          </p:nvSpPr>
          <p:spPr bwMode="auto">
            <a:xfrm>
              <a:off x="6724740" y="3144305"/>
              <a:ext cx="640056" cy="51042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37165"/>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1" name="组合 10"/>
          <p:cNvGrpSpPr/>
          <p:nvPr/>
        </p:nvGrpSpPr>
        <p:grpSpPr>
          <a:xfrm>
            <a:off x="1410056" y="2467009"/>
            <a:ext cx="2031644" cy="3245695"/>
            <a:chOff x="1410056" y="1784837"/>
            <a:chExt cx="2031644" cy="3245695"/>
          </a:xfrm>
        </p:grpSpPr>
        <p:sp>
          <p:nvSpPr>
            <p:cNvPr id="12" name="矩形 11"/>
            <p:cNvSpPr/>
            <p:nvPr/>
          </p:nvSpPr>
          <p:spPr>
            <a:xfrm>
              <a:off x="1861856" y="3368538"/>
              <a:ext cx="1107996" cy="369332"/>
            </a:xfrm>
            <a:prstGeom prst="rect">
              <a:avLst/>
            </a:prstGeom>
            <a:noFill/>
          </p:spPr>
          <p:txBody>
            <a:bodyPr wrap="none" rtlCol="0">
              <a:spAutoFit/>
            </a:bodyPr>
            <a:lstStyle/>
            <a:p>
              <a:pPr algn="ctr"/>
              <a:r>
                <a:rPr lang="zh-CN" altLang="en-US" dirty="0">
                  <a:solidFill>
                    <a:srgbClr val="64C9AA"/>
                  </a:solidFill>
                  <a:latin typeface="迷你简菱心" panose="02010609000101010101" pitchFamily="49" charset="-122"/>
                  <a:ea typeface="迷你简菱心" panose="02010609000101010101" pitchFamily="49" charset="-122"/>
                </a:rPr>
                <a:t>应急预案</a:t>
              </a:r>
            </a:p>
          </p:txBody>
        </p:sp>
        <p:sp>
          <p:nvSpPr>
            <p:cNvPr id="13" name="矩形 12"/>
            <p:cNvSpPr/>
            <p:nvPr/>
          </p:nvSpPr>
          <p:spPr>
            <a:xfrm>
              <a:off x="1410056" y="3737870"/>
              <a:ext cx="2031644" cy="1292662"/>
            </a:xfrm>
            <a:prstGeom prst="rect">
              <a:avLst/>
            </a:prstGeom>
            <a:noFill/>
          </p:spPr>
          <p:txBody>
            <a:bodyPr wrap="square" rtlCol="0">
              <a:spAutoFit/>
            </a:bodyPr>
            <a:lstStyle/>
            <a:p>
              <a:pPr algn="ctr">
                <a:lnSpc>
                  <a:spcPct val="130000"/>
                </a:lnSpc>
                <a:spcAft>
                  <a:spcPts val="60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点击输入简要文字内容，文字内容需概括精炼，不用多余的文字修饰，言简意赅的说明分项内容，文字内容需概括精炼</a:t>
              </a:r>
            </a:p>
          </p:txBody>
        </p:sp>
        <p:sp>
          <p:nvSpPr>
            <p:cNvPr id="14" name="文本框 13"/>
            <p:cNvSpPr txBox="1"/>
            <p:nvPr/>
          </p:nvSpPr>
          <p:spPr>
            <a:xfrm>
              <a:off x="1715444" y="1784837"/>
              <a:ext cx="1609737" cy="1569660"/>
            </a:xfrm>
            <a:prstGeom prst="rect">
              <a:avLst/>
            </a:prstGeom>
            <a:noFill/>
          </p:spPr>
          <p:txBody>
            <a:bodyPr wrap="none" rtlCol="0">
              <a:spAutoFit/>
            </a:bodyPr>
            <a:lstStyle/>
            <a:p>
              <a:r>
                <a:rPr lang="en-US" altLang="zh-CN" sz="9600" dirty="0">
                  <a:solidFill>
                    <a:srgbClr val="64C9AA"/>
                  </a:solidFill>
                  <a:latin typeface="Agency FB" panose="020B0503020202020204" pitchFamily="34" charset="0"/>
                </a:rPr>
                <a:t>55</a:t>
              </a:r>
              <a:r>
                <a:rPr lang="en-US" altLang="zh-CN" sz="4800" dirty="0">
                  <a:solidFill>
                    <a:srgbClr val="64C9AA"/>
                  </a:solidFill>
                  <a:latin typeface="Agency FB" panose="020B0503020202020204" pitchFamily="34" charset="0"/>
                </a:rPr>
                <a:t>%</a:t>
              </a:r>
              <a:endParaRPr lang="zh-CN" altLang="en-US" sz="4800" dirty="0">
                <a:solidFill>
                  <a:srgbClr val="64C9AA"/>
                </a:solidFill>
                <a:latin typeface="Agency FB" panose="020B0503020202020204" pitchFamily="34" charset="0"/>
              </a:endParaRPr>
            </a:p>
          </p:txBody>
        </p:sp>
      </p:grpSp>
      <p:grpSp>
        <p:nvGrpSpPr>
          <p:cNvPr id="15" name="组合 14"/>
          <p:cNvGrpSpPr/>
          <p:nvPr/>
        </p:nvGrpSpPr>
        <p:grpSpPr>
          <a:xfrm>
            <a:off x="8750300" y="2541523"/>
            <a:ext cx="2031646" cy="3137133"/>
            <a:chOff x="8750300" y="1859351"/>
            <a:chExt cx="2031646" cy="3137133"/>
          </a:xfrm>
        </p:grpSpPr>
        <p:sp>
          <p:nvSpPr>
            <p:cNvPr id="16" name="矩形 15"/>
            <p:cNvSpPr/>
            <p:nvPr/>
          </p:nvSpPr>
          <p:spPr>
            <a:xfrm>
              <a:off x="9207774" y="3368538"/>
              <a:ext cx="1107996" cy="369332"/>
            </a:xfrm>
            <a:prstGeom prst="rect">
              <a:avLst/>
            </a:prstGeom>
            <a:noFill/>
          </p:spPr>
          <p:txBody>
            <a:bodyPr wrap="none" rtlCol="0">
              <a:spAutoFit/>
            </a:bodyPr>
            <a:lstStyle/>
            <a:p>
              <a:pPr algn="ctr"/>
              <a:r>
                <a:rPr lang="zh-CN" altLang="en-US" dirty="0">
                  <a:solidFill>
                    <a:srgbClr val="F37165"/>
                  </a:solidFill>
                  <a:latin typeface="迷你简菱心" panose="02010609000101010101" pitchFamily="49" charset="-122"/>
                  <a:ea typeface="迷你简菱心" panose="02010609000101010101" pitchFamily="49" charset="-122"/>
                </a:rPr>
                <a:t>应急预案</a:t>
              </a:r>
            </a:p>
          </p:txBody>
        </p:sp>
        <p:sp>
          <p:nvSpPr>
            <p:cNvPr id="17" name="矩形 16"/>
            <p:cNvSpPr/>
            <p:nvPr/>
          </p:nvSpPr>
          <p:spPr>
            <a:xfrm>
              <a:off x="8750300" y="3737870"/>
              <a:ext cx="2031646" cy="1258614"/>
            </a:xfrm>
            <a:prstGeom prst="rect">
              <a:avLst/>
            </a:prstGeom>
            <a:noFill/>
          </p:spPr>
          <p:txBody>
            <a:bodyPr wrap="square" rtlCol="0">
              <a:spAutoFit/>
            </a:bodyPr>
            <a:lstStyle/>
            <a:p>
              <a:pPr algn="ctr">
                <a:lnSpc>
                  <a:spcPct val="130000"/>
                </a:lnSpc>
                <a:spcAft>
                  <a:spcPts val="60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点击输入简要文字内容，文字内容需概括精炼，不用多余的文字修饰，言简意赅的说明分项内容，文字内容需概括精炼</a:t>
              </a:r>
            </a:p>
          </p:txBody>
        </p:sp>
        <p:sp>
          <p:nvSpPr>
            <p:cNvPr id="18" name="文本框 17"/>
            <p:cNvSpPr txBox="1"/>
            <p:nvPr/>
          </p:nvSpPr>
          <p:spPr>
            <a:xfrm>
              <a:off x="9033741" y="1859351"/>
              <a:ext cx="1646605" cy="1569660"/>
            </a:xfrm>
            <a:prstGeom prst="rect">
              <a:avLst/>
            </a:prstGeom>
            <a:noFill/>
          </p:spPr>
          <p:txBody>
            <a:bodyPr wrap="none" rtlCol="0">
              <a:spAutoFit/>
            </a:bodyPr>
            <a:lstStyle/>
            <a:p>
              <a:r>
                <a:rPr lang="en-US" altLang="zh-CN" sz="9600" dirty="0">
                  <a:solidFill>
                    <a:srgbClr val="F37165"/>
                  </a:solidFill>
                  <a:latin typeface="Agency FB" panose="020B0503020202020204" pitchFamily="34" charset="0"/>
                </a:rPr>
                <a:t>83</a:t>
              </a:r>
              <a:r>
                <a:rPr lang="en-US" altLang="zh-CN" sz="4800" dirty="0">
                  <a:solidFill>
                    <a:srgbClr val="F37165"/>
                  </a:solidFill>
                  <a:latin typeface="Agency FB" panose="020B0503020202020204" pitchFamily="34" charset="0"/>
                </a:rPr>
                <a:t>%</a:t>
              </a:r>
              <a:endParaRPr lang="zh-CN" altLang="en-US" sz="4800" dirty="0">
                <a:solidFill>
                  <a:srgbClr val="F37165"/>
                </a:solidFill>
                <a:latin typeface="Agency FB" panose="020B0503020202020204" pitchFamily="34" charset="0"/>
              </a:endParaRPr>
            </a:p>
          </p:txBody>
        </p:sp>
      </p:grpSp>
    </p:spTree>
    <p:extLst>
      <p:ext uri="{BB962C8B-B14F-4D97-AF65-F5344CB8AC3E}">
        <p14:creationId xmlns:p14="http://schemas.microsoft.com/office/powerpoint/2010/main" val="376928659"/>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25.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0" y="-55532"/>
            <a:ext cx="12192000" cy="6969065"/>
            <a:chOff x="2965450" y="1639888"/>
            <a:chExt cx="6262688" cy="3579813"/>
          </a:xfrm>
        </p:grpSpPr>
        <p:sp>
          <p:nvSpPr>
            <p:cNvPr id="5" name="Freeform 5"/>
            <p:cNvSpPr>
              <a:spLocks/>
            </p:cNvSpPr>
            <p:nvPr/>
          </p:nvSpPr>
          <p:spPr bwMode="auto">
            <a:xfrm>
              <a:off x="2965450" y="4537075"/>
              <a:ext cx="334963" cy="682625"/>
            </a:xfrm>
            <a:custGeom>
              <a:avLst/>
              <a:gdLst>
                <a:gd name="T0" fmla="*/ 0 w 191"/>
                <a:gd name="T1" fmla="*/ 0 h 390"/>
                <a:gd name="T2" fmla="*/ 0 w 191"/>
                <a:gd name="T3" fmla="*/ 164 h 390"/>
                <a:gd name="T4" fmla="*/ 119 w 191"/>
                <a:gd name="T5" fmla="*/ 390 h 390"/>
                <a:gd name="T6" fmla="*/ 191 w 191"/>
                <a:gd name="T7" fmla="*/ 390 h 390"/>
                <a:gd name="T8" fmla="*/ 0 w 191"/>
                <a:gd name="T9" fmla="*/ 0 h 390"/>
              </a:gdLst>
              <a:ahLst/>
              <a:cxnLst>
                <a:cxn ang="0">
                  <a:pos x="T0" y="T1"/>
                </a:cxn>
                <a:cxn ang="0">
                  <a:pos x="T2" y="T3"/>
                </a:cxn>
                <a:cxn ang="0">
                  <a:pos x="T4" y="T5"/>
                </a:cxn>
                <a:cxn ang="0">
                  <a:pos x="T6" y="T7"/>
                </a:cxn>
                <a:cxn ang="0">
                  <a:pos x="T8" y="T9"/>
                </a:cxn>
              </a:cxnLst>
              <a:rect l="0" t="0" r="r" b="b"/>
              <a:pathLst>
                <a:path w="191" h="390">
                  <a:moveTo>
                    <a:pt x="0" y="0"/>
                  </a:moveTo>
                  <a:cubicBezTo>
                    <a:pt x="0" y="164"/>
                    <a:pt x="0" y="164"/>
                    <a:pt x="0" y="164"/>
                  </a:cubicBezTo>
                  <a:cubicBezTo>
                    <a:pt x="35" y="242"/>
                    <a:pt x="75" y="317"/>
                    <a:pt x="119" y="390"/>
                  </a:cubicBezTo>
                  <a:cubicBezTo>
                    <a:pt x="191" y="390"/>
                    <a:pt x="191" y="390"/>
                    <a:pt x="191" y="390"/>
                  </a:cubicBezTo>
                  <a:cubicBezTo>
                    <a:pt x="114" y="268"/>
                    <a:pt x="49" y="138"/>
                    <a:pt x="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8893175" y="1639888"/>
              <a:ext cx="334963" cy="682625"/>
            </a:xfrm>
            <a:custGeom>
              <a:avLst/>
              <a:gdLst>
                <a:gd name="T0" fmla="*/ 72 w 191"/>
                <a:gd name="T1" fmla="*/ 0 h 390"/>
                <a:gd name="T2" fmla="*/ 0 w 191"/>
                <a:gd name="T3" fmla="*/ 0 h 390"/>
                <a:gd name="T4" fmla="*/ 191 w 191"/>
                <a:gd name="T5" fmla="*/ 390 h 390"/>
                <a:gd name="T6" fmla="*/ 191 w 191"/>
                <a:gd name="T7" fmla="*/ 226 h 390"/>
                <a:gd name="T8" fmla="*/ 72 w 191"/>
                <a:gd name="T9" fmla="*/ 0 h 390"/>
              </a:gdLst>
              <a:ahLst/>
              <a:cxnLst>
                <a:cxn ang="0">
                  <a:pos x="T0" y="T1"/>
                </a:cxn>
                <a:cxn ang="0">
                  <a:pos x="T2" y="T3"/>
                </a:cxn>
                <a:cxn ang="0">
                  <a:pos x="T4" y="T5"/>
                </a:cxn>
                <a:cxn ang="0">
                  <a:pos x="T6" y="T7"/>
                </a:cxn>
                <a:cxn ang="0">
                  <a:pos x="T8" y="T9"/>
                </a:cxn>
              </a:cxnLst>
              <a:rect l="0" t="0" r="r" b="b"/>
              <a:pathLst>
                <a:path w="191" h="390">
                  <a:moveTo>
                    <a:pt x="72" y="0"/>
                  </a:moveTo>
                  <a:cubicBezTo>
                    <a:pt x="0" y="0"/>
                    <a:pt x="0" y="0"/>
                    <a:pt x="0" y="0"/>
                  </a:cubicBezTo>
                  <a:cubicBezTo>
                    <a:pt x="77" y="122"/>
                    <a:pt x="142" y="252"/>
                    <a:pt x="191" y="390"/>
                  </a:cubicBezTo>
                  <a:cubicBezTo>
                    <a:pt x="191" y="226"/>
                    <a:pt x="191" y="226"/>
                    <a:pt x="191" y="226"/>
                  </a:cubicBezTo>
                  <a:cubicBezTo>
                    <a:pt x="156" y="148"/>
                    <a:pt x="116" y="73"/>
                    <a:pt x="72"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noEditPoints="1"/>
            </p:cNvSpPr>
            <p:nvPr/>
          </p:nvSpPr>
          <p:spPr bwMode="auto">
            <a:xfrm>
              <a:off x="3154363" y="1639888"/>
              <a:ext cx="5286375" cy="1739900"/>
            </a:xfrm>
            <a:custGeom>
              <a:avLst/>
              <a:gdLst>
                <a:gd name="T0" fmla="*/ 425 w 3020"/>
                <a:gd name="T1" fmla="*/ 0 h 994"/>
                <a:gd name="T2" fmla="*/ 347 w 3020"/>
                <a:gd name="T3" fmla="*/ 0 h 994"/>
                <a:gd name="T4" fmla="*/ 0 w 3020"/>
                <a:gd name="T5" fmla="*/ 994 h 994"/>
                <a:gd name="T6" fmla="*/ 30 w 3020"/>
                <a:gd name="T7" fmla="*/ 981 h 994"/>
                <a:gd name="T8" fmla="*/ 61 w 3020"/>
                <a:gd name="T9" fmla="*/ 994 h 994"/>
                <a:gd name="T10" fmla="*/ 425 w 3020"/>
                <a:gd name="T11" fmla="*/ 0 h 994"/>
                <a:gd name="T12" fmla="*/ 2979 w 3020"/>
                <a:gd name="T13" fmla="*/ 0 h 994"/>
                <a:gd name="T14" fmla="*/ 2937 w 3020"/>
                <a:gd name="T15" fmla="*/ 0 h 994"/>
                <a:gd name="T16" fmla="*/ 2971 w 3020"/>
                <a:gd name="T17" fmla="*/ 44 h 994"/>
                <a:gd name="T18" fmla="*/ 2971 w 3020"/>
                <a:gd name="T19" fmla="*/ 44 h 994"/>
                <a:gd name="T20" fmla="*/ 2971 w 3020"/>
                <a:gd name="T21" fmla="*/ 44 h 994"/>
                <a:gd name="T22" fmla="*/ 2977 w 3020"/>
                <a:gd name="T23" fmla="*/ 1 h 994"/>
                <a:gd name="T24" fmla="*/ 2979 w 3020"/>
                <a:gd name="T25" fmla="*/ 0 h 994"/>
                <a:gd name="T26" fmla="*/ 3015 w 3020"/>
                <a:gd name="T27" fmla="*/ 0 h 994"/>
                <a:gd name="T28" fmla="*/ 3013 w 3020"/>
                <a:gd name="T29" fmla="*/ 0 h 994"/>
                <a:gd name="T30" fmla="*/ 3020 w 3020"/>
                <a:gd name="T31" fmla="*/ 7 h 994"/>
                <a:gd name="T32" fmla="*/ 3015 w 3020"/>
                <a:gd name="T33" fmla="*/ 0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0" h="994">
                  <a:moveTo>
                    <a:pt x="425" y="0"/>
                  </a:moveTo>
                  <a:cubicBezTo>
                    <a:pt x="347" y="0"/>
                    <a:pt x="347" y="0"/>
                    <a:pt x="347" y="0"/>
                  </a:cubicBezTo>
                  <a:cubicBezTo>
                    <a:pt x="135" y="277"/>
                    <a:pt x="6" y="621"/>
                    <a:pt x="0" y="994"/>
                  </a:cubicBezTo>
                  <a:cubicBezTo>
                    <a:pt x="8" y="986"/>
                    <a:pt x="19" y="981"/>
                    <a:pt x="30" y="981"/>
                  </a:cubicBezTo>
                  <a:cubicBezTo>
                    <a:pt x="43" y="981"/>
                    <a:pt x="54" y="986"/>
                    <a:pt x="61" y="994"/>
                  </a:cubicBezTo>
                  <a:cubicBezTo>
                    <a:pt x="68" y="618"/>
                    <a:pt x="203" y="273"/>
                    <a:pt x="425" y="0"/>
                  </a:cubicBezTo>
                  <a:moveTo>
                    <a:pt x="2979" y="0"/>
                  </a:moveTo>
                  <a:cubicBezTo>
                    <a:pt x="2937" y="0"/>
                    <a:pt x="2937" y="0"/>
                    <a:pt x="2937" y="0"/>
                  </a:cubicBezTo>
                  <a:cubicBezTo>
                    <a:pt x="2949" y="15"/>
                    <a:pt x="2960" y="29"/>
                    <a:pt x="2971" y="44"/>
                  </a:cubicBezTo>
                  <a:cubicBezTo>
                    <a:pt x="2971" y="44"/>
                    <a:pt x="2971" y="44"/>
                    <a:pt x="2971" y="44"/>
                  </a:cubicBezTo>
                  <a:cubicBezTo>
                    <a:pt x="2971" y="44"/>
                    <a:pt x="2971" y="44"/>
                    <a:pt x="2971" y="44"/>
                  </a:cubicBezTo>
                  <a:cubicBezTo>
                    <a:pt x="2961" y="31"/>
                    <a:pt x="2964" y="11"/>
                    <a:pt x="2977" y="1"/>
                  </a:cubicBezTo>
                  <a:cubicBezTo>
                    <a:pt x="2978" y="1"/>
                    <a:pt x="2978" y="1"/>
                    <a:pt x="2979" y="0"/>
                  </a:cubicBezTo>
                  <a:moveTo>
                    <a:pt x="3015" y="0"/>
                  </a:moveTo>
                  <a:cubicBezTo>
                    <a:pt x="3013" y="0"/>
                    <a:pt x="3013" y="0"/>
                    <a:pt x="3013" y="0"/>
                  </a:cubicBezTo>
                  <a:cubicBezTo>
                    <a:pt x="3015" y="2"/>
                    <a:pt x="3018" y="4"/>
                    <a:pt x="3020" y="7"/>
                  </a:cubicBezTo>
                  <a:cubicBezTo>
                    <a:pt x="3018" y="5"/>
                    <a:pt x="3016" y="3"/>
                    <a:pt x="3015"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3492500" y="4748213"/>
              <a:ext cx="404813" cy="471488"/>
            </a:xfrm>
            <a:custGeom>
              <a:avLst/>
              <a:gdLst>
                <a:gd name="T0" fmla="*/ 54 w 231"/>
                <a:gd name="T1" fmla="*/ 0 h 269"/>
                <a:gd name="T2" fmla="*/ 33 w 231"/>
                <a:gd name="T3" fmla="*/ 26 h 269"/>
                <a:gd name="T4" fmla="*/ 14 w 231"/>
                <a:gd name="T5" fmla="*/ 30 h 269"/>
                <a:gd name="T6" fmla="*/ 0 w 231"/>
                <a:gd name="T7" fmla="*/ 28 h 269"/>
                <a:gd name="T8" fmla="*/ 154 w 231"/>
                <a:gd name="T9" fmla="*/ 269 h 269"/>
                <a:gd name="T10" fmla="*/ 231 w 231"/>
                <a:gd name="T11" fmla="*/ 269 h 269"/>
                <a:gd name="T12" fmla="*/ 54 w 231"/>
                <a:gd name="T13" fmla="*/ 0 h 269"/>
              </a:gdLst>
              <a:ahLst/>
              <a:cxnLst>
                <a:cxn ang="0">
                  <a:pos x="T0" y="T1"/>
                </a:cxn>
                <a:cxn ang="0">
                  <a:pos x="T2" y="T3"/>
                </a:cxn>
                <a:cxn ang="0">
                  <a:pos x="T4" y="T5"/>
                </a:cxn>
                <a:cxn ang="0">
                  <a:pos x="T6" y="T7"/>
                </a:cxn>
                <a:cxn ang="0">
                  <a:pos x="T8" y="T9"/>
                </a:cxn>
                <a:cxn ang="0">
                  <a:pos x="T10" y="T11"/>
                </a:cxn>
                <a:cxn ang="0">
                  <a:pos x="T12" y="T13"/>
                </a:cxn>
              </a:cxnLst>
              <a:rect l="0" t="0" r="r" b="b"/>
              <a:pathLst>
                <a:path w="231" h="269">
                  <a:moveTo>
                    <a:pt x="54" y="0"/>
                  </a:moveTo>
                  <a:cubicBezTo>
                    <a:pt x="51" y="11"/>
                    <a:pt x="44" y="20"/>
                    <a:pt x="33" y="26"/>
                  </a:cubicBezTo>
                  <a:cubicBezTo>
                    <a:pt x="27" y="29"/>
                    <a:pt x="20" y="30"/>
                    <a:pt x="14" y="30"/>
                  </a:cubicBezTo>
                  <a:cubicBezTo>
                    <a:pt x="9" y="30"/>
                    <a:pt x="4" y="30"/>
                    <a:pt x="0" y="28"/>
                  </a:cubicBezTo>
                  <a:cubicBezTo>
                    <a:pt x="45" y="113"/>
                    <a:pt x="96" y="193"/>
                    <a:pt x="154" y="269"/>
                  </a:cubicBezTo>
                  <a:cubicBezTo>
                    <a:pt x="231" y="269"/>
                    <a:pt x="231" y="269"/>
                    <a:pt x="231" y="269"/>
                  </a:cubicBezTo>
                  <a:cubicBezTo>
                    <a:pt x="164" y="186"/>
                    <a:pt x="105" y="96"/>
                    <a:pt x="54"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8747125" y="2851150"/>
              <a:ext cx="311150" cy="1603375"/>
            </a:xfrm>
            <a:custGeom>
              <a:avLst/>
              <a:gdLst>
                <a:gd name="T0" fmla="*/ 134 w 178"/>
                <a:gd name="T1" fmla="*/ 0 h 916"/>
                <a:gd name="T2" fmla="*/ 140 w 178"/>
                <a:gd name="T3" fmla="*/ 28 h 916"/>
                <a:gd name="T4" fmla="*/ 115 w 178"/>
                <a:gd name="T5" fmla="*/ 64 h 916"/>
                <a:gd name="T6" fmla="*/ 110 w 178"/>
                <a:gd name="T7" fmla="*/ 64 h 916"/>
                <a:gd name="T8" fmla="*/ 80 w 178"/>
                <a:gd name="T9" fmla="*/ 39 h 916"/>
                <a:gd name="T10" fmla="*/ 75 w 178"/>
                <a:gd name="T11" fmla="*/ 12 h 916"/>
                <a:gd name="T12" fmla="*/ 69 w 178"/>
                <a:gd name="T13" fmla="*/ 41 h 916"/>
                <a:gd name="T14" fmla="*/ 95 w 178"/>
                <a:gd name="T15" fmla="*/ 330 h 916"/>
                <a:gd name="T16" fmla="*/ 4 w 178"/>
                <a:gd name="T17" fmla="*/ 865 h 916"/>
                <a:gd name="T18" fmla="*/ 5 w 178"/>
                <a:gd name="T19" fmla="*/ 895 h 916"/>
                <a:gd name="T20" fmla="*/ 14 w 178"/>
                <a:gd name="T21" fmla="*/ 869 h 916"/>
                <a:gd name="T22" fmla="*/ 43 w 178"/>
                <a:gd name="T23" fmla="*/ 848 h 916"/>
                <a:gd name="T24" fmla="*/ 53 w 178"/>
                <a:gd name="T25" fmla="*/ 850 h 916"/>
                <a:gd name="T26" fmla="*/ 72 w 178"/>
                <a:gd name="T27" fmla="*/ 889 h 916"/>
                <a:gd name="T28" fmla="*/ 62 w 178"/>
                <a:gd name="T29" fmla="*/ 916 h 916"/>
                <a:gd name="T30" fmla="*/ 82 w 178"/>
                <a:gd name="T31" fmla="*/ 893 h 916"/>
                <a:gd name="T32" fmla="*/ 178 w 178"/>
                <a:gd name="T33" fmla="*/ 330 h 916"/>
                <a:gd name="T34" fmla="*/ 151 w 178"/>
                <a:gd name="T35" fmla="*/ 26 h 916"/>
                <a:gd name="T36" fmla="*/ 134 w 178"/>
                <a:gd name="T37" fmla="*/ 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8" h="916">
                  <a:moveTo>
                    <a:pt x="134" y="0"/>
                  </a:moveTo>
                  <a:cubicBezTo>
                    <a:pt x="136" y="10"/>
                    <a:pt x="138" y="19"/>
                    <a:pt x="140" y="28"/>
                  </a:cubicBezTo>
                  <a:cubicBezTo>
                    <a:pt x="143" y="45"/>
                    <a:pt x="132" y="61"/>
                    <a:pt x="115" y="64"/>
                  </a:cubicBezTo>
                  <a:cubicBezTo>
                    <a:pt x="113" y="64"/>
                    <a:pt x="112" y="64"/>
                    <a:pt x="110" y="64"/>
                  </a:cubicBezTo>
                  <a:cubicBezTo>
                    <a:pt x="95" y="64"/>
                    <a:pt x="83" y="54"/>
                    <a:pt x="80" y="39"/>
                  </a:cubicBezTo>
                  <a:cubicBezTo>
                    <a:pt x="78" y="30"/>
                    <a:pt x="76" y="21"/>
                    <a:pt x="75" y="12"/>
                  </a:cubicBezTo>
                  <a:cubicBezTo>
                    <a:pt x="69" y="20"/>
                    <a:pt x="67" y="31"/>
                    <a:pt x="69" y="41"/>
                  </a:cubicBezTo>
                  <a:cubicBezTo>
                    <a:pt x="86" y="136"/>
                    <a:pt x="95" y="233"/>
                    <a:pt x="95" y="330"/>
                  </a:cubicBezTo>
                  <a:cubicBezTo>
                    <a:pt x="95" y="514"/>
                    <a:pt x="64" y="693"/>
                    <a:pt x="4" y="865"/>
                  </a:cubicBezTo>
                  <a:cubicBezTo>
                    <a:pt x="0" y="875"/>
                    <a:pt x="1" y="886"/>
                    <a:pt x="5" y="895"/>
                  </a:cubicBezTo>
                  <a:cubicBezTo>
                    <a:pt x="8" y="886"/>
                    <a:pt x="11" y="877"/>
                    <a:pt x="14" y="869"/>
                  </a:cubicBezTo>
                  <a:cubicBezTo>
                    <a:pt x="19" y="856"/>
                    <a:pt x="30" y="848"/>
                    <a:pt x="43" y="848"/>
                  </a:cubicBezTo>
                  <a:cubicBezTo>
                    <a:pt x="46" y="848"/>
                    <a:pt x="50" y="849"/>
                    <a:pt x="53" y="850"/>
                  </a:cubicBezTo>
                  <a:cubicBezTo>
                    <a:pt x="69" y="856"/>
                    <a:pt x="77" y="873"/>
                    <a:pt x="72" y="889"/>
                  </a:cubicBezTo>
                  <a:cubicBezTo>
                    <a:pt x="69" y="898"/>
                    <a:pt x="65" y="907"/>
                    <a:pt x="62" y="916"/>
                  </a:cubicBezTo>
                  <a:cubicBezTo>
                    <a:pt x="71" y="911"/>
                    <a:pt x="78" y="903"/>
                    <a:pt x="82" y="893"/>
                  </a:cubicBezTo>
                  <a:cubicBezTo>
                    <a:pt x="146" y="712"/>
                    <a:pt x="178" y="523"/>
                    <a:pt x="178" y="330"/>
                  </a:cubicBezTo>
                  <a:cubicBezTo>
                    <a:pt x="178" y="228"/>
                    <a:pt x="169" y="126"/>
                    <a:pt x="151" y="26"/>
                  </a:cubicBezTo>
                  <a:cubicBezTo>
                    <a:pt x="149" y="15"/>
                    <a:pt x="143" y="6"/>
                    <a:pt x="134"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noEditPoints="1"/>
            </p:cNvSpPr>
            <p:nvPr/>
          </p:nvSpPr>
          <p:spPr bwMode="auto">
            <a:xfrm>
              <a:off x="4065588" y="1639888"/>
              <a:ext cx="4408488" cy="1155700"/>
            </a:xfrm>
            <a:custGeom>
              <a:avLst/>
              <a:gdLst>
                <a:gd name="T0" fmla="*/ 308 w 2519"/>
                <a:gd name="T1" fmla="*/ 0 h 660"/>
                <a:gd name="T2" fmla="*/ 184 w 2519"/>
                <a:gd name="T3" fmla="*/ 0 h 660"/>
                <a:gd name="T4" fmla="*/ 9 w 2519"/>
                <a:gd name="T5" fmla="*/ 202 h 660"/>
                <a:gd name="T6" fmla="*/ 1 w 2519"/>
                <a:gd name="T7" fmla="*/ 232 h 660"/>
                <a:gd name="T8" fmla="*/ 18 w 2519"/>
                <a:gd name="T9" fmla="*/ 208 h 660"/>
                <a:gd name="T10" fmla="*/ 43 w 2519"/>
                <a:gd name="T11" fmla="*/ 195 h 660"/>
                <a:gd name="T12" fmla="*/ 60 w 2519"/>
                <a:gd name="T13" fmla="*/ 201 h 660"/>
                <a:gd name="T14" fmla="*/ 67 w 2519"/>
                <a:gd name="T15" fmla="*/ 244 h 660"/>
                <a:gd name="T16" fmla="*/ 51 w 2519"/>
                <a:gd name="T17" fmla="*/ 267 h 660"/>
                <a:gd name="T18" fmla="*/ 76 w 2519"/>
                <a:gd name="T19" fmla="*/ 250 h 660"/>
                <a:gd name="T20" fmla="*/ 308 w 2519"/>
                <a:gd name="T21" fmla="*/ 0 h 660"/>
                <a:gd name="T22" fmla="*/ 2139 w 2519"/>
                <a:gd name="T23" fmla="*/ 0 h 660"/>
                <a:gd name="T24" fmla="*/ 2014 w 2519"/>
                <a:gd name="T25" fmla="*/ 0 h 660"/>
                <a:gd name="T26" fmla="*/ 2124 w 2519"/>
                <a:gd name="T27" fmla="*/ 103 h 660"/>
                <a:gd name="T28" fmla="*/ 2436 w 2519"/>
                <a:gd name="T29" fmla="*/ 636 h 660"/>
                <a:gd name="T30" fmla="*/ 2454 w 2519"/>
                <a:gd name="T31" fmla="*/ 660 h 660"/>
                <a:gd name="T32" fmla="*/ 2447 w 2519"/>
                <a:gd name="T33" fmla="*/ 633 h 660"/>
                <a:gd name="T34" fmla="*/ 2467 w 2519"/>
                <a:gd name="T35" fmla="*/ 595 h 660"/>
                <a:gd name="T36" fmla="*/ 2476 w 2519"/>
                <a:gd name="T37" fmla="*/ 594 h 660"/>
                <a:gd name="T38" fmla="*/ 2505 w 2519"/>
                <a:gd name="T39" fmla="*/ 615 h 660"/>
                <a:gd name="T40" fmla="*/ 2513 w 2519"/>
                <a:gd name="T41" fmla="*/ 643 h 660"/>
                <a:gd name="T42" fmla="*/ 2515 w 2519"/>
                <a:gd name="T43" fmla="*/ 612 h 660"/>
                <a:gd name="T44" fmla="*/ 2184 w 2519"/>
                <a:gd name="T45" fmla="*/ 45 h 660"/>
                <a:gd name="T46" fmla="*/ 2139 w 2519"/>
                <a:gd name="T47" fmla="*/ 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19" h="660">
                  <a:moveTo>
                    <a:pt x="308" y="0"/>
                  </a:moveTo>
                  <a:cubicBezTo>
                    <a:pt x="184" y="0"/>
                    <a:pt x="184" y="0"/>
                    <a:pt x="184" y="0"/>
                  </a:cubicBezTo>
                  <a:cubicBezTo>
                    <a:pt x="119" y="62"/>
                    <a:pt x="61" y="129"/>
                    <a:pt x="9" y="202"/>
                  </a:cubicBezTo>
                  <a:cubicBezTo>
                    <a:pt x="2" y="211"/>
                    <a:pt x="0" y="221"/>
                    <a:pt x="1" y="232"/>
                  </a:cubicBezTo>
                  <a:cubicBezTo>
                    <a:pt x="7" y="224"/>
                    <a:pt x="12" y="216"/>
                    <a:pt x="18" y="208"/>
                  </a:cubicBezTo>
                  <a:cubicBezTo>
                    <a:pt x="24" y="200"/>
                    <a:pt x="33" y="195"/>
                    <a:pt x="43" y="195"/>
                  </a:cubicBezTo>
                  <a:cubicBezTo>
                    <a:pt x="49" y="195"/>
                    <a:pt x="55" y="197"/>
                    <a:pt x="60" y="201"/>
                  </a:cubicBezTo>
                  <a:cubicBezTo>
                    <a:pt x="74" y="211"/>
                    <a:pt x="77" y="230"/>
                    <a:pt x="67" y="244"/>
                  </a:cubicBezTo>
                  <a:cubicBezTo>
                    <a:pt x="62" y="251"/>
                    <a:pt x="57" y="259"/>
                    <a:pt x="51" y="267"/>
                  </a:cubicBezTo>
                  <a:cubicBezTo>
                    <a:pt x="61" y="264"/>
                    <a:pt x="70" y="259"/>
                    <a:pt x="76" y="250"/>
                  </a:cubicBezTo>
                  <a:cubicBezTo>
                    <a:pt x="143" y="156"/>
                    <a:pt x="222" y="73"/>
                    <a:pt x="308" y="0"/>
                  </a:cubicBezTo>
                  <a:moveTo>
                    <a:pt x="2139" y="0"/>
                  </a:moveTo>
                  <a:cubicBezTo>
                    <a:pt x="2014" y="0"/>
                    <a:pt x="2014" y="0"/>
                    <a:pt x="2014" y="0"/>
                  </a:cubicBezTo>
                  <a:cubicBezTo>
                    <a:pt x="2052" y="32"/>
                    <a:pt x="2089" y="66"/>
                    <a:pt x="2124" y="103"/>
                  </a:cubicBezTo>
                  <a:cubicBezTo>
                    <a:pt x="2268" y="253"/>
                    <a:pt x="2376" y="438"/>
                    <a:pt x="2436" y="636"/>
                  </a:cubicBezTo>
                  <a:cubicBezTo>
                    <a:pt x="2439" y="647"/>
                    <a:pt x="2446" y="655"/>
                    <a:pt x="2454" y="660"/>
                  </a:cubicBezTo>
                  <a:cubicBezTo>
                    <a:pt x="2452" y="651"/>
                    <a:pt x="2449" y="642"/>
                    <a:pt x="2447" y="633"/>
                  </a:cubicBezTo>
                  <a:cubicBezTo>
                    <a:pt x="2442" y="617"/>
                    <a:pt x="2451" y="600"/>
                    <a:pt x="2467" y="595"/>
                  </a:cubicBezTo>
                  <a:cubicBezTo>
                    <a:pt x="2470" y="594"/>
                    <a:pt x="2473" y="594"/>
                    <a:pt x="2476" y="594"/>
                  </a:cubicBezTo>
                  <a:cubicBezTo>
                    <a:pt x="2489" y="594"/>
                    <a:pt x="2501" y="602"/>
                    <a:pt x="2505" y="615"/>
                  </a:cubicBezTo>
                  <a:cubicBezTo>
                    <a:pt x="2508" y="624"/>
                    <a:pt x="2510" y="634"/>
                    <a:pt x="2513" y="643"/>
                  </a:cubicBezTo>
                  <a:cubicBezTo>
                    <a:pt x="2517" y="634"/>
                    <a:pt x="2519" y="623"/>
                    <a:pt x="2515" y="612"/>
                  </a:cubicBezTo>
                  <a:cubicBezTo>
                    <a:pt x="2452" y="401"/>
                    <a:pt x="2337" y="205"/>
                    <a:pt x="2184" y="45"/>
                  </a:cubicBezTo>
                  <a:cubicBezTo>
                    <a:pt x="2169" y="30"/>
                    <a:pt x="2154" y="15"/>
                    <a:pt x="2139"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noEditPoints="1"/>
            </p:cNvSpPr>
            <p:nvPr/>
          </p:nvSpPr>
          <p:spPr bwMode="auto">
            <a:xfrm>
              <a:off x="3671888" y="3873500"/>
              <a:ext cx="4395788" cy="1346200"/>
            </a:xfrm>
            <a:custGeom>
              <a:avLst/>
              <a:gdLst>
                <a:gd name="T0" fmla="*/ 2463 w 2512"/>
                <a:gd name="T1" fmla="*/ 549 h 769"/>
                <a:gd name="T2" fmla="*/ 2437 w 2512"/>
                <a:gd name="T3" fmla="*/ 564 h 769"/>
                <a:gd name="T4" fmla="*/ 2240 w 2512"/>
                <a:gd name="T5" fmla="*/ 769 h 769"/>
                <a:gd name="T6" fmla="*/ 2363 w 2512"/>
                <a:gd name="T7" fmla="*/ 769 h 769"/>
                <a:gd name="T8" fmla="*/ 2502 w 2512"/>
                <a:gd name="T9" fmla="*/ 615 h 769"/>
                <a:gd name="T10" fmla="*/ 2511 w 2512"/>
                <a:gd name="T11" fmla="*/ 586 h 769"/>
                <a:gd name="T12" fmla="*/ 2494 w 2512"/>
                <a:gd name="T13" fmla="*/ 608 h 769"/>
                <a:gd name="T14" fmla="*/ 2470 w 2512"/>
                <a:gd name="T15" fmla="*/ 620 h 769"/>
                <a:gd name="T16" fmla="*/ 2451 w 2512"/>
                <a:gd name="T17" fmla="*/ 614 h 769"/>
                <a:gd name="T18" fmla="*/ 2446 w 2512"/>
                <a:gd name="T19" fmla="*/ 571 h 769"/>
                <a:gd name="T20" fmla="*/ 2463 w 2512"/>
                <a:gd name="T21" fmla="*/ 549 h 769"/>
                <a:gd name="T22" fmla="*/ 67 w 2512"/>
                <a:gd name="T23" fmla="*/ 0 h 769"/>
                <a:gd name="T24" fmla="*/ 73 w 2512"/>
                <a:gd name="T25" fmla="*/ 28 h 769"/>
                <a:gd name="T26" fmla="*/ 49 w 2512"/>
                <a:gd name="T27" fmla="*/ 64 h 769"/>
                <a:gd name="T28" fmla="*/ 43 w 2512"/>
                <a:gd name="T29" fmla="*/ 64 h 769"/>
                <a:gd name="T30" fmla="*/ 13 w 2512"/>
                <a:gd name="T31" fmla="*/ 40 h 769"/>
                <a:gd name="T32" fmla="*/ 7 w 2512"/>
                <a:gd name="T33" fmla="*/ 12 h 769"/>
                <a:gd name="T34" fmla="*/ 2 w 2512"/>
                <a:gd name="T35" fmla="*/ 43 h 769"/>
                <a:gd name="T36" fmla="*/ 408 w 2512"/>
                <a:gd name="T37" fmla="*/ 769 h 769"/>
                <a:gd name="T38" fmla="*/ 535 w 2512"/>
                <a:gd name="T39" fmla="*/ 769 h 769"/>
                <a:gd name="T40" fmla="*/ 83 w 2512"/>
                <a:gd name="T41" fmla="*/ 25 h 769"/>
                <a:gd name="T42" fmla="*/ 67 w 2512"/>
                <a:gd name="T43" fmla="*/ 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12" h="769">
                  <a:moveTo>
                    <a:pt x="2463" y="549"/>
                  </a:moveTo>
                  <a:cubicBezTo>
                    <a:pt x="2453" y="550"/>
                    <a:pt x="2443" y="556"/>
                    <a:pt x="2437" y="564"/>
                  </a:cubicBezTo>
                  <a:cubicBezTo>
                    <a:pt x="2378" y="640"/>
                    <a:pt x="2312" y="708"/>
                    <a:pt x="2240" y="769"/>
                  </a:cubicBezTo>
                  <a:cubicBezTo>
                    <a:pt x="2363" y="769"/>
                    <a:pt x="2363" y="769"/>
                    <a:pt x="2363" y="769"/>
                  </a:cubicBezTo>
                  <a:cubicBezTo>
                    <a:pt x="2413" y="721"/>
                    <a:pt x="2460" y="670"/>
                    <a:pt x="2502" y="615"/>
                  </a:cubicBezTo>
                  <a:cubicBezTo>
                    <a:pt x="2509" y="606"/>
                    <a:pt x="2512" y="596"/>
                    <a:pt x="2511" y="586"/>
                  </a:cubicBezTo>
                  <a:cubicBezTo>
                    <a:pt x="2505" y="593"/>
                    <a:pt x="2500" y="601"/>
                    <a:pt x="2494" y="608"/>
                  </a:cubicBezTo>
                  <a:cubicBezTo>
                    <a:pt x="2488" y="616"/>
                    <a:pt x="2479" y="620"/>
                    <a:pt x="2470" y="620"/>
                  </a:cubicBezTo>
                  <a:cubicBezTo>
                    <a:pt x="2463" y="620"/>
                    <a:pt x="2456" y="618"/>
                    <a:pt x="2451" y="614"/>
                  </a:cubicBezTo>
                  <a:cubicBezTo>
                    <a:pt x="2438" y="603"/>
                    <a:pt x="2435" y="584"/>
                    <a:pt x="2446" y="571"/>
                  </a:cubicBezTo>
                  <a:cubicBezTo>
                    <a:pt x="2451" y="563"/>
                    <a:pt x="2457" y="556"/>
                    <a:pt x="2463" y="549"/>
                  </a:cubicBezTo>
                  <a:moveTo>
                    <a:pt x="67" y="0"/>
                  </a:moveTo>
                  <a:cubicBezTo>
                    <a:pt x="69" y="9"/>
                    <a:pt x="71" y="18"/>
                    <a:pt x="73" y="28"/>
                  </a:cubicBezTo>
                  <a:cubicBezTo>
                    <a:pt x="76" y="44"/>
                    <a:pt x="66" y="60"/>
                    <a:pt x="49" y="64"/>
                  </a:cubicBezTo>
                  <a:cubicBezTo>
                    <a:pt x="47" y="64"/>
                    <a:pt x="45" y="64"/>
                    <a:pt x="43" y="64"/>
                  </a:cubicBezTo>
                  <a:cubicBezTo>
                    <a:pt x="29" y="64"/>
                    <a:pt x="16" y="55"/>
                    <a:pt x="13" y="40"/>
                  </a:cubicBezTo>
                  <a:cubicBezTo>
                    <a:pt x="11" y="31"/>
                    <a:pt x="9" y="22"/>
                    <a:pt x="7" y="12"/>
                  </a:cubicBezTo>
                  <a:cubicBezTo>
                    <a:pt x="2" y="21"/>
                    <a:pt x="0" y="32"/>
                    <a:pt x="2" y="43"/>
                  </a:cubicBezTo>
                  <a:cubicBezTo>
                    <a:pt x="61" y="319"/>
                    <a:pt x="204" y="573"/>
                    <a:pt x="408" y="769"/>
                  </a:cubicBezTo>
                  <a:cubicBezTo>
                    <a:pt x="535" y="769"/>
                    <a:pt x="535" y="769"/>
                    <a:pt x="535" y="769"/>
                  </a:cubicBezTo>
                  <a:cubicBezTo>
                    <a:pt x="311" y="582"/>
                    <a:pt x="147" y="324"/>
                    <a:pt x="83" y="25"/>
                  </a:cubicBezTo>
                  <a:cubicBezTo>
                    <a:pt x="81" y="15"/>
                    <a:pt x="75" y="6"/>
                    <a:pt x="67"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4881563" y="4897438"/>
              <a:ext cx="757238" cy="322263"/>
            </a:xfrm>
            <a:custGeom>
              <a:avLst/>
              <a:gdLst>
                <a:gd name="T0" fmla="*/ 41 w 432"/>
                <a:gd name="T1" fmla="*/ 0 h 184"/>
                <a:gd name="T2" fmla="*/ 37 w 432"/>
                <a:gd name="T3" fmla="*/ 0 h 184"/>
                <a:gd name="T4" fmla="*/ 59 w 432"/>
                <a:gd name="T5" fmla="*/ 17 h 184"/>
                <a:gd name="T6" fmla="*/ 65 w 432"/>
                <a:gd name="T7" fmla="*/ 60 h 184"/>
                <a:gd name="T8" fmla="*/ 41 w 432"/>
                <a:gd name="T9" fmla="*/ 72 h 184"/>
                <a:gd name="T10" fmla="*/ 23 w 432"/>
                <a:gd name="T11" fmla="*/ 66 h 184"/>
                <a:gd name="T12" fmla="*/ 0 w 432"/>
                <a:gd name="T13" fmla="*/ 49 h 184"/>
                <a:gd name="T14" fmla="*/ 16 w 432"/>
                <a:gd name="T15" fmla="*/ 75 h 184"/>
                <a:gd name="T16" fmla="*/ 193 w 432"/>
                <a:gd name="T17" fmla="*/ 184 h 184"/>
                <a:gd name="T18" fmla="*/ 432 w 432"/>
                <a:gd name="T19" fmla="*/ 184 h 184"/>
                <a:gd name="T20" fmla="*/ 66 w 432"/>
                <a:gd name="T21" fmla="*/ 8 h 184"/>
                <a:gd name="T22" fmla="*/ 41 w 432"/>
                <a:gd name="T23"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2" h="184">
                  <a:moveTo>
                    <a:pt x="41" y="0"/>
                  </a:moveTo>
                  <a:cubicBezTo>
                    <a:pt x="39" y="0"/>
                    <a:pt x="38" y="0"/>
                    <a:pt x="37" y="0"/>
                  </a:cubicBezTo>
                  <a:cubicBezTo>
                    <a:pt x="44" y="6"/>
                    <a:pt x="51" y="12"/>
                    <a:pt x="59" y="17"/>
                  </a:cubicBezTo>
                  <a:cubicBezTo>
                    <a:pt x="72" y="27"/>
                    <a:pt x="75" y="46"/>
                    <a:pt x="65" y="60"/>
                  </a:cubicBezTo>
                  <a:cubicBezTo>
                    <a:pt x="59" y="68"/>
                    <a:pt x="50" y="72"/>
                    <a:pt x="41" y="72"/>
                  </a:cubicBezTo>
                  <a:cubicBezTo>
                    <a:pt x="34" y="72"/>
                    <a:pt x="28" y="70"/>
                    <a:pt x="23" y="66"/>
                  </a:cubicBezTo>
                  <a:cubicBezTo>
                    <a:pt x="15" y="60"/>
                    <a:pt x="7" y="55"/>
                    <a:pt x="0" y="49"/>
                  </a:cubicBezTo>
                  <a:cubicBezTo>
                    <a:pt x="2" y="59"/>
                    <a:pt x="7" y="68"/>
                    <a:pt x="16" y="75"/>
                  </a:cubicBezTo>
                  <a:cubicBezTo>
                    <a:pt x="72" y="117"/>
                    <a:pt x="132" y="153"/>
                    <a:pt x="193" y="184"/>
                  </a:cubicBezTo>
                  <a:cubicBezTo>
                    <a:pt x="432" y="184"/>
                    <a:pt x="432" y="184"/>
                    <a:pt x="432" y="184"/>
                  </a:cubicBezTo>
                  <a:cubicBezTo>
                    <a:pt x="301" y="150"/>
                    <a:pt x="177" y="91"/>
                    <a:pt x="66" y="8"/>
                  </a:cubicBezTo>
                  <a:cubicBezTo>
                    <a:pt x="58" y="3"/>
                    <a:pt x="49" y="0"/>
                    <a:pt x="41"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noEditPoints="1"/>
            </p:cNvSpPr>
            <p:nvPr/>
          </p:nvSpPr>
          <p:spPr bwMode="auto">
            <a:xfrm>
              <a:off x="4535488" y="1639888"/>
              <a:ext cx="3552825" cy="1839913"/>
            </a:xfrm>
            <a:custGeom>
              <a:avLst/>
              <a:gdLst>
                <a:gd name="T0" fmla="*/ 630 w 2030"/>
                <a:gd name="T1" fmla="*/ 0 h 1051"/>
                <a:gd name="T2" fmla="*/ 391 w 2030"/>
                <a:gd name="T3" fmla="*/ 0 h 1051"/>
                <a:gd name="T4" fmla="*/ 10 w 2030"/>
                <a:gd name="T5" fmla="*/ 303 h 1051"/>
                <a:gd name="T6" fmla="*/ 1 w 2030"/>
                <a:gd name="T7" fmla="*/ 333 h 1051"/>
                <a:gd name="T8" fmla="*/ 19 w 2030"/>
                <a:gd name="T9" fmla="*/ 310 h 1051"/>
                <a:gd name="T10" fmla="*/ 43 w 2030"/>
                <a:gd name="T11" fmla="*/ 299 h 1051"/>
                <a:gd name="T12" fmla="*/ 62 w 2030"/>
                <a:gd name="T13" fmla="*/ 306 h 1051"/>
                <a:gd name="T14" fmla="*/ 66 w 2030"/>
                <a:gd name="T15" fmla="*/ 349 h 1051"/>
                <a:gd name="T16" fmla="*/ 49 w 2030"/>
                <a:gd name="T17" fmla="*/ 371 h 1051"/>
                <a:gd name="T18" fmla="*/ 75 w 2030"/>
                <a:gd name="T19" fmla="*/ 356 h 1051"/>
                <a:gd name="T20" fmla="*/ 630 w 2030"/>
                <a:gd name="T21" fmla="*/ 0 h 1051"/>
                <a:gd name="T22" fmla="*/ 1392 w 2030"/>
                <a:gd name="T23" fmla="*/ 0 h 1051"/>
                <a:gd name="T24" fmla="*/ 1153 w 2030"/>
                <a:gd name="T25" fmla="*/ 0 h 1051"/>
                <a:gd name="T26" fmla="*/ 1947 w 2030"/>
                <a:gd name="T27" fmla="*/ 1022 h 1051"/>
                <a:gd name="T28" fmla="*/ 1958 w 2030"/>
                <a:gd name="T29" fmla="*/ 1050 h 1051"/>
                <a:gd name="T30" fmla="*/ 1958 w 2030"/>
                <a:gd name="T31" fmla="*/ 1022 h 1051"/>
                <a:gd name="T32" fmla="*/ 1989 w 2030"/>
                <a:gd name="T33" fmla="*/ 992 h 1051"/>
                <a:gd name="T34" fmla="*/ 2019 w 2030"/>
                <a:gd name="T35" fmla="*/ 1022 h 1051"/>
                <a:gd name="T36" fmla="*/ 2019 w 2030"/>
                <a:gd name="T37" fmla="*/ 1051 h 1051"/>
                <a:gd name="T38" fmla="*/ 2030 w 2030"/>
                <a:gd name="T39" fmla="*/ 1022 h 1051"/>
                <a:gd name="T40" fmla="*/ 1392 w 2030"/>
                <a:gd name="T41"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30" h="1051">
                  <a:moveTo>
                    <a:pt x="630" y="0"/>
                  </a:moveTo>
                  <a:cubicBezTo>
                    <a:pt x="391" y="0"/>
                    <a:pt x="391" y="0"/>
                    <a:pt x="391" y="0"/>
                  </a:cubicBezTo>
                  <a:cubicBezTo>
                    <a:pt x="246" y="72"/>
                    <a:pt x="116" y="174"/>
                    <a:pt x="10" y="303"/>
                  </a:cubicBezTo>
                  <a:cubicBezTo>
                    <a:pt x="3" y="312"/>
                    <a:pt x="0" y="323"/>
                    <a:pt x="1" y="333"/>
                  </a:cubicBezTo>
                  <a:cubicBezTo>
                    <a:pt x="7" y="325"/>
                    <a:pt x="13" y="318"/>
                    <a:pt x="19" y="310"/>
                  </a:cubicBezTo>
                  <a:cubicBezTo>
                    <a:pt x="25" y="303"/>
                    <a:pt x="34" y="299"/>
                    <a:pt x="43" y="299"/>
                  </a:cubicBezTo>
                  <a:cubicBezTo>
                    <a:pt x="49" y="299"/>
                    <a:pt x="56" y="301"/>
                    <a:pt x="62" y="306"/>
                  </a:cubicBezTo>
                  <a:cubicBezTo>
                    <a:pt x="75" y="317"/>
                    <a:pt x="77" y="336"/>
                    <a:pt x="66" y="349"/>
                  </a:cubicBezTo>
                  <a:cubicBezTo>
                    <a:pt x="60" y="356"/>
                    <a:pt x="55" y="363"/>
                    <a:pt x="49" y="371"/>
                  </a:cubicBezTo>
                  <a:cubicBezTo>
                    <a:pt x="59" y="369"/>
                    <a:pt x="68" y="364"/>
                    <a:pt x="75" y="356"/>
                  </a:cubicBezTo>
                  <a:cubicBezTo>
                    <a:pt x="220" y="178"/>
                    <a:pt x="415" y="55"/>
                    <a:pt x="630" y="0"/>
                  </a:cubicBezTo>
                  <a:moveTo>
                    <a:pt x="1392" y="0"/>
                  </a:moveTo>
                  <a:cubicBezTo>
                    <a:pt x="1153" y="0"/>
                    <a:pt x="1153" y="0"/>
                    <a:pt x="1153" y="0"/>
                  </a:cubicBezTo>
                  <a:cubicBezTo>
                    <a:pt x="1609" y="117"/>
                    <a:pt x="1947" y="531"/>
                    <a:pt x="1947" y="1022"/>
                  </a:cubicBezTo>
                  <a:cubicBezTo>
                    <a:pt x="1947" y="1033"/>
                    <a:pt x="1951" y="1043"/>
                    <a:pt x="1958" y="1050"/>
                  </a:cubicBezTo>
                  <a:cubicBezTo>
                    <a:pt x="1958" y="1041"/>
                    <a:pt x="1958" y="1032"/>
                    <a:pt x="1958" y="1022"/>
                  </a:cubicBezTo>
                  <a:cubicBezTo>
                    <a:pt x="1958" y="1006"/>
                    <a:pt x="1972" y="992"/>
                    <a:pt x="1989" y="992"/>
                  </a:cubicBezTo>
                  <a:cubicBezTo>
                    <a:pt x="2005" y="992"/>
                    <a:pt x="2019" y="1006"/>
                    <a:pt x="2019" y="1022"/>
                  </a:cubicBezTo>
                  <a:cubicBezTo>
                    <a:pt x="2019" y="1032"/>
                    <a:pt x="2019" y="1042"/>
                    <a:pt x="2019" y="1051"/>
                  </a:cubicBezTo>
                  <a:cubicBezTo>
                    <a:pt x="2026" y="1044"/>
                    <a:pt x="2030" y="1034"/>
                    <a:pt x="2030" y="1022"/>
                  </a:cubicBezTo>
                  <a:cubicBezTo>
                    <a:pt x="2030" y="574"/>
                    <a:pt x="1770" y="186"/>
                    <a:pt x="1392"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6446838" y="3379788"/>
              <a:ext cx="1157288" cy="1497013"/>
            </a:xfrm>
            <a:custGeom>
              <a:avLst/>
              <a:gdLst>
                <a:gd name="T0" fmla="*/ 650 w 661"/>
                <a:gd name="T1" fmla="*/ 0 h 855"/>
                <a:gd name="T2" fmla="*/ 650 w 661"/>
                <a:gd name="T3" fmla="*/ 28 h 855"/>
                <a:gd name="T4" fmla="*/ 620 w 661"/>
                <a:gd name="T5" fmla="*/ 59 h 855"/>
                <a:gd name="T6" fmla="*/ 589 w 661"/>
                <a:gd name="T7" fmla="*/ 28 h 855"/>
                <a:gd name="T8" fmla="*/ 589 w 661"/>
                <a:gd name="T9" fmla="*/ 1 h 855"/>
                <a:gd name="T10" fmla="*/ 578 w 661"/>
                <a:gd name="T11" fmla="*/ 28 h 855"/>
                <a:gd name="T12" fmla="*/ 24 w 661"/>
                <a:gd name="T13" fmla="*/ 774 h 855"/>
                <a:gd name="T14" fmla="*/ 0 w 661"/>
                <a:gd name="T15" fmla="*/ 792 h 855"/>
                <a:gd name="T16" fmla="*/ 27 w 661"/>
                <a:gd name="T17" fmla="*/ 784 h 855"/>
                <a:gd name="T18" fmla="*/ 36 w 661"/>
                <a:gd name="T19" fmla="*/ 783 h 855"/>
                <a:gd name="T20" fmla="*/ 65 w 661"/>
                <a:gd name="T21" fmla="*/ 805 h 855"/>
                <a:gd name="T22" fmla="*/ 44 w 661"/>
                <a:gd name="T23" fmla="*/ 843 h 855"/>
                <a:gd name="T24" fmla="*/ 17 w 661"/>
                <a:gd name="T25" fmla="*/ 851 h 855"/>
                <a:gd name="T26" fmla="*/ 36 w 661"/>
                <a:gd name="T27" fmla="*/ 855 h 855"/>
                <a:gd name="T28" fmla="*/ 47 w 661"/>
                <a:gd name="T29" fmla="*/ 853 h 855"/>
                <a:gd name="T30" fmla="*/ 487 w 661"/>
                <a:gd name="T31" fmla="*/ 547 h 855"/>
                <a:gd name="T32" fmla="*/ 661 w 661"/>
                <a:gd name="T33" fmla="*/ 28 h 855"/>
                <a:gd name="T34" fmla="*/ 650 w 661"/>
                <a:gd name="T35"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1" h="855">
                  <a:moveTo>
                    <a:pt x="650" y="0"/>
                  </a:moveTo>
                  <a:cubicBezTo>
                    <a:pt x="650" y="9"/>
                    <a:pt x="650" y="19"/>
                    <a:pt x="650" y="28"/>
                  </a:cubicBezTo>
                  <a:cubicBezTo>
                    <a:pt x="650" y="45"/>
                    <a:pt x="636" y="59"/>
                    <a:pt x="620" y="59"/>
                  </a:cubicBezTo>
                  <a:cubicBezTo>
                    <a:pt x="603" y="59"/>
                    <a:pt x="589" y="45"/>
                    <a:pt x="589" y="28"/>
                  </a:cubicBezTo>
                  <a:cubicBezTo>
                    <a:pt x="589" y="19"/>
                    <a:pt x="589" y="10"/>
                    <a:pt x="589" y="1"/>
                  </a:cubicBezTo>
                  <a:cubicBezTo>
                    <a:pt x="582" y="8"/>
                    <a:pt x="578" y="18"/>
                    <a:pt x="578" y="28"/>
                  </a:cubicBezTo>
                  <a:cubicBezTo>
                    <a:pt x="578" y="370"/>
                    <a:pt x="350" y="676"/>
                    <a:pt x="24" y="774"/>
                  </a:cubicBezTo>
                  <a:cubicBezTo>
                    <a:pt x="13" y="777"/>
                    <a:pt x="5" y="783"/>
                    <a:pt x="0" y="792"/>
                  </a:cubicBezTo>
                  <a:cubicBezTo>
                    <a:pt x="9" y="790"/>
                    <a:pt x="18" y="787"/>
                    <a:pt x="27" y="784"/>
                  </a:cubicBezTo>
                  <a:cubicBezTo>
                    <a:pt x="30" y="784"/>
                    <a:pt x="33" y="783"/>
                    <a:pt x="36" y="783"/>
                  </a:cubicBezTo>
                  <a:cubicBezTo>
                    <a:pt x="49" y="783"/>
                    <a:pt x="61" y="792"/>
                    <a:pt x="65" y="805"/>
                  </a:cubicBezTo>
                  <a:cubicBezTo>
                    <a:pt x="70" y="821"/>
                    <a:pt x="60" y="838"/>
                    <a:pt x="44" y="843"/>
                  </a:cubicBezTo>
                  <a:cubicBezTo>
                    <a:pt x="35" y="846"/>
                    <a:pt x="26" y="848"/>
                    <a:pt x="17" y="851"/>
                  </a:cubicBezTo>
                  <a:cubicBezTo>
                    <a:pt x="22" y="854"/>
                    <a:pt x="29" y="855"/>
                    <a:pt x="36" y="855"/>
                  </a:cubicBezTo>
                  <a:cubicBezTo>
                    <a:pt x="39" y="855"/>
                    <a:pt x="43" y="855"/>
                    <a:pt x="47" y="853"/>
                  </a:cubicBezTo>
                  <a:cubicBezTo>
                    <a:pt x="221" y="801"/>
                    <a:pt x="377" y="693"/>
                    <a:pt x="487" y="547"/>
                  </a:cubicBezTo>
                  <a:cubicBezTo>
                    <a:pt x="601" y="397"/>
                    <a:pt x="661" y="217"/>
                    <a:pt x="661" y="28"/>
                  </a:cubicBezTo>
                  <a:cubicBezTo>
                    <a:pt x="661" y="17"/>
                    <a:pt x="657" y="7"/>
                    <a:pt x="650"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4589463" y="1962150"/>
              <a:ext cx="1228725" cy="1517650"/>
            </a:xfrm>
            <a:custGeom>
              <a:avLst/>
              <a:gdLst>
                <a:gd name="T0" fmla="*/ 667 w 702"/>
                <a:gd name="T1" fmla="*/ 0 h 867"/>
                <a:gd name="T2" fmla="*/ 658 w 702"/>
                <a:gd name="T3" fmla="*/ 2 h 867"/>
                <a:gd name="T4" fmla="*/ 187 w 702"/>
                <a:gd name="T5" fmla="*/ 302 h 867"/>
                <a:gd name="T6" fmla="*/ 0 w 702"/>
                <a:gd name="T7" fmla="*/ 838 h 867"/>
                <a:gd name="T8" fmla="*/ 11 w 702"/>
                <a:gd name="T9" fmla="*/ 867 h 867"/>
                <a:gd name="T10" fmla="*/ 11 w 702"/>
                <a:gd name="T11" fmla="*/ 838 h 867"/>
                <a:gd name="T12" fmla="*/ 41 w 702"/>
                <a:gd name="T13" fmla="*/ 808 h 867"/>
                <a:gd name="T14" fmla="*/ 72 w 702"/>
                <a:gd name="T15" fmla="*/ 838 h 867"/>
                <a:gd name="T16" fmla="*/ 72 w 702"/>
                <a:gd name="T17" fmla="*/ 866 h 867"/>
                <a:gd name="T18" fmla="*/ 83 w 702"/>
                <a:gd name="T19" fmla="*/ 838 h 867"/>
                <a:gd name="T20" fmla="*/ 677 w 702"/>
                <a:gd name="T21" fmla="*/ 82 h 867"/>
                <a:gd name="T22" fmla="*/ 702 w 702"/>
                <a:gd name="T23" fmla="*/ 66 h 867"/>
                <a:gd name="T24" fmla="*/ 675 w 702"/>
                <a:gd name="T25" fmla="*/ 72 h 867"/>
                <a:gd name="T26" fmla="*/ 667 w 702"/>
                <a:gd name="T27" fmla="*/ 72 h 867"/>
                <a:gd name="T28" fmla="*/ 638 w 702"/>
                <a:gd name="T29" fmla="*/ 49 h 867"/>
                <a:gd name="T30" fmla="*/ 660 w 702"/>
                <a:gd name="T31" fmla="*/ 12 h 867"/>
                <a:gd name="T32" fmla="*/ 688 w 702"/>
                <a:gd name="T33" fmla="*/ 6 h 867"/>
                <a:gd name="T34" fmla="*/ 667 w 702"/>
                <a:gd name="T35" fmla="*/ 0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2" h="867">
                  <a:moveTo>
                    <a:pt x="667" y="0"/>
                  </a:moveTo>
                  <a:cubicBezTo>
                    <a:pt x="664" y="0"/>
                    <a:pt x="661" y="1"/>
                    <a:pt x="658" y="2"/>
                  </a:cubicBezTo>
                  <a:cubicBezTo>
                    <a:pt x="473" y="46"/>
                    <a:pt x="306" y="153"/>
                    <a:pt x="187" y="302"/>
                  </a:cubicBezTo>
                  <a:cubicBezTo>
                    <a:pt x="65" y="456"/>
                    <a:pt x="0" y="641"/>
                    <a:pt x="0" y="838"/>
                  </a:cubicBezTo>
                  <a:cubicBezTo>
                    <a:pt x="0" y="850"/>
                    <a:pt x="4" y="860"/>
                    <a:pt x="11" y="867"/>
                  </a:cubicBezTo>
                  <a:cubicBezTo>
                    <a:pt x="11" y="858"/>
                    <a:pt x="11" y="848"/>
                    <a:pt x="11" y="838"/>
                  </a:cubicBezTo>
                  <a:cubicBezTo>
                    <a:pt x="11" y="822"/>
                    <a:pt x="25" y="808"/>
                    <a:pt x="41" y="808"/>
                  </a:cubicBezTo>
                  <a:cubicBezTo>
                    <a:pt x="58" y="808"/>
                    <a:pt x="72" y="822"/>
                    <a:pt x="72" y="838"/>
                  </a:cubicBezTo>
                  <a:cubicBezTo>
                    <a:pt x="72" y="848"/>
                    <a:pt x="72" y="857"/>
                    <a:pt x="72" y="866"/>
                  </a:cubicBezTo>
                  <a:cubicBezTo>
                    <a:pt x="79" y="859"/>
                    <a:pt x="83" y="849"/>
                    <a:pt x="83" y="838"/>
                  </a:cubicBezTo>
                  <a:cubicBezTo>
                    <a:pt x="83" y="478"/>
                    <a:pt x="327" y="167"/>
                    <a:pt x="677" y="82"/>
                  </a:cubicBezTo>
                  <a:cubicBezTo>
                    <a:pt x="688" y="80"/>
                    <a:pt x="696" y="74"/>
                    <a:pt x="702" y="66"/>
                  </a:cubicBezTo>
                  <a:cubicBezTo>
                    <a:pt x="693" y="67"/>
                    <a:pt x="684" y="69"/>
                    <a:pt x="675" y="72"/>
                  </a:cubicBezTo>
                  <a:cubicBezTo>
                    <a:pt x="672" y="72"/>
                    <a:pt x="670" y="72"/>
                    <a:pt x="667" y="72"/>
                  </a:cubicBezTo>
                  <a:cubicBezTo>
                    <a:pt x="654" y="72"/>
                    <a:pt x="641" y="63"/>
                    <a:pt x="638" y="49"/>
                  </a:cubicBezTo>
                  <a:cubicBezTo>
                    <a:pt x="634" y="33"/>
                    <a:pt x="644" y="16"/>
                    <a:pt x="660" y="12"/>
                  </a:cubicBezTo>
                  <a:cubicBezTo>
                    <a:pt x="670" y="10"/>
                    <a:pt x="679" y="8"/>
                    <a:pt x="688" y="6"/>
                  </a:cubicBezTo>
                  <a:cubicBezTo>
                    <a:pt x="682" y="2"/>
                    <a:pt x="675" y="0"/>
                    <a:pt x="667"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4608513" y="3478213"/>
              <a:ext cx="1868488" cy="1438275"/>
            </a:xfrm>
            <a:custGeom>
              <a:avLst/>
              <a:gdLst>
                <a:gd name="T0" fmla="*/ 61 w 1067"/>
                <a:gd name="T1" fmla="*/ 0 h 822"/>
                <a:gd name="T2" fmla="*/ 30 w 1067"/>
                <a:gd name="T3" fmla="*/ 14 h 822"/>
                <a:gd name="T4" fmla="*/ 0 w 1067"/>
                <a:gd name="T5" fmla="*/ 1 h 822"/>
                <a:gd name="T6" fmla="*/ 49 w 1067"/>
                <a:gd name="T7" fmla="*/ 257 h 822"/>
                <a:gd name="T8" fmla="*/ 850 w 1067"/>
                <a:gd name="T9" fmla="*/ 822 h 822"/>
                <a:gd name="T10" fmla="*/ 1067 w 1067"/>
                <a:gd name="T11" fmla="*/ 795 h 822"/>
                <a:gd name="T12" fmla="*/ 1046 w 1067"/>
                <a:gd name="T13" fmla="*/ 770 h 822"/>
                <a:gd name="T14" fmla="*/ 1050 w 1067"/>
                <a:gd name="T15" fmla="*/ 736 h 822"/>
                <a:gd name="T16" fmla="*/ 850 w 1067"/>
                <a:gd name="T17" fmla="*/ 761 h 822"/>
                <a:gd name="T18" fmla="*/ 106 w 1067"/>
                <a:gd name="T19" fmla="*/ 237 h 822"/>
                <a:gd name="T20" fmla="*/ 61 w 1067"/>
                <a:gd name="T21" fmla="*/ 0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7" h="822">
                  <a:moveTo>
                    <a:pt x="61" y="0"/>
                  </a:moveTo>
                  <a:cubicBezTo>
                    <a:pt x="54" y="9"/>
                    <a:pt x="43" y="14"/>
                    <a:pt x="30" y="14"/>
                  </a:cubicBezTo>
                  <a:cubicBezTo>
                    <a:pt x="19" y="14"/>
                    <a:pt x="8" y="9"/>
                    <a:pt x="0" y="1"/>
                  </a:cubicBezTo>
                  <a:cubicBezTo>
                    <a:pt x="3" y="89"/>
                    <a:pt x="20" y="175"/>
                    <a:pt x="49" y="257"/>
                  </a:cubicBezTo>
                  <a:cubicBezTo>
                    <a:pt x="169" y="595"/>
                    <a:pt x="491" y="822"/>
                    <a:pt x="850" y="822"/>
                  </a:cubicBezTo>
                  <a:cubicBezTo>
                    <a:pt x="923" y="822"/>
                    <a:pt x="996" y="813"/>
                    <a:pt x="1067" y="795"/>
                  </a:cubicBezTo>
                  <a:cubicBezTo>
                    <a:pt x="1057" y="790"/>
                    <a:pt x="1049" y="781"/>
                    <a:pt x="1046" y="770"/>
                  </a:cubicBezTo>
                  <a:cubicBezTo>
                    <a:pt x="1042" y="758"/>
                    <a:pt x="1044" y="746"/>
                    <a:pt x="1050" y="736"/>
                  </a:cubicBezTo>
                  <a:cubicBezTo>
                    <a:pt x="985" y="753"/>
                    <a:pt x="918" y="761"/>
                    <a:pt x="850" y="761"/>
                  </a:cubicBezTo>
                  <a:cubicBezTo>
                    <a:pt x="517" y="761"/>
                    <a:pt x="218" y="551"/>
                    <a:pt x="106" y="237"/>
                  </a:cubicBezTo>
                  <a:cubicBezTo>
                    <a:pt x="79" y="161"/>
                    <a:pt x="64" y="81"/>
                    <a:pt x="61"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6432550" y="4749800"/>
              <a:ext cx="136525" cy="119063"/>
            </a:xfrm>
            <a:custGeom>
              <a:avLst/>
              <a:gdLst>
                <a:gd name="T0" fmla="*/ 44 w 78"/>
                <a:gd name="T1" fmla="*/ 0 h 68"/>
                <a:gd name="T2" fmla="*/ 35 w 78"/>
                <a:gd name="T3" fmla="*/ 1 h 68"/>
                <a:gd name="T4" fmla="*/ 8 w 78"/>
                <a:gd name="T5" fmla="*/ 9 h 68"/>
                <a:gd name="T6" fmla="*/ 4 w 78"/>
                <a:gd name="T7" fmla="*/ 43 h 68"/>
                <a:gd name="T8" fmla="*/ 25 w 78"/>
                <a:gd name="T9" fmla="*/ 68 h 68"/>
                <a:gd name="T10" fmla="*/ 52 w 78"/>
                <a:gd name="T11" fmla="*/ 60 h 68"/>
                <a:gd name="T12" fmla="*/ 73 w 78"/>
                <a:gd name="T13" fmla="*/ 22 h 68"/>
                <a:gd name="T14" fmla="*/ 44 w 78"/>
                <a:gd name="T15" fmla="*/ 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8">
                  <a:moveTo>
                    <a:pt x="44" y="0"/>
                  </a:moveTo>
                  <a:cubicBezTo>
                    <a:pt x="41" y="0"/>
                    <a:pt x="38" y="1"/>
                    <a:pt x="35" y="1"/>
                  </a:cubicBezTo>
                  <a:cubicBezTo>
                    <a:pt x="26" y="4"/>
                    <a:pt x="17" y="7"/>
                    <a:pt x="8" y="9"/>
                  </a:cubicBezTo>
                  <a:cubicBezTo>
                    <a:pt x="2" y="19"/>
                    <a:pt x="0" y="31"/>
                    <a:pt x="4" y="43"/>
                  </a:cubicBezTo>
                  <a:cubicBezTo>
                    <a:pt x="7" y="54"/>
                    <a:pt x="15" y="63"/>
                    <a:pt x="25" y="68"/>
                  </a:cubicBezTo>
                  <a:cubicBezTo>
                    <a:pt x="34" y="65"/>
                    <a:pt x="43" y="63"/>
                    <a:pt x="52" y="60"/>
                  </a:cubicBezTo>
                  <a:cubicBezTo>
                    <a:pt x="68" y="55"/>
                    <a:pt x="78" y="38"/>
                    <a:pt x="73" y="22"/>
                  </a:cubicBezTo>
                  <a:cubicBezTo>
                    <a:pt x="69" y="9"/>
                    <a:pt x="57" y="0"/>
                    <a:pt x="44" y="0"/>
                  </a:cubicBezTo>
                </a:path>
              </a:pathLst>
            </a:custGeom>
            <a:solidFill>
              <a:srgbClr val="3383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4608513" y="3376613"/>
              <a:ext cx="107950" cy="125413"/>
            </a:xfrm>
            <a:custGeom>
              <a:avLst/>
              <a:gdLst>
                <a:gd name="T0" fmla="*/ 30 w 61"/>
                <a:gd name="T1" fmla="*/ 0 h 72"/>
                <a:gd name="T2" fmla="*/ 0 w 61"/>
                <a:gd name="T3" fmla="*/ 30 h 72"/>
                <a:gd name="T4" fmla="*/ 0 w 61"/>
                <a:gd name="T5" fmla="*/ 59 h 72"/>
                <a:gd name="T6" fmla="*/ 30 w 61"/>
                <a:gd name="T7" fmla="*/ 72 h 72"/>
                <a:gd name="T8" fmla="*/ 61 w 61"/>
                <a:gd name="T9" fmla="*/ 58 h 72"/>
                <a:gd name="T10" fmla="*/ 61 w 61"/>
                <a:gd name="T11" fmla="*/ 30 h 72"/>
                <a:gd name="T12" fmla="*/ 30 w 6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61" h="72">
                  <a:moveTo>
                    <a:pt x="30" y="0"/>
                  </a:moveTo>
                  <a:cubicBezTo>
                    <a:pt x="14" y="0"/>
                    <a:pt x="0" y="14"/>
                    <a:pt x="0" y="30"/>
                  </a:cubicBezTo>
                  <a:cubicBezTo>
                    <a:pt x="0" y="40"/>
                    <a:pt x="0" y="50"/>
                    <a:pt x="0" y="59"/>
                  </a:cubicBezTo>
                  <a:cubicBezTo>
                    <a:pt x="8" y="67"/>
                    <a:pt x="19" y="72"/>
                    <a:pt x="30" y="72"/>
                  </a:cubicBezTo>
                  <a:cubicBezTo>
                    <a:pt x="43" y="72"/>
                    <a:pt x="54" y="67"/>
                    <a:pt x="61" y="58"/>
                  </a:cubicBezTo>
                  <a:cubicBezTo>
                    <a:pt x="61" y="49"/>
                    <a:pt x="61" y="40"/>
                    <a:pt x="61" y="30"/>
                  </a:cubicBezTo>
                  <a:cubicBezTo>
                    <a:pt x="61" y="14"/>
                    <a:pt x="47" y="0"/>
                    <a:pt x="30" y="0"/>
                  </a:cubicBezTo>
                </a:path>
              </a:pathLst>
            </a:custGeom>
            <a:solidFill>
              <a:srgbClr val="306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5794375" y="1941513"/>
              <a:ext cx="1790700" cy="1439863"/>
            </a:xfrm>
            <a:custGeom>
              <a:avLst/>
              <a:gdLst>
                <a:gd name="T0" fmla="*/ 173 w 1023"/>
                <a:gd name="T1" fmla="*/ 0 h 823"/>
                <a:gd name="T2" fmla="*/ 0 w 1023"/>
                <a:gd name="T3" fmla="*/ 18 h 823"/>
                <a:gd name="T4" fmla="*/ 20 w 1023"/>
                <a:gd name="T5" fmla="*/ 44 h 823"/>
                <a:gd name="T6" fmla="*/ 14 w 1023"/>
                <a:gd name="T7" fmla="*/ 78 h 823"/>
                <a:gd name="T8" fmla="*/ 173 w 1023"/>
                <a:gd name="T9" fmla="*/ 61 h 823"/>
                <a:gd name="T10" fmla="*/ 819 w 1023"/>
                <a:gd name="T11" fmla="*/ 397 h 823"/>
                <a:gd name="T12" fmla="*/ 962 w 1023"/>
                <a:gd name="T13" fmla="*/ 823 h 823"/>
                <a:gd name="T14" fmla="*/ 993 w 1023"/>
                <a:gd name="T15" fmla="*/ 809 h 823"/>
                <a:gd name="T16" fmla="*/ 1023 w 1023"/>
                <a:gd name="T17" fmla="*/ 822 h 823"/>
                <a:gd name="T18" fmla="*/ 869 w 1023"/>
                <a:gd name="T19" fmla="*/ 362 h 823"/>
                <a:gd name="T20" fmla="*/ 173 w 1023"/>
                <a:gd name="T2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3" h="823">
                  <a:moveTo>
                    <a:pt x="173" y="0"/>
                  </a:moveTo>
                  <a:cubicBezTo>
                    <a:pt x="115" y="0"/>
                    <a:pt x="57" y="6"/>
                    <a:pt x="0" y="18"/>
                  </a:cubicBezTo>
                  <a:cubicBezTo>
                    <a:pt x="10" y="24"/>
                    <a:pt x="17" y="33"/>
                    <a:pt x="20" y="44"/>
                  </a:cubicBezTo>
                  <a:cubicBezTo>
                    <a:pt x="23" y="56"/>
                    <a:pt x="20" y="68"/>
                    <a:pt x="14" y="78"/>
                  </a:cubicBezTo>
                  <a:cubicBezTo>
                    <a:pt x="66" y="67"/>
                    <a:pt x="119" y="61"/>
                    <a:pt x="173" y="61"/>
                  </a:cubicBezTo>
                  <a:cubicBezTo>
                    <a:pt x="430" y="61"/>
                    <a:pt x="671" y="187"/>
                    <a:pt x="819" y="397"/>
                  </a:cubicBezTo>
                  <a:cubicBezTo>
                    <a:pt x="907" y="523"/>
                    <a:pt x="956" y="669"/>
                    <a:pt x="962" y="823"/>
                  </a:cubicBezTo>
                  <a:cubicBezTo>
                    <a:pt x="969" y="814"/>
                    <a:pt x="980" y="809"/>
                    <a:pt x="993" y="809"/>
                  </a:cubicBezTo>
                  <a:cubicBezTo>
                    <a:pt x="1004" y="809"/>
                    <a:pt x="1015" y="814"/>
                    <a:pt x="1023" y="822"/>
                  </a:cubicBezTo>
                  <a:cubicBezTo>
                    <a:pt x="1017" y="656"/>
                    <a:pt x="964" y="498"/>
                    <a:pt x="869" y="362"/>
                  </a:cubicBezTo>
                  <a:cubicBezTo>
                    <a:pt x="709" y="136"/>
                    <a:pt x="449" y="0"/>
                    <a:pt x="17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7477125" y="3357563"/>
              <a:ext cx="107950" cy="125413"/>
            </a:xfrm>
            <a:custGeom>
              <a:avLst/>
              <a:gdLst>
                <a:gd name="T0" fmla="*/ 31 w 61"/>
                <a:gd name="T1" fmla="*/ 0 h 72"/>
                <a:gd name="T2" fmla="*/ 0 w 61"/>
                <a:gd name="T3" fmla="*/ 14 h 72"/>
                <a:gd name="T4" fmla="*/ 0 w 61"/>
                <a:gd name="T5" fmla="*/ 41 h 72"/>
                <a:gd name="T6" fmla="*/ 31 w 61"/>
                <a:gd name="T7" fmla="*/ 72 h 72"/>
                <a:gd name="T8" fmla="*/ 61 w 61"/>
                <a:gd name="T9" fmla="*/ 41 h 72"/>
                <a:gd name="T10" fmla="*/ 61 w 61"/>
                <a:gd name="T11" fmla="*/ 13 h 72"/>
                <a:gd name="T12" fmla="*/ 31 w 6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61" h="72">
                  <a:moveTo>
                    <a:pt x="31" y="0"/>
                  </a:moveTo>
                  <a:cubicBezTo>
                    <a:pt x="18" y="0"/>
                    <a:pt x="7" y="5"/>
                    <a:pt x="0" y="14"/>
                  </a:cubicBezTo>
                  <a:cubicBezTo>
                    <a:pt x="0" y="23"/>
                    <a:pt x="0" y="32"/>
                    <a:pt x="0" y="41"/>
                  </a:cubicBezTo>
                  <a:cubicBezTo>
                    <a:pt x="0" y="58"/>
                    <a:pt x="14" y="72"/>
                    <a:pt x="31" y="72"/>
                  </a:cubicBezTo>
                  <a:cubicBezTo>
                    <a:pt x="47" y="72"/>
                    <a:pt x="61" y="58"/>
                    <a:pt x="61" y="41"/>
                  </a:cubicBezTo>
                  <a:cubicBezTo>
                    <a:pt x="61" y="32"/>
                    <a:pt x="61" y="22"/>
                    <a:pt x="61" y="13"/>
                  </a:cubicBezTo>
                  <a:cubicBezTo>
                    <a:pt x="53" y="5"/>
                    <a:pt x="42" y="0"/>
                    <a:pt x="31" y="0"/>
                  </a:cubicBezTo>
                </a:path>
              </a:pathLst>
            </a:custGeom>
            <a:solidFill>
              <a:srgbClr val="64C2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5699125" y="1973263"/>
              <a:ext cx="134938" cy="114300"/>
            </a:xfrm>
            <a:custGeom>
              <a:avLst/>
              <a:gdLst>
                <a:gd name="T0" fmla="*/ 54 w 77"/>
                <a:gd name="T1" fmla="*/ 0 h 66"/>
                <a:gd name="T2" fmla="*/ 26 w 77"/>
                <a:gd name="T3" fmla="*/ 6 h 66"/>
                <a:gd name="T4" fmla="*/ 4 w 77"/>
                <a:gd name="T5" fmla="*/ 43 h 66"/>
                <a:gd name="T6" fmla="*/ 33 w 77"/>
                <a:gd name="T7" fmla="*/ 66 h 66"/>
                <a:gd name="T8" fmla="*/ 41 w 77"/>
                <a:gd name="T9" fmla="*/ 66 h 66"/>
                <a:gd name="T10" fmla="*/ 68 w 77"/>
                <a:gd name="T11" fmla="*/ 60 h 66"/>
                <a:gd name="T12" fmla="*/ 74 w 77"/>
                <a:gd name="T13" fmla="*/ 26 h 66"/>
                <a:gd name="T14" fmla="*/ 54 w 77"/>
                <a:gd name="T15" fmla="*/ 0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66">
                  <a:moveTo>
                    <a:pt x="54" y="0"/>
                  </a:moveTo>
                  <a:cubicBezTo>
                    <a:pt x="45" y="2"/>
                    <a:pt x="36" y="4"/>
                    <a:pt x="26" y="6"/>
                  </a:cubicBezTo>
                  <a:cubicBezTo>
                    <a:pt x="10" y="10"/>
                    <a:pt x="0" y="27"/>
                    <a:pt x="4" y="43"/>
                  </a:cubicBezTo>
                  <a:cubicBezTo>
                    <a:pt x="7" y="57"/>
                    <a:pt x="20" y="66"/>
                    <a:pt x="33" y="66"/>
                  </a:cubicBezTo>
                  <a:cubicBezTo>
                    <a:pt x="36" y="66"/>
                    <a:pt x="38" y="66"/>
                    <a:pt x="41" y="66"/>
                  </a:cubicBezTo>
                  <a:cubicBezTo>
                    <a:pt x="50" y="63"/>
                    <a:pt x="59" y="61"/>
                    <a:pt x="68" y="60"/>
                  </a:cubicBezTo>
                  <a:cubicBezTo>
                    <a:pt x="74" y="50"/>
                    <a:pt x="77" y="38"/>
                    <a:pt x="74" y="26"/>
                  </a:cubicBezTo>
                  <a:cubicBezTo>
                    <a:pt x="71" y="15"/>
                    <a:pt x="64" y="6"/>
                    <a:pt x="54"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4124325" y="2222500"/>
              <a:ext cx="822325" cy="2760663"/>
            </a:xfrm>
            <a:custGeom>
              <a:avLst/>
              <a:gdLst>
                <a:gd name="T0" fmla="*/ 236 w 470"/>
                <a:gd name="T1" fmla="*/ 0 h 1577"/>
                <a:gd name="T2" fmla="*/ 0 w 470"/>
                <a:gd name="T3" fmla="*/ 689 h 1577"/>
                <a:gd name="T4" fmla="*/ 163 w 470"/>
                <a:gd name="T5" fmla="*/ 1273 h 1577"/>
                <a:gd name="T6" fmla="*/ 433 w 470"/>
                <a:gd name="T7" fmla="*/ 1577 h 1577"/>
                <a:gd name="T8" fmla="*/ 440 w 470"/>
                <a:gd name="T9" fmla="*/ 1545 h 1577"/>
                <a:gd name="T10" fmla="*/ 470 w 470"/>
                <a:gd name="T11" fmla="*/ 1528 h 1577"/>
                <a:gd name="T12" fmla="*/ 215 w 470"/>
                <a:gd name="T13" fmla="*/ 1242 h 1577"/>
                <a:gd name="T14" fmla="*/ 61 w 470"/>
                <a:gd name="T15" fmla="*/ 689 h 1577"/>
                <a:gd name="T16" fmla="*/ 284 w 470"/>
                <a:gd name="T17" fmla="*/ 38 h 1577"/>
                <a:gd name="T18" fmla="*/ 278 w 470"/>
                <a:gd name="T19" fmla="*/ 38 h 1577"/>
                <a:gd name="T20" fmla="*/ 251 w 470"/>
                <a:gd name="T21" fmla="*/ 29 h 1577"/>
                <a:gd name="T22" fmla="*/ 236 w 470"/>
                <a:gd name="T23" fmla="*/ 0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0" h="1577">
                  <a:moveTo>
                    <a:pt x="236" y="0"/>
                  </a:moveTo>
                  <a:cubicBezTo>
                    <a:pt x="84" y="197"/>
                    <a:pt x="0" y="440"/>
                    <a:pt x="0" y="689"/>
                  </a:cubicBezTo>
                  <a:cubicBezTo>
                    <a:pt x="0" y="896"/>
                    <a:pt x="56" y="1098"/>
                    <a:pt x="163" y="1273"/>
                  </a:cubicBezTo>
                  <a:cubicBezTo>
                    <a:pt x="235" y="1390"/>
                    <a:pt x="325" y="1492"/>
                    <a:pt x="433" y="1577"/>
                  </a:cubicBezTo>
                  <a:cubicBezTo>
                    <a:pt x="431" y="1566"/>
                    <a:pt x="433" y="1554"/>
                    <a:pt x="440" y="1545"/>
                  </a:cubicBezTo>
                  <a:cubicBezTo>
                    <a:pt x="448" y="1535"/>
                    <a:pt x="459" y="1529"/>
                    <a:pt x="470" y="1528"/>
                  </a:cubicBezTo>
                  <a:cubicBezTo>
                    <a:pt x="368" y="1449"/>
                    <a:pt x="283" y="1352"/>
                    <a:pt x="215" y="1242"/>
                  </a:cubicBezTo>
                  <a:cubicBezTo>
                    <a:pt x="114" y="1076"/>
                    <a:pt x="61" y="885"/>
                    <a:pt x="61" y="689"/>
                  </a:cubicBezTo>
                  <a:cubicBezTo>
                    <a:pt x="61" y="454"/>
                    <a:pt x="140" y="224"/>
                    <a:pt x="284" y="38"/>
                  </a:cubicBezTo>
                  <a:cubicBezTo>
                    <a:pt x="282" y="38"/>
                    <a:pt x="280" y="38"/>
                    <a:pt x="278" y="38"/>
                  </a:cubicBezTo>
                  <a:cubicBezTo>
                    <a:pt x="268" y="38"/>
                    <a:pt x="259" y="35"/>
                    <a:pt x="251" y="29"/>
                  </a:cubicBezTo>
                  <a:cubicBezTo>
                    <a:pt x="242" y="21"/>
                    <a:pt x="237" y="11"/>
                    <a:pt x="236"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4878388" y="4897438"/>
              <a:ext cx="134938" cy="125413"/>
            </a:xfrm>
            <a:custGeom>
              <a:avLst/>
              <a:gdLst>
                <a:gd name="T0" fmla="*/ 39 w 77"/>
                <a:gd name="T1" fmla="*/ 0 h 72"/>
                <a:gd name="T2" fmla="*/ 9 w 77"/>
                <a:gd name="T3" fmla="*/ 17 h 72"/>
                <a:gd name="T4" fmla="*/ 2 w 77"/>
                <a:gd name="T5" fmla="*/ 49 h 72"/>
                <a:gd name="T6" fmla="*/ 25 w 77"/>
                <a:gd name="T7" fmla="*/ 66 h 72"/>
                <a:gd name="T8" fmla="*/ 43 w 77"/>
                <a:gd name="T9" fmla="*/ 72 h 72"/>
                <a:gd name="T10" fmla="*/ 67 w 77"/>
                <a:gd name="T11" fmla="*/ 60 h 72"/>
                <a:gd name="T12" fmla="*/ 61 w 77"/>
                <a:gd name="T13" fmla="*/ 17 h 72"/>
                <a:gd name="T14" fmla="*/ 39 w 77"/>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2">
                  <a:moveTo>
                    <a:pt x="39" y="0"/>
                  </a:moveTo>
                  <a:cubicBezTo>
                    <a:pt x="28" y="1"/>
                    <a:pt x="17" y="7"/>
                    <a:pt x="9" y="17"/>
                  </a:cubicBezTo>
                  <a:cubicBezTo>
                    <a:pt x="2" y="26"/>
                    <a:pt x="0" y="38"/>
                    <a:pt x="2" y="49"/>
                  </a:cubicBezTo>
                  <a:cubicBezTo>
                    <a:pt x="9" y="55"/>
                    <a:pt x="17" y="60"/>
                    <a:pt x="25" y="66"/>
                  </a:cubicBezTo>
                  <a:cubicBezTo>
                    <a:pt x="30" y="70"/>
                    <a:pt x="36" y="72"/>
                    <a:pt x="43" y="72"/>
                  </a:cubicBezTo>
                  <a:cubicBezTo>
                    <a:pt x="52" y="72"/>
                    <a:pt x="61" y="68"/>
                    <a:pt x="67" y="60"/>
                  </a:cubicBezTo>
                  <a:cubicBezTo>
                    <a:pt x="77" y="46"/>
                    <a:pt x="74" y="27"/>
                    <a:pt x="61" y="17"/>
                  </a:cubicBezTo>
                  <a:cubicBezTo>
                    <a:pt x="53" y="12"/>
                    <a:pt x="46" y="6"/>
                    <a:pt x="39" y="0"/>
                  </a:cubicBezTo>
                </a:path>
              </a:pathLst>
            </a:custGeom>
            <a:solidFill>
              <a:srgbClr val="D466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4537075" y="2163763"/>
              <a:ext cx="133350" cy="125413"/>
            </a:xfrm>
            <a:custGeom>
              <a:avLst/>
              <a:gdLst>
                <a:gd name="T0" fmla="*/ 42 w 76"/>
                <a:gd name="T1" fmla="*/ 0 h 72"/>
                <a:gd name="T2" fmla="*/ 18 w 76"/>
                <a:gd name="T3" fmla="*/ 11 h 72"/>
                <a:gd name="T4" fmla="*/ 0 w 76"/>
                <a:gd name="T5" fmla="*/ 34 h 72"/>
                <a:gd name="T6" fmla="*/ 15 w 76"/>
                <a:gd name="T7" fmla="*/ 63 h 72"/>
                <a:gd name="T8" fmla="*/ 42 w 76"/>
                <a:gd name="T9" fmla="*/ 72 h 72"/>
                <a:gd name="T10" fmla="*/ 48 w 76"/>
                <a:gd name="T11" fmla="*/ 72 h 72"/>
                <a:gd name="T12" fmla="*/ 65 w 76"/>
                <a:gd name="T13" fmla="*/ 50 h 72"/>
                <a:gd name="T14" fmla="*/ 61 w 76"/>
                <a:gd name="T15" fmla="*/ 7 h 72"/>
                <a:gd name="T16" fmla="*/ 42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2" y="0"/>
                  </a:moveTo>
                  <a:cubicBezTo>
                    <a:pt x="33" y="0"/>
                    <a:pt x="24" y="4"/>
                    <a:pt x="18" y="11"/>
                  </a:cubicBezTo>
                  <a:cubicBezTo>
                    <a:pt x="12" y="19"/>
                    <a:pt x="6" y="26"/>
                    <a:pt x="0" y="34"/>
                  </a:cubicBezTo>
                  <a:cubicBezTo>
                    <a:pt x="1" y="45"/>
                    <a:pt x="6" y="55"/>
                    <a:pt x="15" y="63"/>
                  </a:cubicBezTo>
                  <a:cubicBezTo>
                    <a:pt x="23" y="69"/>
                    <a:pt x="32" y="72"/>
                    <a:pt x="42" y="72"/>
                  </a:cubicBezTo>
                  <a:cubicBezTo>
                    <a:pt x="44" y="72"/>
                    <a:pt x="46" y="72"/>
                    <a:pt x="48" y="72"/>
                  </a:cubicBezTo>
                  <a:cubicBezTo>
                    <a:pt x="54" y="64"/>
                    <a:pt x="59" y="57"/>
                    <a:pt x="65" y="50"/>
                  </a:cubicBezTo>
                  <a:cubicBezTo>
                    <a:pt x="76" y="37"/>
                    <a:pt x="74" y="18"/>
                    <a:pt x="61" y="7"/>
                  </a:cubicBezTo>
                  <a:cubicBezTo>
                    <a:pt x="55" y="2"/>
                    <a:pt x="48" y="0"/>
                    <a:pt x="42" y="0"/>
                  </a:cubicBezTo>
                </a:path>
              </a:pathLst>
            </a:custGeom>
            <a:solidFill>
              <a:srgbClr val="F36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6629400" y="3478213"/>
              <a:ext cx="1439863" cy="1741488"/>
            </a:xfrm>
            <a:custGeom>
              <a:avLst/>
              <a:gdLst>
                <a:gd name="T0" fmla="*/ 762 w 823"/>
                <a:gd name="T1" fmla="*/ 0 h 995"/>
                <a:gd name="T2" fmla="*/ 465 w 823"/>
                <a:gd name="T3" fmla="*/ 710 h 995"/>
                <a:gd name="T4" fmla="*/ 0 w 823"/>
                <a:gd name="T5" fmla="*/ 995 h 995"/>
                <a:gd name="T6" fmla="*/ 170 w 823"/>
                <a:gd name="T7" fmla="*/ 995 h 995"/>
                <a:gd name="T8" fmla="*/ 509 w 823"/>
                <a:gd name="T9" fmla="*/ 752 h 995"/>
                <a:gd name="T10" fmla="*/ 823 w 823"/>
                <a:gd name="T11" fmla="*/ 1 h 995"/>
                <a:gd name="T12" fmla="*/ 793 w 823"/>
                <a:gd name="T13" fmla="*/ 14 h 995"/>
                <a:gd name="T14" fmla="*/ 762 w 823"/>
                <a:gd name="T15" fmla="*/ 0 h 9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3" h="995">
                  <a:moveTo>
                    <a:pt x="762" y="0"/>
                  </a:moveTo>
                  <a:cubicBezTo>
                    <a:pt x="755" y="266"/>
                    <a:pt x="650" y="517"/>
                    <a:pt x="465" y="710"/>
                  </a:cubicBezTo>
                  <a:cubicBezTo>
                    <a:pt x="335" y="846"/>
                    <a:pt x="175" y="943"/>
                    <a:pt x="0" y="995"/>
                  </a:cubicBezTo>
                  <a:cubicBezTo>
                    <a:pt x="170" y="995"/>
                    <a:pt x="170" y="995"/>
                    <a:pt x="170" y="995"/>
                  </a:cubicBezTo>
                  <a:cubicBezTo>
                    <a:pt x="298" y="935"/>
                    <a:pt x="412" y="854"/>
                    <a:pt x="509" y="752"/>
                  </a:cubicBezTo>
                  <a:cubicBezTo>
                    <a:pt x="705" y="548"/>
                    <a:pt x="816" y="282"/>
                    <a:pt x="823" y="1"/>
                  </a:cubicBezTo>
                  <a:cubicBezTo>
                    <a:pt x="815" y="9"/>
                    <a:pt x="804" y="14"/>
                    <a:pt x="793" y="14"/>
                  </a:cubicBezTo>
                  <a:cubicBezTo>
                    <a:pt x="780" y="14"/>
                    <a:pt x="769" y="9"/>
                    <a:pt x="762"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7962900" y="3376613"/>
              <a:ext cx="106363" cy="125413"/>
            </a:xfrm>
            <a:custGeom>
              <a:avLst/>
              <a:gdLst>
                <a:gd name="T0" fmla="*/ 31 w 61"/>
                <a:gd name="T1" fmla="*/ 0 h 72"/>
                <a:gd name="T2" fmla="*/ 0 w 61"/>
                <a:gd name="T3" fmla="*/ 30 h 72"/>
                <a:gd name="T4" fmla="*/ 0 w 61"/>
                <a:gd name="T5" fmla="*/ 58 h 72"/>
                <a:gd name="T6" fmla="*/ 31 w 61"/>
                <a:gd name="T7" fmla="*/ 72 h 72"/>
                <a:gd name="T8" fmla="*/ 61 w 61"/>
                <a:gd name="T9" fmla="*/ 59 h 72"/>
                <a:gd name="T10" fmla="*/ 61 w 61"/>
                <a:gd name="T11" fmla="*/ 30 h 72"/>
                <a:gd name="T12" fmla="*/ 31 w 6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61" h="72">
                  <a:moveTo>
                    <a:pt x="31" y="0"/>
                  </a:moveTo>
                  <a:cubicBezTo>
                    <a:pt x="14" y="0"/>
                    <a:pt x="0" y="14"/>
                    <a:pt x="0" y="30"/>
                  </a:cubicBezTo>
                  <a:cubicBezTo>
                    <a:pt x="0" y="40"/>
                    <a:pt x="0" y="49"/>
                    <a:pt x="0" y="58"/>
                  </a:cubicBezTo>
                  <a:cubicBezTo>
                    <a:pt x="7" y="67"/>
                    <a:pt x="18" y="72"/>
                    <a:pt x="31" y="72"/>
                  </a:cubicBezTo>
                  <a:cubicBezTo>
                    <a:pt x="42" y="72"/>
                    <a:pt x="53" y="67"/>
                    <a:pt x="61" y="59"/>
                  </a:cubicBezTo>
                  <a:cubicBezTo>
                    <a:pt x="61" y="50"/>
                    <a:pt x="61" y="40"/>
                    <a:pt x="61" y="30"/>
                  </a:cubicBezTo>
                  <a:cubicBezTo>
                    <a:pt x="61" y="14"/>
                    <a:pt x="47" y="0"/>
                    <a:pt x="31" y="0"/>
                  </a:cubicBezTo>
                </a:path>
              </a:pathLst>
            </a:custGeom>
            <a:solidFill>
              <a:srgbClr val="3383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7981950" y="2765425"/>
              <a:ext cx="571500" cy="2133600"/>
            </a:xfrm>
            <a:custGeom>
              <a:avLst/>
              <a:gdLst>
                <a:gd name="T0" fmla="*/ 275 w 327"/>
                <a:gd name="T1" fmla="*/ 0 h 1219"/>
                <a:gd name="T2" fmla="*/ 250 w 327"/>
                <a:gd name="T3" fmla="*/ 21 h 1219"/>
                <a:gd name="T4" fmla="*/ 238 w 327"/>
                <a:gd name="T5" fmla="*/ 23 h 1219"/>
                <a:gd name="T6" fmla="*/ 238 w 327"/>
                <a:gd name="T7" fmla="*/ 23 h 1219"/>
                <a:gd name="T8" fmla="*/ 216 w 327"/>
                <a:gd name="T9" fmla="*/ 17 h 1219"/>
                <a:gd name="T10" fmla="*/ 266 w 327"/>
                <a:gd name="T11" fmla="*/ 379 h 1219"/>
                <a:gd name="T12" fmla="*/ 0 w 327"/>
                <a:gd name="T13" fmla="*/ 1182 h 1219"/>
                <a:gd name="T14" fmla="*/ 7 w 327"/>
                <a:gd name="T15" fmla="*/ 1181 h 1219"/>
                <a:gd name="T16" fmla="*/ 32 w 327"/>
                <a:gd name="T17" fmla="*/ 1190 h 1219"/>
                <a:gd name="T18" fmla="*/ 48 w 327"/>
                <a:gd name="T19" fmla="*/ 1219 h 1219"/>
                <a:gd name="T20" fmla="*/ 327 w 327"/>
                <a:gd name="T21" fmla="*/ 379 h 1219"/>
                <a:gd name="T22" fmla="*/ 275 w 327"/>
                <a:gd name="T23" fmla="*/ 0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1219">
                  <a:moveTo>
                    <a:pt x="275" y="0"/>
                  </a:moveTo>
                  <a:cubicBezTo>
                    <a:pt x="270" y="10"/>
                    <a:pt x="261" y="18"/>
                    <a:pt x="250" y="21"/>
                  </a:cubicBezTo>
                  <a:cubicBezTo>
                    <a:pt x="246" y="22"/>
                    <a:pt x="242" y="23"/>
                    <a:pt x="238" y="23"/>
                  </a:cubicBezTo>
                  <a:cubicBezTo>
                    <a:pt x="238" y="23"/>
                    <a:pt x="238" y="23"/>
                    <a:pt x="238" y="23"/>
                  </a:cubicBezTo>
                  <a:cubicBezTo>
                    <a:pt x="230" y="23"/>
                    <a:pt x="223" y="21"/>
                    <a:pt x="216" y="17"/>
                  </a:cubicBezTo>
                  <a:cubicBezTo>
                    <a:pt x="249" y="134"/>
                    <a:pt x="266" y="256"/>
                    <a:pt x="266" y="379"/>
                  </a:cubicBezTo>
                  <a:cubicBezTo>
                    <a:pt x="266" y="672"/>
                    <a:pt x="174" y="948"/>
                    <a:pt x="0" y="1182"/>
                  </a:cubicBezTo>
                  <a:cubicBezTo>
                    <a:pt x="2" y="1181"/>
                    <a:pt x="4" y="1181"/>
                    <a:pt x="7" y="1181"/>
                  </a:cubicBezTo>
                  <a:cubicBezTo>
                    <a:pt x="16" y="1181"/>
                    <a:pt x="25" y="1184"/>
                    <a:pt x="32" y="1190"/>
                  </a:cubicBezTo>
                  <a:cubicBezTo>
                    <a:pt x="42" y="1197"/>
                    <a:pt x="47" y="1208"/>
                    <a:pt x="48" y="1219"/>
                  </a:cubicBezTo>
                  <a:cubicBezTo>
                    <a:pt x="231" y="975"/>
                    <a:pt x="327" y="685"/>
                    <a:pt x="327" y="379"/>
                  </a:cubicBezTo>
                  <a:cubicBezTo>
                    <a:pt x="327" y="250"/>
                    <a:pt x="309" y="123"/>
                    <a:pt x="275"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8339138" y="2679700"/>
              <a:ext cx="123825" cy="127000"/>
            </a:xfrm>
            <a:custGeom>
              <a:avLst/>
              <a:gdLst>
                <a:gd name="T0" fmla="*/ 34 w 71"/>
                <a:gd name="T1" fmla="*/ 0 h 72"/>
                <a:gd name="T2" fmla="*/ 25 w 71"/>
                <a:gd name="T3" fmla="*/ 1 h 72"/>
                <a:gd name="T4" fmla="*/ 5 w 71"/>
                <a:gd name="T5" fmla="*/ 39 h 72"/>
                <a:gd name="T6" fmla="*/ 12 w 71"/>
                <a:gd name="T7" fmla="*/ 66 h 72"/>
                <a:gd name="T8" fmla="*/ 34 w 71"/>
                <a:gd name="T9" fmla="*/ 72 h 72"/>
                <a:gd name="T10" fmla="*/ 34 w 71"/>
                <a:gd name="T11" fmla="*/ 72 h 72"/>
                <a:gd name="T12" fmla="*/ 46 w 71"/>
                <a:gd name="T13" fmla="*/ 70 h 72"/>
                <a:gd name="T14" fmla="*/ 71 w 71"/>
                <a:gd name="T15" fmla="*/ 49 h 72"/>
                <a:gd name="T16" fmla="*/ 63 w 71"/>
                <a:gd name="T17" fmla="*/ 21 h 72"/>
                <a:gd name="T18" fmla="*/ 34 w 71"/>
                <a:gd name="T1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72">
                  <a:moveTo>
                    <a:pt x="34" y="0"/>
                  </a:moveTo>
                  <a:cubicBezTo>
                    <a:pt x="31" y="0"/>
                    <a:pt x="28" y="0"/>
                    <a:pt x="25" y="1"/>
                  </a:cubicBezTo>
                  <a:cubicBezTo>
                    <a:pt x="9" y="6"/>
                    <a:pt x="0" y="23"/>
                    <a:pt x="5" y="39"/>
                  </a:cubicBezTo>
                  <a:cubicBezTo>
                    <a:pt x="7" y="48"/>
                    <a:pt x="10" y="57"/>
                    <a:pt x="12" y="66"/>
                  </a:cubicBezTo>
                  <a:cubicBezTo>
                    <a:pt x="19" y="70"/>
                    <a:pt x="26" y="72"/>
                    <a:pt x="34" y="72"/>
                  </a:cubicBezTo>
                  <a:cubicBezTo>
                    <a:pt x="34" y="72"/>
                    <a:pt x="34" y="72"/>
                    <a:pt x="34" y="72"/>
                  </a:cubicBezTo>
                  <a:cubicBezTo>
                    <a:pt x="38" y="72"/>
                    <a:pt x="42" y="71"/>
                    <a:pt x="46" y="70"/>
                  </a:cubicBezTo>
                  <a:cubicBezTo>
                    <a:pt x="57" y="67"/>
                    <a:pt x="66" y="59"/>
                    <a:pt x="71" y="49"/>
                  </a:cubicBezTo>
                  <a:cubicBezTo>
                    <a:pt x="68" y="40"/>
                    <a:pt x="66" y="30"/>
                    <a:pt x="63" y="21"/>
                  </a:cubicBezTo>
                  <a:cubicBezTo>
                    <a:pt x="59" y="8"/>
                    <a:pt x="47" y="0"/>
                    <a:pt x="34"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7932738" y="4832350"/>
              <a:ext cx="133350" cy="127000"/>
            </a:xfrm>
            <a:custGeom>
              <a:avLst/>
              <a:gdLst>
                <a:gd name="T0" fmla="*/ 35 w 76"/>
                <a:gd name="T1" fmla="*/ 0 h 72"/>
                <a:gd name="T2" fmla="*/ 28 w 76"/>
                <a:gd name="T3" fmla="*/ 1 h 72"/>
                <a:gd name="T4" fmla="*/ 11 w 76"/>
                <a:gd name="T5" fmla="*/ 23 h 72"/>
                <a:gd name="T6" fmla="*/ 16 w 76"/>
                <a:gd name="T7" fmla="*/ 66 h 72"/>
                <a:gd name="T8" fmla="*/ 35 w 76"/>
                <a:gd name="T9" fmla="*/ 72 h 72"/>
                <a:gd name="T10" fmla="*/ 59 w 76"/>
                <a:gd name="T11" fmla="*/ 60 h 72"/>
                <a:gd name="T12" fmla="*/ 76 w 76"/>
                <a:gd name="T13" fmla="*/ 38 h 72"/>
                <a:gd name="T14" fmla="*/ 60 w 76"/>
                <a:gd name="T15" fmla="*/ 9 h 72"/>
                <a:gd name="T16" fmla="*/ 35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35" y="0"/>
                  </a:moveTo>
                  <a:cubicBezTo>
                    <a:pt x="32" y="0"/>
                    <a:pt x="30" y="0"/>
                    <a:pt x="28" y="1"/>
                  </a:cubicBezTo>
                  <a:cubicBezTo>
                    <a:pt x="22" y="8"/>
                    <a:pt x="16" y="15"/>
                    <a:pt x="11" y="23"/>
                  </a:cubicBezTo>
                  <a:cubicBezTo>
                    <a:pt x="0" y="36"/>
                    <a:pt x="3" y="55"/>
                    <a:pt x="16" y="66"/>
                  </a:cubicBezTo>
                  <a:cubicBezTo>
                    <a:pt x="21" y="70"/>
                    <a:pt x="28" y="72"/>
                    <a:pt x="35" y="72"/>
                  </a:cubicBezTo>
                  <a:cubicBezTo>
                    <a:pt x="44" y="72"/>
                    <a:pt x="53" y="68"/>
                    <a:pt x="59" y="60"/>
                  </a:cubicBezTo>
                  <a:cubicBezTo>
                    <a:pt x="65" y="53"/>
                    <a:pt x="70" y="45"/>
                    <a:pt x="76" y="38"/>
                  </a:cubicBezTo>
                  <a:cubicBezTo>
                    <a:pt x="75" y="27"/>
                    <a:pt x="70" y="16"/>
                    <a:pt x="60" y="9"/>
                  </a:cubicBezTo>
                  <a:cubicBezTo>
                    <a:pt x="53" y="3"/>
                    <a:pt x="44" y="0"/>
                    <a:pt x="35"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p:cNvSpPr>
            <p:nvPr/>
          </p:nvSpPr>
          <p:spPr bwMode="auto">
            <a:xfrm>
              <a:off x="3640138" y="2046288"/>
              <a:ext cx="514350" cy="1847850"/>
            </a:xfrm>
            <a:custGeom>
              <a:avLst/>
              <a:gdLst>
                <a:gd name="T0" fmla="*/ 244 w 294"/>
                <a:gd name="T1" fmla="*/ 0 h 1056"/>
                <a:gd name="T2" fmla="*/ 0 w 294"/>
                <a:gd name="T3" fmla="*/ 790 h 1056"/>
                <a:gd name="T4" fmla="*/ 25 w 294"/>
                <a:gd name="T5" fmla="*/ 1056 h 1056"/>
                <a:gd name="T6" fmla="*/ 52 w 294"/>
                <a:gd name="T7" fmla="*/ 1037 h 1056"/>
                <a:gd name="T8" fmla="*/ 61 w 294"/>
                <a:gd name="T9" fmla="*/ 1036 h 1056"/>
                <a:gd name="T10" fmla="*/ 85 w 294"/>
                <a:gd name="T11" fmla="*/ 1044 h 1056"/>
                <a:gd name="T12" fmla="*/ 61 w 294"/>
                <a:gd name="T13" fmla="*/ 790 h 1056"/>
                <a:gd name="T14" fmla="*/ 294 w 294"/>
                <a:gd name="T15" fmla="*/ 35 h 1056"/>
                <a:gd name="T16" fmla="*/ 286 w 294"/>
                <a:gd name="T17" fmla="*/ 35 h 1056"/>
                <a:gd name="T18" fmla="*/ 261 w 294"/>
                <a:gd name="T19" fmla="*/ 28 h 1056"/>
                <a:gd name="T20" fmla="*/ 244 w 294"/>
                <a:gd name="T21" fmla="*/ 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4" h="1056">
                  <a:moveTo>
                    <a:pt x="244" y="0"/>
                  </a:moveTo>
                  <a:cubicBezTo>
                    <a:pt x="84" y="233"/>
                    <a:pt x="0" y="506"/>
                    <a:pt x="0" y="790"/>
                  </a:cubicBezTo>
                  <a:cubicBezTo>
                    <a:pt x="0" y="880"/>
                    <a:pt x="8" y="969"/>
                    <a:pt x="25" y="1056"/>
                  </a:cubicBezTo>
                  <a:cubicBezTo>
                    <a:pt x="31" y="1047"/>
                    <a:pt x="40" y="1040"/>
                    <a:pt x="52" y="1037"/>
                  </a:cubicBezTo>
                  <a:cubicBezTo>
                    <a:pt x="55" y="1037"/>
                    <a:pt x="58" y="1036"/>
                    <a:pt x="61" y="1036"/>
                  </a:cubicBezTo>
                  <a:cubicBezTo>
                    <a:pt x="70" y="1036"/>
                    <a:pt x="78" y="1039"/>
                    <a:pt x="85" y="1044"/>
                  </a:cubicBezTo>
                  <a:cubicBezTo>
                    <a:pt x="69" y="961"/>
                    <a:pt x="61" y="876"/>
                    <a:pt x="61" y="790"/>
                  </a:cubicBezTo>
                  <a:cubicBezTo>
                    <a:pt x="61" y="519"/>
                    <a:pt x="142" y="258"/>
                    <a:pt x="294" y="35"/>
                  </a:cubicBezTo>
                  <a:cubicBezTo>
                    <a:pt x="291" y="35"/>
                    <a:pt x="289" y="35"/>
                    <a:pt x="286" y="35"/>
                  </a:cubicBezTo>
                  <a:cubicBezTo>
                    <a:pt x="277" y="35"/>
                    <a:pt x="269" y="33"/>
                    <a:pt x="261" y="28"/>
                  </a:cubicBezTo>
                  <a:cubicBezTo>
                    <a:pt x="252" y="21"/>
                    <a:pt x="246" y="11"/>
                    <a:pt x="244"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p:cNvSpPr>
            <p:nvPr/>
          </p:nvSpPr>
          <p:spPr bwMode="auto">
            <a:xfrm>
              <a:off x="4067175" y="1981200"/>
              <a:ext cx="133350" cy="127000"/>
            </a:xfrm>
            <a:custGeom>
              <a:avLst/>
              <a:gdLst>
                <a:gd name="T0" fmla="*/ 42 w 76"/>
                <a:gd name="T1" fmla="*/ 0 h 72"/>
                <a:gd name="T2" fmla="*/ 17 w 76"/>
                <a:gd name="T3" fmla="*/ 13 h 72"/>
                <a:gd name="T4" fmla="*/ 0 w 76"/>
                <a:gd name="T5" fmla="*/ 37 h 72"/>
                <a:gd name="T6" fmla="*/ 17 w 76"/>
                <a:gd name="T7" fmla="*/ 65 h 72"/>
                <a:gd name="T8" fmla="*/ 42 w 76"/>
                <a:gd name="T9" fmla="*/ 72 h 72"/>
                <a:gd name="T10" fmla="*/ 50 w 76"/>
                <a:gd name="T11" fmla="*/ 72 h 72"/>
                <a:gd name="T12" fmla="*/ 66 w 76"/>
                <a:gd name="T13" fmla="*/ 49 h 72"/>
                <a:gd name="T14" fmla="*/ 59 w 76"/>
                <a:gd name="T15" fmla="*/ 6 h 72"/>
                <a:gd name="T16" fmla="*/ 42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2" y="0"/>
                  </a:moveTo>
                  <a:cubicBezTo>
                    <a:pt x="32" y="0"/>
                    <a:pt x="23" y="5"/>
                    <a:pt x="17" y="13"/>
                  </a:cubicBezTo>
                  <a:cubicBezTo>
                    <a:pt x="11" y="21"/>
                    <a:pt x="6" y="29"/>
                    <a:pt x="0" y="37"/>
                  </a:cubicBezTo>
                  <a:cubicBezTo>
                    <a:pt x="2" y="48"/>
                    <a:pt x="8" y="58"/>
                    <a:pt x="17" y="65"/>
                  </a:cubicBezTo>
                  <a:cubicBezTo>
                    <a:pt x="25" y="70"/>
                    <a:pt x="33" y="72"/>
                    <a:pt x="42" y="72"/>
                  </a:cubicBezTo>
                  <a:cubicBezTo>
                    <a:pt x="45" y="72"/>
                    <a:pt x="47" y="72"/>
                    <a:pt x="50" y="72"/>
                  </a:cubicBezTo>
                  <a:cubicBezTo>
                    <a:pt x="56" y="64"/>
                    <a:pt x="61" y="56"/>
                    <a:pt x="66" y="49"/>
                  </a:cubicBezTo>
                  <a:cubicBezTo>
                    <a:pt x="76" y="35"/>
                    <a:pt x="73" y="16"/>
                    <a:pt x="59" y="6"/>
                  </a:cubicBezTo>
                  <a:cubicBezTo>
                    <a:pt x="54" y="2"/>
                    <a:pt x="48" y="0"/>
                    <a:pt x="42" y="0"/>
                  </a:cubicBezTo>
                </a:path>
              </a:pathLst>
            </a:custGeom>
            <a:solidFill>
              <a:srgbClr val="D6C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2"/>
            <p:cNvSpPr>
              <a:spLocks/>
            </p:cNvSpPr>
            <p:nvPr/>
          </p:nvSpPr>
          <p:spPr bwMode="auto">
            <a:xfrm>
              <a:off x="3683000" y="3859213"/>
              <a:ext cx="120650" cy="127000"/>
            </a:xfrm>
            <a:custGeom>
              <a:avLst/>
              <a:gdLst>
                <a:gd name="T0" fmla="*/ 36 w 69"/>
                <a:gd name="T1" fmla="*/ 0 h 72"/>
                <a:gd name="T2" fmla="*/ 27 w 69"/>
                <a:gd name="T3" fmla="*/ 1 h 72"/>
                <a:gd name="T4" fmla="*/ 0 w 69"/>
                <a:gd name="T5" fmla="*/ 20 h 72"/>
                <a:gd name="T6" fmla="*/ 6 w 69"/>
                <a:gd name="T7" fmla="*/ 48 h 72"/>
                <a:gd name="T8" fmla="*/ 36 w 69"/>
                <a:gd name="T9" fmla="*/ 72 h 72"/>
                <a:gd name="T10" fmla="*/ 42 w 69"/>
                <a:gd name="T11" fmla="*/ 72 h 72"/>
                <a:gd name="T12" fmla="*/ 66 w 69"/>
                <a:gd name="T13" fmla="*/ 36 h 72"/>
                <a:gd name="T14" fmla="*/ 60 w 69"/>
                <a:gd name="T15" fmla="*/ 8 h 72"/>
                <a:gd name="T16" fmla="*/ 36 w 69"/>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72">
                  <a:moveTo>
                    <a:pt x="36" y="0"/>
                  </a:moveTo>
                  <a:cubicBezTo>
                    <a:pt x="33" y="0"/>
                    <a:pt x="30" y="1"/>
                    <a:pt x="27" y="1"/>
                  </a:cubicBezTo>
                  <a:cubicBezTo>
                    <a:pt x="15" y="4"/>
                    <a:pt x="6" y="11"/>
                    <a:pt x="0" y="20"/>
                  </a:cubicBezTo>
                  <a:cubicBezTo>
                    <a:pt x="2" y="30"/>
                    <a:pt x="4" y="39"/>
                    <a:pt x="6" y="48"/>
                  </a:cubicBezTo>
                  <a:cubicBezTo>
                    <a:pt x="9" y="63"/>
                    <a:pt x="22" y="72"/>
                    <a:pt x="36" y="72"/>
                  </a:cubicBezTo>
                  <a:cubicBezTo>
                    <a:pt x="38" y="72"/>
                    <a:pt x="40" y="72"/>
                    <a:pt x="42" y="72"/>
                  </a:cubicBezTo>
                  <a:cubicBezTo>
                    <a:pt x="59" y="68"/>
                    <a:pt x="69" y="52"/>
                    <a:pt x="66" y="36"/>
                  </a:cubicBezTo>
                  <a:cubicBezTo>
                    <a:pt x="64" y="26"/>
                    <a:pt x="62" y="17"/>
                    <a:pt x="60" y="8"/>
                  </a:cubicBezTo>
                  <a:cubicBezTo>
                    <a:pt x="53" y="3"/>
                    <a:pt x="45" y="0"/>
                    <a:pt x="36"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3"/>
            <p:cNvSpPr>
              <a:spLocks/>
            </p:cNvSpPr>
            <p:nvPr/>
          </p:nvSpPr>
          <p:spPr bwMode="auto">
            <a:xfrm>
              <a:off x="8355013" y="1652588"/>
              <a:ext cx="625475" cy="1219200"/>
            </a:xfrm>
            <a:custGeom>
              <a:avLst/>
              <a:gdLst>
                <a:gd name="T0" fmla="*/ 49 w 358"/>
                <a:gd name="T1" fmla="*/ 0 h 697"/>
                <a:gd name="T2" fmla="*/ 49 w 358"/>
                <a:gd name="T3" fmla="*/ 0 h 697"/>
                <a:gd name="T4" fmla="*/ 43 w 358"/>
                <a:gd name="T5" fmla="*/ 43 h 697"/>
                <a:gd name="T6" fmla="*/ 25 w 358"/>
                <a:gd name="T7" fmla="*/ 49 h 697"/>
                <a:gd name="T8" fmla="*/ 0 w 358"/>
                <a:gd name="T9" fmla="*/ 37 h 697"/>
                <a:gd name="T10" fmla="*/ 191 w 358"/>
                <a:gd name="T11" fmla="*/ 359 h 697"/>
                <a:gd name="T12" fmla="*/ 299 w 358"/>
                <a:gd name="T13" fmla="*/ 697 h 697"/>
                <a:gd name="T14" fmla="*/ 326 w 358"/>
                <a:gd name="T15" fmla="*/ 678 h 697"/>
                <a:gd name="T16" fmla="*/ 334 w 358"/>
                <a:gd name="T17" fmla="*/ 677 h 697"/>
                <a:gd name="T18" fmla="*/ 358 w 358"/>
                <a:gd name="T19" fmla="*/ 685 h 697"/>
                <a:gd name="T20" fmla="*/ 247 w 358"/>
                <a:gd name="T21" fmla="*/ 335 h 697"/>
                <a:gd name="T22" fmla="*/ 49 w 358"/>
                <a:gd name="T23" fmla="*/ 0 h 697"/>
                <a:gd name="T24" fmla="*/ 49 w 358"/>
                <a:gd name="T25" fmla="*/ 0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697">
                  <a:moveTo>
                    <a:pt x="49" y="0"/>
                  </a:moveTo>
                  <a:cubicBezTo>
                    <a:pt x="49" y="0"/>
                    <a:pt x="49" y="0"/>
                    <a:pt x="49" y="0"/>
                  </a:cubicBezTo>
                  <a:cubicBezTo>
                    <a:pt x="59" y="13"/>
                    <a:pt x="57" y="33"/>
                    <a:pt x="43" y="43"/>
                  </a:cubicBezTo>
                  <a:cubicBezTo>
                    <a:pt x="38" y="47"/>
                    <a:pt x="31" y="49"/>
                    <a:pt x="25" y="49"/>
                  </a:cubicBezTo>
                  <a:cubicBezTo>
                    <a:pt x="16" y="49"/>
                    <a:pt x="6" y="45"/>
                    <a:pt x="0" y="37"/>
                  </a:cubicBezTo>
                  <a:cubicBezTo>
                    <a:pt x="76" y="137"/>
                    <a:pt x="141" y="245"/>
                    <a:pt x="191" y="359"/>
                  </a:cubicBezTo>
                  <a:cubicBezTo>
                    <a:pt x="239" y="468"/>
                    <a:pt x="275" y="581"/>
                    <a:pt x="299" y="697"/>
                  </a:cubicBezTo>
                  <a:cubicBezTo>
                    <a:pt x="305" y="687"/>
                    <a:pt x="314" y="680"/>
                    <a:pt x="326" y="678"/>
                  </a:cubicBezTo>
                  <a:cubicBezTo>
                    <a:pt x="329" y="677"/>
                    <a:pt x="331" y="677"/>
                    <a:pt x="334" y="677"/>
                  </a:cubicBezTo>
                  <a:cubicBezTo>
                    <a:pt x="343" y="677"/>
                    <a:pt x="351" y="680"/>
                    <a:pt x="358" y="685"/>
                  </a:cubicBezTo>
                  <a:cubicBezTo>
                    <a:pt x="334" y="565"/>
                    <a:pt x="297" y="447"/>
                    <a:pt x="247" y="335"/>
                  </a:cubicBezTo>
                  <a:cubicBezTo>
                    <a:pt x="194" y="216"/>
                    <a:pt x="128" y="104"/>
                    <a:pt x="49" y="0"/>
                  </a:cubicBezTo>
                  <a:cubicBezTo>
                    <a:pt x="49" y="0"/>
                    <a:pt x="49" y="0"/>
                    <a:pt x="49"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4"/>
            <p:cNvSpPr>
              <a:spLocks/>
            </p:cNvSpPr>
            <p:nvPr/>
          </p:nvSpPr>
          <p:spPr bwMode="auto">
            <a:xfrm>
              <a:off x="8337550" y="1639888"/>
              <a:ext cx="120650" cy="98425"/>
            </a:xfrm>
            <a:custGeom>
              <a:avLst/>
              <a:gdLst>
                <a:gd name="T0" fmla="*/ 52 w 69"/>
                <a:gd name="T1" fmla="*/ 0 h 56"/>
                <a:gd name="T2" fmla="*/ 18 w 69"/>
                <a:gd name="T3" fmla="*/ 0 h 56"/>
                <a:gd name="T4" fmla="*/ 16 w 69"/>
                <a:gd name="T5" fmla="*/ 1 h 56"/>
                <a:gd name="T6" fmla="*/ 10 w 69"/>
                <a:gd name="T7" fmla="*/ 44 h 56"/>
                <a:gd name="T8" fmla="*/ 10 w 69"/>
                <a:gd name="T9" fmla="*/ 44 h 56"/>
                <a:gd name="T10" fmla="*/ 35 w 69"/>
                <a:gd name="T11" fmla="*/ 56 h 56"/>
                <a:gd name="T12" fmla="*/ 53 w 69"/>
                <a:gd name="T13" fmla="*/ 50 h 56"/>
                <a:gd name="T14" fmla="*/ 59 w 69"/>
                <a:gd name="T15" fmla="*/ 7 h 56"/>
                <a:gd name="T16" fmla="*/ 59 w 69"/>
                <a:gd name="T17" fmla="*/ 7 h 56"/>
                <a:gd name="T18" fmla="*/ 52 w 69"/>
                <a:gd name="T1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56">
                  <a:moveTo>
                    <a:pt x="52" y="0"/>
                  </a:moveTo>
                  <a:cubicBezTo>
                    <a:pt x="18" y="0"/>
                    <a:pt x="18" y="0"/>
                    <a:pt x="18" y="0"/>
                  </a:cubicBezTo>
                  <a:cubicBezTo>
                    <a:pt x="17" y="1"/>
                    <a:pt x="17" y="1"/>
                    <a:pt x="16" y="1"/>
                  </a:cubicBezTo>
                  <a:cubicBezTo>
                    <a:pt x="3" y="11"/>
                    <a:pt x="0" y="31"/>
                    <a:pt x="10" y="44"/>
                  </a:cubicBezTo>
                  <a:cubicBezTo>
                    <a:pt x="10" y="44"/>
                    <a:pt x="10" y="44"/>
                    <a:pt x="10" y="44"/>
                  </a:cubicBezTo>
                  <a:cubicBezTo>
                    <a:pt x="16" y="52"/>
                    <a:pt x="26" y="56"/>
                    <a:pt x="35" y="56"/>
                  </a:cubicBezTo>
                  <a:cubicBezTo>
                    <a:pt x="41" y="56"/>
                    <a:pt x="48" y="54"/>
                    <a:pt x="53" y="50"/>
                  </a:cubicBezTo>
                  <a:cubicBezTo>
                    <a:pt x="67" y="40"/>
                    <a:pt x="69" y="20"/>
                    <a:pt x="59" y="7"/>
                  </a:cubicBezTo>
                  <a:cubicBezTo>
                    <a:pt x="59" y="7"/>
                    <a:pt x="59" y="7"/>
                    <a:pt x="59" y="7"/>
                  </a:cubicBezTo>
                  <a:cubicBezTo>
                    <a:pt x="57" y="4"/>
                    <a:pt x="54" y="2"/>
                    <a:pt x="52" y="0"/>
                  </a:cubicBezTo>
                </a:path>
              </a:pathLst>
            </a:custGeom>
            <a:solidFill>
              <a:srgbClr val="D6C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5"/>
            <p:cNvSpPr>
              <a:spLocks/>
            </p:cNvSpPr>
            <p:nvPr/>
          </p:nvSpPr>
          <p:spPr bwMode="auto">
            <a:xfrm>
              <a:off x="8877300" y="2836863"/>
              <a:ext cx="119063" cy="127000"/>
            </a:xfrm>
            <a:custGeom>
              <a:avLst/>
              <a:gdLst>
                <a:gd name="T0" fmla="*/ 35 w 68"/>
                <a:gd name="T1" fmla="*/ 0 h 72"/>
                <a:gd name="T2" fmla="*/ 27 w 68"/>
                <a:gd name="T3" fmla="*/ 1 h 72"/>
                <a:gd name="T4" fmla="*/ 0 w 68"/>
                <a:gd name="T5" fmla="*/ 20 h 72"/>
                <a:gd name="T6" fmla="*/ 5 w 68"/>
                <a:gd name="T7" fmla="*/ 47 h 72"/>
                <a:gd name="T8" fmla="*/ 35 w 68"/>
                <a:gd name="T9" fmla="*/ 72 h 72"/>
                <a:gd name="T10" fmla="*/ 40 w 68"/>
                <a:gd name="T11" fmla="*/ 72 h 72"/>
                <a:gd name="T12" fmla="*/ 65 w 68"/>
                <a:gd name="T13" fmla="*/ 36 h 72"/>
                <a:gd name="T14" fmla="*/ 59 w 68"/>
                <a:gd name="T15" fmla="*/ 8 h 72"/>
                <a:gd name="T16" fmla="*/ 35 w 68"/>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72">
                  <a:moveTo>
                    <a:pt x="35" y="0"/>
                  </a:moveTo>
                  <a:cubicBezTo>
                    <a:pt x="32" y="0"/>
                    <a:pt x="30" y="0"/>
                    <a:pt x="27" y="1"/>
                  </a:cubicBezTo>
                  <a:cubicBezTo>
                    <a:pt x="15" y="3"/>
                    <a:pt x="6" y="10"/>
                    <a:pt x="0" y="20"/>
                  </a:cubicBezTo>
                  <a:cubicBezTo>
                    <a:pt x="1" y="29"/>
                    <a:pt x="3" y="38"/>
                    <a:pt x="5" y="47"/>
                  </a:cubicBezTo>
                  <a:cubicBezTo>
                    <a:pt x="8" y="62"/>
                    <a:pt x="20" y="72"/>
                    <a:pt x="35" y="72"/>
                  </a:cubicBezTo>
                  <a:cubicBezTo>
                    <a:pt x="37" y="72"/>
                    <a:pt x="38" y="72"/>
                    <a:pt x="40" y="72"/>
                  </a:cubicBezTo>
                  <a:cubicBezTo>
                    <a:pt x="57" y="69"/>
                    <a:pt x="68" y="53"/>
                    <a:pt x="65" y="36"/>
                  </a:cubicBezTo>
                  <a:cubicBezTo>
                    <a:pt x="63" y="27"/>
                    <a:pt x="61" y="18"/>
                    <a:pt x="59" y="8"/>
                  </a:cubicBezTo>
                  <a:cubicBezTo>
                    <a:pt x="52" y="3"/>
                    <a:pt x="44" y="0"/>
                    <a:pt x="35"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6"/>
            <p:cNvSpPr>
              <a:spLocks/>
            </p:cNvSpPr>
            <p:nvPr/>
          </p:nvSpPr>
          <p:spPr bwMode="auto">
            <a:xfrm>
              <a:off x="8294688" y="4418013"/>
              <a:ext cx="560388" cy="801688"/>
            </a:xfrm>
            <a:custGeom>
              <a:avLst/>
              <a:gdLst>
                <a:gd name="T0" fmla="*/ 263 w 320"/>
                <a:gd name="T1" fmla="*/ 0 h 458"/>
                <a:gd name="T2" fmla="*/ 114 w 320"/>
                <a:gd name="T3" fmla="*/ 299 h 458"/>
                <a:gd name="T4" fmla="*/ 0 w 320"/>
                <a:gd name="T5" fmla="*/ 458 h 458"/>
                <a:gd name="T6" fmla="*/ 78 w 320"/>
                <a:gd name="T7" fmla="*/ 458 h 458"/>
                <a:gd name="T8" fmla="*/ 166 w 320"/>
                <a:gd name="T9" fmla="*/ 332 h 458"/>
                <a:gd name="T10" fmla="*/ 320 w 320"/>
                <a:gd name="T11" fmla="*/ 21 h 458"/>
                <a:gd name="T12" fmla="*/ 301 w 320"/>
                <a:gd name="T13" fmla="*/ 25 h 458"/>
                <a:gd name="T14" fmla="*/ 287 w 320"/>
                <a:gd name="T15" fmla="*/ 23 h 458"/>
                <a:gd name="T16" fmla="*/ 263 w 320"/>
                <a:gd name="T17"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58">
                  <a:moveTo>
                    <a:pt x="263" y="0"/>
                  </a:moveTo>
                  <a:cubicBezTo>
                    <a:pt x="224" y="104"/>
                    <a:pt x="174" y="205"/>
                    <a:pt x="114" y="299"/>
                  </a:cubicBezTo>
                  <a:cubicBezTo>
                    <a:pt x="79" y="355"/>
                    <a:pt x="41" y="408"/>
                    <a:pt x="0" y="458"/>
                  </a:cubicBezTo>
                  <a:cubicBezTo>
                    <a:pt x="78" y="458"/>
                    <a:pt x="78" y="458"/>
                    <a:pt x="78" y="458"/>
                  </a:cubicBezTo>
                  <a:cubicBezTo>
                    <a:pt x="109" y="417"/>
                    <a:pt x="138" y="375"/>
                    <a:pt x="166" y="332"/>
                  </a:cubicBezTo>
                  <a:cubicBezTo>
                    <a:pt x="228" y="234"/>
                    <a:pt x="280" y="129"/>
                    <a:pt x="320" y="21"/>
                  </a:cubicBezTo>
                  <a:cubicBezTo>
                    <a:pt x="314" y="24"/>
                    <a:pt x="308" y="25"/>
                    <a:pt x="301" y="25"/>
                  </a:cubicBezTo>
                  <a:cubicBezTo>
                    <a:pt x="296" y="25"/>
                    <a:pt x="292" y="25"/>
                    <a:pt x="287" y="23"/>
                  </a:cubicBezTo>
                  <a:cubicBezTo>
                    <a:pt x="276" y="19"/>
                    <a:pt x="267" y="10"/>
                    <a:pt x="26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7"/>
            <p:cNvSpPr>
              <a:spLocks/>
            </p:cNvSpPr>
            <p:nvPr/>
          </p:nvSpPr>
          <p:spPr bwMode="auto">
            <a:xfrm>
              <a:off x="8755063" y="4335463"/>
              <a:ext cx="127000" cy="127000"/>
            </a:xfrm>
            <a:custGeom>
              <a:avLst/>
              <a:gdLst>
                <a:gd name="T0" fmla="*/ 38 w 72"/>
                <a:gd name="T1" fmla="*/ 0 h 72"/>
                <a:gd name="T2" fmla="*/ 9 w 72"/>
                <a:gd name="T3" fmla="*/ 21 h 72"/>
                <a:gd name="T4" fmla="*/ 0 w 72"/>
                <a:gd name="T5" fmla="*/ 47 h 72"/>
                <a:gd name="T6" fmla="*/ 24 w 72"/>
                <a:gd name="T7" fmla="*/ 70 h 72"/>
                <a:gd name="T8" fmla="*/ 38 w 72"/>
                <a:gd name="T9" fmla="*/ 72 h 72"/>
                <a:gd name="T10" fmla="*/ 57 w 72"/>
                <a:gd name="T11" fmla="*/ 68 h 72"/>
                <a:gd name="T12" fmla="*/ 67 w 72"/>
                <a:gd name="T13" fmla="*/ 41 h 72"/>
                <a:gd name="T14" fmla="*/ 48 w 72"/>
                <a:gd name="T15" fmla="*/ 2 h 72"/>
                <a:gd name="T16" fmla="*/ 38 w 7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72">
                  <a:moveTo>
                    <a:pt x="38" y="0"/>
                  </a:moveTo>
                  <a:cubicBezTo>
                    <a:pt x="25" y="0"/>
                    <a:pt x="14" y="8"/>
                    <a:pt x="9" y="21"/>
                  </a:cubicBezTo>
                  <a:cubicBezTo>
                    <a:pt x="6" y="29"/>
                    <a:pt x="3" y="38"/>
                    <a:pt x="0" y="47"/>
                  </a:cubicBezTo>
                  <a:cubicBezTo>
                    <a:pt x="4" y="57"/>
                    <a:pt x="13" y="66"/>
                    <a:pt x="24" y="70"/>
                  </a:cubicBezTo>
                  <a:cubicBezTo>
                    <a:pt x="29" y="72"/>
                    <a:pt x="33" y="72"/>
                    <a:pt x="38" y="72"/>
                  </a:cubicBezTo>
                  <a:cubicBezTo>
                    <a:pt x="45" y="72"/>
                    <a:pt x="51" y="71"/>
                    <a:pt x="57" y="68"/>
                  </a:cubicBezTo>
                  <a:cubicBezTo>
                    <a:pt x="60" y="59"/>
                    <a:pt x="64" y="50"/>
                    <a:pt x="67" y="41"/>
                  </a:cubicBezTo>
                  <a:cubicBezTo>
                    <a:pt x="72" y="25"/>
                    <a:pt x="64" y="8"/>
                    <a:pt x="48" y="2"/>
                  </a:cubicBezTo>
                  <a:cubicBezTo>
                    <a:pt x="45" y="1"/>
                    <a:pt x="41" y="0"/>
                    <a:pt x="38"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8"/>
            <p:cNvSpPr>
              <a:spLocks/>
            </p:cNvSpPr>
            <p:nvPr/>
          </p:nvSpPr>
          <p:spPr bwMode="auto">
            <a:xfrm>
              <a:off x="3135313" y="3379788"/>
              <a:ext cx="457200" cy="1417638"/>
            </a:xfrm>
            <a:custGeom>
              <a:avLst/>
              <a:gdLst>
                <a:gd name="T0" fmla="*/ 11 w 261"/>
                <a:gd name="T1" fmla="*/ 0 h 810"/>
                <a:gd name="T2" fmla="*/ 0 w 261"/>
                <a:gd name="T3" fmla="*/ 28 h 810"/>
                <a:gd name="T4" fmla="*/ 53 w 261"/>
                <a:gd name="T5" fmla="*/ 449 h 810"/>
                <a:gd name="T6" fmla="*/ 181 w 261"/>
                <a:gd name="T7" fmla="*/ 790 h 810"/>
                <a:gd name="T8" fmla="*/ 204 w 261"/>
                <a:gd name="T9" fmla="*/ 810 h 810"/>
                <a:gd name="T10" fmla="*/ 191 w 261"/>
                <a:gd name="T11" fmla="*/ 785 h 810"/>
                <a:gd name="T12" fmla="*/ 204 w 261"/>
                <a:gd name="T13" fmla="*/ 744 h 810"/>
                <a:gd name="T14" fmla="*/ 218 w 261"/>
                <a:gd name="T15" fmla="*/ 740 h 810"/>
                <a:gd name="T16" fmla="*/ 245 w 261"/>
                <a:gd name="T17" fmla="*/ 757 h 810"/>
                <a:gd name="T18" fmla="*/ 258 w 261"/>
                <a:gd name="T19" fmla="*/ 782 h 810"/>
                <a:gd name="T20" fmla="*/ 255 w 261"/>
                <a:gd name="T21" fmla="*/ 752 h 810"/>
                <a:gd name="T22" fmla="*/ 133 w 261"/>
                <a:gd name="T23" fmla="*/ 428 h 810"/>
                <a:gd name="T24" fmla="*/ 83 w 261"/>
                <a:gd name="T25" fmla="*/ 28 h 810"/>
                <a:gd name="T26" fmla="*/ 72 w 261"/>
                <a:gd name="T27" fmla="*/ 0 h 810"/>
                <a:gd name="T28" fmla="*/ 72 w 261"/>
                <a:gd name="T29" fmla="*/ 28 h 810"/>
                <a:gd name="T30" fmla="*/ 41 w 261"/>
                <a:gd name="T31" fmla="*/ 59 h 810"/>
                <a:gd name="T32" fmla="*/ 11 w 261"/>
                <a:gd name="T33" fmla="*/ 28 h 810"/>
                <a:gd name="T34" fmla="*/ 11 w 261"/>
                <a:gd name="T35"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1" h="810">
                  <a:moveTo>
                    <a:pt x="11" y="0"/>
                  </a:moveTo>
                  <a:cubicBezTo>
                    <a:pt x="4" y="7"/>
                    <a:pt x="0" y="17"/>
                    <a:pt x="0" y="28"/>
                  </a:cubicBezTo>
                  <a:cubicBezTo>
                    <a:pt x="0" y="171"/>
                    <a:pt x="18" y="312"/>
                    <a:pt x="53" y="449"/>
                  </a:cubicBezTo>
                  <a:cubicBezTo>
                    <a:pt x="83" y="566"/>
                    <a:pt x="126" y="681"/>
                    <a:pt x="181" y="790"/>
                  </a:cubicBezTo>
                  <a:cubicBezTo>
                    <a:pt x="186" y="799"/>
                    <a:pt x="194" y="806"/>
                    <a:pt x="204" y="810"/>
                  </a:cubicBezTo>
                  <a:cubicBezTo>
                    <a:pt x="199" y="802"/>
                    <a:pt x="195" y="793"/>
                    <a:pt x="191" y="785"/>
                  </a:cubicBezTo>
                  <a:cubicBezTo>
                    <a:pt x="183" y="770"/>
                    <a:pt x="189" y="751"/>
                    <a:pt x="204" y="744"/>
                  </a:cubicBezTo>
                  <a:cubicBezTo>
                    <a:pt x="209" y="741"/>
                    <a:pt x="213" y="740"/>
                    <a:pt x="218" y="740"/>
                  </a:cubicBezTo>
                  <a:cubicBezTo>
                    <a:pt x="229" y="740"/>
                    <a:pt x="240" y="747"/>
                    <a:pt x="245" y="757"/>
                  </a:cubicBezTo>
                  <a:cubicBezTo>
                    <a:pt x="249" y="765"/>
                    <a:pt x="254" y="774"/>
                    <a:pt x="258" y="782"/>
                  </a:cubicBezTo>
                  <a:cubicBezTo>
                    <a:pt x="261" y="772"/>
                    <a:pt x="260" y="762"/>
                    <a:pt x="255" y="752"/>
                  </a:cubicBezTo>
                  <a:cubicBezTo>
                    <a:pt x="203" y="649"/>
                    <a:pt x="162" y="540"/>
                    <a:pt x="133" y="428"/>
                  </a:cubicBezTo>
                  <a:cubicBezTo>
                    <a:pt x="100" y="298"/>
                    <a:pt x="83" y="164"/>
                    <a:pt x="83" y="28"/>
                  </a:cubicBezTo>
                  <a:cubicBezTo>
                    <a:pt x="83" y="18"/>
                    <a:pt x="79" y="8"/>
                    <a:pt x="72" y="0"/>
                  </a:cubicBezTo>
                  <a:cubicBezTo>
                    <a:pt x="72" y="10"/>
                    <a:pt x="72" y="19"/>
                    <a:pt x="72" y="28"/>
                  </a:cubicBezTo>
                  <a:cubicBezTo>
                    <a:pt x="72" y="45"/>
                    <a:pt x="58" y="59"/>
                    <a:pt x="41" y="59"/>
                  </a:cubicBezTo>
                  <a:cubicBezTo>
                    <a:pt x="25" y="59"/>
                    <a:pt x="11" y="45"/>
                    <a:pt x="11" y="28"/>
                  </a:cubicBezTo>
                  <a:cubicBezTo>
                    <a:pt x="11" y="19"/>
                    <a:pt x="11" y="9"/>
                    <a:pt x="11"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9"/>
            <p:cNvSpPr>
              <a:spLocks/>
            </p:cNvSpPr>
            <p:nvPr/>
          </p:nvSpPr>
          <p:spPr bwMode="auto">
            <a:xfrm>
              <a:off x="3154363" y="3357563"/>
              <a:ext cx="107950" cy="125413"/>
            </a:xfrm>
            <a:custGeom>
              <a:avLst/>
              <a:gdLst>
                <a:gd name="T0" fmla="*/ 30 w 61"/>
                <a:gd name="T1" fmla="*/ 0 h 72"/>
                <a:gd name="T2" fmla="*/ 0 w 61"/>
                <a:gd name="T3" fmla="*/ 13 h 72"/>
                <a:gd name="T4" fmla="*/ 0 w 61"/>
                <a:gd name="T5" fmla="*/ 41 h 72"/>
                <a:gd name="T6" fmla="*/ 30 w 61"/>
                <a:gd name="T7" fmla="*/ 72 h 72"/>
                <a:gd name="T8" fmla="*/ 61 w 61"/>
                <a:gd name="T9" fmla="*/ 41 h 72"/>
                <a:gd name="T10" fmla="*/ 61 w 61"/>
                <a:gd name="T11" fmla="*/ 13 h 72"/>
                <a:gd name="T12" fmla="*/ 30 w 6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61" h="72">
                  <a:moveTo>
                    <a:pt x="30" y="0"/>
                  </a:moveTo>
                  <a:cubicBezTo>
                    <a:pt x="19" y="0"/>
                    <a:pt x="8" y="5"/>
                    <a:pt x="0" y="13"/>
                  </a:cubicBezTo>
                  <a:cubicBezTo>
                    <a:pt x="0" y="22"/>
                    <a:pt x="0" y="32"/>
                    <a:pt x="0" y="41"/>
                  </a:cubicBezTo>
                  <a:cubicBezTo>
                    <a:pt x="0" y="58"/>
                    <a:pt x="14" y="72"/>
                    <a:pt x="30" y="72"/>
                  </a:cubicBezTo>
                  <a:cubicBezTo>
                    <a:pt x="47" y="72"/>
                    <a:pt x="61" y="58"/>
                    <a:pt x="61" y="41"/>
                  </a:cubicBezTo>
                  <a:cubicBezTo>
                    <a:pt x="61" y="32"/>
                    <a:pt x="61" y="23"/>
                    <a:pt x="61" y="13"/>
                  </a:cubicBezTo>
                  <a:cubicBezTo>
                    <a:pt x="54" y="5"/>
                    <a:pt x="43" y="0"/>
                    <a:pt x="30"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0"/>
            <p:cNvSpPr>
              <a:spLocks/>
            </p:cNvSpPr>
            <p:nvPr/>
          </p:nvSpPr>
          <p:spPr bwMode="auto">
            <a:xfrm>
              <a:off x="3455988" y="4675188"/>
              <a:ext cx="131763" cy="125413"/>
            </a:xfrm>
            <a:custGeom>
              <a:avLst/>
              <a:gdLst>
                <a:gd name="T0" fmla="*/ 35 w 75"/>
                <a:gd name="T1" fmla="*/ 0 h 72"/>
                <a:gd name="T2" fmla="*/ 21 w 75"/>
                <a:gd name="T3" fmla="*/ 4 h 72"/>
                <a:gd name="T4" fmla="*/ 8 w 75"/>
                <a:gd name="T5" fmla="*/ 45 h 72"/>
                <a:gd name="T6" fmla="*/ 21 w 75"/>
                <a:gd name="T7" fmla="*/ 70 h 72"/>
                <a:gd name="T8" fmla="*/ 35 w 75"/>
                <a:gd name="T9" fmla="*/ 72 h 72"/>
                <a:gd name="T10" fmla="*/ 54 w 75"/>
                <a:gd name="T11" fmla="*/ 68 h 72"/>
                <a:gd name="T12" fmla="*/ 75 w 75"/>
                <a:gd name="T13" fmla="*/ 42 h 72"/>
                <a:gd name="T14" fmla="*/ 62 w 75"/>
                <a:gd name="T15" fmla="*/ 17 h 72"/>
                <a:gd name="T16" fmla="*/ 35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5" y="0"/>
                  </a:moveTo>
                  <a:cubicBezTo>
                    <a:pt x="30" y="0"/>
                    <a:pt x="26" y="1"/>
                    <a:pt x="21" y="4"/>
                  </a:cubicBezTo>
                  <a:cubicBezTo>
                    <a:pt x="6" y="11"/>
                    <a:pt x="0" y="30"/>
                    <a:pt x="8" y="45"/>
                  </a:cubicBezTo>
                  <a:cubicBezTo>
                    <a:pt x="12" y="53"/>
                    <a:pt x="16" y="62"/>
                    <a:pt x="21" y="70"/>
                  </a:cubicBezTo>
                  <a:cubicBezTo>
                    <a:pt x="25" y="72"/>
                    <a:pt x="30" y="72"/>
                    <a:pt x="35" y="72"/>
                  </a:cubicBezTo>
                  <a:cubicBezTo>
                    <a:pt x="41" y="72"/>
                    <a:pt x="48" y="71"/>
                    <a:pt x="54" y="68"/>
                  </a:cubicBezTo>
                  <a:cubicBezTo>
                    <a:pt x="65" y="62"/>
                    <a:pt x="72" y="53"/>
                    <a:pt x="75" y="42"/>
                  </a:cubicBezTo>
                  <a:cubicBezTo>
                    <a:pt x="71" y="34"/>
                    <a:pt x="66" y="25"/>
                    <a:pt x="62" y="17"/>
                  </a:cubicBezTo>
                  <a:cubicBezTo>
                    <a:pt x="57" y="7"/>
                    <a:pt x="46" y="0"/>
                    <a:pt x="35" y="0"/>
                  </a:cubicBezTo>
                </a:path>
              </a:pathLst>
            </a:custGeom>
            <a:solidFill>
              <a:srgbClr val="64C2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1"/>
            <p:cNvSpPr>
              <a:spLocks/>
            </p:cNvSpPr>
            <p:nvPr/>
          </p:nvSpPr>
          <p:spPr bwMode="auto">
            <a:xfrm>
              <a:off x="2965450" y="1639888"/>
              <a:ext cx="334963" cy="684213"/>
            </a:xfrm>
            <a:custGeom>
              <a:avLst/>
              <a:gdLst>
                <a:gd name="T0" fmla="*/ 191 w 191"/>
                <a:gd name="T1" fmla="*/ 0 h 391"/>
                <a:gd name="T2" fmla="*/ 119 w 191"/>
                <a:gd name="T3" fmla="*/ 0 h 391"/>
                <a:gd name="T4" fmla="*/ 67 w 191"/>
                <a:gd name="T5" fmla="*/ 91 h 391"/>
                <a:gd name="T6" fmla="*/ 0 w 191"/>
                <a:gd name="T7" fmla="*/ 227 h 391"/>
                <a:gd name="T8" fmla="*/ 0 w 191"/>
                <a:gd name="T9" fmla="*/ 391 h 391"/>
                <a:gd name="T10" fmla="*/ 121 w 191"/>
                <a:gd name="T11" fmla="*/ 120 h 391"/>
                <a:gd name="T12" fmla="*/ 191 w 191"/>
                <a:gd name="T13" fmla="*/ 0 h 391"/>
              </a:gdLst>
              <a:ahLst/>
              <a:cxnLst>
                <a:cxn ang="0">
                  <a:pos x="T0" y="T1"/>
                </a:cxn>
                <a:cxn ang="0">
                  <a:pos x="T2" y="T3"/>
                </a:cxn>
                <a:cxn ang="0">
                  <a:pos x="T4" y="T5"/>
                </a:cxn>
                <a:cxn ang="0">
                  <a:pos x="T6" y="T7"/>
                </a:cxn>
                <a:cxn ang="0">
                  <a:pos x="T8" y="T9"/>
                </a:cxn>
                <a:cxn ang="0">
                  <a:pos x="T10" y="T11"/>
                </a:cxn>
                <a:cxn ang="0">
                  <a:pos x="T12" y="T13"/>
                </a:cxn>
              </a:cxnLst>
              <a:rect l="0" t="0" r="r" b="b"/>
              <a:pathLst>
                <a:path w="191" h="391">
                  <a:moveTo>
                    <a:pt x="191" y="0"/>
                  </a:moveTo>
                  <a:cubicBezTo>
                    <a:pt x="119" y="0"/>
                    <a:pt x="119" y="0"/>
                    <a:pt x="119" y="0"/>
                  </a:cubicBezTo>
                  <a:cubicBezTo>
                    <a:pt x="101" y="30"/>
                    <a:pt x="84" y="60"/>
                    <a:pt x="67" y="91"/>
                  </a:cubicBezTo>
                  <a:cubicBezTo>
                    <a:pt x="43" y="135"/>
                    <a:pt x="21" y="181"/>
                    <a:pt x="0" y="227"/>
                  </a:cubicBezTo>
                  <a:cubicBezTo>
                    <a:pt x="0" y="391"/>
                    <a:pt x="0" y="391"/>
                    <a:pt x="0" y="391"/>
                  </a:cubicBezTo>
                  <a:cubicBezTo>
                    <a:pt x="33" y="298"/>
                    <a:pt x="73" y="207"/>
                    <a:pt x="121" y="120"/>
                  </a:cubicBezTo>
                  <a:cubicBezTo>
                    <a:pt x="143" y="79"/>
                    <a:pt x="166" y="39"/>
                    <a:pt x="191"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2"/>
            <p:cNvSpPr>
              <a:spLocks/>
            </p:cNvSpPr>
            <p:nvPr/>
          </p:nvSpPr>
          <p:spPr bwMode="auto">
            <a:xfrm>
              <a:off x="8893175" y="4537075"/>
              <a:ext cx="334963" cy="682625"/>
            </a:xfrm>
            <a:custGeom>
              <a:avLst/>
              <a:gdLst>
                <a:gd name="T0" fmla="*/ 191 w 191"/>
                <a:gd name="T1" fmla="*/ 0 h 390"/>
                <a:gd name="T2" fmla="*/ 90 w 191"/>
                <a:gd name="T3" fmla="*/ 234 h 390"/>
                <a:gd name="T4" fmla="*/ 0 w 191"/>
                <a:gd name="T5" fmla="*/ 390 h 390"/>
                <a:gd name="T6" fmla="*/ 72 w 191"/>
                <a:gd name="T7" fmla="*/ 390 h 390"/>
                <a:gd name="T8" fmla="*/ 144 w 191"/>
                <a:gd name="T9" fmla="*/ 262 h 390"/>
                <a:gd name="T10" fmla="*/ 191 w 191"/>
                <a:gd name="T11" fmla="*/ 164 h 390"/>
                <a:gd name="T12" fmla="*/ 191 w 191"/>
                <a:gd name="T13" fmla="*/ 0 h 390"/>
              </a:gdLst>
              <a:ahLst/>
              <a:cxnLst>
                <a:cxn ang="0">
                  <a:pos x="T0" y="T1"/>
                </a:cxn>
                <a:cxn ang="0">
                  <a:pos x="T2" y="T3"/>
                </a:cxn>
                <a:cxn ang="0">
                  <a:pos x="T4" y="T5"/>
                </a:cxn>
                <a:cxn ang="0">
                  <a:pos x="T6" y="T7"/>
                </a:cxn>
                <a:cxn ang="0">
                  <a:pos x="T8" y="T9"/>
                </a:cxn>
                <a:cxn ang="0">
                  <a:pos x="T10" y="T11"/>
                </a:cxn>
                <a:cxn ang="0">
                  <a:pos x="T12" y="T13"/>
                </a:cxn>
              </a:cxnLst>
              <a:rect l="0" t="0" r="r" b="b"/>
              <a:pathLst>
                <a:path w="191" h="390">
                  <a:moveTo>
                    <a:pt x="191" y="0"/>
                  </a:moveTo>
                  <a:cubicBezTo>
                    <a:pt x="163" y="80"/>
                    <a:pt x="129" y="158"/>
                    <a:pt x="90" y="234"/>
                  </a:cubicBezTo>
                  <a:cubicBezTo>
                    <a:pt x="62" y="287"/>
                    <a:pt x="32" y="339"/>
                    <a:pt x="0" y="390"/>
                  </a:cubicBezTo>
                  <a:cubicBezTo>
                    <a:pt x="72" y="390"/>
                    <a:pt x="72" y="390"/>
                    <a:pt x="72" y="390"/>
                  </a:cubicBezTo>
                  <a:cubicBezTo>
                    <a:pt x="97" y="348"/>
                    <a:pt x="121" y="305"/>
                    <a:pt x="144" y="262"/>
                  </a:cubicBezTo>
                  <a:cubicBezTo>
                    <a:pt x="160" y="229"/>
                    <a:pt x="176" y="197"/>
                    <a:pt x="191" y="164"/>
                  </a:cubicBezTo>
                  <a:cubicBezTo>
                    <a:pt x="191" y="0"/>
                    <a:pt x="191" y="0"/>
                    <a:pt x="191"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2" name="文本框 51"/>
          <p:cNvSpPr txBox="1"/>
          <p:nvPr/>
        </p:nvSpPr>
        <p:spPr>
          <a:xfrm>
            <a:off x="4587240" y="1638410"/>
            <a:ext cx="2997200" cy="1569660"/>
          </a:xfrm>
          <a:prstGeom prst="rect">
            <a:avLst/>
          </a:prstGeom>
          <a:noFill/>
        </p:spPr>
        <p:txBody>
          <a:bodyPr wrap="square" rtlCol="0">
            <a:spAutoFit/>
          </a:bodyPr>
          <a:lstStyle/>
          <a:p>
            <a:pPr algn="ctr" latinLnBrk="1">
              <a:defRPr/>
            </a:pPr>
            <a:r>
              <a:rPr lang="en-US" altLang="zh-CN" sz="9600" b="1" dirty="0">
                <a:solidFill>
                  <a:srgbClr val="F37165"/>
                </a:solidFill>
                <a:latin typeface="Agency FB" panose="020B0503020202020204" pitchFamily="34" charset="0"/>
                <a:cs typeface="+mn-ea"/>
                <a:sym typeface="+mn-lt"/>
              </a:rPr>
              <a:t>LOGO</a:t>
            </a:r>
            <a:endParaRPr lang="zh-CN" altLang="en-US" sz="9600" b="1" dirty="0">
              <a:solidFill>
                <a:srgbClr val="F37165"/>
              </a:solidFill>
              <a:latin typeface="Agency FB" panose="020B0503020202020204" pitchFamily="34" charset="0"/>
              <a:cs typeface="+mn-ea"/>
              <a:sym typeface="+mn-lt"/>
            </a:endParaRPr>
          </a:p>
        </p:txBody>
      </p:sp>
      <p:sp>
        <p:nvSpPr>
          <p:cNvPr id="53" name="文本框 52"/>
          <p:cNvSpPr txBox="1"/>
          <p:nvPr/>
        </p:nvSpPr>
        <p:spPr>
          <a:xfrm>
            <a:off x="3004531" y="3091293"/>
            <a:ext cx="6162618" cy="830997"/>
          </a:xfrm>
          <a:prstGeom prst="rect">
            <a:avLst/>
          </a:prstGeom>
          <a:noFill/>
        </p:spPr>
        <p:txBody>
          <a:bodyPr wrap="square" rtlCol="0">
            <a:spAutoFit/>
          </a:bodyPr>
          <a:lstStyle/>
          <a:p>
            <a:pPr algn="ctr" latinLnBrk="1">
              <a:defRPr/>
            </a:pPr>
            <a:r>
              <a:rPr lang="zh-CN" altLang="en-US" sz="4800" dirty="0">
                <a:solidFill>
                  <a:srgbClr val="338AB8"/>
                </a:solidFill>
                <a:latin typeface="方正尚酷简体" panose="03000509000000000000" pitchFamily="65" charset="-122"/>
                <a:ea typeface="方正尚酷简体" panose="03000509000000000000" pitchFamily="65" charset="-122"/>
                <a:cs typeface="+mn-ea"/>
                <a:sym typeface="+mn-lt"/>
              </a:rPr>
              <a:t>感谢各位的聆听</a:t>
            </a:r>
          </a:p>
        </p:txBody>
      </p:sp>
      <p:grpSp>
        <p:nvGrpSpPr>
          <p:cNvPr id="54" name="组合 53"/>
          <p:cNvGrpSpPr/>
          <p:nvPr/>
        </p:nvGrpSpPr>
        <p:grpSpPr>
          <a:xfrm>
            <a:off x="3674655" y="4130737"/>
            <a:ext cx="4822371" cy="400110"/>
            <a:chOff x="3684815" y="3985922"/>
            <a:chExt cx="4822371" cy="400110"/>
          </a:xfrm>
        </p:grpSpPr>
        <p:grpSp>
          <p:nvGrpSpPr>
            <p:cNvPr id="55" name="组合 54"/>
            <p:cNvGrpSpPr/>
            <p:nvPr/>
          </p:nvGrpSpPr>
          <p:grpSpPr>
            <a:xfrm>
              <a:off x="3684815" y="3990906"/>
              <a:ext cx="4822371" cy="386788"/>
              <a:chOff x="3606800" y="3976392"/>
              <a:chExt cx="4978400" cy="386788"/>
            </a:xfrm>
          </p:grpSpPr>
          <p:cxnSp>
            <p:nvCxnSpPr>
              <p:cNvPr id="57" name="直接连接符 56"/>
              <p:cNvCxnSpPr/>
              <p:nvPr/>
            </p:nvCxnSpPr>
            <p:spPr>
              <a:xfrm>
                <a:off x="3606800" y="3976392"/>
                <a:ext cx="4978400" cy="0"/>
              </a:xfrm>
              <a:prstGeom prst="line">
                <a:avLst/>
              </a:prstGeom>
              <a:ln w="3175">
                <a:solidFill>
                  <a:srgbClr val="0B4166"/>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606800" y="4363180"/>
                <a:ext cx="4978400" cy="0"/>
              </a:xfrm>
              <a:prstGeom prst="line">
                <a:avLst/>
              </a:prstGeom>
              <a:ln w="3175">
                <a:solidFill>
                  <a:srgbClr val="0B4166"/>
                </a:solidFill>
              </a:ln>
            </p:spPr>
            <p:style>
              <a:lnRef idx="1">
                <a:schemeClr val="accent1"/>
              </a:lnRef>
              <a:fillRef idx="0">
                <a:schemeClr val="accent1"/>
              </a:fillRef>
              <a:effectRef idx="0">
                <a:schemeClr val="accent1"/>
              </a:effectRef>
              <a:fontRef idx="minor">
                <a:schemeClr val="tx1"/>
              </a:fontRef>
            </p:style>
          </p:cxnSp>
        </p:grpSp>
        <p:sp>
          <p:nvSpPr>
            <p:cNvPr id="56" name="文本框 55"/>
            <p:cNvSpPr txBox="1"/>
            <p:nvPr/>
          </p:nvSpPr>
          <p:spPr>
            <a:xfrm>
              <a:off x="3835940" y="3985922"/>
              <a:ext cx="4520120" cy="400110"/>
            </a:xfrm>
            <a:prstGeom prst="rect">
              <a:avLst/>
            </a:prstGeom>
            <a:noFill/>
          </p:spPr>
          <p:txBody>
            <a:bodyPr wrap="square" rtlCol="0">
              <a:spAutoFit/>
            </a:bodyPr>
            <a:lstStyle/>
            <a:p>
              <a:pPr algn="dist" latinLnBrk="1">
                <a:defRPr/>
              </a:pPr>
              <a:r>
                <a:rPr lang="en-US" altLang="zh-CN" sz="2000" dirty="0">
                  <a:solidFill>
                    <a:srgbClr val="434F5A"/>
                  </a:solidFill>
                  <a:cs typeface="+mn-ea"/>
                  <a:sym typeface="+mn-lt"/>
                </a:rPr>
                <a:t>THE BUSINESS REPORT</a:t>
              </a:r>
              <a:endParaRPr lang="zh-CN" altLang="en-US" sz="2000" dirty="0">
                <a:solidFill>
                  <a:srgbClr val="434F5A"/>
                </a:solidFill>
                <a:cs typeface="+mn-ea"/>
                <a:sym typeface="+mn-lt"/>
              </a:endParaRPr>
            </a:p>
          </p:txBody>
        </p:sp>
      </p:grpSp>
    </p:spTree>
    <p:extLst>
      <p:ext uri="{BB962C8B-B14F-4D97-AF65-F5344CB8AC3E}">
        <p14:creationId xmlns:p14="http://schemas.microsoft.com/office/powerpoint/2010/main" val="1515906929"/>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p:transition advClick="0" advTm="3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858000"/>
          </a:xfrm>
          <a:prstGeom prst="rect">
            <a:avLst/>
          </a:prstGeom>
          <a:gradFill>
            <a:gsLst>
              <a:gs pos="0">
                <a:srgbClr val="F5872E"/>
              </a:gs>
              <a:gs pos="52100">
                <a:srgbClr val="FC7440"/>
              </a:gs>
              <a:gs pos="100000">
                <a:srgbClr val="FC64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6" name="图片 5">
            <a:extLst>
              <a:ext uri="{FF2B5EF4-FFF2-40B4-BE49-F238E27FC236}">
                <a16:creationId xmlns:a16="http://schemas.microsoft.com/office/drawing/2014/main" id="{3FCE0580-9D1B-EF74-B2D6-3ABC2A2CB185}"/>
              </a:ext>
            </a:extLst>
          </p:cNvPr>
          <p:cNvPicPr>
            <a:picLocks noChangeAspect="1"/>
          </p:cNvPicPr>
          <p:nvPr/>
        </p:nvPicPr>
        <p:blipFill>
          <a:blip r:embed="R36c7f59a092b47f1">
            <a:extLst>
              <a:ext uri="{28A0092B-C50C-407E-A947-70E740481C1C}">
                <a14:useLocalDpi xmlns:a14="http://schemas.microsoft.com/office/drawing/2010/main" val="0"/>
              </a:ext>
            </a:extLst>
          </a:blip>
          <a:srcRect/>
          <a:stretch/>
        </p:blipFill>
        <p:spPr>
          <a:xfrm>
            <a:off x="556078" y="373516"/>
            <a:ext cx="10863943" cy="6110967"/>
          </a:xfrm>
          <a:prstGeom prst="rect">
            <a:avLst/>
          </a:prstGeom>
        </p:spPr>
      </p:pic>
      <mc:AlternateContent xmlns:mc="http://schemas.openxmlformats.org/markup-compatibility/2006">
        <mc:Choice xmlns:p14="http://schemas.microsoft.com/office/powerpoint/2010/main" Requires="p14">
          <p:contentPart p14:bwMode="auto" r:id="Rfba3ea57a1734396">
            <p14:nvContentPartPr>
              <p14:cNvPr id="16" name="墨迹 15"/>
              <p14:cNvContentPartPr/>
              <p14:nvPr/>
            </p14:nvContentPartPr>
            <p14:xfrm>
              <a:off x="2093051" y="-286110"/>
              <a:ext cx="360" cy="360"/>
            </p14:xfrm>
          </p:contentPart>
        </mc:Choice>
        <mc:Fallback>
          <p:pic>
            <p:nvPicPr>
              <p:cNvPr id="16" name="墨迹 15"/>
              <p:cNvPicPr/>
              <p:nvPr/>
            </p:nvPicPr>
            <p:blipFill>
              <a:blip r:embed="R81bae15d3656483f"/>
              <a:stretch>
                <a:fillRect/>
              </a:stretch>
            </p:blipFill>
            <p:spPr>
              <a:xfrm>
                <a:off x="2057051" y="-322110"/>
                <a:ext cx="72000" cy="72000"/>
              </a:xfrm>
              <a:prstGeom prst="rect">
                <a:avLst/>
              </a:prstGeom>
            </p:spPr>
          </p:pic>
        </mc:Fallback>
      </mc:AlternateContent>
      <mc:AlternateContent xmlns:mc="http://schemas.openxmlformats.org/markup-compatibility/2006">
        <mc:Choice xmlns:p14="http://schemas.microsoft.com/office/powerpoint/2010/main" Requires="p14">
          <p:contentPart p14:bwMode="auto" r:id="R2294dfb698714962">
            <p14:nvContentPartPr>
              <p14:cNvPr id="17" name="墨迹 16"/>
              <p14:cNvContentPartPr/>
              <p14:nvPr/>
            </p14:nvContentPartPr>
            <p14:xfrm>
              <a:off x="822971" y="-489150"/>
              <a:ext cx="360" cy="360"/>
            </p14:xfrm>
          </p:contentPart>
        </mc:Choice>
        <mc:Fallback>
          <p:pic>
            <p:nvPicPr>
              <p:cNvPr id="17" name="墨迹 16"/>
              <p:cNvPicPr/>
              <p:nvPr/>
            </p:nvPicPr>
            <p:blipFill>
              <a:blip r:embed="R81bae15d3656483f"/>
              <a:stretch>
                <a:fillRect/>
              </a:stretch>
            </p:blipFill>
            <p:spPr>
              <a:xfrm>
                <a:off x="786971" y="-525150"/>
                <a:ext cx="72000" cy="72000"/>
              </a:xfrm>
              <a:prstGeom prst="rect">
                <a:avLst/>
              </a:prstGeom>
            </p:spPr>
          </p:pic>
        </mc:Fallback>
      </mc:AlternateContent>
      <p:sp>
        <p:nvSpPr>
          <p:cNvPr id="5" name="文本框 4"/>
          <p:cNvSpPr txBox="1"/>
          <p:nvPr/>
        </p:nvSpPr>
        <p:spPr>
          <a:xfrm>
            <a:off x="995631" y="5853325"/>
            <a:ext cx="5218430" cy="353196"/>
          </a:xfrm>
          <a:prstGeom prst="roundRect">
            <a:avLst/>
          </a:prstGeom>
          <a:solidFill>
            <a:schemeClr val="bg1"/>
          </a:solidFill>
        </p:spPr>
        <p:txBody>
          <a:bodyPr wrap="square">
            <a:noAutofit/>
          </a:bodyPr>
          <a:lstStyle/>
          <a:p>
            <a:r>
              <a:rPr lang="en-US" altLang="zh-CN">
                <a:solidFill>
                  <a:schemeClr val="bg1"/>
                </a:solidFill>
                <a:hlinkClick r:id="Rc16ab96f25e04ad482ec46561622f95b"/>
              </a:rPr>
              <a:t>https://www.pptsupermarket.com/customizes</a:t>
            </a:r>
            <a:endParaRPr lang="en-US" altLang="zh-CN">
              <a:solidFill>
                <a:schemeClr val="bg1"/>
              </a:solidFill>
            </a:endParaRPr>
          </a:p>
        </p:txBody>
      </p:sp>
      <p:pic>
        <p:nvPicPr>
          <p:cNvPr id="3" name="图片 2">
            <a:extLst>
              <a:ext uri="{FF2B5EF4-FFF2-40B4-BE49-F238E27FC236}">
                <a16:creationId xmlns:a16="http://schemas.microsoft.com/office/drawing/2014/main" id="{0C505DC9-B288-9E36-2E1C-FAB4AFFB11D1}"/>
              </a:ext>
            </a:extLst>
          </p:cNvPr>
          <p:cNvPicPr>
            <a:picLocks noChangeAspect="1"/>
          </p:cNvPicPr>
          <p:nvPr/>
        </p:nvPicPr>
        <p:blipFill>
          <a:blip r:embed="Rdfab0977ff814565" cstate="print">
            <a:extLst>
              <a:ext uri="{28A0092B-C50C-407E-A947-70E740481C1C}">
                <a14:useLocalDpi xmlns:a14="http://schemas.microsoft.com/office/drawing/2010/main" val="0"/>
              </a:ext>
            </a:extLst>
          </a:blip>
          <a:stretch>
            <a:fillRect/>
          </a:stretch>
        </p:blipFill>
        <p:spPr>
          <a:xfrm>
            <a:off x="7861028" y="1584183"/>
            <a:ext cx="2669342" cy="2757368"/>
          </a:xfrm>
          <a:prstGeom prst="rect">
            <a:avLst/>
          </a:prstGeom>
        </p:spPr>
      </p:pic>
      <p:sp>
        <p:nvSpPr>
          <p:cNvPr id="2" name="文本框 1">
            <a:extLst>
              <a:ext uri="{FF2B5EF4-FFF2-40B4-BE49-F238E27FC236}">
                <a16:creationId xmlns:a16="http://schemas.microsoft.com/office/drawing/2014/main" id="{DB6278BE-3286-7688-C839-03607785B618}"/>
              </a:ext>
            </a:extLst>
          </p:cNvPr>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3464B4C1-1D1A-E7BF-FF1D-C8DA501C10E2}"/>
              </a:ext>
            </a:extLst>
          </p:cNvPr>
          <p:cNvSpPr/>
          <p:nvPr/>
        </p:nvSpPr>
        <p:spPr>
          <a:xfrm>
            <a:off x="0" y="0"/>
            <a:ext cx="12192000" cy="6858000"/>
          </a:xfrm>
          <a:prstGeom prst="rect">
            <a:avLst/>
          </a:prstGeom>
          <a:gradFill>
            <a:gsLst>
              <a:gs pos="0">
                <a:srgbClr val="F5872E"/>
              </a:gs>
              <a:gs pos="52100">
                <a:srgbClr val="FC7440"/>
              </a:gs>
              <a:gs pos="100000">
                <a:srgbClr val="FC644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11" name="图片 10"/>
          <p:cNvPicPr>
            <a:picLocks noChangeAspect="1"/>
          </p:cNvPicPr>
          <p:nvPr/>
        </p:nvPicPr>
        <p:blipFill>
          <a:blip r:embed="Rf9a9a8a16af5494a" cstate="screen">
            <a:extLst>
              <a:ext uri="{28A0092B-C50C-407E-A947-70E740481C1C}">
                <a14:useLocalDpi xmlns:a14="http://schemas.microsoft.com/office/drawing/2010/main"/>
              </a:ext>
            </a:extLst>
          </a:blip>
          <a:stretch>
            <a:fillRect/>
          </a:stretch>
        </p:blipFill>
        <p:spPr>
          <a:xfrm>
            <a:off x="4952144" y="1028495"/>
            <a:ext cx="6814466" cy="4801010"/>
          </a:xfrm>
          <a:prstGeom prst="rect">
            <a:avLst/>
          </a:prstGeom>
          <a:ln>
            <a:noFill/>
          </a:ln>
          <a:effectLst>
            <a:outerShdw blurRad="190500" algn="tl" rotWithShape="0">
              <a:srgbClr val="000000">
                <a:alpha val="70000"/>
              </a:srgbClr>
            </a:outerShdw>
          </a:effectLst>
        </p:spPr>
      </p:pic>
      <p:pic>
        <p:nvPicPr>
          <p:cNvPr id="10" name="图片 9"/>
          <p:cNvPicPr>
            <a:picLocks noChangeAspect="1"/>
          </p:cNvPicPr>
          <p:nvPr/>
        </p:nvPicPr>
        <p:blipFill>
          <a:blip r:embed="R1f60da355b7a407f" cstate="print">
            <a:extLst>
              <a:ext uri="{28A0092B-C50C-407E-A947-70E740481C1C}">
                <a14:useLocalDpi xmlns:a14="http://schemas.microsoft.com/office/drawing/2010/main" val="0"/>
              </a:ext>
            </a:extLst>
          </a:blip>
          <a:stretch>
            <a:fillRect/>
          </a:stretch>
        </p:blipFill>
        <p:spPr>
          <a:xfrm>
            <a:off x="699842" y="3904439"/>
            <a:ext cx="1690961" cy="1690961"/>
          </a:xfrm>
          <a:prstGeom prst="rect">
            <a:avLst/>
          </a:prstGeom>
        </p:spPr>
      </p:pic>
      <p:sp>
        <p:nvSpPr>
          <p:cNvPr id="13" name="文本框 12"/>
          <p:cNvSpPr txBox="1"/>
          <p:nvPr/>
        </p:nvSpPr>
        <p:spPr>
          <a:xfrm>
            <a:off x="587177" y="1095947"/>
            <a:ext cx="4154347" cy="2123658"/>
          </a:xfrm>
          <a:prstGeom prst="rect">
            <a:avLst/>
          </a:prstGeom>
          <a:noFill/>
        </p:spPr>
        <p:txBody>
          <a:bodyPr wrap="square">
            <a:spAutoFit/>
          </a:bodyPr>
          <a:lstStyle/>
          <a:p>
            <a:r>
              <a:rPr lang="en-US" altLang="zh-CN" sz="4400" b="1" i="0">
                <a:solidFill>
                  <a:schemeClr val="bg1"/>
                </a:solidFill>
                <a:effectLst/>
                <a:latin typeface="MiSans Medium" panose="00000600000000000000" pitchFamily="2" charset="-122"/>
                <a:ea typeface="MiSans Medium" panose="00000600000000000000" pitchFamily="2" charset="-122"/>
              </a:rPr>
              <a:t>PPT</a:t>
            </a:r>
            <a:r>
              <a:rPr lang="zh-CN" altLang="en-US" sz="4400" b="1" i="0">
                <a:solidFill>
                  <a:schemeClr val="bg1"/>
                </a:solidFill>
                <a:effectLst/>
                <a:latin typeface="MiSans Medium" panose="00000600000000000000" pitchFamily="2" charset="-122"/>
                <a:ea typeface="MiSans Medium" panose="00000600000000000000" pitchFamily="2" charset="-122"/>
              </a:rPr>
              <a:t>超级市场</a:t>
            </a:r>
            <a:r>
              <a:rPr lang="en-US" altLang="zh-CN" sz="4400" b="1" i="0">
                <a:solidFill>
                  <a:schemeClr val="bg1"/>
                </a:solidFill>
                <a:effectLst/>
                <a:latin typeface="MiSans Medium" panose="00000600000000000000" pitchFamily="2" charset="-122"/>
                <a:ea typeface="MiSans Medium" panose="00000600000000000000" pitchFamily="2" charset="-122"/>
              </a:rPr>
              <a:t>AI</a:t>
            </a:r>
          </a:p>
          <a:p>
            <a:r>
              <a:rPr lang="en-US" altLang="zh-CN" sz="4400" b="1" i="0">
                <a:solidFill>
                  <a:schemeClr val="bg1"/>
                </a:solidFill>
                <a:effectLst/>
                <a:latin typeface="MiSans Medium" panose="00000600000000000000" pitchFamily="2" charset="-122"/>
                <a:ea typeface="MiSans Medium" panose="00000600000000000000" pitchFamily="2" charset="-122"/>
              </a:rPr>
              <a:t>1</a:t>
            </a:r>
            <a:r>
              <a:rPr lang="zh-CN" altLang="en-US" sz="4400" b="1" i="0">
                <a:solidFill>
                  <a:schemeClr val="bg1"/>
                </a:solidFill>
                <a:effectLst/>
                <a:latin typeface="MiSans Medium" panose="00000600000000000000" pitchFamily="2" charset="-122"/>
                <a:ea typeface="MiSans Medium" panose="00000600000000000000" pitchFamily="2" charset="-122"/>
              </a:rPr>
              <a:t>分钟</a:t>
            </a:r>
            <a:r>
              <a:rPr lang="zh-CN" altLang="en-US" sz="4400" b="1">
                <a:solidFill>
                  <a:schemeClr val="bg1"/>
                </a:solidFill>
                <a:latin typeface="MiSans Medium" panose="00000600000000000000" pitchFamily="2" charset="-122"/>
                <a:ea typeface="MiSans Medium" panose="00000600000000000000" pitchFamily="2" charset="-122"/>
              </a:rPr>
              <a:t>免费</a:t>
            </a:r>
            <a:endParaRPr lang="en-US" altLang="zh-CN" sz="4400" b="1" i="0">
              <a:solidFill>
                <a:schemeClr val="bg1"/>
              </a:solidFill>
              <a:effectLst/>
              <a:latin typeface="MiSans Medium" panose="00000600000000000000" pitchFamily="2" charset="-122"/>
              <a:ea typeface="MiSans Medium" panose="00000600000000000000" pitchFamily="2" charset="-122"/>
            </a:endParaRPr>
          </a:p>
          <a:p>
            <a:r>
              <a:rPr lang="en-US" altLang="zh-CN" sz="4400" b="1" i="0">
                <a:solidFill>
                  <a:schemeClr val="bg1"/>
                </a:solidFill>
                <a:effectLst/>
                <a:latin typeface="MiSans Medium" panose="00000600000000000000" pitchFamily="2" charset="-122"/>
                <a:ea typeface="MiSans Medium" panose="00000600000000000000" pitchFamily="2" charset="-122"/>
              </a:rPr>
              <a:t>AI</a:t>
            </a:r>
            <a:r>
              <a:rPr lang="zh-CN" altLang="en-US" sz="4400" b="1" i="0">
                <a:solidFill>
                  <a:schemeClr val="bg1"/>
                </a:solidFill>
                <a:effectLst/>
                <a:latin typeface="MiSans Medium" panose="00000600000000000000" pitchFamily="2" charset="-122"/>
                <a:ea typeface="MiSans Medium" panose="00000600000000000000" pitchFamily="2" charset="-122"/>
              </a:rPr>
              <a:t>生成精美</a:t>
            </a:r>
            <a:r>
              <a:rPr lang="en-US" altLang="zh-CN" sz="4400" b="1" i="0">
                <a:solidFill>
                  <a:schemeClr val="bg1"/>
                </a:solidFill>
                <a:effectLst/>
                <a:latin typeface="MiSans Medium" panose="00000600000000000000" pitchFamily="2" charset="-122"/>
                <a:ea typeface="MiSans Medium" panose="00000600000000000000" pitchFamily="2" charset="-122"/>
              </a:rPr>
              <a:t>PPT</a:t>
            </a:r>
          </a:p>
        </p:txBody>
      </p:sp>
      <mc:AlternateContent xmlns:mc="http://schemas.openxmlformats.org/markup-compatibility/2006" xmlns:p14="http://schemas.microsoft.com/office/powerpoint/2010/main">
        <mc:Choice Requires="p14">
          <p:contentPart p14:bwMode="auto" r:id="Ra2a7b9c5d2af4930">
            <p14:nvContentPartPr>
              <p14:cNvPr id="15" name="墨迹 14"/>
              <p14:cNvContentPartPr/>
              <p14:nvPr/>
            </p14:nvContentPartPr>
            <p14:xfrm>
              <a:off x="5357445" y="1361610"/>
              <a:ext cx="1892160" cy="360"/>
            </p14:xfrm>
          </p:contentPart>
        </mc:Choice>
        <mc:Fallback xmlns="">
          <p:pic>
            <p:nvPicPr>
              <p:cNvPr id="15" name="墨迹 14"/>
            </p:nvPicPr>
            <p:blipFill>
              <a:blip r:embed="Re088c433347c4722"/>
            </p:blipFill>
            <p:spPr>
              <a:xfrm>
                <a:off x="5357445" y="1361610"/>
                <a:ext cx="1892160" cy="360"/>
              </a:xfrm>
              <a:prstGeom prst="rect"/>
            </p:spPr>
          </p:pic>
        </mc:Fallback>
      </mc:AlternateContent>
      <mc:AlternateContent xmlns:mc="http://schemas.openxmlformats.org/markup-compatibility/2006">
        <mc:Choice xmlns:p14="http://schemas.microsoft.com/office/powerpoint/2010/main" Requires="p14">
          <p:contentPart p14:bwMode="auto" r:id="R05c588d2312f4f0f">
            <p14:nvContentPartPr>
              <p14:cNvPr id="16" name="墨迹 15"/>
              <p14:cNvContentPartPr/>
              <p14:nvPr/>
            </p14:nvContentPartPr>
            <p14:xfrm>
              <a:off x="1974990" y="-204574"/>
              <a:ext cx="360" cy="360"/>
            </p14:xfrm>
          </p:contentPart>
        </mc:Choice>
        <mc:Fallback>
          <p:pic>
            <p:nvPicPr>
              <p:cNvPr id="16" name="墨迹 15"/>
              <p:cNvPicPr/>
              <p:nvPr/>
            </p:nvPicPr>
            <p:blipFill>
              <a:blip r:embed="R7e2e24fb8d22471f"/>
              <a:stretch>
                <a:fillRect/>
              </a:stretch>
            </p:blipFill>
            <p:spPr>
              <a:xfrm>
                <a:off x="1938990" y="-240574"/>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3401d67eec2c4a6e">
            <p14:nvContentPartPr>
              <p14:cNvPr id="17" name="墨迹 16"/>
              <p14:cNvContentPartPr/>
              <p14:nvPr/>
            </p14:nvContentPartPr>
            <p14:xfrm>
              <a:off x="704910" y="-489150"/>
              <a:ext cx="360" cy="360"/>
            </p14:xfrm>
          </p:contentPart>
        </mc:Choice>
        <mc:Fallback xmlns="">
          <p:pic>
            <p:nvPicPr>
              <p:cNvPr id="17" name="墨迹 16"/>
            </p:nvPicPr>
            <p:blipFill>
              <a:blip r:embed="R37c285ace9a64e36"/>
            </p:blipFill>
            <p:spPr>
              <a:xfrm>
                <a:off x="704910" y="-489150"/>
                <a:ext cx="360" cy="360"/>
              </a:xfrm>
              <a:prstGeom prst="rect"/>
            </p:spPr>
          </p:pic>
        </mc:Fallback>
      </mc:AlternateContent>
      <p:pic>
        <p:nvPicPr>
          <p:cNvPr id="19" name="图片 18"/>
          <p:cNvPicPr>
            <a:picLocks noChangeAspect="1"/>
          </p:cNvPicPr>
          <p:nvPr/>
        </p:nvPicPr>
        <p:blipFill>
          <a:blip r:embed="Rbc8337330ee44968">
            <a:extLst>
              <a:ext uri="{28A0092B-C50C-407E-A947-70E740481C1C}">
                <a14:useLocalDpi xmlns:a14="http://schemas.microsoft.com/office/drawing/2010/main" val="0"/>
              </a:ext>
            </a:extLst>
          </a:blip>
          <a:stretch>
            <a:fillRect/>
          </a:stretch>
        </p:blipFill>
        <p:spPr>
          <a:xfrm>
            <a:off x="693632" y="3902536"/>
            <a:ext cx="1690960" cy="1690960"/>
          </a:xfrm>
          <a:prstGeom prst="rect">
            <a:avLst/>
          </a:prstGeom>
        </p:spPr>
      </p:pic>
      <p:pic>
        <p:nvPicPr>
          <p:cNvPr id="21" name="图片 20"/>
          <p:cNvPicPr>
            <a:picLocks noChangeAspect="1"/>
          </p:cNvPicPr>
          <p:nvPr/>
        </p:nvPicPr>
        <p:blipFill>
          <a:blip r:embed="Rcec7966c70474905" cstate="print">
            <a:extLst>
              <a:ext uri="{28A0092B-C50C-407E-A947-70E740481C1C}">
                <a14:useLocalDpi xmlns:a14="http://schemas.microsoft.com/office/drawing/2010/main" val="0"/>
              </a:ext>
            </a:extLst>
          </a:blip>
          <a:stretch>
            <a:fillRect/>
          </a:stretch>
        </p:blipFill>
        <p:spPr>
          <a:xfrm>
            <a:off x="2597770" y="3902536"/>
            <a:ext cx="1690960" cy="1690960"/>
          </a:xfrm>
          <a:prstGeom prst="rect">
            <a:avLst/>
          </a:prstGeom>
        </p:spPr>
      </p:pic>
      <p:sp>
        <p:nvSpPr>
          <p:cNvPr id="23" name="文本框 22"/>
          <p:cNvSpPr txBox="1"/>
          <p:nvPr/>
        </p:nvSpPr>
        <p:spPr>
          <a:xfrm>
            <a:off x="693632" y="3288809"/>
            <a:ext cx="3648020" cy="369332"/>
          </a:xfrm>
          <a:prstGeom prst="rect">
            <a:avLst/>
          </a:prstGeom>
          <a:solidFill>
            <a:schemeClr val="bg1"/>
          </a:solidFill>
        </p:spPr>
        <p:txBody>
          <a:bodyPr wrap="square">
            <a:spAutoFit/>
          </a:bodyPr>
          <a:lstStyle/>
          <a:p>
            <a:r>
              <a:rPr lang="en-US" altLang="zh-CN">
                <a:solidFill>
                  <a:schemeClr val="bg1"/>
                </a:solidFill>
                <a:hlinkClick r:id="R8e230d210b0c44a8a9da33e80516e7cc"/>
              </a:rPr>
              <a:t>https://www.pptsupermarket.com</a:t>
            </a:r>
            <a:endParaRPr lang="zh-CN" altLang="en-US">
              <a:solidFill>
                <a:schemeClr val="bg1"/>
              </a:solidFill>
            </a:endParaRPr>
          </a:p>
        </p:txBody>
      </p:sp>
      <p:sp>
        <p:nvSpPr>
          <p:cNvPr id="3" name="文本框 2">
            <a:extLst>
              <a:ext uri="{FF2B5EF4-FFF2-40B4-BE49-F238E27FC236}">
                <a16:creationId xmlns:a16="http://schemas.microsoft.com/office/drawing/2014/main" id="{20A45F51-90AD-52ED-9B4B-9163368ABC90}"/>
              </a:ext>
            </a:extLst>
          </p:cNvPr>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EA6C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1d1dc9791d524893" cstate="print">
            <a:extLst>
              <a:ext uri="{28A0092B-C50C-407E-A947-70E740481C1C}">
                <a14:useLocalDpi xmlns:a14="http://schemas.microsoft.com/office/drawing/2010/main" val="0"/>
              </a:ext>
            </a:extLst>
          </a:blip>
          <a:stretch>
            <a:fillRect/>
          </a:stretch>
        </p:blipFill>
        <p:spPr>
          <a:xfrm>
            <a:off x="2820996" y="2078418"/>
            <a:ext cx="2674457" cy="2674457"/>
          </a:xfrm>
          <a:prstGeom prst="rect">
            <a:avLst/>
          </a:prstGeom>
        </p:spPr>
      </p:pic>
      <p:sp>
        <p:nvSpPr>
          <p:cNvPr id="2" name="文本框 1"/>
          <p:cNvSpPr txBox="1"/>
          <p:nvPr/>
        </p:nvSpPr>
        <p:spPr>
          <a:xfrm>
            <a:off x="762797" y="3051843"/>
            <a:ext cx="3096259" cy="646331"/>
          </a:xfrm>
          <a:prstGeom prst="rect">
            <a:avLst/>
          </a:prstGeom>
          <a:noFill/>
        </p:spPr>
        <p:txBody>
          <a:bodyPr wrap="square" rtlCol="0">
            <a:spAutoFit/>
          </a:bodyPr>
          <a:lstStyle/>
          <a:p>
            <a:r>
              <a:rPr lang="en-US" altLang="zh-CN" sz="3600" b="1" dirty="0">
                <a:solidFill>
                  <a:schemeClr val="bg1"/>
                </a:solidFill>
                <a:latin typeface="仓耳渔阳体 W01" panose="02020400000000000000" pitchFamily="18" charset="-122"/>
                <a:ea typeface="仓耳渔阳体 W01" panose="02020400000000000000" pitchFamily="18" charset="-122"/>
              </a:rPr>
              <a:t>Powered by</a:t>
            </a:r>
            <a:endParaRPr lang="zh-CN" altLang="en-US" sz="3600" b="1" dirty="0">
              <a:solidFill>
                <a:schemeClr val="bg1"/>
              </a:solidFill>
              <a:latin typeface="仓耳渔阳体 W01" panose="02020400000000000000" pitchFamily="18" charset="-122"/>
              <a:ea typeface="仓耳渔阳体 W01" panose="02020400000000000000" pitchFamily="18" charset="-122"/>
            </a:endParaRPr>
          </a:p>
        </p:txBody>
      </p:sp>
      <p:sp>
        <p:nvSpPr>
          <p:cNvPr id="9" name="文本框 8"/>
          <p:cNvSpPr txBox="1"/>
          <p:nvPr/>
        </p:nvSpPr>
        <p:spPr>
          <a:xfrm>
            <a:off x="6082502" y="4909715"/>
            <a:ext cx="2146300" cy="369332"/>
          </a:xfrm>
          <a:prstGeom prst="rect">
            <a:avLst/>
          </a:prstGeom>
          <a:noFill/>
        </p:spPr>
        <p:txBody>
          <a:bodyPr wrap="square" rtlCol="0">
            <a:spAutoFit/>
          </a:bodyPr>
          <a:lstStyle/>
          <a:p>
            <a:pPr algn="ctr"/>
            <a:r>
              <a:rPr lang="zh-CN" altLang="en-US" b="1">
                <a:solidFill>
                  <a:schemeClr val="bg1">
                    <a:lumMod val="95000"/>
                  </a:schemeClr>
                </a:solidFill>
                <a:latin typeface="仓耳渔阳体 W01" panose="02020400000000000000" pitchFamily="18" charset="-122"/>
                <a:ea typeface="仓耳渔阳体 W01" panose="02020400000000000000" pitchFamily="18" charset="-122"/>
              </a:rPr>
              <a:t>免费</a:t>
            </a:r>
            <a:r>
              <a:rPr lang="zh-CN" altLang="en-US" b="1" dirty="0">
                <a:solidFill>
                  <a:schemeClr val="bg1">
                    <a:lumMod val="95000"/>
                  </a:schemeClr>
                </a:solidFill>
                <a:latin typeface="仓耳渔阳体 W01" panose="02020400000000000000" pitchFamily="18" charset="-122"/>
                <a:ea typeface="仓耳渔阳体 W01" panose="02020400000000000000" pitchFamily="18" charset="-122"/>
              </a:rPr>
              <a:t>定制</a:t>
            </a:r>
            <a:r>
              <a:rPr lang="en-US" altLang="zh-CN" b="1" dirty="0">
                <a:solidFill>
                  <a:schemeClr val="bg1">
                    <a:lumMod val="95000"/>
                  </a:schemeClr>
                </a:solidFill>
                <a:latin typeface="仓耳渔阳体 W01" panose="02020400000000000000" pitchFamily="18" charset="-122"/>
                <a:ea typeface="仓耳渔阳体 W01" panose="02020400000000000000" pitchFamily="18" charset="-122"/>
              </a:rPr>
              <a:t>PPT</a:t>
            </a:r>
            <a:endParaRPr lang="zh-CN" altLang="en-US" b="1" dirty="0">
              <a:solidFill>
                <a:schemeClr val="bg1">
                  <a:lumMod val="95000"/>
                </a:schemeClr>
              </a:solidFill>
              <a:latin typeface="仓耳渔阳体 W01" panose="02020400000000000000" pitchFamily="18" charset="-122"/>
              <a:ea typeface="仓耳渔阳体 W01" panose="02020400000000000000" pitchFamily="18" charset="-122"/>
            </a:endParaRPr>
          </a:p>
        </p:txBody>
      </p:sp>
      <p:sp>
        <p:nvSpPr>
          <p:cNvPr id="3" name="矩形 2"/>
          <p:cNvSpPr/>
          <p:nvPr/>
        </p:nvSpPr>
        <p:spPr>
          <a:xfrm>
            <a:off x="5080955" y="1864461"/>
            <a:ext cx="45719" cy="3102372"/>
          </a:xfrm>
          <a:prstGeom prst="rect">
            <a:avLst/>
          </a:prstGeom>
          <a:solidFill>
            <a:schemeClr val="bg1">
              <a:lumMod val="9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5b0f5f52a7d04b5d">
            <a:extLst>
              <a:ext uri="{28A0092B-C50C-407E-A947-70E740481C1C}">
                <a14:useLocalDpi xmlns:a14="http://schemas.microsoft.com/office/drawing/2010/main" val="0"/>
              </a:ext>
            </a:extLst>
          </a:blip>
          <a:stretch>
            <a:fillRect/>
          </a:stretch>
        </p:blipFill>
        <p:spPr>
          <a:xfrm>
            <a:off x="5724696" y="2021301"/>
            <a:ext cx="2681263" cy="2674457"/>
          </a:xfrm>
          <a:prstGeom prst="rect">
            <a:avLst/>
          </a:prstGeom>
        </p:spPr>
      </p:pic>
      <p:pic>
        <p:nvPicPr>
          <p:cNvPr id="10" name="图片 9"/>
          <p:cNvPicPr>
            <a:picLocks noChangeAspect="1"/>
          </p:cNvPicPr>
          <p:nvPr/>
        </p:nvPicPr>
        <p:blipFill>
          <a:blip r:embed="Rbfce8857b27e4f44">
            <a:extLst>
              <a:ext uri="{28A0092B-C50C-407E-A947-70E740481C1C}">
                <a14:useLocalDpi xmlns:a14="http://schemas.microsoft.com/office/drawing/2010/main" val="0"/>
              </a:ext>
            </a:extLst>
          </a:blip>
          <a:stretch>
            <a:fillRect/>
          </a:stretch>
        </p:blipFill>
        <p:spPr>
          <a:xfrm>
            <a:off x="8610918" y="2021301"/>
            <a:ext cx="2674457" cy="2674457"/>
          </a:xfrm>
          <a:prstGeom prst="rect">
            <a:avLst/>
          </a:prstGeom>
        </p:spPr>
      </p:pic>
      <p:sp>
        <p:nvSpPr>
          <p:cNvPr id="11" name="文本框 10"/>
          <p:cNvSpPr txBox="1"/>
          <p:nvPr/>
        </p:nvSpPr>
        <p:spPr>
          <a:xfrm>
            <a:off x="8825793" y="4909715"/>
            <a:ext cx="2146300" cy="369332"/>
          </a:xfrm>
          <a:prstGeom prst="rect">
            <a:avLst/>
          </a:prstGeom>
          <a:noFill/>
        </p:spPr>
        <p:txBody>
          <a:bodyPr wrap="square" rtlCol="0">
            <a:spAutoFit/>
          </a:bodyPr>
          <a:lstStyle/>
          <a:p>
            <a:pPr algn="ctr"/>
            <a:r>
              <a:rPr lang="zh-CN" altLang="en-US" b="1">
                <a:solidFill>
                  <a:schemeClr val="bg1">
                    <a:lumMod val="95000"/>
                  </a:schemeClr>
                </a:solidFill>
                <a:latin typeface="仓耳渔阳体 W01" panose="02020400000000000000" pitchFamily="18" charset="-122"/>
                <a:ea typeface="仓耳渔阳体 W01" panose="02020400000000000000" pitchFamily="18" charset="-122"/>
              </a:rPr>
              <a:t>免费</a:t>
            </a:r>
            <a:r>
              <a:rPr lang="zh-CN" altLang="en-US" b="1" dirty="0">
                <a:solidFill>
                  <a:schemeClr val="bg1">
                    <a:lumMod val="95000"/>
                  </a:schemeClr>
                </a:solidFill>
                <a:latin typeface="仓耳渔阳体 W01" panose="02020400000000000000" pitchFamily="18" charset="-122"/>
                <a:ea typeface="仓耳渔阳体 W01" panose="02020400000000000000" pitchFamily="18" charset="-122"/>
              </a:rPr>
              <a:t>下载</a:t>
            </a:r>
            <a:r>
              <a:rPr lang="en-US" altLang="zh-CN" b="1" dirty="0">
                <a:solidFill>
                  <a:schemeClr val="bg1">
                    <a:lumMod val="95000"/>
                  </a:schemeClr>
                </a:solidFill>
                <a:latin typeface="仓耳渔阳体 W01" panose="02020400000000000000" pitchFamily="18" charset="-122"/>
                <a:ea typeface="仓耳渔阳体 W01" panose="02020400000000000000" pitchFamily="18" charset="-122"/>
              </a:rPr>
              <a:t>PPT</a:t>
            </a:r>
            <a:endParaRPr lang="zh-CN" altLang="en-US" b="1" dirty="0">
              <a:solidFill>
                <a:schemeClr val="bg1">
                  <a:lumMod val="95000"/>
                </a:schemeClr>
              </a:solidFill>
              <a:latin typeface="仓耳渔阳体 W01" panose="02020400000000000000" pitchFamily="18" charset="-122"/>
              <a:ea typeface="仓耳渔阳体 W01" panose="02020400000000000000" pitchFamily="18" charset="-122"/>
            </a:endParaRPr>
          </a:p>
        </p:txBody>
      </p:sp>
      <p:sp>
        <p:nvSpPr>
          <p:cNvPr id="4" name="文本框 3"/>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mc:AlternateContent xmlns:mc="http://schemas.openxmlformats.org/markup-compatibility/2006" xmlns:p14="http://schemas.microsoft.com/office/powerpoint/2010/main">
        <mc:Choice Requires="p14">
          <p:contentPart p14:bwMode="auto" r:id="R69f610dbc40741f5">
            <p14:nvContentPartPr>
              <p14:cNvPr id="8" name="墨迹 7"/>
              <p14:cNvContentPartPr/>
              <p14:nvPr/>
            </p14:nvContentPartPr>
            <p14:xfrm>
              <a:off x="907950" y="-825390"/>
              <a:ext cx="360" cy="360"/>
            </p14:xfrm>
          </p:contentPart>
        </mc:Choice>
        <mc:Fallback xmlns="">
          <p:pic>
            <p:nvPicPr>
              <p:cNvPr id="8" name="墨迹 7"/>
            </p:nvPicPr>
            <p:blipFill>
              <a:blip r:embed="Ra5b477d5c7dd4ba5"/>
            </p:blipFill>
            <p:spPr>
              <a:xfrm>
                <a:off x="907950" y="-825390"/>
                <a:ext cx="360" cy="360"/>
              </a:xfrm>
              <a:prstGeom prst="rect"/>
            </p:spPr>
          </p:pic>
        </mc:Fallback>
      </mc:AlternateContent>
      <mc:AlternateContent xmlns:mc="http://schemas.openxmlformats.org/markup-compatibility/2006" xmlns:p14="http://schemas.microsoft.com/office/powerpoint/2010/main">
        <mc:Choice Requires="p14">
          <p:contentPart p14:bwMode="auto" r:id="Rc40577c644ee4b70">
            <p14:nvContentPartPr>
              <p14:cNvPr id="13" name="墨迹 12"/>
              <p14:cNvContentPartPr/>
              <p14:nvPr/>
            </p14:nvContentPartPr>
            <p14:xfrm>
              <a:off x="1130070" y="-939870"/>
              <a:ext cx="360" cy="360"/>
            </p14:xfrm>
          </p:contentPart>
        </mc:Choice>
        <mc:Fallback xmlns="">
          <p:pic>
            <p:nvPicPr>
              <p:cNvPr id="13" name="墨迹 12"/>
            </p:nvPicPr>
            <p:blipFill>
              <a:blip r:embed="Ra5b477d5c7dd4ba5"/>
            </p:blipFill>
            <p:spPr>
              <a:xfrm>
                <a:off x="1130070" y="-939870"/>
                <a:ext cx="360" cy="360"/>
              </a:xfrm>
              <a:prstGeom prst="rect"/>
            </p:spPr>
          </p:pic>
        </mc:Fallback>
      </mc:AlternateContent>
      <mc:AlternateContent xmlns:mc="http://schemas.openxmlformats.org/markup-compatibility/2006" xmlns:p14="http://schemas.microsoft.com/office/powerpoint/2010/main">
        <mc:Choice Requires="p14">
          <p:contentPart p14:bwMode="auto" r:id="Rfccf704f52234c83">
            <p14:nvContentPartPr>
              <p14:cNvPr id="14" name="墨迹 13"/>
              <p14:cNvContentPartPr/>
              <p14:nvPr/>
            </p14:nvContentPartPr>
            <p14:xfrm>
              <a:off x="768270" y="-768510"/>
              <a:ext cx="360" cy="360"/>
            </p14:xfrm>
          </p:contentPart>
        </mc:Choice>
        <mc:Fallback xmlns="">
          <p:pic>
            <p:nvPicPr>
              <p:cNvPr id="14" name="墨迹 13"/>
            </p:nvPicPr>
            <p:blipFill>
              <a:blip r:embed="Ra5b477d5c7dd4ba5"/>
            </p:blipFill>
            <p:spPr>
              <a:xfrm>
                <a:off x="768270" y="-768510"/>
                <a:ext cx="360" cy="360"/>
              </a:xfrm>
              <a:prstGeom prst="rect"/>
            </p:spPr>
          </p:pic>
        </mc:Fallback>
      </mc:AlternateContent>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文本框 3"/>
          <p:cNvSpPr txBox="1"/>
          <p:nvPr/>
        </p:nvSpPr>
        <p:spPr>
          <a:xfrm>
            <a:off x="2457408" y="1563181"/>
            <a:ext cx="8048861" cy="2355132"/>
          </a:xfrm>
          <a:prstGeom prst="rect">
            <a:avLst/>
          </a:prstGeom>
          <a:noFill/>
        </p:spPr>
        <p:txBody>
          <a:bodyPr wrap="square" rtlCol="0">
            <a:spAutoFit/>
          </a:bodyPr>
          <a:lstStyle/>
          <a:p>
            <a:r>
              <a:rPr lang="zh-CN" altLang="en-US" sz="2400" dirty="0">
                <a:latin typeface="思源黑体 CN Normal" panose="020B0400000000000000" pitchFamily="34" charset="-122"/>
                <a:ea typeface="思源黑体 CN Normal" panose="020B0400000000000000" pitchFamily="34" charset="-122"/>
              </a:rPr>
              <a:t>提示：</a:t>
            </a:r>
            <a:endParaRPr lang="en-US" altLang="zh-CN" sz="2400" dirty="0">
              <a:latin typeface="思源黑体 CN Normal" panose="020B0400000000000000" pitchFamily="34" charset="-122"/>
              <a:ea typeface="思源黑体 CN Normal" panose="020B0400000000000000" pitchFamily="34" charset="-122"/>
            </a:endParaRPr>
          </a:p>
          <a:p>
            <a:endParaRPr lang="en-US" altLang="zh-CN" dirty="0">
              <a:latin typeface="思源黑体 CN Normal" panose="020B0400000000000000" pitchFamily="34" charset="-122"/>
              <a:ea typeface="思源黑体 CN Normal" panose="020B0400000000000000" pitchFamily="34" charset="-122"/>
            </a:endParaRPr>
          </a:p>
          <a:p>
            <a:pPr>
              <a:lnSpc>
                <a:spcPct val="150000"/>
              </a:lnSpc>
            </a:pP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此文件仅供您在内部团队交流学习交流之用，</a:t>
            </a:r>
            <a:r>
              <a:rPr lang="zh-CN" altLang="en-US" dirty="0">
                <a:solidFill>
                  <a:srgbClr val="FF0000"/>
                </a:solidFill>
                <a:latin typeface="思源黑体 CN Normal" panose="020B0400000000000000" pitchFamily="34" charset="-122"/>
                <a:ea typeface="思源黑体 CN Normal" panose="020B0400000000000000" pitchFamily="34" charset="-122"/>
              </a:rPr>
              <a:t>严禁</a:t>
            </a: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在其他公共领域传播或商用。如果因为您将本站资源用于其他用途而引起的纠纷，本站不负任何责任</a:t>
            </a:r>
            <a:endParaRPr lang="en-US" altLang="zh-CN" dirty="0">
              <a:solidFill>
                <a:schemeClr val="bg1">
                  <a:lumMod val="65000"/>
                </a:schemeClr>
              </a:solidFill>
              <a:latin typeface="思源黑体 CN Normal" panose="020B0400000000000000" pitchFamily="34" charset="-122"/>
              <a:ea typeface="思源黑体 CN Normal" panose="020B0400000000000000" pitchFamily="34" charset="-122"/>
            </a:endParaRPr>
          </a:p>
          <a:p>
            <a:pPr>
              <a:lnSpc>
                <a:spcPct val="150000"/>
              </a:lnSpc>
            </a:pP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部分页面仅有一行过渡文字，如不需要请删除</a:t>
            </a:r>
            <a:endParaRPr lang="en-US" altLang="zh-CN" dirty="0">
              <a:solidFill>
                <a:schemeClr val="bg1">
                  <a:lumMod val="65000"/>
                </a:schemeClr>
              </a:solidFill>
              <a:latin typeface="思源黑体 CN Normal" panose="020B0400000000000000" pitchFamily="34" charset="-122"/>
              <a:ea typeface="思源黑体 CN Normal" panose="020B0400000000000000" pitchFamily="34" charset="-122"/>
            </a:endParaRPr>
          </a:p>
          <a:p>
            <a:pPr>
              <a:lnSpc>
                <a:spcPct val="150000"/>
              </a:lnSpc>
            </a:pP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文档正文字体为：思源等宽 </a:t>
            </a:r>
            <a:r>
              <a:rPr lang="en-US" altLang="zh-CN" dirty="0">
                <a:solidFill>
                  <a:schemeClr val="bg1">
                    <a:lumMod val="65000"/>
                  </a:schemeClr>
                </a:solidFill>
                <a:latin typeface="思源黑体 CN Normal" panose="020B0400000000000000" pitchFamily="34" charset="-122"/>
                <a:ea typeface="思源黑体 CN Normal" panose="020B0400000000000000" pitchFamily="34" charset="-122"/>
              </a:rPr>
              <a:t>L(</a:t>
            </a:r>
            <a:r>
              <a:rPr lang="en-US" altLang="zh-CN" dirty="0" err="1">
                <a:solidFill>
                  <a:schemeClr val="bg1">
                    <a:lumMod val="65000"/>
                  </a:schemeClr>
                </a:solidFill>
                <a:latin typeface="思源黑体 CN Normal" panose="020B0400000000000000" pitchFamily="34" charset="-122"/>
                <a:ea typeface="思源黑体 CN Normal" panose="020B0400000000000000" pitchFamily="34" charset="-122"/>
              </a:rPr>
              <a:t>SourceHanMonoSC</a:t>
            </a:r>
            <a:r>
              <a:rPr lang="en-US" altLang="zh-CN" dirty="0">
                <a:solidFill>
                  <a:schemeClr val="bg1">
                    <a:lumMod val="65000"/>
                  </a:schemeClr>
                </a:solidFill>
                <a:latin typeface="思源黑体 CN Normal" panose="020B0400000000000000" pitchFamily="34" charset="-122"/>
                <a:ea typeface="思源黑体 CN Normal" panose="020B0400000000000000" pitchFamily="34" charset="-122"/>
              </a:rPr>
              <a:t>-Light)</a:t>
            </a:r>
            <a:r>
              <a:rPr lang="zh-CN" altLang="en-US" dirty="0">
                <a:solidFill>
                  <a:schemeClr val="bg1">
                    <a:lumMod val="65000"/>
                  </a:schemeClr>
                </a:solidFill>
                <a:latin typeface="思源黑体 CN Normal" panose="020B0400000000000000" pitchFamily="34" charset="-122"/>
                <a:ea typeface="思源黑体 CN Normal" panose="020B0400000000000000" pitchFamily="34" charset="-122"/>
              </a:rPr>
              <a:t>、</a:t>
            </a:r>
            <a:r>
              <a:rPr lang="en-US" altLang="zh-CN" dirty="0" err="1">
                <a:solidFill>
                  <a:schemeClr val="bg1">
                    <a:lumMod val="65000"/>
                  </a:schemeClr>
                </a:solidFill>
                <a:latin typeface="思源黑体 CN Normal" panose="020B0400000000000000" pitchFamily="34" charset="-122"/>
                <a:ea typeface="思源黑体 CN Normal" panose="020B0400000000000000" pitchFamily="34" charset="-122"/>
              </a:rPr>
              <a:t>MiSans</a:t>
            </a:r>
            <a:r>
              <a:rPr lang="en-US" altLang="zh-CN" dirty="0">
                <a:solidFill>
                  <a:srgbClr val="212529"/>
                </a:solidFill>
                <a:latin typeface="Helvetica Neue"/>
              </a:rPr>
              <a:t> </a:t>
            </a:r>
            <a:r>
              <a:rPr lang="en-US" altLang="zh-CN" dirty="0">
                <a:solidFill>
                  <a:schemeClr val="bg1">
                    <a:lumMod val="65000"/>
                  </a:schemeClr>
                </a:solidFill>
                <a:latin typeface="思源黑体 CN Normal" panose="020B0400000000000000" pitchFamily="34" charset="-122"/>
                <a:ea typeface="思源黑体 CN Normal" panose="020B0400000000000000" pitchFamily="34" charset="-122"/>
              </a:rPr>
              <a:t>Normal</a:t>
            </a:r>
          </a:p>
        </p:txBody>
      </p:sp>
      <p:sp>
        <p:nvSpPr>
          <p:cNvPr id="2" name="文本框 1"/>
          <p:cNvSpPr txBox="1"/>
          <p:nvPr/>
        </p:nvSpPr>
        <p:spPr>
          <a:xfrm>
            <a:off x="2457409" y="4417013"/>
            <a:ext cx="5277798" cy="369332"/>
          </a:xfrm>
          <a:prstGeom prst="rect">
            <a:avLst/>
          </a:prstGeom>
          <a:noFill/>
        </p:spPr>
        <p:txBody>
          <a:bodyPr wrap="square" rtlCol="0">
            <a:spAutoFit/>
          </a:bodyPr>
          <a:lstStyle/>
          <a:p>
            <a:r>
              <a:rPr lang="zh-CN" altLang="en-US" dirty="0">
                <a:hlinkClick r:id="R755de96f74fe43fdbf8c772d3f364ed4"/>
              </a:rPr>
              <a:t>部分字体来源于</a:t>
            </a:r>
            <a:r>
              <a:rPr lang="en-US" altLang="zh-CN" dirty="0">
                <a:hlinkClick r:id="R755de96f74fe43fdbf8c772d3f364ed4"/>
              </a:rPr>
              <a:t>100font.com  </a:t>
            </a:r>
            <a:r>
              <a:rPr lang="zh-CN" altLang="en-US" dirty="0">
                <a:hlinkClick r:id="R755de96f74fe43fdbf8c772d3f364ed4"/>
              </a:rPr>
              <a:t>点击此链接下载字体</a:t>
            </a:r>
            <a:endParaRPr lang="zh-CN" altLang="en-US" dirty="0"/>
          </a:p>
        </p:txBody>
      </p:sp>
      <p:sp>
        <p:nvSpPr>
          <p:cNvPr id="6" name="文本框 5"/>
          <p:cNvSpPr txBox="1"/>
          <p:nvPr/>
        </p:nvSpPr>
        <p:spPr>
          <a:xfrm>
            <a:off x="2457409" y="4822886"/>
            <a:ext cx="7017821" cy="369332"/>
          </a:xfrm>
          <a:prstGeom prst="rect">
            <a:avLst/>
          </a:prstGeom>
          <a:noFill/>
        </p:spPr>
        <p:txBody>
          <a:bodyPr wrap="square" rtlCol="0">
            <a:spAutoFit/>
          </a:bodyPr>
          <a:lstStyle/>
          <a:p>
            <a:r>
              <a:rPr lang="zh-CN" altLang="en-US" dirty="0">
                <a:hlinkClick r:id="R111fe8b3e75e4df19e1cb6a6e72a9585"/>
              </a:rPr>
              <a:t>部分图标来源于</a:t>
            </a:r>
            <a:r>
              <a:rPr lang="en-US" altLang="zh-CN" dirty="0">
                <a:hlinkClick r:id="R111fe8b3e75e4df19e1cb6a6e72a9585"/>
              </a:rPr>
              <a:t>Storyset.com </a:t>
            </a:r>
            <a:r>
              <a:rPr lang="zh-CN" altLang="en-US" dirty="0">
                <a:hlinkClick r:id="R111fe8b3e75e4df19e1cb6a6e72a9585"/>
              </a:rPr>
              <a:t>点击此链接获取图标</a:t>
            </a:r>
            <a:endParaRPr lang="zh-CN" altLang="en-US" dirty="0"/>
          </a:p>
        </p:txBody>
      </p:sp>
      <p:sp>
        <p:nvSpPr>
          <p:cNvPr id="3" name="文本框 2">
            <a:extLst>
              <a:ext uri="{FF2B5EF4-FFF2-40B4-BE49-F238E27FC236}">
                <a16:creationId xmlns:a16="http://schemas.microsoft.com/office/drawing/2014/main" id="{DB88FEA3-84DD-A730-1816-8BF7FBF369D7}"/>
              </a:ext>
            </a:extLst>
          </p:cNvPr>
          <p:cNvSpPr txBox="1"/>
          <p:nvPr/>
        </p:nvSpPr>
        <p:spPr>
          <a:xfrm>
            <a:off x="0" y="7200684"/>
            <a:ext cx="2997200" cy="369332"/>
          </a:xfrm>
          <a:prstGeom prst="rect">
            <a:avLst/>
          </a:prstGeom>
          <a:noFill/>
        </p:spPr>
        <p:txBody>
          <a:bodyPr wrap="square" rtlCol="0">
            <a:spAutoFit/>
          </a:bodyPr>
          <a:lstStyle/>
          <a:p>
            <a:r>
              <a:rPr lang="en-US" altLang="zh-CN" dirty="0"/>
              <a:t>PPTSUPERMARKETDELETE</a:t>
            </a:r>
            <a:endParaRPr lang="zh-CN" altLang="en-US" dirty="0"/>
          </a:p>
        </p:txBody>
      </p:sp>
    </p:spTree>
  </p:cSld>
  <p:clrMapOvr>
    <a:masterClrMapping/>
  </p:clrMapOvr>
  <p:transition/>
</p:sld>
</file>

<file path=ppt/slides/slide3.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0" y="2284187"/>
            <a:ext cx="4508552" cy="4573813"/>
            <a:chOff x="0" y="2284187"/>
            <a:chExt cx="4508552" cy="4573813"/>
          </a:xfrm>
        </p:grpSpPr>
        <p:sp>
          <p:nvSpPr>
            <p:cNvPr id="5" name="Freeform 5"/>
            <p:cNvSpPr>
              <a:spLocks/>
            </p:cNvSpPr>
            <p:nvPr/>
          </p:nvSpPr>
          <p:spPr bwMode="auto">
            <a:xfrm>
              <a:off x="2675762" y="3948380"/>
              <a:ext cx="1832790" cy="2909620"/>
            </a:xfrm>
            <a:custGeom>
              <a:avLst/>
              <a:gdLst>
                <a:gd name="T0" fmla="*/ 43 w 547"/>
                <a:gd name="T1" fmla="*/ 0 h 869"/>
                <a:gd name="T2" fmla="*/ 43 w 547"/>
                <a:gd name="T3" fmla="*/ 43 h 869"/>
                <a:gd name="T4" fmla="*/ 21 w 547"/>
                <a:gd name="T5" fmla="*/ 52 h 869"/>
                <a:gd name="T6" fmla="*/ 0 w 547"/>
                <a:gd name="T7" fmla="*/ 43 h 869"/>
                <a:gd name="T8" fmla="*/ 0 w 547"/>
                <a:gd name="T9" fmla="*/ 43 h 869"/>
                <a:gd name="T10" fmla="*/ 0 w 547"/>
                <a:gd name="T11" fmla="*/ 43 h 869"/>
                <a:gd name="T12" fmla="*/ 484 w 547"/>
                <a:gd name="T13" fmla="*/ 869 h 869"/>
                <a:gd name="T14" fmla="*/ 547 w 547"/>
                <a:gd name="T15" fmla="*/ 869 h 869"/>
                <a:gd name="T16" fmla="*/ 472 w 547"/>
                <a:gd name="T17" fmla="*/ 647 h 869"/>
                <a:gd name="T18" fmla="*/ 43 w 547"/>
                <a:gd name="T19"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869">
                  <a:moveTo>
                    <a:pt x="43" y="0"/>
                  </a:moveTo>
                  <a:cubicBezTo>
                    <a:pt x="55" y="12"/>
                    <a:pt x="55" y="31"/>
                    <a:pt x="43" y="43"/>
                  </a:cubicBezTo>
                  <a:cubicBezTo>
                    <a:pt x="37" y="49"/>
                    <a:pt x="29" y="52"/>
                    <a:pt x="21" y="52"/>
                  </a:cubicBezTo>
                  <a:cubicBezTo>
                    <a:pt x="13" y="52"/>
                    <a:pt x="6" y="49"/>
                    <a:pt x="0" y="43"/>
                  </a:cubicBezTo>
                  <a:cubicBezTo>
                    <a:pt x="0" y="43"/>
                    <a:pt x="0" y="43"/>
                    <a:pt x="0" y="43"/>
                  </a:cubicBezTo>
                  <a:cubicBezTo>
                    <a:pt x="0" y="43"/>
                    <a:pt x="0" y="43"/>
                    <a:pt x="0" y="43"/>
                  </a:cubicBezTo>
                  <a:cubicBezTo>
                    <a:pt x="233" y="276"/>
                    <a:pt x="397" y="559"/>
                    <a:pt x="484" y="869"/>
                  </a:cubicBezTo>
                  <a:cubicBezTo>
                    <a:pt x="547" y="869"/>
                    <a:pt x="547" y="869"/>
                    <a:pt x="547" y="869"/>
                  </a:cubicBezTo>
                  <a:cubicBezTo>
                    <a:pt x="526" y="794"/>
                    <a:pt x="502" y="720"/>
                    <a:pt x="472" y="647"/>
                  </a:cubicBezTo>
                  <a:cubicBezTo>
                    <a:pt x="374" y="404"/>
                    <a:pt x="229" y="187"/>
                    <a:pt x="43"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0" y="3257687"/>
              <a:ext cx="2093839" cy="1424897"/>
            </a:xfrm>
            <a:custGeom>
              <a:avLst/>
              <a:gdLst>
                <a:gd name="T0" fmla="*/ 0 w 625"/>
                <a:gd name="T1" fmla="*/ 0 h 425"/>
                <a:gd name="T2" fmla="*/ 0 w 625"/>
                <a:gd name="T3" fmla="*/ 64 h 425"/>
                <a:gd name="T4" fmla="*/ 582 w 625"/>
                <a:gd name="T5" fmla="*/ 425 h 425"/>
                <a:gd name="T6" fmla="*/ 594 w 625"/>
                <a:gd name="T7" fmla="*/ 394 h 425"/>
                <a:gd name="T8" fmla="*/ 623 w 625"/>
                <a:gd name="T9" fmla="*/ 382 h 425"/>
                <a:gd name="T10" fmla="*/ 625 w 625"/>
                <a:gd name="T11" fmla="*/ 382 h 425"/>
                <a:gd name="T12" fmla="*/ 0 w 62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625" h="425">
                  <a:moveTo>
                    <a:pt x="0" y="0"/>
                  </a:moveTo>
                  <a:cubicBezTo>
                    <a:pt x="0" y="64"/>
                    <a:pt x="0" y="64"/>
                    <a:pt x="0" y="64"/>
                  </a:cubicBezTo>
                  <a:cubicBezTo>
                    <a:pt x="211" y="139"/>
                    <a:pt x="410" y="260"/>
                    <a:pt x="582" y="425"/>
                  </a:cubicBezTo>
                  <a:cubicBezTo>
                    <a:pt x="581" y="414"/>
                    <a:pt x="585" y="403"/>
                    <a:pt x="594" y="394"/>
                  </a:cubicBezTo>
                  <a:cubicBezTo>
                    <a:pt x="602" y="386"/>
                    <a:pt x="613" y="382"/>
                    <a:pt x="623" y="382"/>
                  </a:cubicBezTo>
                  <a:cubicBezTo>
                    <a:pt x="624" y="382"/>
                    <a:pt x="624" y="382"/>
                    <a:pt x="625" y="382"/>
                  </a:cubicBezTo>
                  <a:cubicBezTo>
                    <a:pt x="441" y="205"/>
                    <a:pt x="227" y="77"/>
                    <a:pt x="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903489" y="5949762"/>
              <a:ext cx="690696" cy="908238"/>
            </a:xfrm>
            <a:custGeom>
              <a:avLst/>
              <a:gdLst>
                <a:gd name="T0" fmla="*/ 52 w 207"/>
                <a:gd name="T1" fmla="*/ 0 h 271"/>
                <a:gd name="T2" fmla="*/ 68 w 207"/>
                <a:gd name="T3" fmla="*/ 23 h 271"/>
                <a:gd name="T4" fmla="*/ 59 w 207"/>
                <a:gd name="T5" fmla="*/ 66 h 271"/>
                <a:gd name="T6" fmla="*/ 42 w 207"/>
                <a:gd name="T7" fmla="*/ 70 h 271"/>
                <a:gd name="T8" fmla="*/ 17 w 207"/>
                <a:gd name="T9" fmla="*/ 57 h 271"/>
                <a:gd name="T10" fmla="*/ 1 w 207"/>
                <a:gd name="T11" fmla="*/ 33 h 271"/>
                <a:gd name="T12" fmla="*/ 7 w 207"/>
                <a:gd name="T13" fmla="*/ 63 h 271"/>
                <a:gd name="T14" fmla="*/ 117 w 207"/>
                <a:gd name="T15" fmla="*/ 271 h 271"/>
                <a:gd name="T16" fmla="*/ 207 w 207"/>
                <a:gd name="T17" fmla="*/ 271 h 271"/>
                <a:gd name="T18" fmla="*/ 77 w 207"/>
                <a:gd name="T19" fmla="*/ 17 h 271"/>
                <a:gd name="T20" fmla="*/ 52 w 207"/>
                <a:gd name="T2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 h="271">
                  <a:moveTo>
                    <a:pt x="52" y="0"/>
                  </a:moveTo>
                  <a:cubicBezTo>
                    <a:pt x="57" y="7"/>
                    <a:pt x="63" y="15"/>
                    <a:pt x="68" y="23"/>
                  </a:cubicBezTo>
                  <a:cubicBezTo>
                    <a:pt x="77" y="38"/>
                    <a:pt x="73" y="56"/>
                    <a:pt x="59" y="66"/>
                  </a:cubicBezTo>
                  <a:cubicBezTo>
                    <a:pt x="54" y="69"/>
                    <a:pt x="48" y="70"/>
                    <a:pt x="42" y="70"/>
                  </a:cubicBezTo>
                  <a:cubicBezTo>
                    <a:pt x="32" y="70"/>
                    <a:pt x="23" y="66"/>
                    <a:pt x="17" y="57"/>
                  </a:cubicBezTo>
                  <a:cubicBezTo>
                    <a:pt x="12" y="49"/>
                    <a:pt x="7" y="41"/>
                    <a:pt x="1" y="33"/>
                  </a:cubicBezTo>
                  <a:cubicBezTo>
                    <a:pt x="0" y="43"/>
                    <a:pt x="2" y="54"/>
                    <a:pt x="7" y="63"/>
                  </a:cubicBezTo>
                  <a:cubicBezTo>
                    <a:pt x="51" y="129"/>
                    <a:pt x="87" y="199"/>
                    <a:pt x="117" y="271"/>
                  </a:cubicBezTo>
                  <a:cubicBezTo>
                    <a:pt x="207" y="271"/>
                    <a:pt x="207" y="271"/>
                    <a:pt x="207" y="271"/>
                  </a:cubicBezTo>
                  <a:cubicBezTo>
                    <a:pt x="172" y="182"/>
                    <a:pt x="129" y="97"/>
                    <a:pt x="77" y="17"/>
                  </a:cubicBezTo>
                  <a:cubicBezTo>
                    <a:pt x="71" y="8"/>
                    <a:pt x="62" y="2"/>
                    <a:pt x="52"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0" y="5280824"/>
              <a:ext cx="1539108" cy="1577176"/>
            </a:xfrm>
            <a:custGeom>
              <a:avLst/>
              <a:gdLst>
                <a:gd name="T0" fmla="*/ 0 w 458"/>
                <a:gd name="T1" fmla="*/ 0 h 471"/>
                <a:gd name="T2" fmla="*/ 0 w 458"/>
                <a:gd name="T3" fmla="*/ 70 h 471"/>
                <a:gd name="T4" fmla="*/ 210 w 458"/>
                <a:gd name="T5" fmla="*/ 233 h 471"/>
                <a:gd name="T6" fmla="*/ 389 w 458"/>
                <a:gd name="T7" fmla="*/ 471 h 471"/>
                <a:gd name="T8" fmla="*/ 458 w 458"/>
                <a:gd name="T9" fmla="*/ 471 h 471"/>
                <a:gd name="T10" fmla="*/ 253 w 458"/>
                <a:gd name="T11" fmla="*/ 190 h 471"/>
                <a:gd name="T12" fmla="*/ 0 w 458"/>
                <a:gd name="T13" fmla="*/ 0 h 471"/>
              </a:gdLst>
              <a:ahLst/>
              <a:cxnLst>
                <a:cxn ang="0">
                  <a:pos x="T0" y="T1"/>
                </a:cxn>
                <a:cxn ang="0">
                  <a:pos x="T2" y="T3"/>
                </a:cxn>
                <a:cxn ang="0">
                  <a:pos x="T4" y="T5"/>
                </a:cxn>
                <a:cxn ang="0">
                  <a:pos x="T6" y="T7"/>
                </a:cxn>
                <a:cxn ang="0">
                  <a:pos x="T8" y="T9"/>
                </a:cxn>
                <a:cxn ang="0">
                  <a:pos x="T10" y="T11"/>
                </a:cxn>
                <a:cxn ang="0">
                  <a:pos x="T12" y="T13"/>
                </a:cxn>
              </a:cxnLst>
              <a:rect l="0" t="0" r="r" b="b"/>
              <a:pathLst>
                <a:path w="458" h="471">
                  <a:moveTo>
                    <a:pt x="0" y="0"/>
                  </a:moveTo>
                  <a:cubicBezTo>
                    <a:pt x="0" y="70"/>
                    <a:pt x="0" y="70"/>
                    <a:pt x="0" y="70"/>
                  </a:cubicBezTo>
                  <a:cubicBezTo>
                    <a:pt x="76" y="115"/>
                    <a:pt x="147" y="169"/>
                    <a:pt x="210" y="233"/>
                  </a:cubicBezTo>
                  <a:cubicBezTo>
                    <a:pt x="281" y="304"/>
                    <a:pt x="341" y="384"/>
                    <a:pt x="389" y="471"/>
                  </a:cubicBezTo>
                  <a:cubicBezTo>
                    <a:pt x="458" y="471"/>
                    <a:pt x="458" y="471"/>
                    <a:pt x="458" y="471"/>
                  </a:cubicBezTo>
                  <a:cubicBezTo>
                    <a:pt x="405" y="368"/>
                    <a:pt x="336" y="273"/>
                    <a:pt x="253" y="190"/>
                  </a:cubicBezTo>
                  <a:cubicBezTo>
                    <a:pt x="178" y="114"/>
                    <a:pt x="92" y="50"/>
                    <a:pt x="0"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0" y="4247501"/>
              <a:ext cx="2077522" cy="1816472"/>
            </a:xfrm>
            <a:custGeom>
              <a:avLst/>
              <a:gdLst>
                <a:gd name="T0" fmla="*/ 0 w 619"/>
                <a:gd name="T1" fmla="*/ 0 h 541"/>
                <a:gd name="T2" fmla="*/ 0 w 619"/>
                <a:gd name="T3" fmla="*/ 66 h 541"/>
                <a:gd name="T4" fmla="*/ 406 w 619"/>
                <a:gd name="T5" fmla="*/ 345 h 541"/>
                <a:gd name="T6" fmla="*/ 568 w 619"/>
                <a:gd name="T7" fmla="*/ 541 h 541"/>
                <a:gd name="T8" fmla="*/ 587 w 619"/>
                <a:gd name="T9" fmla="*/ 513 h 541"/>
                <a:gd name="T10" fmla="*/ 609 w 619"/>
                <a:gd name="T11" fmla="*/ 506 h 541"/>
                <a:gd name="T12" fmla="*/ 619 w 619"/>
                <a:gd name="T13" fmla="*/ 508 h 541"/>
                <a:gd name="T14" fmla="*/ 449 w 619"/>
                <a:gd name="T15" fmla="*/ 302 h 541"/>
                <a:gd name="T16" fmla="*/ 0 w 619"/>
                <a:gd name="T17" fmla="*/ 0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9" h="541">
                  <a:moveTo>
                    <a:pt x="0" y="0"/>
                  </a:moveTo>
                  <a:cubicBezTo>
                    <a:pt x="0" y="66"/>
                    <a:pt x="0" y="66"/>
                    <a:pt x="0" y="66"/>
                  </a:cubicBezTo>
                  <a:cubicBezTo>
                    <a:pt x="150" y="132"/>
                    <a:pt x="287" y="226"/>
                    <a:pt x="406" y="345"/>
                  </a:cubicBezTo>
                  <a:cubicBezTo>
                    <a:pt x="466" y="405"/>
                    <a:pt x="521" y="471"/>
                    <a:pt x="568" y="541"/>
                  </a:cubicBezTo>
                  <a:cubicBezTo>
                    <a:pt x="570" y="530"/>
                    <a:pt x="576" y="520"/>
                    <a:pt x="587" y="513"/>
                  </a:cubicBezTo>
                  <a:cubicBezTo>
                    <a:pt x="594" y="509"/>
                    <a:pt x="602" y="506"/>
                    <a:pt x="609" y="506"/>
                  </a:cubicBezTo>
                  <a:cubicBezTo>
                    <a:pt x="613" y="506"/>
                    <a:pt x="616" y="507"/>
                    <a:pt x="619" y="508"/>
                  </a:cubicBezTo>
                  <a:cubicBezTo>
                    <a:pt x="569" y="434"/>
                    <a:pt x="512" y="365"/>
                    <a:pt x="449" y="302"/>
                  </a:cubicBezTo>
                  <a:cubicBezTo>
                    <a:pt x="319" y="171"/>
                    <a:pt x="166" y="69"/>
                    <a:pt x="0"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1903489" y="5944325"/>
              <a:ext cx="255613" cy="244736"/>
            </a:xfrm>
            <a:custGeom>
              <a:avLst/>
              <a:gdLst>
                <a:gd name="T0" fmla="*/ 41 w 76"/>
                <a:gd name="T1" fmla="*/ 0 h 72"/>
                <a:gd name="T2" fmla="*/ 19 w 76"/>
                <a:gd name="T3" fmla="*/ 7 h 72"/>
                <a:gd name="T4" fmla="*/ 0 w 76"/>
                <a:gd name="T5" fmla="*/ 35 h 72"/>
                <a:gd name="T6" fmla="*/ 16 w 76"/>
                <a:gd name="T7" fmla="*/ 59 h 72"/>
                <a:gd name="T8" fmla="*/ 41 w 76"/>
                <a:gd name="T9" fmla="*/ 72 h 72"/>
                <a:gd name="T10" fmla="*/ 58 w 76"/>
                <a:gd name="T11" fmla="*/ 68 h 72"/>
                <a:gd name="T12" fmla="*/ 67 w 76"/>
                <a:gd name="T13" fmla="*/ 25 h 72"/>
                <a:gd name="T14" fmla="*/ 51 w 76"/>
                <a:gd name="T15" fmla="*/ 2 h 72"/>
                <a:gd name="T16" fmla="*/ 41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1" y="0"/>
                  </a:moveTo>
                  <a:cubicBezTo>
                    <a:pt x="34" y="0"/>
                    <a:pt x="26" y="3"/>
                    <a:pt x="19" y="7"/>
                  </a:cubicBezTo>
                  <a:cubicBezTo>
                    <a:pt x="8" y="14"/>
                    <a:pt x="2" y="24"/>
                    <a:pt x="0" y="35"/>
                  </a:cubicBezTo>
                  <a:cubicBezTo>
                    <a:pt x="6" y="43"/>
                    <a:pt x="11" y="51"/>
                    <a:pt x="16" y="59"/>
                  </a:cubicBezTo>
                  <a:cubicBezTo>
                    <a:pt x="22" y="68"/>
                    <a:pt x="31" y="72"/>
                    <a:pt x="41" y="72"/>
                  </a:cubicBezTo>
                  <a:cubicBezTo>
                    <a:pt x="47" y="72"/>
                    <a:pt x="53" y="71"/>
                    <a:pt x="58" y="68"/>
                  </a:cubicBezTo>
                  <a:cubicBezTo>
                    <a:pt x="72" y="58"/>
                    <a:pt x="76" y="40"/>
                    <a:pt x="67" y="25"/>
                  </a:cubicBezTo>
                  <a:cubicBezTo>
                    <a:pt x="62" y="17"/>
                    <a:pt x="56" y="9"/>
                    <a:pt x="51" y="2"/>
                  </a:cubicBezTo>
                  <a:cubicBezTo>
                    <a:pt x="48" y="1"/>
                    <a:pt x="45" y="0"/>
                    <a:pt x="41"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1952437" y="4535742"/>
              <a:ext cx="1620685" cy="2322258"/>
            </a:xfrm>
            <a:custGeom>
              <a:avLst/>
              <a:gdLst>
                <a:gd name="T0" fmla="*/ 43 w 483"/>
                <a:gd name="T1" fmla="*/ 0 h 693"/>
                <a:gd name="T2" fmla="*/ 63 w 483"/>
                <a:gd name="T3" fmla="*/ 20 h 693"/>
                <a:gd name="T4" fmla="*/ 63 w 483"/>
                <a:gd name="T5" fmla="*/ 63 h 693"/>
                <a:gd name="T6" fmla="*/ 41 w 483"/>
                <a:gd name="T7" fmla="*/ 72 h 693"/>
                <a:gd name="T8" fmla="*/ 20 w 483"/>
                <a:gd name="T9" fmla="*/ 63 h 693"/>
                <a:gd name="T10" fmla="*/ 0 w 483"/>
                <a:gd name="T11" fmla="*/ 43 h 693"/>
                <a:gd name="T12" fmla="*/ 12 w 483"/>
                <a:gd name="T13" fmla="*/ 71 h 693"/>
                <a:gd name="T14" fmla="*/ 259 w 483"/>
                <a:gd name="T15" fmla="*/ 389 h 693"/>
                <a:gd name="T16" fmla="*/ 398 w 483"/>
                <a:gd name="T17" fmla="*/ 693 h 693"/>
                <a:gd name="T18" fmla="*/ 411 w 483"/>
                <a:gd name="T19" fmla="*/ 693 h 693"/>
                <a:gd name="T20" fmla="*/ 432 w 483"/>
                <a:gd name="T21" fmla="*/ 662 h 693"/>
                <a:gd name="T22" fmla="*/ 441 w 483"/>
                <a:gd name="T23" fmla="*/ 661 h 693"/>
                <a:gd name="T24" fmla="*/ 470 w 483"/>
                <a:gd name="T25" fmla="*/ 682 h 693"/>
                <a:gd name="T26" fmla="*/ 474 w 483"/>
                <a:gd name="T27" fmla="*/ 693 h 693"/>
                <a:gd name="T28" fmla="*/ 483 w 483"/>
                <a:gd name="T29" fmla="*/ 693 h 693"/>
                <a:gd name="T30" fmla="*/ 481 w 483"/>
                <a:gd name="T31" fmla="*/ 678 h 693"/>
                <a:gd name="T32" fmla="*/ 330 w 483"/>
                <a:gd name="T33" fmla="*/ 346 h 693"/>
                <a:gd name="T34" fmla="*/ 71 w 483"/>
                <a:gd name="T35" fmla="*/ 12 h 693"/>
                <a:gd name="T36" fmla="*/ 43 w 483"/>
                <a:gd name="T3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3" h="693">
                  <a:moveTo>
                    <a:pt x="43" y="0"/>
                  </a:moveTo>
                  <a:cubicBezTo>
                    <a:pt x="49" y="6"/>
                    <a:pt x="56" y="13"/>
                    <a:pt x="63" y="20"/>
                  </a:cubicBezTo>
                  <a:cubicBezTo>
                    <a:pt x="75" y="32"/>
                    <a:pt x="75" y="51"/>
                    <a:pt x="63" y="63"/>
                  </a:cubicBezTo>
                  <a:cubicBezTo>
                    <a:pt x="57" y="69"/>
                    <a:pt x="49" y="72"/>
                    <a:pt x="41" y="72"/>
                  </a:cubicBezTo>
                  <a:cubicBezTo>
                    <a:pt x="34" y="72"/>
                    <a:pt x="26" y="69"/>
                    <a:pt x="20" y="63"/>
                  </a:cubicBezTo>
                  <a:cubicBezTo>
                    <a:pt x="13" y="56"/>
                    <a:pt x="6" y="50"/>
                    <a:pt x="0" y="43"/>
                  </a:cubicBezTo>
                  <a:cubicBezTo>
                    <a:pt x="0" y="53"/>
                    <a:pt x="4" y="63"/>
                    <a:pt x="12" y="71"/>
                  </a:cubicBezTo>
                  <a:cubicBezTo>
                    <a:pt x="108" y="166"/>
                    <a:pt x="191" y="273"/>
                    <a:pt x="259" y="389"/>
                  </a:cubicBezTo>
                  <a:cubicBezTo>
                    <a:pt x="316" y="485"/>
                    <a:pt x="362" y="587"/>
                    <a:pt x="398" y="693"/>
                  </a:cubicBezTo>
                  <a:cubicBezTo>
                    <a:pt x="411" y="693"/>
                    <a:pt x="411" y="693"/>
                    <a:pt x="411" y="693"/>
                  </a:cubicBezTo>
                  <a:cubicBezTo>
                    <a:pt x="410" y="679"/>
                    <a:pt x="419" y="667"/>
                    <a:pt x="432" y="662"/>
                  </a:cubicBezTo>
                  <a:cubicBezTo>
                    <a:pt x="435" y="661"/>
                    <a:pt x="438" y="661"/>
                    <a:pt x="441" y="661"/>
                  </a:cubicBezTo>
                  <a:cubicBezTo>
                    <a:pt x="454" y="661"/>
                    <a:pt x="466" y="669"/>
                    <a:pt x="470" y="682"/>
                  </a:cubicBezTo>
                  <a:cubicBezTo>
                    <a:pt x="472" y="685"/>
                    <a:pt x="473" y="689"/>
                    <a:pt x="474" y="693"/>
                  </a:cubicBezTo>
                  <a:cubicBezTo>
                    <a:pt x="483" y="693"/>
                    <a:pt x="483" y="693"/>
                    <a:pt x="483" y="693"/>
                  </a:cubicBezTo>
                  <a:cubicBezTo>
                    <a:pt x="483" y="688"/>
                    <a:pt x="482" y="683"/>
                    <a:pt x="481" y="678"/>
                  </a:cubicBezTo>
                  <a:cubicBezTo>
                    <a:pt x="443" y="563"/>
                    <a:pt x="392" y="451"/>
                    <a:pt x="330" y="346"/>
                  </a:cubicBezTo>
                  <a:cubicBezTo>
                    <a:pt x="259" y="225"/>
                    <a:pt x="171" y="113"/>
                    <a:pt x="71" y="12"/>
                  </a:cubicBezTo>
                  <a:cubicBezTo>
                    <a:pt x="63" y="4"/>
                    <a:pt x="53" y="0"/>
                    <a:pt x="4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1946997" y="4535742"/>
              <a:ext cx="255613" cy="244736"/>
            </a:xfrm>
            <a:custGeom>
              <a:avLst/>
              <a:gdLst>
                <a:gd name="T0" fmla="*/ 42 w 76"/>
                <a:gd name="T1" fmla="*/ 0 h 72"/>
                <a:gd name="T2" fmla="*/ 13 w 76"/>
                <a:gd name="T3" fmla="*/ 12 h 72"/>
                <a:gd name="T4" fmla="*/ 1 w 76"/>
                <a:gd name="T5" fmla="*/ 43 h 72"/>
                <a:gd name="T6" fmla="*/ 21 w 76"/>
                <a:gd name="T7" fmla="*/ 63 h 72"/>
                <a:gd name="T8" fmla="*/ 42 w 76"/>
                <a:gd name="T9" fmla="*/ 72 h 72"/>
                <a:gd name="T10" fmla="*/ 64 w 76"/>
                <a:gd name="T11" fmla="*/ 63 h 72"/>
                <a:gd name="T12" fmla="*/ 64 w 76"/>
                <a:gd name="T13" fmla="*/ 20 h 72"/>
                <a:gd name="T14" fmla="*/ 44 w 76"/>
                <a:gd name="T15" fmla="*/ 0 h 72"/>
                <a:gd name="T16" fmla="*/ 42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2" y="0"/>
                  </a:moveTo>
                  <a:cubicBezTo>
                    <a:pt x="32" y="0"/>
                    <a:pt x="21" y="4"/>
                    <a:pt x="13" y="12"/>
                  </a:cubicBezTo>
                  <a:cubicBezTo>
                    <a:pt x="4" y="21"/>
                    <a:pt x="0" y="32"/>
                    <a:pt x="1" y="43"/>
                  </a:cubicBezTo>
                  <a:cubicBezTo>
                    <a:pt x="7" y="50"/>
                    <a:pt x="14" y="56"/>
                    <a:pt x="21" y="63"/>
                  </a:cubicBezTo>
                  <a:cubicBezTo>
                    <a:pt x="27" y="69"/>
                    <a:pt x="35" y="72"/>
                    <a:pt x="42" y="72"/>
                  </a:cubicBezTo>
                  <a:cubicBezTo>
                    <a:pt x="50" y="72"/>
                    <a:pt x="58" y="69"/>
                    <a:pt x="64" y="63"/>
                  </a:cubicBezTo>
                  <a:cubicBezTo>
                    <a:pt x="76" y="51"/>
                    <a:pt x="76" y="32"/>
                    <a:pt x="64" y="20"/>
                  </a:cubicBezTo>
                  <a:cubicBezTo>
                    <a:pt x="57" y="13"/>
                    <a:pt x="50" y="6"/>
                    <a:pt x="44" y="0"/>
                  </a:cubicBezTo>
                  <a:cubicBezTo>
                    <a:pt x="43" y="0"/>
                    <a:pt x="43" y="0"/>
                    <a:pt x="42"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3328386" y="6754666"/>
              <a:ext cx="212105" cy="103334"/>
            </a:xfrm>
            <a:custGeom>
              <a:avLst/>
              <a:gdLst>
                <a:gd name="T0" fmla="*/ 31 w 64"/>
                <a:gd name="T1" fmla="*/ 0 h 32"/>
                <a:gd name="T2" fmla="*/ 22 w 64"/>
                <a:gd name="T3" fmla="*/ 1 h 32"/>
                <a:gd name="T4" fmla="*/ 1 w 64"/>
                <a:gd name="T5" fmla="*/ 32 h 32"/>
                <a:gd name="T6" fmla="*/ 64 w 64"/>
                <a:gd name="T7" fmla="*/ 32 h 32"/>
                <a:gd name="T8" fmla="*/ 60 w 64"/>
                <a:gd name="T9" fmla="*/ 21 h 32"/>
                <a:gd name="T10" fmla="*/ 31 w 64"/>
                <a:gd name="T11" fmla="*/ 0 h 32"/>
              </a:gdLst>
              <a:ahLst/>
              <a:cxnLst>
                <a:cxn ang="0">
                  <a:pos x="T0" y="T1"/>
                </a:cxn>
                <a:cxn ang="0">
                  <a:pos x="T2" y="T3"/>
                </a:cxn>
                <a:cxn ang="0">
                  <a:pos x="T4" y="T5"/>
                </a:cxn>
                <a:cxn ang="0">
                  <a:pos x="T6" y="T7"/>
                </a:cxn>
                <a:cxn ang="0">
                  <a:pos x="T8" y="T9"/>
                </a:cxn>
                <a:cxn ang="0">
                  <a:pos x="T10" y="T11"/>
                </a:cxn>
              </a:cxnLst>
              <a:rect l="0" t="0" r="r" b="b"/>
              <a:pathLst>
                <a:path w="64" h="32">
                  <a:moveTo>
                    <a:pt x="31" y="0"/>
                  </a:moveTo>
                  <a:cubicBezTo>
                    <a:pt x="28" y="0"/>
                    <a:pt x="25" y="0"/>
                    <a:pt x="22" y="1"/>
                  </a:cubicBezTo>
                  <a:cubicBezTo>
                    <a:pt x="9" y="6"/>
                    <a:pt x="0" y="18"/>
                    <a:pt x="1" y="32"/>
                  </a:cubicBezTo>
                  <a:cubicBezTo>
                    <a:pt x="64" y="32"/>
                    <a:pt x="64" y="32"/>
                    <a:pt x="64" y="32"/>
                  </a:cubicBezTo>
                  <a:cubicBezTo>
                    <a:pt x="63" y="28"/>
                    <a:pt x="62" y="24"/>
                    <a:pt x="60" y="21"/>
                  </a:cubicBezTo>
                  <a:cubicBezTo>
                    <a:pt x="56" y="8"/>
                    <a:pt x="44" y="0"/>
                    <a:pt x="31" y="0"/>
                  </a:cubicBezTo>
                </a:path>
              </a:pathLst>
            </a:custGeom>
            <a:solidFill>
              <a:srgbClr val="64C2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0" y="2284187"/>
              <a:ext cx="2822604" cy="1805595"/>
            </a:xfrm>
            <a:custGeom>
              <a:avLst/>
              <a:gdLst>
                <a:gd name="T0" fmla="*/ 0 w 841"/>
                <a:gd name="T1" fmla="*/ 0 h 539"/>
                <a:gd name="T2" fmla="*/ 0 w 841"/>
                <a:gd name="T3" fmla="*/ 63 h 539"/>
                <a:gd name="T4" fmla="*/ 798 w 841"/>
                <a:gd name="T5" fmla="*/ 539 h 539"/>
                <a:gd name="T6" fmla="*/ 798 w 841"/>
                <a:gd name="T7" fmla="*/ 496 h 539"/>
                <a:gd name="T8" fmla="*/ 819 w 841"/>
                <a:gd name="T9" fmla="*/ 487 h 539"/>
                <a:gd name="T10" fmla="*/ 841 w 841"/>
                <a:gd name="T11" fmla="*/ 496 h 539"/>
                <a:gd name="T12" fmla="*/ 841 w 841"/>
                <a:gd name="T13" fmla="*/ 496 h 539"/>
                <a:gd name="T14" fmla="*/ 841 w 841"/>
                <a:gd name="T15" fmla="*/ 496 h 539"/>
                <a:gd name="T16" fmla="*/ 15 w 841"/>
                <a:gd name="T17" fmla="*/ 4 h 539"/>
                <a:gd name="T18" fmla="*/ 0 w 841"/>
                <a:gd name="T19"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1" h="539">
                  <a:moveTo>
                    <a:pt x="0" y="0"/>
                  </a:moveTo>
                  <a:cubicBezTo>
                    <a:pt x="0" y="63"/>
                    <a:pt x="0" y="63"/>
                    <a:pt x="0" y="63"/>
                  </a:cubicBezTo>
                  <a:cubicBezTo>
                    <a:pt x="300" y="152"/>
                    <a:pt x="575" y="317"/>
                    <a:pt x="798" y="539"/>
                  </a:cubicBezTo>
                  <a:cubicBezTo>
                    <a:pt x="786" y="527"/>
                    <a:pt x="786" y="508"/>
                    <a:pt x="798" y="496"/>
                  </a:cubicBezTo>
                  <a:cubicBezTo>
                    <a:pt x="804" y="490"/>
                    <a:pt x="811" y="487"/>
                    <a:pt x="819" y="487"/>
                  </a:cubicBezTo>
                  <a:cubicBezTo>
                    <a:pt x="827" y="487"/>
                    <a:pt x="835" y="490"/>
                    <a:pt x="841" y="496"/>
                  </a:cubicBezTo>
                  <a:cubicBezTo>
                    <a:pt x="841" y="496"/>
                    <a:pt x="841" y="496"/>
                    <a:pt x="841" y="496"/>
                  </a:cubicBezTo>
                  <a:cubicBezTo>
                    <a:pt x="841" y="496"/>
                    <a:pt x="841" y="496"/>
                    <a:pt x="841" y="496"/>
                  </a:cubicBezTo>
                  <a:cubicBezTo>
                    <a:pt x="611" y="266"/>
                    <a:pt x="325" y="96"/>
                    <a:pt x="15" y="4"/>
                  </a:cubicBezTo>
                  <a:cubicBezTo>
                    <a:pt x="10" y="3"/>
                    <a:pt x="5" y="1"/>
                    <a:pt x="0"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2637693" y="3915748"/>
              <a:ext cx="222982" cy="206665"/>
            </a:xfrm>
            <a:custGeom>
              <a:avLst/>
              <a:gdLst>
                <a:gd name="T0" fmla="*/ 33 w 67"/>
                <a:gd name="T1" fmla="*/ 0 h 61"/>
                <a:gd name="T2" fmla="*/ 12 w 67"/>
                <a:gd name="T3" fmla="*/ 9 h 61"/>
                <a:gd name="T4" fmla="*/ 12 w 67"/>
                <a:gd name="T5" fmla="*/ 52 h 61"/>
                <a:gd name="T6" fmla="*/ 12 w 67"/>
                <a:gd name="T7" fmla="*/ 52 h 61"/>
                <a:gd name="T8" fmla="*/ 33 w 67"/>
                <a:gd name="T9" fmla="*/ 61 h 61"/>
                <a:gd name="T10" fmla="*/ 55 w 67"/>
                <a:gd name="T11" fmla="*/ 52 h 61"/>
                <a:gd name="T12" fmla="*/ 55 w 67"/>
                <a:gd name="T13" fmla="*/ 9 h 61"/>
                <a:gd name="T14" fmla="*/ 55 w 67"/>
                <a:gd name="T15" fmla="*/ 9 h 61"/>
                <a:gd name="T16" fmla="*/ 33 w 6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1">
                  <a:moveTo>
                    <a:pt x="33" y="0"/>
                  </a:moveTo>
                  <a:cubicBezTo>
                    <a:pt x="25" y="0"/>
                    <a:pt x="18" y="3"/>
                    <a:pt x="12" y="9"/>
                  </a:cubicBezTo>
                  <a:cubicBezTo>
                    <a:pt x="0" y="21"/>
                    <a:pt x="0" y="40"/>
                    <a:pt x="12" y="52"/>
                  </a:cubicBezTo>
                  <a:cubicBezTo>
                    <a:pt x="12" y="52"/>
                    <a:pt x="12" y="52"/>
                    <a:pt x="12" y="52"/>
                  </a:cubicBezTo>
                  <a:cubicBezTo>
                    <a:pt x="18" y="58"/>
                    <a:pt x="25" y="61"/>
                    <a:pt x="33" y="61"/>
                  </a:cubicBezTo>
                  <a:cubicBezTo>
                    <a:pt x="41" y="61"/>
                    <a:pt x="49" y="58"/>
                    <a:pt x="55" y="52"/>
                  </a:cubicBezTo>
                  <a:cubicBezTo>
                    <a:pt x="67" y="40"/>
                    <a:pt x="67" y="21"/>
                    <a:pt x="55" y="9"/>
                  </a:cubicBezTo>
                  <a:cubicBezTo>
                    <a:pt x="55" y="9"/>
                    <a:pt x="55" y="9"/>
                    <a:pt x="55" y="9"/>
                  </a:cubicBezTo>
                  <a:cubicBezTo>
                    <a:pt x="49" y="3"/>
                    <a:pt x="41" y="0"/>
                    <a:pt x="33" y="0"/>
                  </a:cubicBezTo>
                </a:path>
              </a:pathLst>
            </a:custGeom>
            <a:solidFill>
              <a:srgbClr val="CA5A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7993444" y="0"/>
            <a:ext cx="4198556" cy="4437852"/>
            <a:chOff x="7993444" y="0"/>
            <a:chExt cx="4198556" cy="4437852"/>
          </a:xfrm>
        </p:grpSpPr>
        <p:sp>
          <p:nvSpPr>
            <p:cNvPr id="16" name="Freeform 16"/>
            <p:cNvSpPr>
              <a:spLocks/>
            </p:cNvSpPr>
            <p:nvPr/>
          </p:nvSpPr>
          <p:spPr bwMode="auto">
            <a:xfrm>
              <a:off x="7993444" y="0"/>
              <a:ext cx="1821913" cy="2871549"/>
            </a:xfrm>
            <a:custGeom>
              <a:avLst/>
              <a:gdLst>
                <a:gd name="T0" fmla="*/ 63 w 543"/>
                <a:gd name="T1" fmla="*/ 0 h 855"/>
                <a:gd name="T2" fmla="*/ 0 w 543"/>
                <a:gd name="T3" fmla="*/ 0 h 855"/>
                <a:gd name="T4" fmla="*/ 71 w 543"/>
                <a:gd name="T5" fmla="*/ 208 h 855"/>
                <a:gd name="T6" fmla="*/ 500 w 543"/>
                <a:gd name="T7" fmla="*/ 855 h 855"/>
                <a:gd name="T8" fmla="*/ 500 w 543"/>
                <a:gd name="T9" fmla="*/ 855 h 855"/>
                <a:gd name="T10" fmla="*/ 500 w 543"/>
                <a:gd name="T11" fmla="*/ 855 h 855"/>
                <a:gd name="T12" fmla="*/ 500 w 543"/>
                <a:gd name="T13" fmla="*/ 812 h 855"/>
                <a:gd name="T14" fmla="*/ 522 w 543"/>
                <a:gd name="T15" fmla="*/ 803 h 855"/>
                <a:gd name="T16" fmla="*/ 543 w 543"/>
                <a:gd name="T17" fmla="*/ 812 h 855"/>
                <a:gd name="T18" fmla="*/ 63 w 543"/>
                <a:gd name="T19" fmla="*/ 0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3" h="855">
                  <a:moveTo>
                    <a:pt x="63" y="0"/>
                  </a:moveTo>
                  <a:cubicBezTo>
                    <a:pt x="0" y="0"/>
                    <a:pt x="0" y="0"/>
                    <a:pt x="0" y="0"/>
                  </a:cubicBezTo>
                  <a:cubicBezTo>
                    <a:pt x="19" y="70"/>
                    <a:pt x="43" y="140"/>
                    <a:pt x="71" y="208"/>
                  </a:cubicBezTo>
                  <a:cubicBezTo>
                    <a:pt x="169" y="451"/>
                    <a:pt x="313" y="668"/>
                    <a:pt x="500" y="855"/>
                  </a:cubicBezTo>
                  <a:cubicBezTo>
                    <a:pt x="500" y="855"/>
                    <a:pt x="500" y="855"/>
                    <a:pt x="500" y="855"/>
                  </a:cubicBezTo>
                  <a:cubicBezTo>
                    <a:pt x="500" y="855"/>
                    <a:pt x="500" y="855"/>
                    <a:pt x="500" y="855"/>
                  </a:cubicBezTo>
                  <a:cubicBezTo>
                    <a:pt x="488" y="843"/>
                    <a:pt x="488" y="824"/>
                    <a:pt x="500" y="812"/>
                  </a:cubicBezTo>
                  <a:cubicBezTo>
                    <a:pt x="506" y="806"/>
                    <a:pt x="514" y="803"/>
                    <a:pt x="522" y="803"/>
                  </a:cubicBezTo>
                  <a:cubicBezTo>
                    <a:pt x="529" y="803"/>
                    <a:pt x="537" y="806"/>
                    <a:pt x="543" y="812"/>
                  </a:cubicBezTo>
                  <a:cubicBezTo>
                    <a:pt x="314" y="582"/>
                    <a:pt x="150" y="304"/>
                    <a:pt x="63"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9614129" y="1234550"/>
              <a:ext cx="2436466" cy="2126471"/>
            </a:xfrm>
            <a:custGeom>
              <a:avLst/>
              <a:gdLst>
                <a:gd name="T0" fmla="*/ 52 w 726"/>
                <a:gd name="T1" fmla="*/ 0 h 633"/>
                <a:gd name="T2" fmla="*/ 68 w 726"/>
                <a:gd name="T3" fmla="*/ 23 h 633"/>
                <a:gd name="T4" fmla="*/ 60 w 726"/>
                <a:gd name="T5" fmla="*/ 66 h 633"/>
                <a:gd name="T6" fmla="*/ 43 w 726"/>
                <a:gd name="T7" fmla="*/ 71 h 633"/>
                <a:gd name="T8" fmla="*/ 17 w 726"/>
                <a:gd name="T9" fmla="*/ 58 h 633"/>
                <a:gd name="T10" fmla="*/ 1 w 726"/>
                <a:gd name="T11" fmla="*/ 35 h 633"/>
                <a:gd name="T12" fmla="*/ 8 w 726"/>
                <a:gd name="T13" fmla="*/ 64 h 633"/>
                <a:gd name="T14" fmla="*/ 204 w 726"/>
                <a:gd name="T15" fmla="*/ 299 h 633"/>
                <a:gd name="T16" fmla="*/ 669 w 726"/>
                <a:gd name="T17" fmla="*/ 629 h 633"/>
                <a:gd name="T18" fmla="*/ 687 w 726"/>
                <a:gd name="T19" fmla="*/ 633 h 633"/>
                <a:gd name="T20" fmla="*/ 700 w 726"/>
                <a:gd name="T21" fmla="*/ 631 h 633"/>
                <a:gd name="T22" fmla="*/ 674 w 726"/>
                <a:gd name="T23" fmla="*/ 619 h 633"/>
                <a:gd name="T24" fmla="*/ 660 w 726"/>
                <a:gd name="T25" fmla="*/ 578 h 633"/>
                <a:gd name="T26" fmla="*/ 687 w 726"/>
                <a:gd name="T27" fmla="*/ 561 h 633"/>
                <a:gd name="T28" fmla="*/ 700 w 726"/>
                <a:gd name="T29" fmla="*/ 564 h 633"/>
                <a:gd name="T30" fmla="*/ 726 w 726"/>
                <a:gd name="T31" fmla="*/ 575 h 633"/>
                <a:gd name="T32" fmla="*/ 705 w 726"/>
                <a:gd name="T33" fmla="*/ 554 h 633"/>
                <a:gd name="T34" fmla="*/ 263 w 726"/>
                <a:gd name="T35" fmla="*/ 240 h 633"/>
                <a:gd name="T36" fmla="*/ 77 w 726"/>
                <a:gd name="T37" fmla="*/ 17 h 633"/>
                <a:gd name="T38" fmla="*/ 52 w 726"/>
                <a:gd name="T39" fmla="*/ 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6" h="633">
                  <a:moveTo>
                    <a:pt x="52" y="0"/>
                  </a:moveTo>
                  <a:cubicBezTo>
                    <a:pt x="57" y="8"/>
                    <a:pt x="62" y="16"/>
                    <a:pt x="68" y="23"/>
                  </a:cubicBezTo>
                  <a:cubicBezTo>
                    <a:pt x="77" y="37"/>
                    <a:pt x="74" y="56"/>
                    <a:pt x="60" y="66"/>
                  </a:cubicBezTo>
                  <a:cubicBezTo>
                    <a:pt x="55" y="70"/>
                    <a:pt x="49" y="71"/>
                    <a:pt x="43" y="71"/>
                  </a:cubicBezTo>
                  <a:cubicBezTo>
                    <a:pt x="33" y="71"/>
                    <a:pt x="23" y="67"/>
                    <a:pt x="17" y="58"/>
                  </a:cubicBezTo>
                  <a:cubicBezTo>
                    <a:pt x="12" y="50"/>
                    <a:pt x="7" y="42"/>
                    <a:pt x="1" y="35"/>
                  </a:cubicBezTo>
                  <a:cubicBezTo>
                    <a:pt x="0" y="45"/>
                    <a:pt x="2" y="55"/>
                    <a:pt x="8" y="64"/>
                  </a:cubicBezTo>
                  <a:cubicBezTo>
                    <a:pt x="66" y="148"/>
                    <a:pt x="132" y="227"/>
                    <a:pt x="204" y="299"/>
                  </a:cubicBezTo>
                  <a:cubicBezTo>
                    <a:pt x="340" y="435"/>
                    <a:pt x="497" y="546"/>
                    <a:pt x="669" y="629"/>
                  </a:cubicBezTo>
                  <a:cubicBezTo>
                    <a:pt x="675" y="631"/>
                    <a:pt x="681" y="633"/>
                    <a:pt x="687" y="633"/>
                  </a:cubicBezTo>
                  <a:cubicBezTo>
                    <a:pt x="692" y="633"/>
                    <a:pt x="696" y="632"/>
                    <a:pt x="700" y="631"/>
                  </a:cubicBezTo>
                  <a:cubicBezTo>
                    <a:pt x="691" y="627"/>
                    <a:pt x="683" y="623"/>
                    <a:pt x="674" y="619"/>
                  </a:cubicBezTo>
                  <a:cubicBezTo>
                    <a:pt x="659" y="611"/>
                    <a:pt x="653" y="593"/>
                    <a:pt x="660" y="578"/>
                  </a:cubicBezTo>
                  <a:cubicBezTo>
                    <a:pt x="665" y="567"/>
                    <a:pt x="676" y="561"/>
                    <a:pt x="687" y="561"/>
                  </a:cubicBezTo>
                  <a:cubicBezTo>
                    <a:pt x="692" y="561"/>
                    <a:pt x="696" y="562"/>
                    <a:pt x="700" y="564"/>
                  </a:cubicBezTo>
                  <a:cubicBezTo>
                    <a:pt x="709" y="568"/>
                    <a:pt x="717" y="572"/>
                    <a:pt x="726" y="575"/>
                  </a:cubicBezTo>
                  <a:cubicBezTo>
                    <a:pt x="722" y="566"/>
                    <a:pt x="715" y="558"/>
                    <a:pt x="705" y="554"/>
                  </a:cubicBezTo>
                  <a:cubicBezTo>
                    <a:pt x="541" y="475"/>
                    <a:pt x="392" y="370"/>
                    <a:pt x="263" y="240"/>
                  </a:cubicBezTo>
                  <a:cubicBezTo>
                    <a:pt x="194" y="171"/>
                    <a:pt x="132" y="96"/>
                    <a:pt x="77" y="17"/>
                  </a:cubicBezTo>
                  <a:cubicBezTo>
                    <a:pt x="71" y="8"/>
                    <a:pt x="62" y="3"/>
                    <a:pt x="52" y="0"/>
                  </a:cubicBezTo>
                </a:path>
              </a:pathLst>
            </a:custGeom>
            <a:solidFill>
              <a:srgbClr val="F37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9913250" y="0"/>
              <a:ext cx="478591" cy="532977"/>
            </a:xfrm>
            <a:custGeom>
              <a:avLst/>
              <a:gdLst>
                <a:gd name="T0" fmla="*/ 90 w 143"/>
                <a:gd name="T1" fmla="*/ 0 h 158"/>
                <a:gd name="T2" fmla="*/ 0 w 143"/>
                <a:gd name="T3" fmla="*/ 0 h 158"/>
                <a:gd name="T4" fmla="*/ 64 w 143"/>
                <a:gd name="T5" fmla="*/ 138 h 158"/>
                <a:gd name="T6" fmla="*/ 87 w 143"/>
                <a:gd name="T7" fmla="*/ 158 h 158"/>
                <a:gd name="T8" fmla="*/ 74 w 143"/>
                <a:gd name="T9" fmla="*/ 133 h 158"/>
                <a:gd name="T10" fmla="*/ 86 w 143"/>
                <a:gd name="T11" fmla="*/ 92 h 158"/>
                <a:gd name="T12" fmla="*/ 100 w 143"/>
                <a:gd name="T13" fmla="*/ 88 h 158"/>
                <a:gd name="T14" fmla="*/ 127 w 143"/>
                <a:gd name="T15" fmla="*/ 104 h 158"/>
                <a:gd name="T16" fmla="*/ 141 w 143"/>
                <a:gd name="T17" fmla="*/ 129 h 158"/>
                <a:gd name="T18" fmla="*/ 137 w 143"/>
                <a:gd name="T19" fmla="*/ 99 h 158"/>
                <a:gd name="T20" fmla="*/ 90 w 143"/>
                <a:gd name="T2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3" h="158">
                  <a:moveTo>
                    <a:pt x="90" y="0"/>
                  </a:moveTo>
                  <a:cubicBezTo>
                    <a:pt x="0" y="0"/>
                    <a:pt x="0" y="0"/>
                    <a:pt x="0" y="0"/>
                  </a:cubicBezTo>
                  <a:cubicBezTo>
                    <a:pt x="18" y="47"/>
                    <a:pt x="40" y="93"/>
                    <a:pt x="64" y="138"/>
                  </a:cubicBezTo>
                  <a:cubicBezTo>
                    <a:pt x="69" y="148"/>
                    <a:pt x="77" y="155"/>
                    <a:pt x="87" y="158"/>
                  </a:cubicBezTo>
                  <a:cubicBezTo>
                    <a:pt x="83" y="150"/>
                    <a:pt x="78" y="141"/>
                    <a:pt x="74" y="133"/>
                  </a:cubicBezTo>
                  <a:cubicBezTo>
                    <a:pt x="66" y="118"/>
                    <a:pt x="71" y="100"/>
                    <a:pt x="86" y="92"/>
                  </a:cubicBezTo>
                  <a:cubicBezTo>
                    <a:pt x="91" y="89"/>
                    <a:pt x="96" y="88"/>
                    <a:pt x="100" y="88"/>
                  </a:cubicBezTo>
                  <a:cubicBezTo>
                    <a:pt x="111" y="88"/>
                    <a:pt x="122" y="94"/>
                    <a:pt x="127" y="104"/>
                  </a:cubicBezTo>
                  <a:cubicBezTo>
                    <a:pt x="132" y="112"/>
                    <a:pt x="136" y="120"/>
                    <a:pt x="141" y="129"/>
                  </a:cubicBezTo>
                  <a:cubicBezTo>
                    <a:pt x="143" y="119"/>
                    <a:pt x="142" y="108"/>
                    <a:pt x="137" y="99"/>
                  </a:cubicBezTo>
                  <a:cubicBezTo>
                    <a:pt x="120" y="67"/>
                    <a:pt x="104" y="34"/>
                    <a:pt x="90"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10930255" y="0"/>
              <a:ext cx="919115" cy="962623"/>
            </a:xfrm>
            <a:custGeom>
              <a:avLst/>
              <a:gdLst>
                <a:gd name="T0" fmla="*/ 95 w 274"/>
                <a:gd name="T1" fmla="*/ 0 h 287"/>
                <a:gd name="T2" fmla="*/ 0 w 274"/>
                <a:gd name="T3" fmla="*/ 0 h 287"/>
                <a:gd name="T4" fmla="*/ 203 w 274"/>
                <a:gd name="T5" fmla="*/ 275 h 287"/>
                <a:gd name="T6" fmla="*/ 231 w 274"/>
                <a:gd name="T7" fmla="*/ 287 h 287"/>
                <a:gd name="T8" fmla="*/ 211 w 274"/>
                <a:gd name="T9" fmla="*/ 267 h 287"/>
                <a:gd name="T10" fmla="*/ 211 w 274"/>
                <a:gd name="T11" fmla="*/ 224 h 287"/>
                <a:gd name="T12" fmla="*/ 232 w 274"/>
                <a:gd name="T13" fmla="*/ 215 h 287"/>
                <a:gd name="T14" fmla="*/ 254 w 274"/>
                <a:gd name="T15" fmla="*/ 224 h 287"/>
                <a:gd name="T16" fmla="*/ 274 w 274"/>
                <a:gd name="T17" fmla="*/ 244 h 287"/>
                <a:gd name="T18" fmla="*/ 262 w 274"/>
                <a:gd name="T19" fmla="*/ 216 h 287"/>
                <a:gd name="T20" fmla="*/ 95 w 274"/>
                <a:gd name="T21"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4" h="287">
                  <a:moveTo>
                    <a:pt x="95" y="0"/>
                  </a:moveTo>
                  <a:cubicBezTo>
                    <a:pt x="0" y="0"/>
                    <a:pt x="0" y="0"/>
                    <a:pt x="0" y="0"/>
                  </a:cubicBezTo>
                  <a:cubicBezTo>
                    <a:pt x="52" y="99"/>
                    <a:pt x="120" y="192"/>
                    <a:pt x="203" y="275"/>
                  </a:cubicBezTo>
                  <a:cubicBezTo>
                    <a:pt x="211" y="283"/>
                    <a:pt x="221" y="287"/>
                    <a:pt x="231" y="287"/>
                  </a:cubicBezTo>
                  <a:cubicBezTo>
                    <a:pt x="224" y="281"/>
                    <a:pt x="217" y="274"/>
                    <a:pt x="211" y="267"/>
                  </a:cubicBezTo>
                  <a:cubicBezTo>
                    <a:pt x="199" y="255"/>
                    <a:pt x="199" y="236"/>
                    <a:pt x="211" y="224"/>
                  </a:cubicBezTo>
                  <a:cubicBezTo>
                    <a:pt x="217" y="218"/>
                    <a:pt x="224" y="215"/>
                    <a:pt x="232" y="215"/>
                  </a:cubicBezTo>
                  <a:cubicBezTo>
                    <a:pt x="240" y="215"/>
                    <a:pt x="248" y="218"/>
                    <a:pt x="254" y="224"/>
                  </a:cubicBezTo>
                  <a:cubicBezTo>
                    <a:pt x="260" y="231"/>
                    <a:pt x="267" y="237"/>
                    <a:pt x="274" y="244"/>
                  </a:cubicBezTo>
                  <a:cubicBezTo>
                    <a:pt x="273" y="234"/>
                    <a:pt x="269" y="224"/>
                    <a:pt x="262" y="216"/>
                  </a:cubicBezTo>
                  <a:cubicBezTo>
                    <a:pt x="196" y="150"/>
                    <a:pt x="140" y="78"/>
                    <a:pt x="95"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11707968" y="821221"/>
              <a:ext cx="484032" cy="532977"/>
            </a:xfrm>
            <a:custGeom>
              <a:avLst/>
              <a:gdLst>
                <a:gd name="T0" fmla="*/ 43 w 144"/>
                <a:gd name="T1" fmla="*/ 0 h 160"/>
                <a:gd name="T2" fmla="*/ 31 w 144"/>
                <a:gd name="T3" fmla="*/ 31 h 160"/>
                <a:gd name="T4" fmla="*/ 1 w 144"/>
                <a:gd name="T5" fmla="*/ 43 h 160"/>
                <a:gd name="T6" fmla="*/ 0 w 144"/>
                <a:gd name="T7" fmla="*/ 43 h 160"/>
                <a:gd name="T8" fmla="*/ 144 w 144"/>
                <a:gd name="T9" fmla="*/ 160 h 160"/>
                <a:gd name="T10" fmla="*/ 144 w 144"/>
                <a:gd name="T11" fmla="*/ 85 h 160"/>
                <a:gd name="T12" fmla="*/ 43 w 144"/>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144" h="160">
                  <a:moveTo>
                    <a:pt x="43" y="0"/>
                  </a:moveTo>
                  <a:cubicBezTo>
                    <a:pt x="43" y="11"/>
                    <a:pt x="39" y="23"/>
                    <a:pt x="31" y="31"/>
                  </a:cubicBezTo>
                  <a:cubicBezTo>
                    <a:pt x="23" y="39"/>
                    <a:pt x="12" y="43"/>
                    <a:pt x="1" y="43"/>
                  </a:cubicBezTo>
                  <a:cubicBezTo>
                    <a:pt x="1" y="43"/>
                    <a:pt x="1" y="43"/>
                    <a:pt x="0" y="43"/>
                  </a:cubicBezTo>
                  <a:cubicBezTo>
                    <a:pt x="45" y="86"/>
                    <a:pt x="94" y="125"/>
                    <a:pt x="144" y="160"/>
                  </a:cubicBezTo>
                  <a:cubicBezTo>
                    <a:pt x="144" y="85"/>
                    <a:pt x="144" y="85"/>
                    <a:pt x="144" y="85"/>
                  </a:cubicBezTo>
                  <a:cubicBezTo>
                    <a:pt x="109" y="59"/>
                    <a:pt x="75" y="30"/>
                    <a:pt x="43" y="0"/>
                  </a:cubicBezTo>
                </a:path>
              </a:pathLst>
            </a:custGeom>
            <a:solidFill>
              <a:srgbClr val="338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11599197" y="723327"/>
              <a:ext cx="250173" cy="239296"/>
            </a:xfrm>
            <a:custGeom>
              <a:avLst/>
              <a:gdLst>
                <a:gd name="T0" fmla="*/ 33 w 75"/>
                <a:gd name="T1" fmla="*/ 0 h 72"/>
                <a:gd name="T2" fmla="*/ 12 w 75"/>
                <a:gd name="T3" fmla="*/ 9 h 72"/>
                <a:gd name="T4" fmla="*/ 12 w 75"/>
                <a:gd name="T5" fmla="*/ 52 h 72"/>
                <a:gd name="T6" fmla="*/ 32 w 75"/>
                <a:gd name="T7" fmla="*/ 72 h 72"/>
                <a:gd name="T8" fmla="*/ 33 w 75"/>
                <a:gd name="T9" fmla="*/ 72 h 72"/>
                <a:gd name="T10" fmla="*/ 63 w 75"/>
                <a:gd name="T11" fmla="*/ 60 h 72"/>
                <a:gd name="T12" fmla="*/ 75 w 75"/>
                <a:gd name="T13" fmla="*/ 29 h 72"/>
                <a:gd name="T14" fmla="*/ 55 w 75"/>
                <a:gd name="T15" fmla="*/ 9 h 72"/>
                <a:gd name="T16" fmla="*/ 33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3" y="0"/>
                  </a:moveTo>
                  <a:cubicBezTo>
                    <a:pt x="25" y="0"/>
                    <a:pt x="18" y="3"/>
                    <a:pt x="12" y="9"/>
                  </a:cubicBezTo>
                  <a:cubicBezTo>
                    <a:pt x="0" y="21"/>
                    <a:pt x="0" y="40"/>
                    <a:pt x="12" y="52"/>
                  </a:cubicBezTo>
                  <a:cubicBezTo>
                    <a:pt x="18" y="59"/>
                    <a:pt x="25" y="66"/>
                    <a:pt x="32" y="72"/>
                  </a:cubicBezTo>
                  <a:cubicBezTo>
                    <a:pt x="33" y="72"/>
                    <a:pt x="33" y="72"/>
                    <a:pt x="33" y="72"/>
                  </a:cubicBezTo>
                  <a:cubicBezTo>
                    <a:pt x="44" y="72"/>
                    <a:pt x="55" y="68"/>
                    <a:pt x="63" y="60"/>
                  </a:cubicBezTo>
                  <a:cubicBezTo>
                    <a:pt x="71" y="52"/>
                    <a:pt x="75" y="40"/>
                    <a:pt x="75" y="29"/>
                  </a:cubicBezTo>
                  <a:cubicBezTo>
                    <a:pt x="68" y="22"/>
                    <a:pt x="61" y="16"/>
                    <a:pt x="55" y="9"/>
                  </a:cubicBezTo>
                  <a:cubicBezTo>
                    <a:pt x="49" y="3"/>
                    <a:pt x="41" y="0"/>
                    <a:pt x="33" y="0"/>
                  </a:cubicBezTo>
                </a:path>
              </a:pathLst>
            </a:custGeom>
            <a:solidFill>
              <a:srgbClr val="3383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10206931" y="435083"/>
              <a:ext cx="1985069" cy="1995946"/>
            </a:xfrm>
            <a:custGeom>
              <a:avLst/>
              <a:gdLst>
                <a:gd name="T0" fmla="*/ 54 w 592"/>
                <a:gd name="T1" fmla="*/ 0 h 596"/>
                <a:gd name="T2" fmla="*/ 33 w 592"/>
                <a:gd name="T3" fmla="*/ 26 h 596"/>
                <a:gd name="T4" fmla="*/ 13 w 592"/>
                <a:gd name="T5" fmla="*/ 31 h 596"/>
                <a:gd name="T6" fmla="*/ 0 w 592"/>
                <a:gd name="T7" fmla="*/ 29 h 596"/>
                <a:gd name="T8" fmla="*/ 232 w 592"/>
                <a:gd name="T9" fmla="*/ 334 h 596"/>
                <a:gd name="T10" fmla="*/ 592 w 592"/>
                <a:gd name="T11" fmla="*/ 596 h 596"/>
                <a:gd name="T12" fmla="*/ 592 w 592"/>
                <a:gd name="T13" fmla="*/ 527 h 596"/>
                <a:gd name="T14" fmla="*/ 275 w 592"/>
                <a:gd name="T15" fmla="*/ 291 h 596"/>
                <a:gd name="T16" fmla="*/ 54 w 592"/>
                <a:gd name="T17"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2" h="596">
                  <a:moveTo>
                    <a:pt x="54" y="0"/>
                  </a:moveTo>
                  <a:cubicBezTo>
                    <a:pt x="51" y="11"/>
                    <a:pt x="44" y="20"/>
                    <a:pt x="33" y="26"/>
                  </a:cubicBezTo>
                  <a:cubicBezTo>
                    <a:pt x="27" y="29"/>
                    <a:pt x="20" y="31"/>
                    <a:pt x="13" y="31"/>
                  </a:cubicBezTo>
                  <a:cubicBezTo>
                    <a:pt x="9" y="31"/>
                    <a:pt x="4" y="30"/>
                    <a:pt x="0" y="29"/>
                  </a:cubicBezTo>
                  <a:cubicBezTo>
                    <a:pt x="63" y="140"/>
                    <a:pt x="141" y="243"/>
                    <a:pt x="232" y="334"/>
                  </a:cubicBezTo>
                  <a:cubicBezTo>
                    <a:pt x="339" y="442"/>
                    <a:pt x="460" y="529"/>
                    <a:pt x="592" y="596"/>
                  </a:cubicBezTo>
                  <a:cubicBezTo>
                    <a:pt x="592" y="527"/>
                    <a:pt x="592" y="527"/>
                    <a:pt x="592" y="527"/>
                  </a:cubicBezTo>
                  <a:cubicBezTo>
                    <a:pt x="477" y="465"/>
                    <a:pt x="370" y="386"/>
                    <a:pt x="275" y="291"/>
                  </a:cubicBezTo>
                  <a:cubicBezTo>
                    <a:pt x="188" y="204"/>
                    <a:pt x="113" y="106"/>
                    <a:pt x="54"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10136229" y="299121"/>
              <a:ext cx="250173" cy="239296"/>
            </a:xfrm>
            <a:custGeom>
              <a:avLst/>
              <a:gdLst>
                <a:gd name="T0" fmla="*/ 34 w 75"/>
                <a:gd name="T1" fmla="*/ 0 h 72"/>
                <a:gd name="T2" fmla="*/ 20 w 75"/>
                <a:gd name="T3" fmla="*/ 4 h 72"/>
                <a:gd name="T4" fmla="*/ 8 w 75"/>
                <a:gd name="T5" fmla="*/ 45 h 72"/>
                <a:gd name="T6" fmla="*/ 21 w 75"/>
                <a:gd name="T7" fmla="*/ 70 h 72"/>
                <a:gd name="T8" fmla="*/ 34 w 75"/>
                <a:gd name="T9" fmla="*/ 72 h 72"/>
                <a:gd name="T10" fmla="*/ 54 w 75"/>
                <a:gd name="T11" fmla="*/ 67 h 72"/>
                <a:gd name="T12" fmla="*/ 75 w 75"/>
                <a:gd name="T13" fmla="*/ 41 h 72"/>
                <a:gd name="T14" fmla="*/ 61 w 75"/>
                <a:gd name="T15" fmla="*/ 16 h 72"/>
                <a:gd name="T16" fmla="*/ 34 w 75"/>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2">
                  <a:moveTo>
                    <a:pt x="34" y="0"/>
                  </a:moveTo>
                  <a:cubicBezTo>
                    <a:pt x="30" y="0"/>
                    <a:pt x="25" y="1"/>
                    <a:pt x="20" y="4"/>
                  </a:cubicBezTo>
                  <a:cubicBezTo>
                    <a:pt x="5" y="12"/>
                    <a:pt x="0" y="30"/>
                    <a:pt x="8" y="45"/>
                  </a:cubicBezTo>
                  <a:cubicBezTo>
                    <a:pt x="12" y="53"/>
                    <a:pt x="17" y="62"/>
                    <a:pt x="21" y="70"/>
                  </a:cubicBezTo>
                  <a:cubicBezTo>
                    <a:pt x="25" y="71"/>
                    <a:pt x="30" y="72"/>
                    <a:pt x="34" y="72"/>
                  </a:cubicBezTo>
                  <a:cubicBezTo>
                    <a:pt x="41" y="72"/>
                    <a:pt x="48" y="70"/>
                    <a:pt x="54" y="67"/>
                  </a:cubicBezTo>
                  <a:cubicBezTo>
                    <a:pt x="65" y="61"/>
                    <a:pt x="72" y="52"/>
                    <a:pt x="75" y="41"/>
                  </a:cubicBezTo>
                  <a:cubicBezTo>
                    <a:pt x="70" y="32"/>
                    <a:pt x="66" y="24"/>
                    <a:pt x="61" y="16"/>
                  </a:cubicBezTo>
                  <a:cubicBezTo>
                    <a:pt x="56" y="6"/>
                    <a:pt x="45" y="0"/>
                    <a:pt x="34" y="0"/>
                  </a:cubicBezTo>
                </a:path>
              </a:pathLst>
            </a:custGeom>
            <a:solidFill>
              <a:srgbClr val="3B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8961504" y="0"/>
              <a:ext cx="826658" cy="1354198"/>
            </a:xfrm>
            <a:custGeom>
              <a:avLst/>
              <a:gdLst>
                <a:gd name="T0" fmla="*/ 65 w 247"/>
                <a:gd name="T1" fmla="*/ 0 h 403"/>
                <a:gd name="T2" fmla="*/ 0 w 247"/>
                <a:gd name="T3" fmla="*/ 0 h 403"/>
                <a:gd name="T4" fmla="*/ 27 w 247"/>
                <a:gd name="T5" fmla="*/ 76 h 403"/>
                <a:gd name="T6" fmla="*/ 196 w 247"/>
                <a:gd name="T7" fmla="*/ 403 h 403"/>
                <a:gd name="T8" fmla="*/ 214 w 247"/>
                <a:gd name="T9" fmla="*/ 375 h 403"/>
                <a:gd name="T10" fmla="*/ 237 w 247"/>
                <a:gd name="T11" fmla="*/ 367 h 403"/>
                <a:gd name="T12" fmla="*/ 247 w 247"/>
                <a:gd name="T13" fmla="*/ 368 h 403"/>
                <a:gd name="T14" fmla="*/ 84 w 247"/>
                <a:gd name="T15" fmla="*/ 54 h 403"/>
                <a:gd name="T16" fmla="*/ 65 w 247"/>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403">
                  <a:moveTo>
                    <a:pt x="65" y="0"/>
                  </a:moveTo>
                  <a:cubicBezTo>
                    <a:pt x="0" y="0"/>
                    <a:pt x="0" y="0"/>
                    <a:pt x="0" y="0"/>
                  </a:cubicBezTo>
                  <a:cubicBezTo>
                    <a:pt x="9" y="26"/>
                    <a:pt x="18" y="51"/>
                    <a:pt x="27" y="76"/>
                  </a:cubicBezTo>
                  <a:cubicBezTo>
                    <a:pt x="72" y="191"/>
                    <a:pt x="128" y="300"/>
                    <a:pt x="196" y="403"/>
                  </a:cubicBezTo>
                  <a:cubicBezTo>
                    <a:pt x="198" y="392"/>
                    <a:pt x="204" y="381"/>
                    <a:pt x="214" y="375"/>
                  </a:cubicBezTo>
                  <a:cubicBezTo>
                    <a:pt x="221" y="370"/>
                    <a:pt x="229" y="367"/>
                    <a:pt x="237" y="367"/>
                  </a:cubicBezTo>
                  <a:cubicBezTo>
                    <a:pt x="241" y="367"/>
                    <a:pt x="244" y="368"/>
                    <a:pt x="247" y="368"/>
                  </a:cubicBezTo>
                  <a:cubicBezTo>
                    <a:pt x="181" y="270"/>
                    <a:pt x="127" y="164"/>
                    <a:pt x="84" y="54"/>
                  </a:cubicBezTo>
                  <a:cubicBezTo>
                    <a:pt x="77" y="36"/>
                    <a:pt x="71" y="18"/>
                    <a:pt x="65"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9619569" y="1234550"/>
              <a:ext cx="255613" cy="239296"/>
            </a:xfrm>
            <a:custGeom>
              <a:avLst/>
              <a:gdLst>
                <a:gd name="T0" fmla="*/ 41 w 76"/>
                <a:gd name="T1" fmla="*/ 0 h 72"/>
                <a:gd name="T2" fmla="*/ 18 w 76"/>
                <a:gd name="T3" fmla="*/ 8 h 72"/>
                <a:gd name="T4" fmla="*/ 0 w 76"/>
                <a:gd name="T5" fmla="*/ 36 h 72"/>
                <a:gd name="T6" fmla="*/ 16 w 76"/>
                <a:gd name="T7" fmla="*/ 59 h 72"/>
                <a:gd name="T8" fmla="*/ 42 w 76"/>
                <a:gd name="T9" fmla="*/ 72 h 72"/>
                <a:gd name="T10" fmla="*/ 59 w 76"/>
                <a:gd name="T11" fmla="*/ 67 h 72"/>
                <a:gd name="T12" fmla="*/ 67 w 76"/>
                <a:gd name="T13" fmla="*/ 24 h 72"/>
                <a:gd name="T14" fmla="*/ 51 w 76"/>
                <a:gd name="T15" fmla="*/ 1 h 72"/>
                <a:gd name="T16" fmla="*/ 41 w 7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2">
                  <a:moveTo>
                    <a:pt x="41" y="0"/>
                  </a:moveTo>
                  <a:cubicBezTo>
                    <a:pt x="33" y="0"/>
                    <a:pt x="25" y="3"/>
                    <a:pt x="18" y="8"/>
                  </a:cubicBezTo>
                  <a:cubicBezTo>
                    <a:pt x="8" y="14"/>
                    <a:pt x="2" y="25"/>
                    <a:pt x="0" y="36"/>
                  </a:cubicBezTo>
                  <a:cubicBezTo>
                    <a:pt x="6" y="43"/>
                    <a:pt x="11" y="51"/>
                    <a:pt x="16" y="59"/>
                  </a:cubicBezTo>
                  <a:cubicBezTo>
                    <a:pt x="22" y="68"/>
                    <a:pt x="32" y="72"/>
                    <a:pt x="42" y="72"/>
                  </a:cubicBezTo>
                  <a:cubicBezTo>
                    <a:pt x="48" y="72"/>
                    <a:pt x="54" y="71"/>
                    <a:pt x="59" y="67"/>
                  </a:cubicBezTo>
                  <a:cubicBezTo>
                    <a:pt x="73" y="57"/>
                    <a:pt x="76" y="38"/>
                    <a:pt x="67" y="24"/>
                  </a:cubicBezTo>
                  <a:cubicBezTo>
                    <a:pt x="61" y="17"/>
                    <a:pt x="56" y="9"/>
                    <a:pt x="51" y="1"/>
                  </a:cubicBezTo>
                  <a:cubicBezTo>
                    <a:pt x="48" y="1"/>
                    <a:pt x="45" y="0"/>
                    <a:pt x="41" y="0"/>
                  </a:cubicBezTo>
                </a:path>
              </a:pathLst>
            </a:custGeom>
            <a:solidFill>
              <a:srgbClr val="FCC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11963578" y="3165230"/>
              <a:ext cx="228419" cy="282804"/>
            </a:xfrm>
            <a:custGeom>
              <a:avLst/>
              <a:gdLst>
                <a:gd name="T0" fmla="*/ 26 w 68"/>
                <a:gd name="T1" fmla="*/ 0 h 85"/>
                <a:gd name="T2" fmla="*/ 25 w 68"/>
                <a:gd name="T3" fmla="*/ 34 h 85"/>
                <a:gd name="T4" fmla="*/ 0 w 68"/>
                <a:gd name="T5" fmla="*/ 56 h 85"/>
                <a:gd name="T6" fmla="*/ 68 w 68"/>
                <a:gd name="T7" fmla="*/ 85 h 85"/>
                <a:gd name="T8" fmla="*/ 68 w 68"/>
                <a:gd name="T9" fmla="*/ 19 h 85"/>
                <a:gd name="T10" fmla="*/ 26 w 68"/>
                <a:gd name="T11" fmla="*/ 0 h 85"/>
              </a:gdLst>
              <a:ahLst/>
              <a:cxnLst>
                <a:cxn ang="0">
                  <a:pos x="T0" y="T1"/>
                </a:cxn>
                <a:cxn ang="0">
                  <a:pos x="T2" y="T3"/>
                </a:cxn>
                <a:cxn ang="0">
                  <a:pos x="T4" y="T5"/>
                </a:cxn>
                <a:cxn ang="0">
                  <a:pos x="T6" y="T7"/>
                </a:cxn>
                <a:cxn ang="0">
                  <a:pos x="T8" y="T9"/>
                </a:cxn>
                <a:cxn ang="0">
                  <a:pos x="T10" y="T11"/>
                </a:cxn>
              </a:cxnLst>
              <a:rect l="0" t="0" r="r" b="b"/>
              <a:pathLst>
                <a:path w="68" h="85">
                  <a:moveTo>
                    <a:pt x="26" y="0"/>
                  </a:moveTo>
                  <a:cubicBezTo>
                    <a:pt x="30" y="11"/>
                    <a:pt x="30" y="23"/>
                    <a:pt x="25" y="34"/>
                  </a:cubicBezTo>
                  <a:cubicBezTo>
                    <a:pt x="20" y="45"/>
                    <a:pt x="11" y="52"/>
                    <a:pt x="0" y="56"/>
                  </a:cubicBezTo>
                  <a:cubicBezTo>
                    <a:pt x="23" y="66"/>
                    <a:pt x="45" y="76"/>
                    <a:pt x="68" y="85"/>
                  </a:cubicBezTo>
                  <a:cubicBezTo>
                    <a:pt x="68" y="19"/>
                    <a:pt x="68" y="19"/>
                    <a:pt x="68" y="19"/>
                  </a:cubicBezTo>
                  <a:cubicBezTo>
                    <a:pt x="54" y="13"/>
                    <a:pt x="40" y="7"/>
                    <a:pt x="26" y="0"/>
                  </a:cubicBezTo>
                </a:path>
              </a:pathLst>
            </a:custGeom>
            <a:solidFill>
              <a:srgbClr val="64C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11805862" y="3116285"/>
              <a:ext cx="255613" cy="233859"/>
            </a:xfrm>
            <a:custGeom>
              <a:avLst/>
              <a:gdLst>
                <a:gd name="T0" fmla="*/ 34 w 77"/>
                <a:gd name="T1" fmla="*/ 0 h 70"/>
                <a:gd name="T2" fmla="*/ 7 w 77"/>
                <a:gd name="T3" fmla="*/ 17 h 70"/>
                <a:gd name="T4" fmla="*/ 21 w 77"/>
                <a:gd name="T5" fmla="*/ 58 h 70"/>
                <a:gd name="T6" fmla="*/ 47 w 77"/>
                <a:gd name="T7" fmla="*/ 70 h 70"/>
                <a:gd name="T8" fmla="*/ 72 w 77"/>
                <a:gd name="T9" fmla="*/ 48 h 70"/>
                <a:gd name="T10" fmla="*/ 73 w 77"/>
                <a:gd name="T11" fmla="*/ 14 h 70"/>
                <a:gd name="T12" fmla="*/ 47 w 77"/>
                <a:gd name="T13" fmla="*/ 3 h 70"/>
                <a:gd name="T14" fmla="*/ 34 w 77"/>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0">
                  <a:moveTo>
                    <a:pt x="34" y="0"/>
                  </a:moveTo>
                  <a:cubicBezTo>
                    <a:pt x="23" y="0"/>
                    <a:pt x="12" y="6"/>
                    <a:pt x="7" y="17"/>
                  </a:cubicBezTo>
                  <a:cubicBezTo>
                    <a:pt x="0" y="32"/>
                    <a:pt x="6" y="50"/>
                    <a:pt x="21" y="58"/>
                  </a:cubicBezTo>
                  <a:cubicBezTo>
                    <a:pt x="30" y="62"/>
                    <a:pt x="38" y="66"/>
                    <a:pt x="47" y="70"/>
                  </a:cubicBezTo>
                  <a:cubicBezTo>
                    <a:pt x="58" y="66"/>
                    <a:pt x="67" y="59"/>
                    <a:pt x="72" y="48"/>
                  </a:cubicBezTo>
                  <a:cubicBezTo>
                    <a:pt x="77" y="37"/>
                    <a:pt x="77" y="25"/>
                    <a:pt x="73" y="14"/>
                  </a:cubicBezTo>
                  <a:cubicBezTo>
                    <a:pt x="64" y="11"/>
                    <a:pt x="56" y="7"/>
                    <a:pt x="47" y="3"/>
                  </a:cubicBezTo>
                  <a:cubicBezTo>
                    <a:pt x="43" y="1"/>
                    <a:pt x="39" y="0"/>
                    <a:pt x="34" y="0"/>
                  </a:cubicBezTo>
                </a:path>
              </a:pathLst>
            </a:custGeom>
            <a:solidFill>
              <a:srgbClr val="61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9668514" y="2724710"/>
              <a:ext cx="2523482" cy="1713142"/>
            </a:xfrm>
            <a:custGeom>
              <a:avLst/>
              <a:gdLst>
                <a:gd name="T0" fmla="*/ 43 w 752"/>
                <a:gd name="T1" fmla="*/ 0 h 511"/>
                <a:gd name="T2" fmla="*/ 43 w 752"/>
                <a:gd name="T3" fmla="*/ 0 h 511"/>
                <a:gd name="T4" fmla="*/ 43 w 752"/>
                <a:gd name="T5" fmla="*/ 43 h 511"/>
                <a:gd name="T6" fmla="*/ 22 w 752"/>
                <a:gd name="T7" fmla="*/ 52 h 511"/>
                <a:gd name="T8" fmla="*/ 0 w 752"/>
                <a:gd name="T9" fmla="*/ 43 h 511"/>
                <a:gd name="T10" fmla="*/ 752 w 752"/>
                <a:gd name="T11" fmla="*/ 511 h 511"/>
                <a:gd name="T12" fmla="*/ 752 w 752"/>
                <a:gd name="T13" fmla="*/ 447 h 511"/>
                <a:gd name="T14" fmla="*/ 43 w 752"/>
                <a:gd name="T15" fmla="*/ 0 h 511"/>
                <a:gd name="T16" fmla="*/ 43 w 752"/>
                <a:gd name="T17" fmla="*/ 0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2" h="511">
                  <a:moveTo>
                    <a:pt x="43" y="0"/>
                  </a:moveTo>
                  <a:cubicBezTo>
                    <a:pt x="43" y="0"/>
                    <a:pt x="43" y="0"/>
                    <a:pt x="43" y="0"/>
                  </a:cubicBezTo>
                  <a:cubicBezTo>
                    <a:pt x="55" y="12"/>
                    <a:pt x="55" y="31"/>
                    <a:pt x="43" y="43"/>
                  </a:cubicBezTo>
                  <a:cubicBezTo>
                    <a:pt x="37" y="49"/>
                    <a:pt x="29" y="52"/>
                    <a:pt x="22" y="52"/>
                  </a:cubicBezTo>
                  <a:cubicBezTo>
                    <a:pt x="14" y="52"/>
                    <a:pt x="6" y="49"/>
                    <a:pt x="0" y="43"/>
                  </a:cubicBezTo>
                  <a:cubicBezTo>
                    <a:pt x="214" y="257"/>
                    <a:pt x="467" y="415"/>
                    <a:pt x="752" y="511"/>
                  </a:cubicBezTo>
                  <a:cubicBezTo>
                    <a:pt x="752" y="447"/>
                    <a:pt x="752" y="447"/>
                    <a:pt x="752" y="447"/>
                  </a:cubicBezTo>
                  <a:cubicBezTo>
                    <a:pt x="484" y="353"/>
                    <a:pt x="246" y="203"/>
                    <a:pt x="43" y="0"/>
                  </a:cubicBezTo>
                  <a:cubicBezTo>
                    <a:pt x="43" y="0"/>
                    <a:pt x="43" y="0"/>
                    <a:pt x="43" y="0"/>
                  </a:cubicBezTo>
                </a:path>
              </a:pathLst>
            </a:custGeom>
            <a:solidFill>
              <a:srgbClr val="FFDD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9630446" y="2697516"/>
              <a:ext cx="222982" cy="201228"/>
            </a:xfrm>
            <a:custGeom>
              <a:avLst/>
              <a:gdLst>
                <a:gd name="T0" fmla="*/ 34 w 67"/>
                <a:gd name="T1" fmla="*/ 0 h 61"/>
                <a:gd name="T2" fmla="*/ 12 w 67"/>
                <a:gd name="T3" fmla="*/ 9 h 61"/>
                <a:gd name="T4" fmla="*/ 12 w 67"/>
                <a:gd name="T5" fmla="*/ 52 h 61"/>
                <a:gd name="T6" fmla="*/ 12 w 67"/>
                <a:gd name="T7" fmla="*/ 52 h 61"/>
                <a:gd name="T8" fmla="*/ 34 w 67"/>
                <a:gd name="T9" fmla="*/ 61 h 61"/>
                <a:gd name="T10" fmla="*/ 55 w 67"/>
                <a:gd name="T11" fmla="*/ 52 h 61"/>
                <a:gd name="T12" fmla="*/ 55 w 67"/>
                <a:gd name="T13" fmla="*/ 9 h 61"/>
                <a:gd name="T14" fmla="*/ 55 w 67"/>
                <a:gd name="T15" fmla="*/ 9 h 61"/>
                <a:gd name="T16" fmla="*/ 34 w 6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1">
                  <a:moveTo>
                    <a:pt x="34" y="0"/>
                  </a:moveTo>
                  <a:cubicBezTo>
                    <a:pt x="26" y="0"/>
                    <a:pt x="18" y="3"/>
                    <a:pt x="12" y="9"/>
                  </a:cubicBezTo>
                  <a:cubicBezTo>
                    <a:pt x="0" y="21"/>
                    <a:pt x="0" y="40"/>
                    <a:pt x="12" y="52"/>
                  </a:cubicBezTo>
                  <a:cubicBezTo>
                    <a:pt x="12" y="52"/>
                    <a:pt x="12" y="52"/>
                    <a:pt x="12" y="52"/>
                  </a:cubicBezTo>
                  <a:cubicBezTo>
                    <a:pt x="18" y="58"/>
                    <a:pt x="26" y="61"/>
                    <a:pt x="34" y="61"/>
                  </a:cubicBezTo>
                  <a:cubicBezTo>
                    <a:pt x="41" y="61"/>
                    <a:pt x="49" y="58"/>
                    <a:pt x="55" y="52"/>
                  </a:cubicBezTo>
                  <a:cubicBezTo>
                    <a:pt x="67" y="40"/>
                    <a:pt x="67" y="21"/>
                    <a:pt x="55" y="9"/>
                  </a:cubicBezTo>
                  <a:cubicBezTo>
                    <a:pt x="55" y="9"/>
                    <a:pt x="55" y="9"/>
                    <a:pt x="55" y="9"/>
                  </a:cubicBezTo>
                  <a:cubicBezTo>
                    <a:pt x="49" y="3"/>
                    <a:pt x="41" y="0"/>
                    <a:pt x="34" y="0"/>
                  </a:cubicBezTo>
                </a:path>
              </a:pathLst>
            </a:custGeom>
            <a:solidFill>
              <a:srgbClr val="DFD2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矩形 259"/>
          <p:cNvSpPr>
            <a:spLocks noChangeArrowheads="1"/>
          </p:cNvSpPr>
          <p:nvPr/>
        </p:nvSpPr>
        <p:spPr bwMode="auto">
          <a:xfrm>
            <a:off x="3797888" y="3299381"/>
            <a:ext cx="52432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pPr>
            <a:r>
              <a:rPr lang="zh-CN" altLang="en-US" sz="4000" spc="600" dirty="0">
                <a:solidFill>
                  <a:srgbClr val="F37165"/>
                </a:solidFill>
                <a:latin typeface="方正尚酷简体" panose="03000509000000000000" pitchFamily="65" charset="-122"/>
                <a:ea typeface="方正尚酷简体" panose="03000509000000000000" pitchFamily="65" charset="-122"/>
              </a:rPr>
              <a:t>活动整体思路</a:t>
            </a:r>
          </a:p>
        </p:txBody>
      </p:sp>
      <p:sp>
        <p:nvSpPr>
          <p:cNvPr id="35" name="矩形 259"/>
          <p:cNvSpPr>
            <a:spLocks noChangeArrowheads="1"/>
          </p:cNvSpPr>
          <p:nvPr/>
        </p:nvSpPr>
        <p:spPr bwMode="auto">
          <a:xfrm>
            <a:off x="3474506" y="4044732"/>
            <a:ext cx="589004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400" dirty="0">
                <a:latin typeface="微软雅黑 Light" panose="020B0502040204020203" pitchFamily="34" charset="-122"/>
                <a:ea typeface="微软雅黑 Light" panose="020B0502040204020203" pitchFamily="34" charset="-122"/>
                <a:cs typeface="Arial" panose="020B0604020202020204" pitchFamily="34" charset="0"/>
              </a:rPr>
              <a:t>We have many PowerPoint </a:t>
            </a:r>
            <a:r>
              <a:rPr lang="zh-CN" altLang="en-US" sz="1400" dirty="0">
                <a:latin typeface="微软雅黑 Light" panose="020B0502040204020203" pitchFamily="34" charset="-122"/>
                <a:ea typeface="微软雅黑 Light" panose="020B0502040204020203" pitchFamily="34" charset="-122"/>
                <a:cs typeface="Arial" panose="020B0604020202020204" pitchFamily="34" charset="0"/>
              </a:rPr>
              <a:t>templates</a:t>
            </a:r>
            <a:r>
              <a:rPr lang="en-US" altLang="zh-CN" sz="1400" dirty="0">
                <a:latin typeface="微软雅黑 Light" panose="020B0502040204020203" pitchFamily="34" charset="-122"/>
                <a:ea typeface="微软雅黑 Light" panose="020B0502040204020203" pitchFamily="34" charset="-122"/>
                <a:cs typeface="Arial" panose="020B0604020202020204" pitchFamily="34" charset="0"/>
              </a:rPr>
              <a:t> that has been specifically designed to help anyone that is stepping into the world of PowerPoint for the very first time.</a:t>
            </a:r>
            <a:endParaRPr lang="zh-CN" altLang="en-US" sz="1400" dirty="0">
              <a:latin typeface="微软雅黑 Light" panose="020B0502040204020203" pitchFamily="34" charset="-122"/>
              <a:ea typeface="微软雅黑 Light" panose="020B0502040204020203" pitchFamily="34" charset="-122"/>
              <a:cs typeface="Arial" panose="020B0604020202020204" pitchFamily="34" charset="0"/>
            </a:endParaRPr>
          </a:p>
        </p:txBody>
      </p:sp>
      <p:sp>
        <p:nvSpPr>
          <p:cNvPr id="36" name="矩形 35"/>
          <p:cNvSpPr/>
          <p:nvPr/>
        </p:nvSpPr>
        <p:spPr>
          <a:xfrm>
            <a:off x="5273720" y="1606172"/>
            <a:ext cx="2291614" cy="1862048"/>
          </a:xfrm>
          <a:prstGeom prst="rect">
            <a:avLst/>
          </a:prstGeom>
          <a:effectLst/>
        </p:spPr>
        <p:txBody>
          <a:bodyPr wrap="square">
            <a:spAutoFit/>
          </a:bodyPr>
          <a:lstStyle/>
          <a:p>
            <a:pPr algn="ctr"/>
            <a:r>
              <a:rPr lang="en-US" altLang="zh-CN" sz="11500" dirty="0">
                <a:solidFill>
                  <a:srgbClr val="F37165"/>
                </a:solidFill>
                <a:latin typeface="Agency FB" panose="020B0503020202020204" pitchFamily="34" charset="0"/>
                <a:ea typeface="腾祥澜黑简" panose="01010104010101010101" pitchFamily="2" charset="-122"/>
                <a:cs typeface="Arial" panose="020B0604020202020204" pitchFamily="34" charset="0"/>
              </a:rPr>
              <a:t>01</a:t>
            </a:r>
            <a:endParaRPr lang="zh-CN" altLang="en-US" sz="11500" dirty="0">
              <a:solidFill>
                <a:srgbClr val="F37165"/>
              </a:solidFill>
              <a:latin typeface="Agency FB" panose="020B0503020202020204" pitchFamily="34" charset="0"/>
              <a:ea typeface="腾祥澜黑简" panose="01010104010101010101" pitchFamily="2" charset="-122"/>
              <a:cs typeface="Arial" panose="020B0604020202020204" pitchFamily="34" charset="0"/>
            </a:endParaRPr>
          </a:p>
        </p:txBody>
      </p:sp>
    </p:spTree>
    <p:extLst>
      <p:ext uri="{BB962C8B-B14F-4D97-AF65-F5344CB8AC3E}">
        <p14:creationId xmlns:p14="http://schemas.microsoft.com/office/powerpoint/2010/main" val="33710714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p:transition advClick="0" advTm="3000"/>
    </mc:Fallback>
  </mc:AlternateContent>
  <p:timing>
    <p:tnLst>
      <p:par>
        <p:cTn id="1" dur="indefinite" restart="never" nodeType="tmRoot"/>
      </p:par>
    </p:tnLst>
  </p:timing>
</p:sld>
</file>

<file path=ppt/slides/slide4.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37165"/>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37165"/>
                </a:solidFill>
                <a:latin typeface="方正尚酷简体" panose="03000509000000000000" pitchFamily="65" charset="-122"/>
                <a:ea typeface="方正尚酷简体" panose="03000509000000000000" pitchFamily="65" charset="-122"/>
              </a:rPr>
              <a:t>一、活动整体思路</a:t>
            </a:r>
          </a:p>
        </p:txBody>
      </p:sp>
      <p:sp>
        <p:nvSpPr>
          <p:cNvPr id="5" name="矩形 4"/>
          <p:cNvSpPr/>
          <p:nvPr/>
        </p:nvSpPr>
        <p:spPr>
          <a:xfrm>
            <a:off x="2395949" y="2367178"/>
            <a:ext cx="3348385" cy="812530"/>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6" name="矩形 5"/>
          <p:cNvSpPr/>
          <p:nvPr/>
        </p:nvSpPr>
        <p:spPr>
          <a:xfrm>
            <a:off x="2395950" y="2013654"/>
            <a:ext cx="1210588" cy="400110"/>
          </a:xfrm>
          <a:prstGeom prst="rect">
            <a:avLst/>
          </a:prstGeom>
        </p:spPr>
        <p:txBody>
          <a:bodyPr wrap="none">
            <a:spAutoFit/>
          </a:bodyPr>
          <a:lstStyle/>
          <a:p>
            <a:r>
              <a:rPr lang="zh-CN" altLang="en-US" sz="2000" dirty="0">
                <a:solidFill>
                  <a:srgbClr val="FFDD33"/>
                </a:solidFill>
                <a:latin typeface="迷你简菱心" panose="02010609000101010101" pitchFamily="49" charset="-122"/>
                <a:ea typeface="迷你简菱心" panose="02010609000101010101" pitchFamily="49" charset="-122"/>
              </a:rPr>
              <a:t>活动背景</a:t>
            </a:r>
          </a:p>
        </p:txBody>
      </p:sp>
      <p:sp>
        <p:nvSpPr>
          <p:cNvPr id="7" name="Rounded Rectangle 14"/>
          <p:cNvSpPr>
            <a:spLocks noChangeAspect="1"/>
          </p:cNvSpPr>
          <p:nvPr/>
        </p:nvSpPr>
        <p:spPr>
          <a:xfrm>
            <a:off x="1485072" y="2090252"/>
            <a:ext cx="760664" cy="760664"/>
          </a:xfrm>
          <a:prstGeom prst="roundRect">
            <a:avLst/>
          </a:prstGeom>
          <a:solidFill>
            <a:srgbClr val="FFDD33"/>
          </a:solidFill>
          <a:ln w="25400">
            <a:noFill/>
          </a:ln>
        </p:spPr>
        <p:txBody>
          <a:bodyPr vert="horz" wrap="square" lIns="0" tIns="0" rIns="0" bIns="0" numCol="1" anchor="ctr" anchorCtr="0" compatLnSpc="1">
            <a:prstTxWarp prst="textNoShape">
              <a:avLst/>
            </a:prstTxWarp>
          </a:bodyPr>
          <a:lstStyle/>
          <a:p>
            <a:pPr algn="ctr"/>
            <a:r>
              <a:rPr lang="en-US" altLang="zh-CN" sz="3200" dirty="0">
                <a:solidFill>
                  <a:schemeClr val="bg1"/>
                </a:solidFill>
                <a:latin typeface="Agency FB" panose="020B0503020202020204" pitchFamily="34" charset="0"/>
                <a:sym typeface="Arial" panose="020B0604020202020204" pitchFamily="34" charset="0"/>
              </a:rPr>
              <a:t>01</a:t>
            </a:r>
            <a:endParaRPr lang="zh-CN" altLang="zh-CN" sz="3200" dirty="0">
              <a:solidFill>
                <a:schemeClr val="bg1"/>
              </a:solidFill>
              <a:latin typeface="Agency FB" panose="020B0503020202020204" pitchFamily="34" charset="0"/>
              <a:sym typeface="Arial" panose="020B0604020202020204" pitchFamily="34" charset="0"/>
            </a:endParaRPr>
          </a:p>
        </p:txBody>
      </p:sp>
      <p:sp>
        <p:nvSpPr>
          <p:cNvPr id="8" name="矩形 7"/>
          <p:cNvSpPr/>
          <p:nvPr/>
        </p:nvSpPr>
        <p:spPr>
          <a:xfrm>
            <a:off x="2395949" y="3667658"/>
            <a:ext cx="3348385" cy="812530"/>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9" name="矩形 8"/>
          <p:cNvSpPr/>
          <p:nvPr/>
        </p:nvSpPr>
        <p:spPr>
          <a:xfrm>
            <a:off x="2395950" y="3314134"/>
            <a:ext cx="1210588" cy="400110"/>
          </a:xfrm>
          <a:prstGeom prst="rect">
            <a:avLst/>
          </a:prstGeom>
        </p:spPr>
        <p:txBody>
          <a:bodyPr wrap="none">
            <a:spAutoFit/>
          </a:bodyPr>
          <a:lstStyle/>
          <a:p>
            <a:r>
              <a:rPr lang="zh-CN" altLang="en-US" sz="2000" dirty="0">
                <a:solidFill>
                  <a:srgbClr val="F37165"/>
                </a:solidFill>
                <a:latin typeface="迷你简菱心" panose="02010609000101010101" pitchFamily="49" charset="-122"/>
                <a:ea typeface="迷你简菱心" panose="02010609000101010101" pitchFamily="49" charset="-122"/>
              </a:rPr>
              <a:t>活动背景</a:t>
            </a:r>
          </a:p>
        </p:txBody>
      </p:sp>
      <p:sp>
        <p:nvSpPr>
          <p:cNvPr id="10" name="Rounded Rectangle 14"/>
          <p:cNvSpPr>
            <a:spLocks noChangeAspect="1"/>
          </p:cNvSpPr>
          <p:nvPr/>
        </p:nvSpPr>
        <p:spPr>
          <a:xfrm>
            <a:off x="1485072" y="3390732"/>
            <a:ext cx="760664" cy="760664"/>
          </a:xfrm>
          <a:prstGeom prst="roundRect">
            <a:avLst/>
          </a:prstGeom>
          <a:solidFill>
            <a:srgbClr val="F37165"/>
          </a:solidFill>
          <a:ln w="25400">
            <a:noFill/>
          </a:ln>
        </p:spPr>
        <p:txBody>
          <a:bodyPr vert="horz" wrap="square" lIns="0" tIns="0" rIns="0" bIns="0" numCol="1" anchor="ctr" anchorCtr="0" compatLnSpc="1">
            <a:prstTxWarp prst="textNoShape">
              <a:avLst/>
            </a:prstTxWarp>
          </a:bodyPr>
          <a:lstStyle/>
          <a:p>
            <a:pPr algn="ctr"/>
            <a:r>
              <a:rPr lang="en-US" altLang="zh-CN" sz="3200" dirty="0">
                <a:solidFill>
                  <a:schemeClr val="bg1"/>
                </a:solidFill>
                <a:latin typeface="Agency FB" panose="020B0503020202020204" pitchFamily="34" charset="0"/>
                <a:sym typeface="Arial" panose="020B0604020202020204" pitchFamily="34" charset="0"/>
              </a:rPr>
              <a:t>02</a:t>
            </a:r>
            <a:endParaRPr lang="zh-CN" altLang="zh-CN" sz="3200" dirty="0">
              <a:solidFill>
                <a:schemeClr val="bg1"/>
              </a:solidFill>
              <a:latin typeface="Agency FB" panose="020B0503020202020204" pitchFamily="34" charset="0"/>
              <a:sym typeface="Arial" panose="020B0604020202020204" pitchFamily="34" charset="0"/>
            </a:endParaRPr>
          </a:p>
        </p:txBody>
      </p:sp>
      <p:sp>
        <p:nvSpPr>
          <p:cNvPr id="11" name="矩形 10"/>
          <p:cNvSpPr/>
          <p:nvPr/>
        </p:nvSpPr>
        <p:spPr>
          <a:xfrm>
            <a:off x="2395949" y="4956708"/>
            <a:ext cx="3348385" cy="812530"/>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12" name="矩形 11"/>
          <p:cNvSpPr/>
          <p:nvPr/>
        </p:nvSpPr>
        <p:spPr>
          <a:xfrm>
            <a:off x="2395950" y="4603184"/>
            <a:ext cx="1210588" cy="400110"/>
          </a:xfrm>
          <a:prstGeom prst="rect">
            <a:avLst/>
          </a:prstGeom>
        </p:spPr>
        <p:txBody>
          <a:bodyPr wrap="none">
            <a:spAutoFit/>
          </a:bodyPr>
          <a:lstStyle/>
          <a:p>
            <a:r>
              <a:rPr lang="zh-CN" altLang="en-US" sz="2000" dirty="0">
                <a:solidFill>
                  <a:srgbClr val="338AB8"/>
                </a:solidFill>
                <a:latin typeface="迷你简菱心" panose="02010609000101010101" pitchFamily="49" charset="-122"/>
                <a:ea typeface="迷你简菱心" panose="02010609000101010101" pitchFamily="49" charset="-122"/>
              </a:rPr>
              <a:t>活动背景</a:t>
            </a:r>
          </a:p>
        </p:txBody>
      </p:sp>
      <p:sp>
        <p:nvSpPr>
          <p:cNvPr id="13" name="Rounded Rectangle 14"/>
          <p:cNvSpPr>
            <a:spLocks noChangeAspect="1"/>
          </p:cNvSpPr>
          <p:nvPr/>
        </p:nvSpPr>
        <p:spPr>
          <a:xfrm>
            <a:off x="1485072" y="4679782"/>
            <a:ext cx="760664" cy="760664"/>
          </a:xfrm>
          <a:prstGeom prst="roundRect">
            <a:avLst/>
          </a:prstGeom>
          <a:solidFill>
            <a:srgbClr val="338AB8"/>
          </a:solidFill>
          <a:ln w="25400">
            <a:noFill/>
          </a:ln>
        </p:spPr>
        <p:txBody>
          <a:bodyPr vert="horz" wrap="square" lIns="0" tIns="0" rIns="0" bIns="0" numCol="1" anchor="ctr" anchorCtr="0" compatLnSpc="1">
            <a:prstTxWarp prst="textNoShape">
              <a:avLst/>
            </a:prstTxWarp>
          </a:bodyPr>
          <a:lstStyle/>
          <a:p>
            <a:pPr algn="ctr"/>
            <a:r>
              <a:rPr lang="en-US" altLang="zh-CN" sz="3200" dirty="0">
                <a:solidFill>
                  <a:schemeClr val="bg1"/>
                </a:solidFill>
                <a:latin typeface="Agency FB" panose="020B0503020202020204" pitchFamily="34" charset="0"/>
                <a:sym typeface="Arial" panose="020B0604020202020204" pitchFamily="34" charset="0"/>
              </a:rPr>
              <a:t>03</a:t>
            </a:r>
            <a:endParaRPr lang="zh-CN" altLang="zh-CN" sz="3200" dirty="0">
              <a:solidFill>
                <a:schemeClr val="bg1"/>
              </a:solidFill>
              <a:latin typeface="Agency FB" panose="020B0503020202020204" pitchFamily="34" charset="0"/>
              <a:sym typeface="Arial" panose="020B0604020202020204" pitchFamily="34" charset="0"/>
            </a:endParaRPr>
          </a:p>
        </p:txBody>
      </p:sp>
      <p:grpSp>
        <p:nvGrpSpPr>
          <p:cNvPr id="14" name="Group 7"/>
          <p:cNvGrpSpPr/>
          <p:nvPr/>
        </p:nvGrpSpPr>
        <p:grpSpPr>
          <a:xfrm>
            <a:off x="5487230" y="2090252"/>
            <a:ext cx="6016798" cy="3811979"/>
            <a:chOff x="4901105" y="2090748"/>
            <a:chExt cx="3519051" cy="2124076"/>
          </a:xfrm>
        </p:grpSpPr>
        <p:pic>
          <p:nvPicPr>
            <p:cNvPr id="15" name="Picture 53"/>
            <p:cNvPicPr>
              <a:picLocks noChangeAspect="1"/>
            </p:cNvPicPr>
            <p:nvPr/>
          </p:nvPicPr>
          <p:blipFill>
            <a:blip r:embed="Rbbe14337ccb24684"/>
            <a:srcRect/>
            <a:stretch>
              <a:fillRect/>
            </a:stretch>
          </p:blipFill>
          <p:spPr bwMode="auto">
            <a:xfrm>
              <a:off x="4901105" y="2090748"/>
              <a:ext cx="3519051" cy="2124076"/>
            </a:xfrm>
            <a:prstGeom prst="rect">
              <a:avLst/>
            </a:prstGeom>
            <a:noFill/>
            <a:ln w="9525">
              <a:noFill/>
              <a:miter lim="800000"/>
              <a:headEnd/>
              <a:tailEnd/>
            </a:ln>
          </p:spPr>
        </p:pic>
        <p:sp>
          <p:nvSpPr>
            <p:cNvPr id="16" name="Rectangle 9"/>
            <p:cNvSpPr/>
            <p:nvPr/>
          </p:nvSpPr>
          <p:spPr>
            <a:xfrm>
              <a:off x="5330923" y="2195514"/>
              <a:ext cx="2675358" cy="1674094"/>
            </a:xfrm>
            <a:prstGeom prst="rect">
              <a:avLst/>
            </a:prstGeom>
            <a:blipFill>
              <a:blip r:embed="Rae9f6e0b15d94659" cstate="email">
                <a:extLst>
                  <a:ext uri="{28A0092B-C50C-407E-A947-70E740481C1C}">
                    <a14:useLocalDpi xmlns:a14="http://schemas.microsoft.com/office/drawing/2010/main"/>
                  </a:ext>
                </a:extLst>
              </a:blip>
              <a:stretch>
                <a:fillRect/>
              </a:stretch>
            </a:blipFill>
            <a:ln>
              <a:noFill/>
            </a:ln>
            <a:effectLst>
              <a:outerShdw blurRad="63500" algn="ctr" rotWithShape="0">
                <a:prstClr val="black">
                  <a:alpha val="40000"/>
                </a:prstClr>
              </a:outerShdw>
            </a:effectLst>
          </p:spPr>
          <p:txBody>
            <a:bodyPr vert="horz" wrap="square" lIns="91392" tIns="45696" rIns="91392" bIns="45696" numCol="1" anchor="t" anchorCtr="0" compatLnSpc="1"/>
            <a:lstStyle/>
            <a:p>
              <a:pPr defTabSz="913943" fontAlgn="base">
                <a:spcBef>
                  <a:spcPct val="0"/>
                </a:spcBef>
                <a:spcAft>
                  <a:spcPct val="0"/>
                </a:spcAft>
              </a:pPr>
              <a:endParaRPr lang="id-ID" sz="1799">
                <a:solidFill>
                  <a:schemeClr val="tx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63573086"/>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5.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37165"/>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37165"/>
                </a:solidFill>
                <a:latin typeface="方正尚酷简体" panose="03000509000000000000" pitchFamily="65" charset="-122"/>
                <a:ea typeface="方正尚酷简体" panose="03000509000000000000" pitchFamily="65" charset="-122"/>
              </a:rPr>
              <a:t>一、活动整体思路</a:t>
            </a:r>
          </a:p>
        </p:txBody>
      </p:sp>
      <p:grpSp>
        <p:nvGrpSpPr>
          <p:cNvPr id="5" name="Group 4"/>
          <p:cNvGrpSpPr>
            <a:grpSpLocks noChangeAspect="1"/>
          </p:cNvGrpSpPr>
          <p:nvPr/>
        </p:nvGrpSpPr>
        <p:grpSpPr bwMode="auto">
          <a:xfrm>
            <a:off x="4280534" y="1803852"/>
            <a:ext cx="3168783" cy="4695647"/>
            <a:chOff x="1250" y="-1676"/>
            <a:chExt cx="5178" cy="7672"/>
          </a:xfrm>
          <a:solidFill>
            <a:srgbClr val="F37165"/>
          </a:solidFill>
          <a:effectLst>
            <a:outerShdw blurRad="190500" dist="127000" dir="2700000" algn="tl" rotWithShape="0">
              <a:prstClr val="black">
                <a:alpha val="30000"/>
              </a:prstClr>
            </a:outerShdw>
          </a:effectLst>
        </p:grpSpPr>
        <p:sp>
          <p:nvSpPr>
            <p:cNvPr id="6" name="Freeform 5"/>
            <p:cNvSpPr>
              <a:spLocks/>
            </p:cNvSpPr>
            <p:nvPr/>
          </p:nvSpPr>
          <p:spPr bwMode="auto">
            <a:xfrm>
              <a:off x="2830" y="4266"/>
              <a:ext cx="2020" cy="411"/>
            </a:xfrm>
            <a:custGeom>
              <a:avLst/>
              <a:gdLst>
                <a:gd name="T0" fmla="*/ 854 w 854"/>
                <a:gd name="T1" fmla="*/ 103 h 174"/>
                <a:gd name="T2" fmla="*/ 784 w 854"/>
                <a:gd name="T3" fmla="*/ 174 h 174"/>
                <a:gd name="T4" fmla="*/ 70 w 854"/>
                <a:gd name="T5" fmla="*/ 174 h 174"/>
                <a:gd name="T6" fmla="*/ 0 w 854"/>
                <a:gd name="T7" fmla="*/ 103 h 174"/>
                <a:gd name="T8" fmla="*/ 0 w 854"/>
                <a:gd name="T9" fmla="*/ 71 h 174"/>
                <a:gd name="T10" fmla="*/ 70 w 854"/>
                <a:gd name="T11" fmla="*/ 0 h 174"/>
                <a:gd name="T12" fmla="*/ 784 w 854"/>
                <a:gd name="T13" fmla="*/ 0 h 174"/>
                <a:gd name="T14" fmla="*/ 854 w 854"/>
                <a:gd name="T15" fmla="*/ 71 h 174"/>
                <a:gd name="T16" fmla="*/ 854 w 854"/>
                <a:gd name="T17" fmla="*/ 10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4" h="174">
                  <a:moveTo>
                    <a:pt x="854" y="103"/>
                  </a:moveTo>
                  <a:cubicBezTo>
                    <a:pt x="854" y="142"/>
                    <a:pt x="823" y="174"/>
                    <a:pt x="784" y="174"/>
                  </a:cubicBezTo>
                  <a:cubicBezTo>
                    <a:pt x="70" y="174"/>
                    <a:pt x="70" y="174"/>
                    <a:pt x="70" y="174"/>
                  </a:cubicBezTo>
                  <a:cubicBezTo>
                    <a:pt x="31" y="174"/>
                    <a:pt x="0" y="142"/>
                    <a:pt x="0" y="103"/>
                  </a:cubicBezTo>
                  <a:cubicBezTo>
                    <a:pt x="0" y="71"/>
                    <a:pt x="0" y="71"/>
                    <a:pt x="0" y="71"/>
                  </a:cubicBezTo>
                  <a:cubicBezTo>
                    <a:pt x="0" y="32"/>
                    <a:pt x="31" y="0"/>
                    <a:pt x="70" y="0"/>
                  </a:cubicBezTo>
                  <a:cubicBezTo>
                    <a:pt x="784" y="0"/>
                    <a:pt x="784" y="0"/>
                    <a:pt x="784" y="0"/>
                  </a:cubicBezTo>
                  <a:cubicBezTo>
                    <a:pt x="823" y="0"/>
                    <a:pt x="854" y="32"/>
                    <a:pt x="854" y="71"/>
                  </a:cubicBezTo>
                  <a:lnTo>
                    <a:pt x="854" y="103"/>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7" name="Freeform 6"/>
            <p:cNvSpPr>
              <a:spLocks/>
            </p:cNvSpPr>
            <p:nvPr/>
          </p:nvSpPr>
          <p:spPr bwMode="auto">
            <a:xfrm>
              <a:off x="2830" y="4705"/>
              <a:ext cx="2020" cy="412"/>
            </a:xfrm>
            <a:custGeom>
              <a:avLst/>
              <a:gdLst>
                <a:gd name="T0" fmla="*/ 854 w 854"/>
                <a:gd name="T1" fmla="*/ 103 h 174"/>
                <a:gd name="T2" fmla="*/ 784 w 854"/>
                <a:gd name="T3" fmla="*/ 174 h 174"/>
                <a:gd name="T4" fmla="*/ 70 w 854"/>
                <a:gd name="T5" fmla="*/ 174 h 174"/>
                <a:gd name="T6" fmla="*/ 0 w 854"/>
                <a:gd name="T7" fmla="*/ 103 h 174"/>
                <a:gd name="T8" fmla="*/ 0 w 854"/>
                <a:gd name="T9" fmla="*/ 70 h 174"/>
                <a:gd name="T10" fmla="*/ 70 w 854"/>
                <a:gd name="T11" fmla="*/ 0 h 174"/>
                <a:gd name="T12" fmla="*/ 784 w 854"/>
                <a:gd name="T13" fmla="*/ 0 h 174"/>
                <a:gd name="T14" fmla="*/ 854 w 854"/>
                <a:gd name="T15" fmla="*/ 70 h 174"/>
                <a:gd name="T16" fmla="*/ 854 w 854"/>
                <a:gd name="T17" fmla="*/ 10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4" h="174">
                  <a:moveTo>
                    <a:pt x="854" y="103"/>
                  </a:moveTo>
                  <a:cubicBezTo>
                    <a:pt x="854" y="142"/>
                    <a:pt x="823" y="174"/>
                    <a:pt x="784" y="174"/>
                  </a:cubicBezTo>
                  <a:cubicBezTo>
                    <a:pt x="70" y="174"/>
                    <a:pt x="70" y="174"/>
                    <a:pt x="70" y="174"/>
                  </a:cubicBezTo>
                  <a:cubicBezTo>
                    <a:pt x="31" y="174"/>
                    <a:pt x="0" y="142"/>
                    <a:pt x="0" y="103"/>
                  </a:cubicBezTo>
                  <a:cubicBezTo>
                    <a:pt x="0" y="70"/>
                    <a:pt x="0" y="70"/>
                    <a:pt x="0" y="70"/>
                  </a:cubicBezTo>
                  <a:cubicBezTo>
                    <a:pt x="0" y="31"/>
                    <a:pt x="31" y="0"/>
                    <a:pt x="70" y="0"/>
                  </a:cubicBezTo>
                  <a:cubicBezTo>
                    <a:pt x="784" y="0"/>
                    <a:pt x="784" y="0"/>
                    <a:pt x="784" y="0"/>
                  </a:cubicBezTo>
                  <a:cubicBezTo>
                    <a:pt x="823" y="0"/>
                    <a:pt x="854" y="31"/>
                    <a:pt x="854" y="70"/>
                  </a:cubicBezTo>
                  <a:lnTo>
                    <a:pt x="854" y="103"/>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8" name="Freeform 7"/>
            <p:cNvSpPr>
              <a:spLocks/>
            </p:cNvSpPr>
            <p:nvPr/>
          </p:nvSpPr>
          <p:spPr bwMode="auto">
            <a:xfrm>
              <a:off x="2925" y="5145"/>
              <a:ext cx="1830" cy="409"/>
            </a:xfrm>
            <a:custGeom>
              <a:avLst/>
              <a:gdLst>
                <a:gd name="T0" fmla="*/ 774 w 774"/>
                <a:gd name="T1" fmla="*/ 103 h 173"/>
                <a:gd name="T2" fmla="*/ 703 w 774"/>
                <a:gd name="T3" fmla="*/ 173 h 173"/>
                <a:gd name="T4" fmla="*/ 71 w 774"/>
                <a:gd name="T5" fmla="*/ 173 h 173"/>
                <a:gd name="T6" fmla="*/ 0 w 774"/>
                <a:gd name="T7" fmla="*/ 103 h 173"/>
                <a:gd name="T8" fmla="*/ 0 w 774"/>
                <a:gd name="T9" fmla="*/ 70 h 173"/>
                <a:gd name="T10" fmla="*/ 71 w 774"/>
                <a:gd name="T11" fmla="*/ 0 h 173"/>
                <a:gd name="T12" fmla="*/ 703 w 774"/>
                <a:gd name="T13" fmla="*/ 0 h 173"/>
                <a:gd name="T14" fmla="*/ 774 w 774"/>
                <a:gd name="T15" fmla="*/ 70 h 173"/>
                <a:gd name="T16" fmla="*/ 774 w 774"/>
                <a:gd name="T17" fmla="*/ 10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4" h="173">
                  <a:moveTo>
                    <a:pt x="774" y="103"/>
                  </a:moveTo>
                  <a:cubicBezTo>
                    <a:pt x="774" y="142"/>
                    <a:pt x="742" y="173"/>
                    <a:pt x="703" y="173"/>
                  </a:cubicBezTo>
                  <a:cubicBezTo>
                    <a:pt x="71" y="173"/>
                    <a:pt x="71" y="173"/>
                    <a:pt x="71" y="173"/>
                  </a:cubicBezTo>
                  <a:cubicBezTo>
                    <a:pt x="32" y="173"/>
                    <a:pt x="0" y="142"/>
                    <a:pt x="0" y="103"/>
                  </a:cubicBezTo>
                  <a:cubicBezTo>
                    <a:pt x="0" y="70"/>
                    <a:pt x="0" y="70"/>
                    <a:pt x="0" y="70"/>
                  </a:cubicBezTo>
                  <a:cubicBezTo>
                    <a:pt x="0" y="31"/>
                    <a:pt x="32" y="0"/>
                    <a:pt x="71" y="0"/>
                  </a:cubicBezTo>
                  <a:cubicBezTo>
                    <a:pt x="703" y="0"/>
                    <a:pt x="703" y="0"/>
                    <a:pt x="703" y="0"/>
                  </a:cubicBezTo>
                  <a:cubicBezTo>
                    <a:pt x="742" y="0"/>
                    <a:pt x="774" y="31"/>
                    <a:pt x="774" y="70"/>
                  </a:cubicBezTo>
                  <a:lnTo>
                    <a:pt x="774" y="103"/>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9" name="Freeform 8"/>
            <p:cNvSpPr>
              <a:spLocks/>
            </p:cNvSpPr>
            <p:nvPr/>
          </p:nvSpPr>
          <p:spPr bwMode="auto">
            <a:xfrm>
              <a:off x="3308" y="5585"/>
              <a:ext cx="1067" cy="411"/>
            </a:xfrm>
            <a:custGeom>
              <a:avLst/>
              <a:gdLst>
                <a:gd name="T0" fmla="*/ 451 w 451"/>
                <a:gd name="T1" fmla="*/ 104 h 174"/>
                <a:gd name="T2" fmla="*/ 380 w 451"/>
                <a:gd name="T3" fmla="*/ 174 h 174"/>
                <a:gd name="T4" fmla="*/ 70 w 451"/>
                <a:gd name="T5" fmla="*/ 174 h 174"/>
                <a:gd name="T6" fmla="*/ 0 w 451"/>
                <a:gd name="T7" fmla="*/ 104 h 174"/>
                <a:gd name="T8" fmla="*/ 0 w 451"/>
                <a:gd name="T9" fmla="*/ 71 h 174"/>
                <a:gd name="T10" fmla="*/ 70 w 451"/>
                <a:gd name="T11" fmla="*/ 0 h 174"/>
                <a:gd name="T12" fmla="*/ 380 w 451"/>
                <a:gd name="T13" fmla="*/ 0 h 174"/>
                <a:gd name="T14" fmla="*/ 451 w 451"/>
                <a:gd name="T15" fmla="*/ 71 h 174"/>
                <a:gd name="T16" fmla="*/ 451 w 451"/>
                <a:gd name="T17" fmla="*/ 10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1" h="174">
                  <a:moveTo>
                    <a:pt x="451" y="104"/>
                  </a:moveTo>
                  <a:cubicBezTo>
                    <a:pt x="451" y="143"/>
                    <a:pt x="419" y="174"/>
                    <a:pt x="380" y="174"/>
                  </a:cubicBezTo>
                  <a:cubicBezTo>
                    <a:pt x="70" y="174"/>
                    <a:pt x="70" y="174"/>
                    <a:pt x="70" y="174"/>
                  </a:cubicBezTo>
                  <a:cubicBezTo>
                    <a:pt x="31" y="174"/>
                    <a:pt x="0" y="143"/>
                    <a:pt x="0" y="104"/>
                  </a:cubicBezTo>
                  <a:cubicBezTo>
                    <a:pt x="0" y="71"/>
                    <a:pt x="0" y="71"/>
                    <a:pt x="0" y="71"/>
                  </a:cubicBezTo>
                  <a:cubicBezTo>
                    <a:pt x="0" y="32"/>
                    <a:pt x="31" y="0"/>
                    <a:pt x="70" y="0"/>
                  </a:cubicBezTo>
                  <a:cubicBezTo>
                    <a:pt x="380" y="0"/>
                    <a:pt x="380" y="0"/>
                    <a:pt x="380" y="0"/>
                  </a:cubicBezTo>
                  <a:cubicBezTo>
                    <a:pt x="419" y="0"/>
                    <a:pt x="451" y="32"/>
                    <a:pt x="451" y="71"/>
                  </a:cubicBezTo>
                  <a:lnTo>
                    <a:pt x="451" y="104"/>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10" name="Freeform 9"/>
            <p:cNvSpPr>
              <a:spLocks noEditPoints="1"/>
            </p:cNvSpPr>
            <p:nvPr/>
          </p:nvSpPr>
          <p:spPr bwMode="auto">
            <a:xfrm>
              <a:off x="3738" y="3478"/>
              <a:ext cx="525" cy="525"/>
            </a:xfrm>
            <a:custGeom>
              <a:avLst/>
              <a:gdLst>
                <a:gd name="T0" fmla="*/ 182 w 222"/>
                <a:gd name="T1" fmla="*/ 147 h 222"/>
                <a:gd name="T2" fmla="*/ 185 w 222"/>
                <a:gd name="T3" fmla="*/ 140 h 222"/>
                <a:gd name="T4" fmla="*/ 188 w 222"/>
                <a:gd name="T5" fmla="*/ 130 h 222"/>
                <a:gd name="T6" fmla="*/ 220 w 222"/>
                <a:gd name="T7" fmla="*/ 124 h 222"/>
                <a:gd name="T8" fmla="*/ 219 w 222"/>
                <a:gd name="T9" fmla="*/ 89 h 222"/>
                <a:gd name="T10" fmla="*/ 186 w 222"/>
                <a:gd name="T11" fmla="*/ 86 h 222"/>
                <a:gd name="T12" fmla="*/ 179 w 222"/>
                <a:gd name="T13" fmla="*/ 70 h 222"/>
                <a:gd name="T14" fmla="*/ 198 w 222"/>
                <a:gd name="T15" fmla="*/ 43 h 222"/>
                <a:gd name="T16" fmla="*/ 172 w 222"/>
                <a:gd name="T17" fmla="*/ 19 h 222"/>
                <a:gd name="T18" fmla="*/ 147 w 222"/>
                <a:gd name="T19" fmla="*/ 40 h 222"/>
                <a:gd name="T20" fmla="*/ 140 w 222"/>
                <a:gd name="T21" fmla="*/ 37 h 222"/>
                <a:gd name="T22" fmla="*/ 130 w 222"/>
                <a:gd name="T23" fmla="*/ 34 h 222"/>
                <a:gd name="T24" fmla="*/ 124 w 222"/>
                <a:gd name="T25" fmla="*/ 1 h 222"/>
                <a:gd name="T26" fmla="*/ 89 w 222"/>
                <a:gd name="T27" fmla="*/ 2 h 222"/>
                <a:gd name="T28" fmla="*/ 86 w 222"/>
                <a:gd name="T29" fmla="*/ 35 h 222"/>
                <a:gd name="T30" fmla="*/ 70 w 222"/>
                <a:gd name="T31" fmla="*/ 42 h 222"/>
                <a:gd name="T32" fmla="*/ 43 w 222"/>
                <a:gd name="T33" fmla="*/ 24 h 222"/>
                <a:gd name="T34" fmla="*/ 19 w 222"/>
                <a:gd name="T35" fmla="*/ 49 h 222"/>
                <a:gd name="T36" fmla="*/ 40 w 222"/>
                <a:gd name="T37" fmla="*/ 75 h 222"/>
                <a:gd name="T38" fmla="*/ 37 w 222"/>
                <a:gd name="T39" fmla="*/ 81 h 222"/>
                <a:gd name="T40" fmla="*/ 33 w 222"/>
                <a:gd name="T41" fmla="*/ 91 h 222"/>
                <a:gd name="T42" fmla="*/ 1 w 222"/>
                <a:gd name="T43" fmla="*/ 97 h 222"/>
                <a:gd name="T44" fmla="*/ 2 w 222"/>
                <a:gd name="T45" fmla="*/ 132 h 222"/>
                <a:gd name="T46" fmla="*/ 35 w 222"/>
                <a:gd name="T47" fmla="*/ 136 h 222"/>
                <a:gd name="T48" fmla="*/ 42 w 222"/>
                <a:gd name="T49" fmla="*/ 152 h 222"/>
                <a:gd name="T50" fmla="*/ 23 w 222"/>
                <a:gd name="T51" fmla="*/ 179 h 222"/>
                <a:gd name="T52" fmla="*/ 49 w 222"/>
                <a:gd name="T53" fmla="*/ 203 h 222"/>
                <a:gd name="T54" fmla="*/ 75 w 222"/>
                <a:gd name="T55" fmla="*/ 182 h 222"/>
                <a:gd name="T56" fmla="*/ 81 w 222"/>
                <a:gd name="T57" fmla="*/ 185 h 222"/>
                <a:gd name="T58" fmla="*/ 91 w 222"/>
                <a:gd name="T59" fmla="*/ 188 h 222"/>
                <a:gd name="T60" fmla="*/ 97 w 222"/>
                <a:gd name="T61" fmla="*/ 220 h 222"/>
                <a:gd name="T62" fmla="*/ 132 w 222"/>
                <a:gd name="T63" fmla="*/ 219 h 222"/>
                <a:gd name="T64" fmla="*/ 135 w 222"/>
                <a:gd name="T65" fmla="*/ 186 h 222"/>
                <a:gd name="T66" fmla="*/ 152 w 222"/>
                <a:gd name="T67" fmla="*/ 179 h 222"/>
                <a:gd name="T68" fmla="*/ 178 w 222"/>
                <a:gd name="T69" fmla="*/ 198 h 222"/>
                <a:gd name="T70" fmla="*/ 202 w 222"/>
                <a:gd name="T71" fmla="*/ 172 h 222"/>
                <a:gd name="T72" fmla="*/ 182 w 222"/>
                <a:gd name="T73" fmla="*/ 147 h 222"/>
                <a:gd name="T74" fmla="*/ 97 w 222"/>
                <a:gd name="T75" fmla="*/ 145 h 222"/>
                <a:gd name="T76" fmla="*/ 77 w 222"/>
                <a:gd name="T77" fmla="*/ 97 h 222"/>
                <a:gd name="T78" fmla="*/ 124 w 222"/>
                <a:gd name="T79" fmla="*/ 77 h 222"/>
                <a:gd name="T80" fmla="*/ 145 w 222"/>
                <a:gd name="T81" fmla="*/ 124 h 222"/>
                <a:gd name="T82" fmla="*/ 97 w 222"/>
                <a:gd name="T83" fmla="*/ 14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2" h="222">
                  <a:moveTo>
                    <a:pt x="182" y="147"/>
                  </a:moveTo>
                  <a:cubicBezTo>
                    <a:pt x="183" y="145"/>
                    <a:pt x="184" y="143"/>
                    <a:pt x="185" y="140"/>
                  </a:cubicBezTo>
                  <a:cubicBezTo>
                    <a:pt x="186" y="137"/>
                    <a:pt x="187" y="134"/>
                    <a:pt x="188" y="130"/>
                  </a:cubicBezTo>
                  <a:cubicBezTo>
                    <a:pt x="220" y="124"/>
                    <a:pt x="220" y="124"/>
                    <a:pt x="220" y="124"/>
                  </a:cubicBezTo>
                  <a:cubicBezTo>
                    <a:pt x="222" y="113"/>
                    <a:pt x="221" y="101"/>
                    <a:pt x="219" y="89"/>
                  </a:cubicBezTo>
                  <a:cubicBezTo>
                    <a:pt x="186" y="86"/>
                    <a:pt x="186" y="86"/>
                    <a:pt x="186" y="86"/>
                  </a:cubicBezTo>
                  <a:cubicBezTo>
                    <a:pt x="184" y="80"/>
                    <a:pt x="182" y="75"/>
                    <a:pt x="179" y="70"/>
                  </a:cubicBezTo>
                  <a:cubicBezTo>
                    <a:pt x="198" y="43"/>
                    <a:pt x="198" y="43"/>
                    <a:pt x="198" y="43"/>
                  </a:cubicBezTo>
                  <a:cubicBezTo>
                    <a:pt x="191" y="34"/>
                    <a:pt x="182" y="26"/>
                    <a:pt x="172" y="19"/>
                  </a:cubicBezTo>
                  <a:cubicBezTo>
                    <a:pt x="147" y="40"/>
                    <a:pt x="147" y="40"/>
                    <a:pt x="147" y="40"/>
                  </a:cubicBezTo>
                  <a:cubicBezTo>
                    <a:pt x="145" y="39"/>
                    <a:pt x="142" y="38"/>
                    <a:pt x="140" y="37"/>
                  </a:cubicBezTo>
                  <a:cubicBezTo>
                    <a:pt x="137" y="36"/>
                    <a:pt x="133" y="34"/>
                    <a:pt x="130" y="34"/>
                  </a:cubicBezTo>
                  <a:cubicBezTo>
                    <a:pt x="124" y="1"/>
                    <a:pt x="124" y="1"/>
                    <a:pt x="124" y="1"/>
                  </a:cubicBezTo>
                  <a:cubicBezTo>
                    <a:pt x="113" y="0"/>
                    <a:pt x="101" y="0"/>
                    <a:pt x="89" y="2"/>
                  </a:cubicBezTo>
                  <a:cubicBezTo>
                    <a:pt x="86" y="35"/>
                    <a:pt x="86" y="35"/>
                    <a:pt x="86" y="35"/>
                  </a:cubicBezTo>
                  <a:cubicBezTo>
                    <a:pt x="80" y="37"/>
                    <a:pt x="75" y="39"/>
                    <a:pt x="70" y="42"/>
                  </a:cubicBezTo>
                  <a:cubicBezTo>
                    <a:pt x="43" y="24"/>
                    <a:pt x="43" y="24"/>
                    <a:pt x="43" y="24"/>
                  </a:cubicBezTo>
                  <a:cubicBezTo>
                    <a:pt x="34" y="31"/>
                    <a:pt x="26" y="39"/>
                    <a:pt x="19" y="49"/>
                  </a:cubicBezTo>
                  <a:cubicBezTo>
                    <a:pt x="40" y="75"/>
                    <a:pt x="40" y="75"/>
                    <a:pt x="40" y="75"/>
                  </a:cubicBezTo>
                  <a:cubicBezTo>
                    <a:pt x="39" y="77"/>
                    <a:pt x="38" y="79"/>
                    <a:pt x="37" y="81"/>
                  </a:cubicBezTo>
                  <a:cubicBezTo>
                    <a:pt x="35" y="85"/>
                    <a:pt x="34" y="88"/>
                    <a:pt x="33" y="91"/>
                  </a:cubicBezTo>
                  <a:cubicBezTo>
                    <a:pt x="1" y="97"/>
                    <a:pt x="1" y="97"/>
                    <a:pt x="1" y="97"/>
                  </a:cubicBezTo>
                  <a:cubicBezTo>
                    <a:pt x="0" y="109"/>
                    <a:pt x="0" y="121"/>
                    <a:pt x="2" y="132"/>
                  </a:cubicBezTo>
                  <a:cubicBezTo>
                    <a:pt x="35" y="136"/>
                    <a:pt x="35" y="136"/>
                    <a:pt x="35" y="136"/>
                  </a:cubicBezTo>
                  <a:cubicBezTo>
                    <a:pt x="37" y="141"/>
                    <a:pt x="39" y="147"/>
                    <a:pt x="42" y="152"/>
                  </a:cubicBezTo>
                  <a:cubicBezTo>
                    <a:pt x="23" y="179"/>
                    <a:pt x="23" y="179"/>
                    <a:pt x="23" y="179"/>
                  </a:cubicBezTo>
                  <a:cubicBezTo>
                    <a:pt x="31" y="188"/>
                    <a:pt x="39" y="196"/>
                    <a:pt x="49" y="203"/>
                  </a:cubicBezTo>
                  <a:cubicBezTo>
                    <a:pt x="75" y="182"/>
                    <a:pt x="75" y="182"/>
                    <a:pt x="75" y="182"/>
                  </a:cubicBezTo>
                  <a:cubicBezTo>
                    <a:pt x="77" y="183"/>
                    <a:pt x="79" y="184"/>
                    <a:pt x="81" y="185"/>
                  </a:cubicBezTo>
                  <a:cubicBezTo>
                    <a:pt x="84" y="186"/>
                    <a:pt x="88" y="187"/>
                    <a:pt x="91" y="188"/>
                  </a:cubicBezTo>
                  <a:cubicBezTo>
                    <a:pt x="97" y="220"/>
                    <a:pt x="97" y="220"/>
                    <a:pt x="97" y="220"/>
                  </a:cubicBezTo>
                  <a:cubicBezTo>
                    <a:pt x="109" y="222"/>
                    <a:pt x="121" y="221"/>
                    <a:pt x="132" y="219"/>
                  </a:cubicBezTo>
                  <a:cubicBezTo>
                    <a:pt x="135" y="186"/>
                    <a:pt x="135" y="186"/>
                    <a:pt x="135" y="186"/>
                  </a:cubicBezTo>
                  <a:cubicBezTo>
                    <a:pt x="141" y="185"/>
                    <a:pt x="146" y="182"/>
                    <a:pt x="152" y="179"/>
                  </a:cubicBezTo>
                  <a:cubicBezTo>
                    <a:pt x="178" y="198"/>
                    <a:pt x="178" y="198"/>
                    <a:pt x="178" y="198"/>
                  </a:cubicBezTo>
                  <a:cubicBezTo>
                    <a:pt x="188" y="191"/>
                    <a:pt x="196" y="182"/>
                    <a:pt x="202" y="172"/>
                  </a:cubicBezTo>
                  <a:lnTo>
                    <a:pt x="182" y="147"/>
                  </a:lnTo>
                  <a:close/>
                  <a:moveTo>
                    <a:pt x="97" y="145"/>
                  </a:moveTo>
                  <a:cubicBezTo>
                    <a:pt x="78" y="137"/>
                    <a:pt x="69" y="116"/>
                    <a:pt x="77" y="97"/>
                  </a:cubicBezTo>
                  <a:cubicBezTo>
                    <a:pt x="84" y="78"/>
                    <a:pt x="106" y="69"/>
                    <a:pt x="124" y="77"/>
                  </a:cubicBezTo>
                  <a:cubicBezTo>
                    <a:pt x="143" y="84"/>
                    <a:pt x="152" y="106"/>
                    <a:pt x="145" y="124"/>
                  </a:cubicBezTo>
                  <a:cubicBezTo>
                    <a:pt x="137" y="143"/>
                    <a:pt x="116" y="152"/>
                    <a:pt x="97" y="145"/>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11" name="Freeform 10"/>
            <p:cNvSpPr>
              <a:spLocks noEditPoints="1"/>
            </p:cNvSpPr>
            <p:nvPr/>
          </p:nvSpPr>
          <p:spPr bwMode="auto">
            <a:xfrm>
              <a:off x="3464" y="3807"/>
              <a:ext cx="374" cy="373"/>
            </a:xfrm>
            <a:custGeom>
              <a:avLst/>
              <a:gdLst>
                <a:gd name="T0" fmla="*/ 129 w 158"/>
                <a:gd name="T1" fmla="*/ 105 h 158"/>
                <a:gd name="T2" fmla="*/ 131 w 158"/>
                <a:gd name="T3" fmla="*/ 100 h 158"/>
                <a:gd name="T4" fmla="*/ 134 w 158"/>
                <a:gd name="T5" fmla="*/ 93 h 158"/>
                <a:gd name="T6" fmla="*/ 157 w 158"/>
                <a:gd name="T7" fmla="*/ 90 h 158"/>
                <a:gd name="T8" fmla="*/ 157 w 158"/>
                <a:gd name="T9" fmla="*/ 65 h 158"/>
                <a:gd name="T10" fmla="*/ 133 w 158"/>
                <a:gd name="T11" fmla="*/ 62 h 158"/>
                <a:gd name="T12" fmla="*/ 128 w 158"/>
                <a:gd name="T13" fmla="*/ 50 h 158"/>
                <a:gd name="T14" fmla="*/ 142 w 158"/>
                <a:gd name="T15" fmla="*/ 31 h 158"/>
                <a:gd name="T16" fmla="*/ 124 w 158"/>
                <a:gd name="T17" fmla="*/ 14 h 158"/>
                <a:gd name="T18" fmla="*/ 106 w 158"/>
                <a:gd name="T19" fmla="*/ 29 h 158"/>
                <a:gd name="T20" fmla="*/ 101 w 158"/>
                <a:gd name="T21" fmla="*/ 26 h 158"/>
                <a:gd name="T22" fmla="*/ 94 w 158"/>
                <a:gd name="T23" fmla="*/ 24 h 158"/>
                <a:gd name="T24" fmla="*/ 90 w 158"/>
                <a:gd name="T25" fmla="*/ 1 h 158"/>
                <a:gd name="T26" fmla="*/ 65 w 158"/>
                <a:gd name="T27" fmla="*/ 1 h 158"/>
                <a:gd name="T28" fmla="*/ 62 w 158"/>
                <a:gd name="T29" fmla="*/ 25 h 158"/>
                <a:gd name="T30" fmla="*/ 51 w 158"/>
                <a:gd name="T31" fmla="*/ 30 h 158"/>
                <a:gd name="T32" fmla="*/ 32 w 158"/>
                <a:gd name="T33" fmla="*/ 16 h 158"/>
                <a:gd name="T34" fmla="*/ 15 w 158"/>
                <a:gd name="T35" fmla="*/ 34 h 158"/>
                <a:gd name="T36" fmla="*/ 29 w 158"/>
                <a:gd name="T37" fmla="*/ 52 h 158"/>
                <a:gd name="T38" fmla="*/ 27 w 158"/>
                <a:gd name="T39" fmla="*/ 57 h 158"/>
                <a:gd name="T40" fmla="*/ 25 w 158"/>
                <a:gd name="T41" fmla="*/ 64 h 158"/>
                <a:gd name="T42" fmla="*/ 1 w 158"/>
                <a:gd name="T43" fmla="*/ 68 h 158"/>
                <a:gd name="T44" fmla="*/ 2 w 158"/>
                <a:gd name="T45" fmla="*/ 93 h 158"/>
                <a:gd name="T46" fmla="*/ 25 w 158"/>
                <a:gd name="T47" fmla="*/ 95 h 158"/>
                <a:gd name="T48" fmla="*/ 30 w 158"/>
                <a:gd name="T49" fmla="*/ 107 h 158"/>
                <a:gd name="T50" fmla="*/ 16 w 158"/>
                <a:gd name="T51" fmla="*/ 126 h 158"/>
                <a:gd name="T52" fmla="*/ 34 w 158"/>
                <a:gd name="T53" fmla="*/ 143 h 158"/>
                <a:gd name="T54" fmla="*/ 53 w 158"/>
                <a:gd name="T55" fmla="*/ 129 h 158"/>
                <a:gd name="T56" fmla="*/ 57 w 158"/>
                <a:gd name="T57" fmla="*/ 131 h 158"/>
                <a:gd name="T58" fmla="*/ 65 w 158"/>
                <a:gd name="T59" fmla="*/ 133 h 158"/>
                <a:gd name="T60" fmla="*/ 68 w 158"/>
                <a:gd name="T61" fmla="*/ 156 h 158"/>
                <a:gd name="T62" fmla="*/ 93 w 158"/>
                <a:gd name="T63" fmla="*/ 156 h 158"/>
                <a:gd name="T64" fmla="*/ 96 w 158"/>
                <a:gd name="T65" fmla="*/ 133 h 158"/>
                <a:gd name="T66" fmla="*/ 107 w 158"/>
                <a:gd name="T67" fmla="*/ 128 h 158"/>
                <a:gd name="T68" fmla="*/ 126 w 158"/>
                <a:gd name="T69" fmla="*/ 141 h 158"/>
                <a:gd name="T70" fmla="*/ 144 w 158"/>
                <a:gd name="T71" fmla="*/ 123 h 158"/>
                <a:gd name="T72" fmla="*/ 129 w 158"/>
                <a:gd name="T73" fmla="*/ 105 h 158"/>
                <a:gd name="T74" fmla="*/ 69 w 158"/>
                <a:gd name="T75" fmla="*/ 103 h 158"/>
                <a:gd name="T76" fmla="*/ 55 w 158"/>
                <a:gd name="T77" fmla="*/ 69 h 158"/>
                <a:gd name="T78" fmla="*/ 89 w 158"/>
                <a:gd name="T79" fmla="*/ 55 h 158"/>
                <a:gd name="T80" fmla="*/ 103 w 158"/>
                <a:gd name="T81" fmla="*/ 89 h 158"/>
                <a:gd name="T82" fmla="*/ 69 w 158"/>
                <a:gd name="T83" fmla="*/ 10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 h="158">
                  <a:moveTo>
                    <a:pt x="129" y="105"/>
                  </a:moveTo>
                  <a:cubicBezTo>
                    <a:pt x="130" y="103"/>
                    <a:pt x="131" y="102"/>
                    <a:pt x="131" y="100"/>
                  </a:cubicBezTo>
                  <a:cubicBezTo>
                    <a:pt x="132" y="98"/>
                    <a:pt x="133" y="96"/>
                    <a:pt x="134" y="93"/>
                  </a:cubicBezTo>
                  <a:cubicBezTo>
                    <a:pt x="157" y="90"/>
                    <a:pt x="157" y="90"/>
                    <a:pt x="157" y="90"/>
                  </a:cubicBezTo>
                  <a:cubicBezTo>
                    <a:pt x="158" y="81"/>
                    <a:pt x="158" y="73"/>
                    <a:pt x="157" y="65"/>
                  </a:cubicBezTo>
                  <a:cubicBezTo>
                    <a:pt x="133" y="62"/>
                    <a:pt x="133" y="62"/>
                    <a:pt x="133" y="62"/>
                  </a:cubicBezTo>
                  <a:cubicBezTo>
                    <a:pt x="132" y="58"/>
                    <a:pt x="130" y="54"/>
                    <a:pt x="128" y="50"/>
                  </a:cubicBezTo>
                  <a:cubicBezTo>
                    <a:pt x="142" y="31"/>
                    <a:pt x="142" y="31"/>
                    <a:pt x="142" y="31"/>
                  </a:cubicBezTo>
                  <a:cubicBezTo>
                    <a:pt x="137" y="25"/>
                    <a:pt x="131" y="19"/>
                    <a:pt x="124" y="14"/>
                  </a:cubicBezTo>
                  <a:cubicBezTo>
                    <a:pt x="106" y="29"/>
                    <a:pt x="106" y="29"/>
                    <a:pt x="106" y="29"/>
                  </a:cubicBezTo>
                  <a:cubicBezTo>
                    <a:pt x="104" y="28"/>
                    <a:pt x="103" y="27"/>
                    <a:pt x="101" y="26"/>
                  </a:cubicBezTo>
                  <a:cubicBezTo>
                    <a:pt x="99" y="25"/>
                    <a:pt x="96" y="25"/>
                    <a:pt x="94" y="24"/>
                  </a:cubicBezTo>
                  <a:cubicBezTo>
                    <a:pt x="90" y="1"/>
                    <a:pt x="90" y="1"/>
                    <a:pt x="90" y="1"/>
                  </a:cubicBezTo>
                  <a:cubicBezTo>
                    <a:pt x="82" y="0"/>
                    <a:pt x="73" y="0"/>
                    <a:pt x="65" y="1"/>
                  </a:cubicBezTo>
                  <a:cubicBezTo>
                    <a:pt x="62" y="25"/>
                    <a:pt x="62" y="25"/>
                    <a:pt x="62" y="25"/>
                  </a:cubicBezTo>
                  <a:cubicBezTo>
                    <a:pt x="58" y="26"/>
                    <a:pt x="55" y="27"/>
                    <a:pt x="51" y="30"/>
                  </a:cubicBezTo>
                  <a:cubicBezTo>
                    <a:pt x="32" y="16"/>
                    <a:pt x="32" y="16"/>
                    <a:pt x="32" y="16"/>
                  </a:cubicBezTo>
                  <a:cubicBezTo>
                    <a:pt x="25" y="21"/>
                    <a:pt x="20" y="27"/>
                    <a:pt x="15" y="34"/>
                  </a:cubicBezTo>
                  <a:cubicBezTo>
                    <a:pt x="29" y="52"/>
                    <a:pt x="29" y="52"/>
                    <a:pt x="29" y="52"/>
                  </a:cubicBezTo>
                  <a:cubicBezTo>
                    <a:pt x="28" y="54"/>
                    <a:pt x="28" y="55"/>
                    <a:pt x="27" y="57"/>
                  </a:cubicBezTo>
                  <a:cubicBezTo>
                    <a:pt x="26" y="59"/>
                    <a:pt x="25" y="61"/>
                    <a:pt x="25" y="64"/>
                  </a:cubicBezTo>
                  <a:cubicBezTo>
                    <a:pt x="1" y="68"/>
                    <a:pt x="1" y="68"/>
                    <a:pt x="1" y="68"/>
                  </a:cubicBezTo>
                  <a:cubicBezTo>
                    <a:pt x="0" y="76"/>
                    <a:pt x="0" y="84"/>
                    <a:pt x="2" y="93"/>
                  </a:cubicBezTo>
                  <a:cubicBezTo>
                    <a:pt x="25" y="95"/>
                    <a:pt x="25" y="95"/>
                    <a:pt x="25" y="95"/>
                  </a:cubicBezTo>
                  <a:cubicBezTo>
                    <a:pt x="26" y="99"/>
                    <a:pt x="28" y="103"/>
                    <a:pt x="30" y="107"/>
                  </a:cubicBezTo>
                  <a:cubicBezTo>
                    <a:pt x="16" y="126"/>
                    <a:pt x="16" y="126"/>
                    <a:pt x="16" y="126"/>
                  </a:cubicBezTo>
                  <a:cubicBezTo>
                    <a:pt x="21" y="132"/>
                    <a:pt x="27" y="138"/>
                    <a:pt x="34" y="143"/>
                  </a:cubicBezTo>
                  <a:cubicBezTo>
                    <a:pt x="53" y="129"/>
                    <a:pt x="53" y="129"/>
                    <a:pt x="53" y="129"/>
                  </a:cubicBezTo>
                  <a:cubicBezTo>
                    <a:pt x="54" y="129"/>
                    <a:pt x="56" y="130"/>
                    <a:pt x="57" y="131"/>
                  </a:cubicBezTo>
                  <a:cubicBezTo>
                    <a:pt x="60" y="132"/>
                    <a:pt x="62" y="133"/>
                    <a:pt x="65" y="133"/>
                  </a:cubicBezTo>
                  <a:cubicBezTo>
                    <a:pt x="68" y="156"/>
                    <a:pt x="68" y="156"/>
                    <a:pt x="68" y="156"/>
                  </a:cubicBezTo>
                  <a:cubicBezTo>
                    <a:pt x="77" y="158"/>
                    <a:pt x="85" y="157"/>
                    <a:pt x="93" y="156"/>
                  </a:cubicBezTo>
                  <a:cubicBezTo>
                    <a:pt x="96" y="133"/>
                    <a:pt x="96" y="133"/>
                    <a:pt x="96" y="133"/>
                  </a:cubicBezTo>
                  <a:cubicBezTo>
                    <a:pt x="100" y="131"/>
                    <a:pt x="104" y="130"/>
                    <a:pt x="107" y="128"/>
                  </a:cubicBezTo>
                  <a:cubicBezTo>
                    <a:pt x="126" y="141"/>
                    <a:pt x="126" y="141"/>
                    <a:pt x="126" y="141"/>
                  </a:cubicBezTo>
                  <a:cubicBezTo>
                    <a:pt x="133" y="136"/>
                    <a:pt x="139" y="130"/>
                    <a:pt x="144" y="123"/>
                  </a:cubicBezTo>
                  <a:lnTo>
                    <a:pt x="129" y="105"/>
                  </a:lnTo>
                  <a:close/>
                  <a:moveTo>
                    <a:pt x="69" y="103"/>
                  </a:moveTo>
                  <a:cubicBezTo>
                    <a:pt x="56" y="97"/>
                    <a:pt x="50" y="82"/>
                    <a:pt x="55" y="69"/>
                  </a:cubicBezTo>
                  <a:cubicBezTo>
                    <a:pt x="61" y="55"/>
                    <a:pt x="76" y="49"/>
                    <a:pt x="89" y="55"/>
                  </a:cubicBezTo>
                  <a:cubicBezTo>
                    <a:pt x="103" y="60"/>
                    <a:pt x="109" y="75"/>
                    <a:pt x="103" y="89"/>
                  </a:cubicBezTo>
                  <a:cubicBezTo>
                    <a:pt x="98" y="102"/>
                    <a:pt x="82" y="108"/>
                    <a:pt x="69" y="103"/>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12" name="Freeform 11"/>
            <p:cNvSpPr>
              <a:spLocks noEditPoints="1"/>
            </p:cNvSpPr>
            <p:nvPr/>
          </p:nvSpPr>
          <p:spPr bwMode="auto">
            <a:xfrm>
              <a:off x="2522" y="3185"/>
              <a:ext cx="294" cy="296"/>
            </a:xfrm>
            <a:custGeom>
              <a:avLst/>
              <a:gdLst>
                <a:gd name="T0" fmla="*/ 124 w 124"/>
                <a:gd name="T1" fmla="*/ 67 h 125"/>
                <a:gd name="T2" fmla="*/ 124 w 124"/>
                <a:gd name="T3" fmla="*/ 58 h 125"/>
                <a:gd name="T4" fmla="*/ 111 w 124"/>
                <a:gd name="T5" fmla="*/ 53 h 125"/>
                <a:gd name="T6" fmla="*/ 109 w 124"/>
                <a:gd name="T7" fmla="*/ 47 h 125"/>
                <a:gd name="T8" fmla="*/ 119 w 124"/>
                <a:gd name="T9" fmla="*/ 36 h 125"/>
                <a:gd name="T10" fmla="*/ 114 w 124"/>
                <a:gd name="T11" fmla="*/ 27 h 125"/>
                <a:gd name="T12" fmla="*/ 99 w 124"/>
                <a:gd name="T13" fmla="*/ 30 h 125"/>
                <a:gd name="T14" fmla="*/ 99 w 124"/>
                <a:gd name="T15" fmla="*/ 30 h 125"/>
                <a:gd name="T16" fmla="*/ 95 w 124"/>
                <a:gd name="T17" fmla="*/ 26 h 125"/>
                <a:gd name="T18" fmla="*/ 95 w 124"/>
                <a:gd name="T19" fmla="*/ 26 h 125"/>
                <a:gd name="T20" fmla="*/ 98 w 124"/>
                <a:gd name="T21" fmla="*/ 11 h 125"/>
                <a:gd name="T22" fmla="*/ 89 w 124"/>
                <a:gd name="T23" fmla="*/ 6 h 125"/>
                <a:gd name="T24" fmla="*/ 78 w 124"/>
                <a:gd name="T25" fmla="*/ 16 h 125"/>
                <a:gd name="T26" fmla="*/ 78 w 124"/>
                <a:gd name="T27" fmla="*/ 16 h 125"/>
                <a:gd name="T28" fmla="*/ 72 w 124"/>
                <a:gd name="T29" fmla="*/ 14 h 125"/>
                <a:gd name="T30" fmla="*/ 72 w 124"/>
                <a:gd name="T31" fmla="*/ 14 h 125"/>
                <a:gd name="T32" fmla="*/ 67 w 124"/>
                <a:gd name="T33" fmla="*/ 0 h 125"/>
                <a:gd name="T34" fmla="*/ 57 w 124"/>
                <a:gd name="T35" fmla="*/ 0 h 125"/>
                <a:gd name="T36" fmla="*/ 52 w 124"/>
                <a:gd name="T37" fmla="*/ 14 h 125"/>
                <a:gd name="T38" fmla="*/ 53 w 124"/>
                <a:gd name="T39" fmla="*/ 14 h 125"/>
                <a:gd name="T40" fmla="*/ 47 w 124"/>
                <a:gd name="T41" fmla="*/ 16 h 125"/>
                <a:gd name="T42" fmla="*/ 47 w 124"/>
                <a:gd name="T43" fmla="*/ 16 h 125"/>
                <a:gd name="T44" fmla="*/ 35 w 124"/>
                <a:gd name="T45" fmla="*/ 6 h 125"/>
                <a:gd name="T46" fmla="*/ 27 w 124"/>
                <a:gd name="T47" fmla="*/ 11 h 125"/>
                <a:gd name="T48" fmla="*/ 30 w 124"/>
                <a:gd name="T49" fmla="*/ 26 h 125"/>
                <a:gd name="T50" fmla="*/ 30 w 124"/>
                <a:gd name="T51" fmla="*/ 26 h 125"/>
                <a:gd name="T52" fmla="*/ 25 w 124"/>
                <a:gd name="T53" fmla="*/ 30 h 125"/>
                <a:gd name="T54" fmla="*/ 25 w 124"/>
                <a:gd name="T55" fmla="*/ 30 h 125"/>
                <a:gd name="T56" fmla="*/ 11 w 124"/>
                <a:gd name="T57" fmla="*/ 27 h 125"/>
                <a:gd name="T58" fmla="*/ 6 w 124"/>
                <a:gd name="T59" fmla="*/ 36 h 125"/>
                <a:gd name="T60" fmla="*/ 16 w 124"/>
                <a:gd name="T61" fmla="*/ 47 h 125"/>
                <a:gd name="T62" fmla="*/ 14 w 124"/>
                <a:gd name="T63" fmla="*/ 53 h 125"/>
                <a:gd name="T64" fmla="*/ 0 w 124"/>
                <a:gd name="T65" fmla="*/ 58 h 125"/>
                <a:gd name="T66" fmla="*/ 0 w 124"/>
                <a:gd name="T67" fmla="*/ 67 h 125"/>
                <a:gd name="T68" fmla="*/ 14 w 124"/>
                <a:gd name="T69" fmla="*/ 72 h 125"/>
                <a:gd name="T70" fmla="*/ 16 w 124"/>
                <a:gd name="T71" fmla="*/ 78 h 125"/>
                <a:gd name="T72" fmla="*/ 6 w 124"/>
                <a:gd name="T73" fmla="*/ 89 h 125"/>
                <a:gd name="T74" fmla="*/ 11 w 124"/>
                <a:gd name="T75" fmla="*/ 98 h 125"/>
                <a:gd name="T76" fmla="*/ 25 w 124"/>
                <a:gd name="T77" fmla="*/ 95 h 125"/>
                <a:gd name="T78" fmla="*/ 30 w 124"/>
                <a:gd name="T79" fmla="*/ 100 h 125"/>
                <a:gd name="T80" fmla="*/ 27 w 124"/>
                <a:gd name="T81" fmla="*/ 114 h 125"/>
                <a:gd name="T82" fmla="*/ 35 w 124"/>
                <a:gd name="T83" fmla="*/ 119 h 125"/>
                <a:gd name="T84" fmla="*/ 46 w 124"/>
                <a:gd name="T85" fmla="*/ 109 h 125"/>
                <a:gd name="T86" fmla="*/ 53 w 124"/>
                <a:gd name="T87" fmla="*/ 111 h 125"/>
                <a:gd name="T88" fmla="*/ 57 w 124"/>
                <a:gd name="T89" fmla="*/ 125 h 125"/>
                <a:gd name="T90" fmla="*/ 67 w 124"/>
                <a:gd name="T91" fmla="*/ 125 h 125"/>
                <a:gd name="T92" fmla="*/ 72 w 124"/>
                <a:gd name="T93" fmla="*/ 111 h 125"/>
                <a:gd name="T94" fmla="*/ 78 w 124"/>
                <a:gd name="T95" fmla="*/ 109 h 125"/>
                <a:gd name="T96" fmla="*/ 89 w 124"/>
                <a:gd name="T97" fmla="*/ 119 h 125"/>
                <a:gd name="T98" fmla="*/ 98 w 124"/>
                <a:gd name="T99" fmla="*/ 114 h 125"/>
                <a:gd name="T100" fmla="*/ 95 w 124"/>
                <a:gd name="T101" fmla="*/ 100 h 125"/>
                <a:gd name="T102" fmla="*/ 99 w 124"/>
                <a:gd name="T103" fmla="*/ 95 h 125"/>
                <a:gd name="T104" fmla="*/ 114 w 124"/>
                <a:gd name="T105" fmla="*/ 98 h 125"/>
                <a:gd name="T106" fmla="*/ 119 w 124"/>
                <a:gd name="T107" fmla="*/ 89 h 125"/>
                <a:gd name="T108" fmla="*/ 109 w 124"/>
                <a:gd name="T109" fmla="*/ 78 h 125"/>
                <a:gd name="T110" fmla="*/ 111 w 124"/>
                <a:gd name="T111" fmla="*/ 72 h 125"/>
                <a:gd name="T112" fmla="*/ 124 w 124"/>
                <a:gd name="T113" fmla="*/ 67 h 125"/>
                <a:gd name="T114" fmla="*/ 62 w 124"/>
                <a:gd name="T115" fmla="*/ 87 h 125"/>
                <a:gd name="T116" fmla="*/ 38 w 124"/>
                <a:gd name="T117" fmla="*/ 63 h 125"/>
                <a:gd name="T118" fmla="*/ 62 w 124"/>
                <a:gd name="T119" fmla="*/ 38 h 125"/>
                <a:gd name="T120" fmla="*/ 87 w 124"/>
                <a:gd name="T121" fmla="*/ 63 h 125"/>
                <a:gd name="T122" fmla="*/ 62 w 124"/>
                <a:gd name="T123" fmla="*/ 8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 h="125">
                  <a:moveTo>
                    <a:pt x="124" y="67"/>
                  </a:moveTo>
                  <a:cubicBezTo>
                    <a:pt x="124" y="58"/>
                    <a:pt x="124" y="58"/>
                    <a:pt x="124" y="58"/>
                  </a:cubicBezTo>
                  <a:cubicBezTo>
                    <a:pt x="111" y="53"/>
                    <a:pt x="111" y="53"/>
                    <a:pt x="111" y="53"/>
                  </a:cubicBezTo>
                  <a:cubicBezTo>
                    <a:pt x="110" y="51"/>
                    <a:pt x="110" y="49"/>
                    <a:pt x="109" y="47"/>
                  </a:cubicBezTo>
                  <a:cubicBezTo>
                    <a:pt x="119" y="36"/>
                    <a:pt x="119" y="36"/>
                    <a:pt x="119" y="36"/>
                  </a:cubicBezTo>
                  <a:cubicBezTo>
                    <a:pt x="114" y="27"/>
                    <a:pt x="114" y="27"/>
                    <a:pt x="114" y="27"/>
                  </a:cubicBezTo>
                  <a:cubicBezTo>
                    <a:pt x="99" y="30"/>
                    <a:pt x="99" y="30"/>
                    <a:pt x="99" y="30"/>
                  </a:cubicBezTo>
                  <a:cubicBezTo>
                    <a:pt x="99" y="30"/>
                    <a:pt x="99" y="30"/>
                    <a:pt x="99" y="30"/>
                  </a:cubicBezTo>
                  <a:cubicBezTo>
                    <a:pt x="98" y="28"/>
                    <a:pt x="96" y="27"/>
                    <a:pt x="95" y="26"/>
                  </a:cubicBezTo>
                  <a:cubicBezTo>
                    <a:pt x="95" y="26"/>
                    <a:pt x="95" y="26"/>
                    <a:pt x="95" y="26"/>
                  </a:cubicBezTo>
                  <a:cubicBezTo>
                    <a:pt x="98" y="11"/>
                    <a:pt x="98" y="11"/>
                    <a:pt x="98" y="11"/>
                  </a:cubicBezTo>
                  <a:cubicBezTo>
                    <a:pt x="89" y="6"/>
                    <a:pt x="89" y="6"/>
                    <a:pt x="89" y="6"/>
                  </a:cubicBezTo>
                  <a:cubicBezTo>
                    <a:pt x="78" y="16"/>
                    <a:pt x="78" y="16"/>
                    <a:pt x="78" y="16"/>
                  </a:cubicBezTo>
                  <a:cubicBezTo>
                    <a:pt x="78" y="16"/>
                    <a:pt x="78" y="16"/>
                    <a:pt x="78" y="16"/>
                  </a:cubicBezTo>
                  <a:cubicBezTo>
                    <a:pt x="76" y="15"/>
                    <a:pt x="74" y="15"/>
                    <a:pt x="72" y="14"/>
                  </a:cubicBezTo>
                  <a:cubicBezTo>
                    <a:pt x="72" y="14"/>
                    <a:pt x="72" y="14"/>
                    <a:pt x="72" y="14"/>
                  </a:cubicBezTo>
                  <a:cubicBezTo>
                    <a:pt x="67" y="0"/>
                    <a:pt x="67" y="0"/>
                    <a:pt x="67" y="0"/>
                  </a:cubicBezTo>
                  <a:cubicBezTo>
                    <a:pt x="57" y="0"/>
                    <a:pt x="57" y="0"/>
                    <a:pt x="57" y="0"/>
                  </a:cubicBezTo>
                  <a:cubicBezTo>
                    <a:pt x="52" y="14"/>
                    <a:pt x="52" y="14"/>
                    <a:pt x="52" y="14"/>
                  </a:cubicBezTo>
                  <a:cubicBezTo>
                    <a:pt x="53" y="14"/>
                    <a:pt x="53" y="14"/>
                    <a:pt x="53" y="14"/>
                  </a:cubicBezTo>
                  <a:cubicBezTo>
                    <a:pt x="50" y="15"/>
                    <a:pt x="49" y="15"/>
                    <a:pt x="47" y="16"/>
                  </a:cubicBezTo>
                  <a:cubicBezTo>
                    <a:pt x="47" y="16"/>
                    <a:pt x="47" y="16"/>
                    <a:pt x="47" y="16"/>
                  </a:cubicBezTo>
                  <a:cubicBezTo>
                    <a:pt x="35" y="6"/>
                    <a:pt x="35" y="6"/>
                    <a:pt x="35" y="6"/>
                  </a:cubicBezTo>
                  <a:cubicBezTo>
                    <a:pt x="27" y="11"/>
                    <a:pt x="27" y="11"/>
                    <a:pt x="27" y="11"/>
                  </a:cubicBezTo>
                  <a:cubicBezTo>
                    <a:pt x="30" y="26"/>
                    <a:pt x="30" y="26"/>
                    <a:pt x="30" y="26"/>
                  </a:cubicBezTo>
                  <a:cubicBezTo>
                    <a:pt x="30" y="26"/>
                    <a:pt x="30" y="26"/>
                    <a:pt x="30" y="26"/>
                  </a:cubicBezTo>
                  <a:cubicBezTo>
                    <a:pt x="28" y="27"/>
                    <a:pt x="27" y="28"/>
                    <a:pt x="25" y="30"/>
                  </a:cubicBezTo>
                  <a:cubicBezTo>
                    <a:pt x="25" y="30"/>
                    <a:pt x="25" y="30"/>
                    <a:pt x="25" y="30"/>
                  </a:cubicBezTo>
                  <a:cubicBezTo>
                    <a:pt x="11" y="27"/>
                    <a:pt x="11" y="27"/>
                    <a:pt x="11" y="27"/>
                  </a:cubicBezTo>
                  <a:cubicBezTo>
                    <a:pt x="6" y="36"/>
                    <a:pt x="6" y="36"/>
                    <a:pt x="6" y="36"/>
                  </a:cubicBezTo>
                  <a:cubicBezTo>
                    <a:pt x="16" y="47"/>
                    <a:pt x="16" y="47"/>
                    <a:pt x="16" y="47"/>
                  </a:cubicBezTo>
                  <a:cubicBezTo>
                    <a:pt x="15" y="49"/>
                    <a:pt x="14" y="51"/>
                    <a:pt x="14" y="53"/>
                  </a:cubicBezTo>
                  <a:cubicBezTo>
                    <a:pt x="0" y="58"/>
                    <a:pt x="0" y="58"/>
                    <a:pt x="0" y="58"/>
                  </a:cubicBezTo>
                  <a:cubicBezTo>
                    <a:pt x="0" y="67"/>
                    <a:pt x="0" y="67"/>
                    <a:pt x="0" y="67"/>
                  </a:cubicBezTo>
                  <a:cubicBezTo>
                    <a:pt x="14" y="72"/>
                    <a:pt x="14" y="72"/>
                    <a:pt x="14" y="72"/>
                  </a:cubicBezTo>
                  <a:cubicBezTo>
                    <a:pt x="14" y="74"/>
                    <a:pt x="15" y="76"/>
                    <a:pt x="16" y="78"/>
                  </a:cubicBezTo>
                  <a:cubicBezTo>
                    <a:pt x="6" y="89"/>
                    <a:pt x="6" y="89"/>
                    <a:pt x="6" y="89"/>
                  </a:cubicBezTo>
                  <a:cubicBezTo>
                    <a:pt x="11" y="98"/>
                    <a:pt x="11" y="98"/>
                    <a:pt x="11" y="98"/>
                  </a:cubicBezTo>
                  <a:cubicBezTo>
                    <a:pt x="25" y="95"/>
                    <a:pt x="25" y="95"/>
                    <a:pt x="25" y="95"/>
                  </a:cubicBezTo>
                  <a:cubicBezTo>
                    <a:pt x="27" y="97"/>
                    <a:pt x="28" y="98"/>
                    <a:pt x="30" y="100"/>
                  </a:cubicBezTo>
                  <a:cubicBezTo>
                    <a:pt x="27" y="114"/>
                    <a:pt x="27" y="114"/>
                    <a:pt x="27" y="114"/>
                  </a:cubicBezTo>
                  <a:cubicBezTo>
                    <a:pt x="35" y="119"/>
                    <a:pt x="35" y="119"/>
                    <a:pt x="35" y="119"/>
                  </a:cubicBezTo>
                  <a:cubicBezTo>
                    <a:pt x="46" y="109"/>
                    <a:pt x="46" y="109"/>
                    <a:pt x="46" y="109"/>
                  </a:cubicBezTo>
                  <a:cubicBezTo>
                    <a:pt x="48" y="110"/>
                    <a:pt x="50" y="111"/>
                    <a:pt x="53" y="111"/>
                  </a:cubicBezTo>
                  <a:cubicBezTo>
                    <a:pt x="57" y="125"/>
                    <a:pt x="57" y="125"/>
                    <a:pt x="57" y="125"/>
                  </a:cubicBezTo>
                  <a:cubicBezTo>
                    <a:pt x="67" y="125"/>
                    <a:pt x="67" y="125"/>
                    <a:pt x="67" y="125"/>
                  </a:cubicBezTo>
                  <a:cubicBezTo>
                    <a:pt x="72" y="111"/>
                    <a:pt x="72" y="111"/>
                    <a:pt x="72" y="111"/>
                  </a:cubicBezTo>
                  <a:cubicBezTo>
                    <a:pt x="74" y="111"/>
                    <a:pt x="76" y="110"/>
                    <a:pt x="78" y="109"/>
                  </a:cubicBezTo>
                  <a:cubicBezTo>
                    <a:pt x="89" y="119"/>
                    <a:pt x="89" y="119"/>
                    <a:pt x="89" y="119"/>
                  </a:cubicBezTo>
                  <a:cubicBezTo>
                    <a:pt x="98" y="114"/>
                    <a:pt x="98" y="114"/>
                    <a:pt x="98" y="114"/>
                  </a:cubicBezTo>
                  <a:cubicBezTo>
                    <a:pt x="95" y="100"/>
                    <a:pt x="95" y="100"/>
                    <a:pt x="95" y="100"/>
                  </a:cubicBezTo>
                  <a:cubicBezTo>
                    <a:pt x="96" y="98"/>
                    <a:pt x="98" y="97"/>
                    <a:pt x="99" y="95"/>
                  </a:cubicBezTo>
                  <a:cubicBezTo>
                    <a:pt x="114" y="98"/>
                    <a:pt x="114" y="98"/>
                    <a:pt x="114" y="98"/>
                  </a:cubicBezTo>
                  <a:cubicBezTo>
                    <a:pt x="119" y="89"/>
                    <a:pt x="119" y="89"/>
                    <a:pt x="119" y="89"/>
                  </a:cubicBezTo>
                  <a:cubicBezTo>
                    <a:pt x="109" y="78"/>
                    <a:pt x="109" y="78"/>
                    <a:pt x="109" y="78"/>
                  </a:cubicBezTo>
                  <a:cubicBezTo>
                    <a:pt x="110" y="76"/>
                    <a:pt x="110" y="74"/>
                    <a:pt x="111" y="72"/>
                  </a:cubicBezTo>
                  <a:lnTo>
                    <a:pt x="124" y="67"/>
                  </a:lnTo>
                  <a:close/>
                  <a:moveTo>
                    <a:pt x="62" y="87"/>
                  </a:moveTo>
                  <a:cubicBezTo>
                    <a:pt x="49" y="87"/>
                    <a:pt x="38" y="76"/>
                    <a:pt x="38" y="63"/>
                  </a:cubicBezTo>
                  <a:cubicBezTo>
                    <a:pt x="38" y="49"/>
                    <a:pt x="49" y="38"/>
                    <a:pt x="62" y="38"/>
                  </a:cubicBezTo>
                  <a:cubicBezTo>
                    <a:pt x="76" y="38"/>
                    <a:pt x="87" y="49"/>
                    <a:pt x="87" y="63"/>
                  </a:cubicBezTo>
                  <a:cubicBezTo>
                    <a:pt x="87" y="76"/>
                    <a:pt x="76" y="87"/>
                    <a:pt x="62" y="87"/>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13" name="Freeform 12"/>
            <p:cNvSpPr>
              <a:spLocks noEditPoints="1"/>
            </p:cNvSpPr>
            <p:nvPr/>
          </p:nvSpPr>
          <p:spPr bwMode="auto">
            <a:xfrm>
              <a:off x="4829" y="3161"/>
              <a:ext cx="293" cy="296"/>
            </a:xfrm>
            <a:custGeom>
              <a:avLst/>
              <a:gdLst>
                <a:gd name="T0" fmla="*/ 124 w 124"/>
                <a:gd name="T1" fmla="*/ 67 h 125"/>
                <a:gd name="T2" fmla="*/ 124 w 124"/>
                <a:gd name="T3" fmla="*/ 58 h 125"/>
                <a:gd name="T4" fmla="*/ 110 w 124"/>
                <a:gd name="T5" fmla="*/ 53 h 125"/>
                <a:gd name="T6" fmla="*/ 108 w 124"/>
                <a:gd name="T7" fmla="*/ 47 h 125"/>
                <a:gd name="T8" fmla="*/ 118 w 124"/>
                <a:gd name="T9" fmla="*/ 36 h 125"/>
                <a:gd name="T10" fmla="*/ 113 w 124"/>
                <a:gd name="T11" fmla="*/ 27 h 125"/>
                <a:gd name="T12" fmla="*/ 99 w 124"/>
                <a:gd name="T13" fmla="*/ 30 h 125"/>
                <a:gd name="T14" fmla="*/ 99 w 124"/>
                <a:gd name="T15" fmla="*/ 30 h 125"/>
                <a:gd name="T16" fmla="*/ 94 w 124"/>
                <a:gd name="T17" fmla="*/ 26 h 125"/>
                <a:gd name="T18" fmla="*/ 94 w 124"/>
                <a:gd name="T19" fmla="*/ 26 h 125"/>
                <a:gd name="T20" fmla="*/ 97 w 124"/>
                <a:gd name="T21" fmla="*/ 11 h 125"/>
                <a:gd name="T22" fmla="*/ 89 w 124"/>
                <a:gd name="T23" fmla="*/ 6 h 125"/>
                <a:gd name="T24" fmla="*/ 77 w 124"/>
                <a:gd name="T25" fmla="*/ 16 h 125"/>
                <a:gd name="T26" fmla="*/ 77 w 124"/>
                <a:gd name="T27" fmla="*/ 16 h 125"/>
                <a:gd name="T28" fmla="*/ 72 w 124"/>
                <a:gd name="T29" fmla="*/ 14 h 125"/>
                <a:gd name="T30" fmla="*/ 72 w 124"/>
                <a:gd name="T31" fmla="*/ 14 h 125"/>
                <a:gd name="T32" fmla="*/ 67 w 124"/>
                <a:gd name="T33" fmla="*/ 0 h 125"/>
                <a:gd name="T34" fmla="*/ 57 w 124"/>
                <a:gd name="T35" fmla="*/ 0 h 125"/>
                <a:gd name="T36" fmla="*/ 52 w 124"/>
                <a:gd name="T37" fmla="*/ 14 h 125"/>
                <a:gd name="T38" fmla="*/ 52 w 124"/>
                <a:gd name="T39" fmla="*/ 14 h 125"/>
                <a:gd name="T40" fmla="*/ 46 w 124"/>
                <a:gd name="T41" fmla="*/ 16 h 125"/>
                <a:gd name="T42" fmla="*/ 46 w 124"/>
                <a:gd name="T43" fmla="*/ 16 h 125"/>
                <a:gd name="T44" fmla="*/ 35 w 124"/>
                <a:gd name="T45" fmla="*/ 6 h 125"/>
                <a:gd name="T46" fmla="*/ 26 w 124"/>
                <a:gd name="T47" fmla="*/ 11 h 125"/>
                <a:gd name="T48" fmla="*/ 29 w 124"/>
                <a:gd name="T49" fmla="*/ 26 h 125"/>
                <a:gd name="T50" fmla="*/ 29 w 124"/>
                <a:gd name="T51" fmla="*/ 26 h 125"/>
                <a:gd name="T52" fmla="*/ 25 w 124"/>
                <a:gd name="T53" fmla="*/ 30 h 125"/>
                <a:gd name="T54" fmla="*/ 25 w 124"/>
                <a:gd name="T55" fmla="*/ 30 h 125"/>
                <a:gd name="T56" fmla="*/ 10 w 124"/>
                <a:gd name="T57" fmla="*/ 27 h 125"/>
                <a:gd name="T58" fmla="*/ 6 w 124"/>
                <a:gd name="T59" fmla="*/ 36 h 125"/>
                <a:gd name="T60" fmla="*/ 15 w 124"/>
                <a:gd name="T61" fmla="*/ 47 h 125"/>
                <a:gd name="T62" fmla="*/ 14 w 124"/>
                <a:gd name="T63" fmla="*/ 53 h 125"/>
                <a:gd name="T64" fmla="*/ 0 w 124"/>
                <a:gd name="T65" fmla="*/ 58 h 125"/>
                <a:gd name="T66" fmla="*/ 0 w 124"/>
                <a:gd name="T67" fmla="*/ 67 h 125"/>
                <a:gd name="T68" fmla="*/ 13 w 124"/>
                <a:gd name="T69" fmla="*/ 72 h 125"/>
                <a:gd name="T70" fmla="*/ 15 w 124"/>
                <a:gd name="T71" fmla="*/ 78 h 125"/>
                <a:gd name="T72" fmla="*/ 6 w 124"/>
                <a:gd name="T73" fmla="*/ 89 h 125"/>
                <a:gd name="T74" fmla="*/ 10 w 124"/>
                <a:gd name="T75" fmla="*/ 98 h 125"/>
                <a:gd name="T76" fmla="*/ 25 w 124"/>
                <a:gd name="T77" fmla="*/ 95 h 125"/>
                <a:gd name="T78" fmla="*/ 29 w 124"/>
                <a:gd name="T79" fmla="*/ 99 h 125"/>
                <a:gd name="T80" fmla="*/ 26 w 124"/>
                <a:gd name="T81" fmla="*/ 114 h 125"/>
                <a:gd name="T82" fmla="*/ 35 w 124"/>
                <a:gd name="T83" fmla="*/ 119 h 125"/>
                <a:gd name="T84" fmla="*/ 46 w 124"/>
                <a:gd name="T85" fmla="*/ 109 h 125"/>
                <a:gd name="T86" fmla="*/ 52 w 124"/>
                <a:gd name="T87" fmla="*/ 111 h 125"/>
                <a:gd name="T88" fmla="*/ 57 w 124"/>
                <a:gd name="T89" fmla="*/ 125 h 125"/>
                <a:gd name="T90" fmla="*/ 67 w 124"/>
                <a:gd name="T91" fmla="*/ 125 h 125"/>
                <a:gd name="T92" fmla="*/ 71 w 124"/>
                <a:gd name="T93" fmla="*/ 111 h 125"/>
                <a:gd name="T94" fmla="*/ 78 w 124"/>
                <a:gd name="T95" fmla="*/ 109 h 125"/>
                <a:gd name="T96" fmla="*/ 89 w 124"/>
                <a:gd name="T97" fmla="*/ 119 h 125"/>
                <a:gd name="T98" fmla="*/ 97 w 124"/>
                <a:gd name="T99" fmla="*/ 114 h 125"/>
                <a:gd name="T100" fmla="*/ 94 w 124"/>
                <a:gd name="T101" fmla="*/ 99 h 125"/>
                <a:gd name="T102" fmla="*/ 99 w 124"/>
                <a:gd name="T103" fmla="*/ 95 h 125"/>
                <a:gd name="T104" fmla="*/ 113 w 124"/>
                <a:gd name="T105" fmla="*/ 98 h 125"/>
                <a:gd name="T106" fmla="*/ 118 w 124"/>
                <a:gd name="T107" fmla="*/ 89 h 125"/>
                <a:gd name="T108" fmla="*/ 109 w 124"/>
                <a:gd name="T109" fmla="*/ 78 h 125"/>
                <a:gd name="T110" fmla="*/ 110 w 124"/>
                <a:gd name="T111" fmla="*/ 72 h 125"/>
                <a:gd name="T112" fmla="*/ 124 w 124"/>
                <a:gd name="T113" fmla="*/ 67 h 125"/>
                <a:gd name="T114" fmla="*/ 62 w 124"/>
                <a:gd name="T115" fmla="*/ 87 h 125"/>
                <a:gd name="T116" fmla="*/ 37 w 124"/>
                <a:gd name="T117" fmla="*/ 63 h 125"/>
                <a:gd name="T118" fmla="*/ 62 w 124"/>
                <a:gd name="T119" fmla="*/ 38 h 125"/>
                <a:gd name="T120" fmla="*/ 87 w 124"/>
                <a:gd name="T121" fmla="*/ 63 h 125"/>
                <a:gd name="T122" fmla="*/ 62 w 124"/>
                <a:gd name="T123" fmla="*/ 8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 h="125">
                  <a:moveTo>
                    <a:pt x="124" y="67"/>
                  </a:moveTo>
                  <a:cubicBezTo>
                    <a:pt x="124" y="58"/>
                    <a:pt x="124" y="58"/>
                    <a:pt x="124" y="58"/>
                  </a:cubicBezTo>
                  <a:cubicBezTo>
                    <a:pt x="110" y="53"/>
                    <a:pt x="110" y="53"/>
                    <a:pt x="110" y="53"/>
                  </a:cubicBezTo>
                  <a:cubicBezTo>
                    <a:pt x="110" y="51"/>
                    <a:pt x="109" y="49"/>
                    <a:pt x="108" y="47"/>
                  </a:cubicBezTo>
                  <a:cubicBezTo>
                    <a:pt x="118" y="36"/>
                    <a:pt x="118" y="36"/>
                    <a:pt x="118" y="36"/>
                  </a:cubicBezTo>
                  <a:cubicBezTo>
                    <a:pt x="113" y="27"/>
                    <a:pt x="113" y="27"/>
                    <a:pt x="113" y="27"/>
                  </a:cubicBezTo>
                  <a:cubicBezTo>
                    <a:pt x="99" y="30"/>
                    <a:pt x="99" y="30"/>
                    <a:pt x="99" y="30"/>
                  </a:cubicBezTo>
                  <a:cubicBezTo>
                    <a:pt x="99" y="30"/>
                    <a:pt x="99" y="30"/>
                    <a:pt x="99" y="30"/>
                  </a:cubicBezTo>
                  <a:cubicBezTo>
                    <a:pt x="97" y="28"/>
                    <a:pt x="96" y="27"/>
                    <a:pt x="94" y="26"/>
                  </a:cubicBezTo>
                  <a:cubicBezTo>
                    <a:pt x="94" y="26"/>
                    <a:pt x="94" y="26"/>
                    <a:pt x="94" y="26"/>
                  </a:cubicBezTo>
                  <a:cubicBezTo>
                    <a:pt x="97" y="11"/>
                    <a:pt x="97" y="11"/>
                    <a:pt x="97" y="11"/>
                  </a:cubicBezTo>
                  <a:cubicBezTo>
                    <a:pt x="89" y="6"/>
                    <a:pt x="89" y="6"/>
                    <a:pt x="89" y="6"/>
                  </a:cubicBezTo>
                  <a:cubicBezTo>
                    <a:pt x="77" y="16"/>
                    <a:pt x="77" y="16"/>
                    <a:pt x="77" y="16"/>
                  </a:cubicBezTo>
                  <a:cubicBezTo>
                    <a:pt x="77" y="16"/>
                    <a:pt x="77" y="16"/>
                    <a:pt x="77" y="16"/>
                  </a:cubicBezTo>
                  <a:cubicBezTo>
                    <a:pt x="76" y="15"/>
                    <a:pt x="74" y="15"/>
                    <a:pt x="72" y="14"/>
                  </a:cubicBezTo>
                  <a:cubicBezTo>
                    <a:pt x="72" y="14"/>
                    <a:pt x="72" y="14"/>
                    <a:pt x="72" y="14"/>
                  </a:cubicBezTo>
                  <a:cubicBezTo>
                    <a:pt x="67" y="0"/>
                    <a:pt x="67" y="0"/>
                    <a:pt x="67" y="0"/>
                  </a:cubicBezTo>
                  <a:cubicBezTo>
                    <a:pt x="57" y="0"/>
                    <a:pt x="57" y="0"/>
                    <a:pt x="57" y="0"/>
                  </a:cubicBezTo>
                  <a:cubicBezTo>
                    <a:pt x="52" y="14"/>
                    <a:pt x="52" y="14"/>
                    <a:pt x="52" y="14"/>
                  </a:cubicBezTo>
                  <a:cubicBezTo>
                    <a:pt x="52" y="14"/>
                    <a:pt x="52" y="14"/>
                    <a:pt x="52" y="14"/>
                  </a:cubicBezTo>
                  <a:cubicBezTo>
                    <a:pt x="50" y="15"/>
                    <a:pt x="48" y="15"/>
                    <a:pt x="46" y="16"/>
                  </a:cubicBezTo>
                  <a:cubicBezTo>
                    <a:pt x="46" y="16"/>
                    <a:pt x="46" y="16"/>
                    <a:pt x="46" y="16"/>
                  </a:cubicBezTo>
                  <a:cubicBezTo>
                    <a:pt x="35" y="6"/>
                    <a:pt x="35" y="6"/>
                    <a:pt x="35" y="6"/>
                  </a:cubicBezTo>
                  <a:cubicBezTo>
                    <a:pt x="26" y="11"/>
                    <a:pt x="26" y="11"/>
                    <a:pt x="26" y="11"/>
                  </a:cubicBezTo>
                  <a:cubicBezTo>
                    <a:pt x="29" y="26"/>
                    <a:pt x="29" y="26"/>
                    <a:pt x="29" y="26"/>
                  </a:cubicBezTo>
                  <a:cubicBezTo>
                    <a:pt x="29" y="26"/>
                    <a:pt x="29" y="26"/>
                    <a:pt x="29" y="26"/>
                  </a:cubicBezTo>
                  <a:cubicBezTo>
                    <a:pt x="28" y="27"/>
                    <a:pt x="26" y="28"/>
                    <a:pt x="25" y="30"/>
                  </a:cubicBezTo>
                  <a:cubicBezTo>
                    <a:pt x="25" y="30"/>
                    <a:pt x="25" y="30"/>
                    <a:pt x="25" y="30"/>
                  </a:cubicBezTo>
                  <a:cubicBezTo>
                    <a:pt x="10" y="27"/>
                    <a:pt x="10" y="27"/>
                    <a:pt x="10" y="27"/>
                  </a:cubicBezTo>
                  <a:cubicBezTo>
                    <a:pt x="6" y="36"/>
                    <a:pt x="6" y="36"/>
                    <a:pt x="6" y="36"/>
                  </a:cubicBezTo>
                  <a:cubicBezTo>
                    <a:pt x="15" y="47"/>
                    <a:pt x="15" y="47"/>
                    <a:pt x="15" y="47"/>
                  </a:cubicBezTo>
                  <a:cubicBezTo>
                    <a:pt x="14" y="49"/>
                    <a:pt x="14" y="51"/>
                    <a:pt x="14" y="53"/>
                  </a:cubicBezTo>
                  <a:cubicBezTo>
                    <a:pt x="0" y="58"/>
                    <a:pt x="0" y="58"/>
                    <a:pt x="0" y="58"/>
                  </a:cubicBezTo>
                  <a:cubicBezTo>
                    <a:pt x="0" y="67"/>
                    <a:pt x="0" y="67"/>
                    <a:pt x="0" y="67"/>
                  </a:cubicBezTo>
                  <a:cubicBezTo>
                    <a:pt x="13" y="72"/>
                    <a:pt x="13" y="72"/>
                    <a:pt x="13" y="72"/>
                  </a:cubicBezTo>
                  <a:cubicBezTo>
                    <a:pt x="14" y="74"/>
                    <a:pt x="14" y="76"/>
                    <a:pt x="15" y="78"/>
                  </a:cubicBezTo>
                  <a:cubicBezTo>
                    <a:pt x="6" y="89"/>
                    <a:pt x="6" y="89"/>
                    <a:pt x="6" y="89"/>
                  </a:cubicBezTo>
                  <a:cubicBezTo>
                    <a:pt x="10" y="98"/>
                    <a:pt x="10" y="98"/>
                    <a:pt x="10" y="98"/>
                  </a:cubicBezTo>
                  <a:cubicBezTo>
                    <a:pt x="25" y="95"/>
                    <a:pt x="25" y="95"/>
                    <a:pt x="25" y="95"/>
                  </a:cubicBezTo>
                  <a:cubicBezTo>
                    <a:pt x="26" y="97"/>
                    <a:pt x="28" y="98"/>
                    <a:pt x="29" y="99"/>
                  </a:cubicBezTo>
                  <a:cubicBezTo>
                    <a:pt x="26" y="114"/>
                    <a:pt x="26" y="114"/>
                    <a:pt x="26" y="114"/>
                  </a:cubicBezTo>
                  <a:cubicBezTo>
                    <a:pt x="35" y="119"/>
                    <a:pt x="35" y="119"/>
                    <a:pt x="35" y="119"/>
                  </a:cubicBezTo>
                  <a:cubicBezTo>
                    <a:pt x="46" y="109"/>
                    <a:pt x="46" y="109"/>
                    <a:pt x="46" y="109"/>
                  </a:cubicBezTo>
                  <a:cubicBezTo>
                    <a:pt x="48" y="110"/>
                    <a:pt x="50" y="110"/>
                    <a:pt x="52" y="111"/>
                  </a:cubicBezTo>
                  <a:cubicBezTo>
                    <a:pt x="57" y="125"/>
                    <a:pt x="57" y="125"/>
                    <a:pt x="57" y="125"/>
                  </a:cubicBezTo>
                  <a:cubicBezTo>
                    <a:pt x="67" y="125"/>
                    <a:pt x="67" y="125"/>
                    <a:pt x="67" y="125"/>
                  </a:cubicBezTo>
                  <a:cubicBezTo>
                    <a:pt x="71" y="111"/>
                    <a:pt x="71" y="111"/>
                    <a:pt x="71" y="111"/>
                  </a:cubicBezTo>
                  <a:cubicBezTo>
                    <a:pt x="74" y="110"/>
                    <a:pt x="76" y="110"/>
                    <a:pt x="78" y="109"/>
                  </a:cubicBezTo>
                  <a:cubicBezTo>
                    <a:pt x="89" y="119"/>
                    <a:pt x="89" y="119"/>
                    <a:pt x="89" y="119"/>
                  </a:cubicBezTo>
                  <a:cubicBezTo>
                    <a:pt x="97" y="114"/>
                    <a:pt x="97" y="114"/>
                    <a:pt x="97" y="114"/>
                  </a:cubicBezTo>
                  <a:cubicBezTo>
                    <a:pt x="94" y="99"/>
                    <a:pt x="94" y="99"/>
                    <a:pt x="94" y="99"/>
                  </a:cubicBezTo>
                  <a:cubicBezTo>
                    <a:pt x="96" y="98"/>
                    <a:pt x="97" y="97"/>
                    <a:pt x="99" y="95"/>
                  </a:cubicBezTo>
                  <a:cubicBezTo>
                    <a:pt x="113" y="98"/>
                    <a:pt x="113" y="98"/>
                    <a:pt x="113" y="98"/>
                  </a:cubicBezTo>
                  <a:cubicBezTo>
                    <a:pt x="118" y="89"/>
                    <a:pt x="118" y="89"/>
                    <a:pt x="118" y="89"/>
                  </a:cubicBezTo>
                  <a:cubicBezTo>
                    <a:pt x="109" y="78"/>
                    <a:pt x="109" y="78"/>
                    <a:pt x="109" y="78"/>
                  </a:cubicBezTo>
                  <a:cubicBezTo>
                    <a:pt x="109" y="76"/>
                    <a:pt x="110" y="74"/>
                    <a:pt x="110" y="72"/>
                  </a:cubicBezTo>
                  <a:lnTo>
                    <a:pt x="124" y="67"/>
                  </a:lnTo>
                  <a:close/>
                  <a:moveTo>
                    <a:pt x="62" y="87"/>
                  </a:moveTo>
                  <a:cubicBezTo>
                    <a:pt x="48" y="87"/>
                    <a:pt x="37" y="76"/>
                    <a:pt x="37" y="63"/>
                  </a:cubicBezTo>
                  <a:cubicBezTo>
                    <a:pt x="37" y="49"/>
                    <a:pt x="48" y="38"/>
                    <a:pt x="62" y="38"/>
                  </a:cubicBezTo>
                  <a:cubicBezTo>
                    <a:pt x="75" y="38"/>
                    <a:pt x="87" y="49"/>
                    <a:pt x="87" y="63"/>
                  </a:cubicBezTo>
                  <a:cubicBezTo>
                    <a:pt x="87" y="76"/>
                    <a:pt x="75" y="87"/>
                    <a:pt x="62" y="87"/>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14" name="Freeform 13"/>
            <p:cNvSpPr>
              <a:spLocks noEditPoints="1"/>
            </p:cNvSpPr>
            <p:nvPr/>
          </p:nvSpPr>
          <p:spPr bwMode="auto">
            <a:xfrm>
              <a:off x="4211" y="3334"/>
              <a:ext cx="864" cy="861"/>
            </a:xfrm>
            <a:custGeom>
              <a:avLst/>
              <a:gdLst>
                <a:gd name="T0" fmla="*/ 365 w 365"/>
                <a:gd name="T1" fmla="*/ 158 h 364"/>
                <a:gd name="T2" fmla="*/ 359 w 365"/>
                <a:gd name="T3" fmla="*/ 130 h 364"/>
                <a:gd name="T4" fmla="*/ 316 w 365"/>
                <a:gd name="T5" fmla="*/ 124 h 364"/>
                <a:gd name="T6" fmla="*/ 308 w 365"/>
                <a:gd name="T7" fmla="*/ 108 h 364"/>
                <a:gd name="T8" fmla="*/ 329 w 365"/>
                <a:gd name="T9" fmla="*/ 70 h 364"/>
                <a:gd name="T10" fmla="*/ 310 w 365"/>
                <a:gd name="T11" fmla="*/ 49 h 364"/>
                <a:gd name="T12" fmla="*/ 269 w 365"/>
                <a:gd name="T13" fmla="*/ 65 h 364"/>
                <a:gd name="T14" fmla="*/ 269 w 365"/>
                <a:gd name="T15" fmla="*/ 65 h 364"/>
                <a:gd name="T16" fmla="*/ 254 w 365"/>
                <a:gd name="T17" fmla="*/ 56 h 364"/>
                <a:gd name="T18" fmla="*/ 254 w 365"/>
                <a:gd name="T19" fmla="*/ 56 h 364"/>
                <a:gd name="T20" fmla="*/ 253 w 365"/>
                <a:gd name="T21" fmla="*/ 12 h 364"/>
                <a:gd name="T22" fmla="*/ 226 w 365"/>
                <a:gd name="T23" fmla="*/ 3 h 364"/>
                <a:gd name="T24" fmla="*/ 200 w 365"/>
                <a:gd name="T25" fmla="*/ 38 h 364"/>
                <a:gd name="T26" fmla="*/ 200 w 365"/>
                <a:gd name="T27" fmla="*/ 38 h 364"/>
                <a:gd name="T28" fmla="*/ 182 w 365"/>
                <a:gd name="T29" fmla="*/ 37 h 364"/>
                <a:gd name="T30" fmla="*/ 182 w 365"/>
                <a:gd name="T31" fmla="*/ 37 h 364"/>
                <a:gd name="T32" fmla="*/ 159 w 365"/>
                <a:gd name="T33" fmla="*/ 0 h 364"/>
                <a:gd name="T34" fmla="*/ 131 w 365"/>
                <a:gd name="T35" fmla="*/ 6 h 364"/>
                <a:gd name="T36" fmla="*/ 125 w 365"/>
                <a:gd name="T37" fmla="*/ 49 h 364"/>
                <a:gd name="T38" fmla="*/ 125 w 365"/>
                <a:gd name="T39" fmla="*/ 49 h 364"/>
                <a:gd name="T40" fmla="*/ 109 w 365"/>
                <a:gd name="T41" fmla="*/ 57 h 364"/>
                <a:gd name="T42" fmla="*/ 109 w 365"/>
                <a:gd name="T43" fmla="*/ 57 h 364"/>
                <a:gd name="T44" fmla="*/ 71 w 365"/>
                <a:gd name="T45" fmla="*/ 36 h 364"/>
                <a:gd name="T46" fmla="*/ 50 w 365"/>
                <a:gd name="T47" fmla="*/ 55 h 364"/>
                <a:gd name="T48" fmla="*/ 66 w 365"/>
                <a:gd name="T49" fmla="*/ 95 h 364"/>
                <a:gd name="T50" fmla="*/ 67 w 365"/>
                <a:gd name="T51" fmla="*/ 96 h 364"/>
                <a:gd name="T52" fmla="*/ 57 w 365"/>
                <a:gd name="T53" fmla="*/ 110 h 364"/>
                <a:gd name="T54" fmla="*/ 57 w 365"/>
                <a:gd name="T55" fmla="*/ 110 h 364"/>
                <a:gd name="T56" fmla="*/ 13 w 365"/>
                <a:gd name="T57" fmla="*/ 111 h 364"/>
                <a:gd name="T58" fmla="*/ 4 w 365"/>
                <a:gd name="T59" fmla="*/ 139 h 364"/>
                <a:gd name="T60" fmla="*/ 39 w 365"/>
                <a:gd name="T61" fmla="*/ 165 h 364"/>
                <a:gd name="T62" fmla="*/ 38 w 365"/>
                <a:gd name="T63" fmla="*/ 183 h 364"/>
                <a:gd name="T64" fmla="*/ 0 w 365"/>
                <a:gd name="T65" fmla="*/ 206 h 364"/>
                <a:gd name="T66" fmla="*/ 6 w 365"/>
                <a:gd name="T67" fmla="*/ 234 h 364"/>
                <a:gd name="T68" fmla="*/ 49 w 365"/>
                <a:gd name="T69" fmla="*/ 240 h 364"/>
                <a:gd name="T70" fmla="*/ 58 w 365"/>
                <a:gd name="T71" fmla="*/ 256 h 364"/>
                <a:gd name="T72" fmla="*/ 37 w 365"/>
                <a:gd name="T73" fmla="*/ 294 h 364"/>
                <a:gd name="T74" fmla="*/ 56 w 365"/>
                <a:gd name="T75" fmla="*/ 315 h 364"/>
                <a:gd name="T76" fmla="*/ 96 w 365"/>
                <a:gd name="T77" fmla="*/ 299 h 364"/>
                <a:gd name="T78" fmla="*/ 111 w 365"/>
                <a:gd name="T79" fmla="*/ 309 h 364"/>
                <a:gd name="T80" fmla="*/ 112 w 365"/>
                <a:gd name="T81" fmla="*/ 352 h 364"/>
                <a:gd name="T82" fmla="*/ 140 w 365"/>
                <a:gd name="T83" fmla="*/ 361 h 364"/>
                <a:gd name="T84" fmla="*/ 166 w 365"/>
                <a:gd name="T85" fmla="*/ 327 h 364"/>
                <a:gd name="T86" fmla="*/ 185 w 365"/>
                <a:gd name="T87" fmla="*/ 328 h 364"/>
                <a:gd name="T88" fmla="*/ 207 w 365"/>
                <a:gd name="T89" fmla="*/ 364 h 364"/>
                <a:gd name="T90" fmla="*/ 235 w 365"/>
                <a:gd name="T91" fmla="*/ 358 h 364"/>
                <a:gd name="T92" fmla="*/ 240 w 365"/>
                <a:gd name="T93" fmla="*/ 316 h 364"/>
                <a:gd name="T94" fmla="*/ 257 w 365"/>
                <a:gd name="T95" fmla="*/ 307 h 364"/>
                <a:gd name="T96" fmla="*/ 295 w 365"/>
                <a:gd name="T97" fmla="*/ 328 h 364"/>
                <a:gd name="T98" fmla="*/ 316 w 365"/>
                <a:gd name="T99" fmla="*/ 309 h 364"/>
                <a:gd name="T100" fmla="*/ 300 w 365"/>
                <a:gd name="T101" fmla="*/ 269 h 364"/>
                <a:gd name="T102" fmla="*/ 310 w 365"/>
                <a:gd name="T103" fmla="*/ 253 h 364"/>
                <a:gd name="T104" fmla="*/ 353 w 365"/>
                <a:gd name="T105" fmla="*/ 252 h 364"/>
                <a:gd name="T106" fmla="*/ 362 w 365"/>
                <a:gd name="T107" fmla="*/ 225 h 364"/>
                <a:gd name="T108" fmla="*/ 327 w 365"/>
                <a:gd name="T109" fmla="*/ 199 h 364"/>
                <a:gd name="T110" fmla="*/ 328 w 365"/>
                <a:gd name="T111" fmla="*/ 181 h 364"/>
                <a:gd name="T112" fmla="*/ 365 w 365"/>
                <a:gd name="T113" fmla="*/ 158 h 364"/>
                <a:gd name="T114" fmla="*/ 198 w 365"/>
                <a:gd name="T115" fmla="*/ 254 h 364"/>
                <a:gd name="T116" fmla="*/ 112 w 365"/>
                <a:gd name="T117" fmla="*/ 197 h 364"/>
                <a:gd name="T118" fmla="*/ 168 w 365"/>
                <a:gd name="T119" fmla="*/ 111 h 364"/>
                <a:gd name="T120" fmla="*/ 254 w 365"/>
                <a:gd name="T121" fmla="*/ 167 h 364"/>
                <a:gd name="T122" fmla="*/ 198 w 365"/>
                <a:gd name="T123" fmla="*/ 25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5" h="364">
                  <a:moveTo>
                    <a:pt x="365" y="158"/>
                  </a:moveTo>
                  <a:cubicBezTo>
                    <a:pt x="359" y="130"/>
                    <a:pt x="359" y="130"/>
                    <a:pt x="359" y="130"/>
                  </a:cubicBezTo>
                  <a:cubicBezTo>
                    <a:pt x="316" y="124"/>
                    <a:pt x="316" y="124"/>
                    <a:pt x="316" y="124"/>
                  </a:cubicBezTo>
                  <a:cubicBezTo>
                    <a:pt x="314" y="119"/>
                    <a:pt x="311" y="113"/>
                    <a:pt x="308" y="108"/>
                  </a:cubicBezTo>
                  <a:cubicBezTo>
                    <a:pt x="329" y="70"/>
                    <a:pt x="329" y="70"/>
                    <a:pt x="329" y="70"/>
                  </a:cubicBezTo>
                  <a:cubicBezTo>
                    <a:pt x="310" y="49"/>
                    <a:pt x="310" y="49"/>
                    <a:pt x="310" y="49"/>
                  </a:cubicBezTo>
                  <a:cubicBezTo>
                    <a:pt x="269" y="65"/>
                    <a:pt x="269" y="65"/>
                    <a:pt x="269" y="65"/>
                  </a:cubicBezTo>
                  <a:cubicBezTo>
                    <a:pt x="269" y="65"/>
                    <a:pt x="269" y="65"/>
                    <a:pt x="269" y="65"/>
                  </a:cubicBezTo>
                  <a:cubicBezTo>
                    <a:pt x="265" y="62"/>
                    <a:pt x="260" y="59"/>
                    <a:pt x="254" y="56"/>
                  </a:cubicBezTo>
                  <a:cubicBezTo>
                    <a:pt x="254" y="56"/>
                    <a:pt x="254" y="56"/>
                    <a:pt x="254" y="56"/>
                  </a:cubicBezTo>
                  <a:cubicBezTo>
                    <a:pt x="253" y="12"/>
                    <a:pt x="253" y="12"/>
                    <a:pt x="253" y="12"/>
                  </a:cubicBezTo>
                  <a:cubicBezTo>
                    <a:pt x="226" y="3"/>
                    <a:pt x="226" y="3"/>
                    <a:pt x="226" y="3"/>
                  </a:cubicBezTo>
                  <a:cubicBezTo>
                    <a:pt x="200" y="38"/>
                    <a:pt x="200" y="38"/>
                    <a:pt x="200" y="38"/>
                  </a:cubicBezTo>
                  <a:cubicBezTo>
                    <a:pt x="200" y="38"/>
                    <a:pt x="200" y="38"/>
                    <a:pt x="200" y="38"/>
                  </a:cubicBezTo>
                  <a:cubicBezTo>
                    <a:pt x="194" y="37"/>
                    <a:pt x="188" y="37"/>
                    <a:pt x="182" y="37"/>
                  </a:cubicBezTo>
                  <a:cubicBezTo>
                    <a:pt x="182" y="37"/>
                    <a:pt x="182" y="37"/>
                    <a:pt x="182" y="37"/>
                  </a:cubicBezTo>
                  <a:cubicBezTo>
                    <a:pt x="159" y="0"/>
                    <a:pt x="159" y="0"/>
                    <a:pt x="159" y="0"/>
                  </a:cubicBezTo>
                  <a:cubicBezTo>
                    <a:pt x="131" y="6"/>
                    <a:pt x="131" y="6"/>
                    <a:pt x="131" y="6"/>
                  </a:cubicBezTo>
                  <a:cubicBezTo>
                    <a:pt x="125" y="49"/>
                    <a:pt x="125" y="49"/>
                    <a:pt x="125" y="49"/>
                  </a:cubicBezTo>
                  <a:cubicBezTo>
                    <a:pt x="125" y="49"/>
                    <a:pt x="125" y="49"/>
                    <a:pt x="125" y="49"/>
                  </a:cubicBezTo>
                  <a:cubicBezTo>
                    <a:pt x="120" y="51"/>
                    <a:pt x="114" y="54"/>
                    <a:pt x="109" y="57"/>
                  </a:cubicBezTo>
                  <a:cubicBezTo>
                    <a:pt x="109" y="57"/>
                    <a:pt x="109" y="57"/>
                    <a:pt x="109" y="57"/>
                  </a:cubicBezTo>
                  <a:cubicBezTo>
                    <a:pt x="71" y="36"/>
                    <a:pt x="71" y="36"/>
                    <a:pt x="71" y="36"/>
                  </a:cubicBezTo>
                  <a:cubicBezTo>
                    <a:pt x="50" y="55"/>
                    <a:pt x="50" y="55"/>
                    <a:pt x="50" y="55"/>
                  </a:cubicBezTo>
                  <a:cubicBezTo>
                    <a:pt x="66" y="95"/>
                    <a:pt x="66" y="95"/>
                    <a:pt x="66" y="95"/>
                  </a:cubicBezTo>
                  <a:cubicBezTo>
                    <a:pt x="67" y="96"/>
                    <a:pt x="67" y="96"/>
                    <a:pt x="67" y="96"/>
                  </a:cubicBezTo>
                  <a:cubicBezTo>
                    <a:pt x="63" y="100"/>
                    <a:pt x="60" y="105"/>
                    <a:pt x="57" y="110"/>
                  </a:cubicBezTo>
                  <a:cubicBezTo>
                    <a:pt x="57" y="110"/>
                    <a:pt x="57" y="110"/>
                    <a:pt x="57" y="110"/>
                  </a:cubicBezTo>
                  <a:cubicBezTo>
                    <a:pt x="13" y="111"/>
                    <a:pt x="13" y="111"/>
                    <a:pt x="13" y="111"/>
                  </a:cubicBezTo>
                  <a:cubicBezTo>
                    <a:pt x="4" y="139"/>
                    <a:pt x="4" y="139"/>
                    <a:pt x="4" y="139"/>
                  </a:cubicBezTo>
                  <a:cubicBezTo>
                    <a:pt x="39" y="165"/>
                    <a:pt x="39" y="165"/>
                    <a:pt x="39" y="165"/>
                  </a:cubicBezTo>
                  <a:cubicBezTo>
                    <a:pt x="38" y="171"/>
                    <a:pt x="38" y="177"/>
                    <a:pt x="38" y="183"/>
                  </a:cubicBezTo>
                  <a:cubicBezTo>
                    <a:pt x="0" y="206"/>
                    <a:pt x="0" y="206"/>
                    <a:pt x="0" y="206"/>
                  </a:cubicBezTo>
                  <a:cubicBezTo>
                    <a:pt x="6" y="234"/>
                    <a:pt x="6" y="234"/>
                    <a:pt x="6" y="234"/>
                  </a:cubicBezTo>
                  <a:cubicBezTo>
                    <a:pt x="49" y="240"/>
                    <a:pt x="49" y="240"/>
                    <a:pt x="49" y="240"/>
                  </a:cubicBezTo>
                  <a:cubicBezTo>
                    <a:pt x="52" y="245"/>
                    <a:pt x="55" y="251"/>
                    <a:pt x="58" y="256"/>
                  </a:cubicBezTo>
                  <a:cubicBezTo>
                    <a:pt x="37" y="294"/>
                    <a:pt x="37" y="294"/>
                    <a:pt x="37" y="294"/>
                  </a:cubicBezTo>
                  <a:cubicBezTo>
                    <a:pt x="56" y="315"/>
                    <a:pt x="56" y="315"/>
                    <a:pt x="56" y="315"/>
                  </a:cubicBezTo>
                  <a:cubicBezTo>
                    <a:pt x="96" y="299"/>
                    <a:pt x="96" y="299"/>
                    <a:pt x="96" y="299"/>
                  </a:cubicBezTo>
                  <a:cubicBezTo>
                    <a:pt x="101" y="302"/>
                    <a:pt x="106" y="306"/>
                    <a:pt x="111" y="309"/>
                  </a:cubicBezTo>
                  <a:cubicBezTo>
                    <a:pt x="112" y="352"/>
                    <a:pt x="112" y="352"/>
                    <a:pt x="112" y="352"/>
                  </a:cubicBezTo>
                  <a:cubicBezTo>
                    <a:pt x="140" y="361"/>
                    <a:pt x="140" y="361"/>
                    <a:pt x="140" y="361"/>
                  </a:cubicBezTo>
                  <a:cubicBezTo>
                    <a:pt x="166" y="327"/>
                    <a:pt x="166" y="327"/>
                    <a:pt x="166" y="327"/>
                  </a:cubicBezTo>
                  <a:cubicBezTo>
                    <a:pt x="172" y="327"/>
                    <a:pt x="178" y="328"/>
                    <a:pt x="185" y="328"/>
                  </a:cubicBezTo>
                  <a:cubicBezTo>
                    <a:pt x="207" y="364"/>
                    <a:pt x="207" y="364"/>
                    <a:pt x="207" y="364"/>
                  </a:cubicBezTo>
                  <a:cubicBezTo>
                    <a:pt x="235" y="358"/>
                    <a:pt x="235" y="358"/>
                    <a:pt x="235" y="358"/>
                  </a:cubicBezTo>
                  <a:cubicBezTo>
                    <a:pt x="240" y="316"/>
                    <a:pt x="240" y="316"/>
                    <a:pt x="240" y="316"/>
                  </a:cubicBezTo>
                  <a:cubicBezTo>
                    <a:pt x="246" y="313"/>
                    <a:pt x="252" y="311"/>
                    <a:pt x="257" y="307"/>
                  </a:cubicBezTo>
                  <a:cubicBezTo>
                    <a:pt x="295" y="328"/>
                    <a:pt x="295" y="328"/>
                    <a:pt x="295" y="328"/>
                  </a:cubicBezTo>
                  <a:cubicBezTo>
                    <a:pt x="316" y="309"/>
                    <a:pt x="316" y="309"/>
                    <a:pt x="316" y="309"/>
                  </a:cubicBezTo>
                  <a:cubicBezTo>
                    <a:pt x="300" y="269"/>
                    <a:pt x="300" y="269"/>
                    <a:pt x="300" y="269"/>
                  </a:cubicBezTo>
                  <a:cubicBezTo>
                    <a:pt x="303" y="264"/>
                    <a:pt x="307" y="259"/>
                    <a:pt x="310" y="253"/>
                  </a:cubicBezTo>
                  <a:cubicBezTo>
                    <a:pt x="353" y="252"/>
                    <a:pt x="353" y="252"/>
                    <a:pt x="353" y="252"/>
                  </a:cubicBezTo>
                  <a:cubicBezTo>
                    <a:pt x="362" y="225"/>
                    <a:pt x="362" y="225"/>
                    <a:pt x="362" y="225"/>
                  </a:cubicBezTo>
                  <a:cubicBezTo>
                    <a:pt x="327" y="199"/>
                    <a:pt x="327" y="199"/>
                    <a:pt x="327" y="199"/>
                  </a:cubicBezTo>
                  <a:cubicBezTo>
                    <a:pt x="328" y="193"/>
                    <a:pt x="328" y="187"/>
                    <a:pt x="328" y="181"/>
                  </a:cubicBezTo>
                  <a:lnTo>
                    <a:pt x="365" y="158"/>
                  </a:lnTo>
                  <a:close/>
                  <a:moveTo>
                    <a:pt x="198" y="254"/>
                  </a:moveTo>
                  <a:cubicBezTo>
                    <a:pt x="159" y="262"/>
                    <a:pt x="120" y="237"/>
                    <a:pt x="112" y="197"/>
                  </a:cubicBezTo>
                  <a:cubicBezTo>
                    <a:pt x="103" y="158"/>
                    <a:pt x="128" y="119"/>
                    <a:pt x="168" y="111"/>
                  </a:cubicBezTo>
                  <a:cubicBezTo>
                    <a:pt x="207" y="103"/>
                    <a:pt x="246" y="128"/>
                    <a:pt x="254" y="167"/>
                  </a:cubicBezTo>
                  <a:cubicBezTo>
                    <a:pt x="263" y="207"/>
                    <a:pt x="237" y="245"/>
                    <a:pt x="198" y="254"/>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15" name="Freeform 14"/>
            <p:cNvSpPr>
              <a:spLocks noEditPoints="1"/>
            </p:cNvSpPr>
            <p:nvPr/>
          </p:nvSpPr>
          <p:spPr bwMode="auto">
            <a:xfrm>
              <a:off x="2645" y="3358"/>
              <a:ext cx="859" cy="858"/>
            </a:xfrm>
            <a:custGeom>
              <a:avLst/>
              <a:gdLst>
                <a:gd name="T0" fmla="*/ 363 w 363"/>
                <a:gd name="T1" fmla="*/ 151 h 363"/>
                <a:gd name="T2" fmla="*/ 356 w 363"/>
                <a:gd name="T3" fmla="*/ 123 h 363"/>
                <a:gd name="T4" fmla="*/ 312 w 363"/>
                <a:gd name="T5" fmla="*/ 119 h 363"/>
                <a:gd name="T6" fmla="*/ 304 w 363"/>
                <a:gd name="T7" fmla="*/ 103 h 363"/>
                <a:gd name="T8" fmla="*/ 323 w 363"/>
                <a:gd name="T9" fmla="*/ 64 h 363"/>
                <a:gd name="T10" fmla="*/ 303 w 363"/>
                <a:gd name="T11" fmla="*/ 43 h 363"/>
                <a:gd name="T12" fmla="*/ 263 w 363"/>
                <a:gd name="T13" fmla="*/ 62 h 363"/>
                <a:gd name="T14" fmla="*/ 263 w 363"/>
                <a:gd name="T15" fmla="*/ 62 h 363"/>
                <a:gd name="T16" fmla="*/ 248 w 363"/>
                <a:gd name="T17" fmla="*/ 53 h 363"/>
                <a:gd name="T18" fmla="*/ 248 w 363"/>
                <a:gd name="T19" fmla="*/ 53 h 363"/>
                <a:gd name="T20" fmla="*/ 245 w 363"/>
                <a:gd name="T21" fmla="*/ 9 h 363"/>
                <a:gd name="T22" fmla="*/ 218 w 363"/>
                <a:gd name="T23" fmla="*/ 1 h 363"/>
                <a:gd name="T24" fmla="*/ 192 w 363"/>
                <a:gd name="T25" fmla="*/ 37 h 363"/>
                <a:gd name="T26" fmla="*/ 193 w 363"/>
                <a:gd name="T27" fmla="*/ 37 h 363"/>
                <a:gd name="T28" fmla="*/ 175 w 363"/>
                <a:gd name="T29" fmla="*/ 37 h 363"/>
                <a:gd name="T30" fmla="*/ 175 w 363"/>
                <a:gd name="T31" fmla="*/ 37 h 363"/>
                <a:gd name="T32" fmla="*/ 151 w 363"/>
                <a:gd name="T33" fmla="*/ 0 h 363"/>
                <a:gd name="T34" fmla="*/ 123 w 363"/>
                <a:gd name="T35" fmla="*/ 7 h 363"/>
                <a:gd name="T36" fmla="*/ 119 w 363"/>
                <a:gd name="T37" fmla="*/ 51 h 363"/>
                <a:gd name="T38" fmla="*/ 119 w 363"/>
                <a:gd name="T39" fmla="*/ 51 h 363"/>
                <a:gd name="T40" fmla="*/ 103 w 363"/>
                <a:gd name="T41" fmla="*/ 60 h 363"/>
                <a:gd name="T42" fmla="*/ 103 w 363"/>
                <a:gd name="T43" fmla="*/ 59 h 363"/>
                <a:gd name="T44" fmla="*/ 64 w 363"/>
                <a:gd name="T45" fmla="*/ 40 h 363"/>
                <a:gd name="T46" fmla="*/ 43 w 363"/>
                <a:gd name="T47" fmla="*/ 60 h 363"/>
                <a:gd name="T48" fmla="*/ 62 w 363"/>
                <a:gd name="T49" fmla="*/ 100 h 363"/>
                <a:gd name="T50" fmla="*/ 62 w 363"/>
                <a:gd name="T51" fmla="*/ 100 h 363"/>
                <a:gd name="T52" fmla="*/ 53 w 363"/>
                <a:gd name="T53" fmla="*/ 115 h 363"/>
                <a:gd name="T54" fmla="*/ 53 w 363"/>
                <a:gd name="T55" fmla="*/ 115 h 363"/>
                <a:gd name="T56" fmla="*/ 9 w 363"/>
                <a:gd name="T57" fmla="*/ 118 h 363"/>
                <a:gd name="T58" fmla="*/ 1 w 363"/>
                <a:gd name="T59" fmla="*/ 145 h 363"/>
                <a:gd name="T60" fmla="*/ 37 w 363"/>
                <a:gd name="T61" fmla="*/ 170 h 363"/>
                <a:gd name="T62" fmla="*/ 36 w 363"/>
                <a:gd name="T63" fmla="*/ 188 h 363"/>
                <a:gd name="T64" fmla="*/ 0 w 363"/>
                <a:gd name="T65" fmla="*/ 212 h 363"/>
                <a:gd name="T66" fmla="*/ 7 w 363"/>
                <a:gd name="T67" fmla="*/ 240 h 363"/>
                <a:gd name="T68" fmla="*/ 50 w 363"/>
                <a:gd name="T69" fmla="*/ 244 h 363"/>
                <a:gd name="T70" fmla="*/ 59 w 363"/>
                <a:gd name="T71" fmla="*/ 260 h 363"/>
                <a:gd name="T72" fmla="*/ 40 w 363"/>
                <a:gd name="T73" fmla="*/ 299 h 363"/>
                <a:gd name="T74" fmla="*/ 60 w 363"/>
                <a:gd name="T75" fmla="*/ 320 h 363"/>
                <a:gd name="T76" fmla="*/ 99 w 363"/>
                <a:gd name="T77" fmla="*/ 301 h 363"/>
                <a:gd name="T78" fmla="*/ 115 w 363"/>
                <a:gd name="T79" fmla="*/ 311 h 363"/>
                <a:gd name="T80" fmla="*/ 118 w 363"/>
                <a:gd name="T81" fmla="*/ 354 h 363"/>
                <a:gd name="T82" fmla="*/ 145 w 363"/>
                <a:gd name="T83" fmla="*/ 362 h 363"/>
                <a:gd name="T84" fmla="*/ 170 w 363"/>
                <a:gd name="T85" fmla="*/ 327 h 363"/>
                <a:gd name="T86" fmla="*/ 189 w 363"/>
                <a:gd name="T87" fmla="*/ 327 h 363"/>
                <a:gd name="T88" fmla="*/ 212 w 363"/>
                <a:gd name="T89" fmla="*/ 363 h 363"/>
                <a:gd name="T90" fmla="*/ 240 w 363"/>
                <a:gd name="T91" fmla="*/ 356 h 363"/>
                <a:gd name="T92" fmla="*/ 244 w 363"/>
                <a:gd name="T93" fmla="*/ 313 h 363"/>
                <a:gd name="T94" fmla="*/ 261 w 363"/>
                <a:gd name="T95" fmla="*/ 304 h 363"/>
                <a:gd name="T96" fmla="*/ 299 w 363"/>
                <a:gd name="T97" fmla="*/ 323 h 363"/>
                <a:gd name="T98" fmla="*/ 320 w 363"/>
                <a:gd name="T99" fmla="*/ 303 h 363"/>
                <a:gd name="T100" fmla="*/ 301 w 363"/>
                <a:gd name="T101" fmla="*/ 264 h 363"/>
                <a:gd name="T102" fmla="*/ 311 w 363"/>
                <a:gd name="T103" fmla="*/ 248 h 363"/>
                <a:gd name="T104" fmla="*/ 354 w 363"/>
                <a:gd name="T105" fmla="*/ 245 h 363"/>
                <a:gd name="T106" fmla="*/ 362 w 363"/>
                <a:gd name="T107" fmla="*/ 218 h 363"/>
                <a:gd name="T108" fmla="*/ 326 w 363"/>
                <a:gd name="T109" fmla="*/ 193 h 363"/>
                <a:gd name="T110" fmla="*/ 327 w 363"/>
                <a:gd name="T111" fmla="*/ 174 h 363"/>
                <a:gd name="T112" fmla="*/ 363 w 363"/>
                <a:gd name="T113" fmla="*/ 151 h 363"/>
                <a:gd name="T114" fmla="*/ 199 w 363"/>
                <a:gd name="T115" fmla="*/ 253 h 363"/>
                <a:gd name="T116" fmla="*/ 111 w 363"/>
                <a:gd name="T117" fmla="*/ 200 h 363"/>
                <a:gd name="T118" fmla="*/ 164 w 363"/>
                <a:gd name="T119" fmla="*/ 111 h 363"/>
                <a:gd name="T120" fmla="*/ 252 w 363"/>
                <a:gd name="T121" fmla="*/ 164 h 363"/>
                <a:gd name="T122" fmla="*/ 199 w 363"/>
                <a:gd name="T123" fmla="*/ 25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3" h="363">
                  <a:moveTo>
                    <a:pt x="363" y="151"/>
                  </a:moveTo>
                  <a:cubicBezTo>
                    <a:pt x="356" y="123"/>
                    <a:pt x="356" y="123"/>
                    <a:pt x="356" y="123"/>
                  </a:cubicBezTo>
                  <a:cubicBezTo>
                    <a:pt x="312" y="119"/>
                    <a:pt x="312" y="119"/>
                    <a:pt x="312" y="119"/>
                  </a:cubicBezTo>
                  <a:cubicBezTo>
                    <a:pt x="310" y="113"/>
                    <a:pt x="307" y="108"/>
                    <a:pt x="304" y="103"/>
                  </a:cubicBezTo>
                  <a:cubicBezTo>
                    <a:pt x="323" y="64"/>
                    <a:pt x="323" y="64"/>
                    <a:pt x="323" y="64"/>
                  </a:cubicBezTo>
                  <a:cubicBezTo>
                    <a:pt x="303" y="43"/>
                    <a:pt x="303" y="43"/>
                    <a:pt x="303" y="43"/>
                  </a:cubicBezTo>
                  <a:cubicBezTo>
                    <a:pt x="263" y="62"/>
                    <a:pt x="263" y="62"/>
                    <a:pt x="263" y="62"/>
                  </a:cubicBezTo>
                  <a:cubicBezTo>
                    <a:pt x="263" y="62"/>
                    <a:pt x="263" y="62"/>
                    <a:pt x="263" y="62"/>
                  </a:cubicBezTo>
                  <a:cubicBezTo>
                    <a:pt x="258" y="58"/>
                    <a:pt x="253" y="55"/>
                    <a:pt x="248" y="53"/>
                  </a:cubicBezTo>
                  <a:cubicBezTo>
                    <a:pt x="248" y="53"/>
                    <a:pt x="248" y="53"/>
                    <a:pt x="248" y="53"/>
                  </a:cubicBezTo>
                  <a:cubicBezTo>
                    <a:pt x="245" y="9"/>
                    <a:pt x="245" y="9"/>
                    <a:pt x="245" y="9"/>
                  </a:cubicBezTo>
                  <a:cubicBezTo>
                    <a:pt x="218" y="1"/>
                    <a:pt x="218" y="1"/>
                    <a:pt x="218" y="1"/>
                  </a:cubicBezTo>
                  <a:cubicBezTo>
                    <a:pt x="192" y="37"/>
                    <a:pt x="192" y="37"/>
                    <a:pt x="192" y="37"/>
                  </a:cubicBezTo>
                  <a:cubicBezTo>
                    <a:pt x="193" y="37"/>
                    <a:pt x="193" y="37"/>
                    <a:pt x="193" y="37"/>
                  </a:cubicBezTo>
                  <a:cubicBezTo>
                    <a:pt x="187" y="37"/>
                    <a:pt x="181" y="36"/>
                    <a:pt x="175" y="37"/>
                  </a:cubicBezTo>
                  <a:cubicBezTo>
                    <a:pt x="175" y="37"/>
                    <a:pt x="175" y="37"/>
                    <a:pt x="175" y="37"/>
                  </a:cubicBezTo>
                  <a:cubicBezTo>
                    <a:pt x="151" y="0"/>
                    <a:pt x="151" y="0"/>
                    <a:pt x="151" y="0"/>
                  </a:cubicBezTo>
                  <a:cubicBezTo>
                    <a:pt x="123" y="7"/>
                    <a:pt x="123" y="7"/>
                    <a:pt x="123" y="7"/>
                  </a:cubicBezTo>
                  <a:cubicBezTo>
                    <a:pt x="119" y="51"/>
                    <a:pt x="119" y="51"/>
                    <a:pt x="119" y="51"/>
                  </a:cubicBezTo>
                  <a:cubicBezTo>
                    <a:pt x="119" y="51"/>
                    <a:pt x="119" y="51"/>
                    <a:pt x="119" y="51"/>
                  </a:cubicBezTo>
                  <a:cubicBezTo>
                    <a:pt x="113" y="53"/>
                    <a:pt x="108" y="56"/>
                    <a:pt x="103" y="60"/>
                  </a:cubicBezTo>
                  <a:cubicBezTo>
                    <a:pt x="103" y="59"/>
                    <a:pt x="103" y="59"/>
                    <a:pt x="103" y="59"/>
                  </a:cubicBezTo>
                  <a:cubicBezTo>
                    <a:pt x="64" y="40"/>
                    <a:pt x="64" y="40"/>
                    <a:pt x="64" y="40"/>
                  </a:cubicBezTo>
                  <a:cubicBezTo>
                    <a:pt x="43" y="60"/>
                    <a:pt x="43" y="60"/>
                    <a:pt x="43" y="60"/>
                  </a:cubicBezTo>
                  <a:cubicBezTo>
                    <a:pt x="62" y="100"/>
                    <a:pt x="62" y="100"/>
                    <a:pt x="62" y="100"/>
                  </a:cubicBezTo>
                  <a:cubicBezTo>
                    <a:pt x="62" y="100"/>
                    <a:pt x="62" y="100"/>
                    <a:pt x="62" y="100"/>
                  </a:cubicBezTo>
                  <a:cubicBezTo>
                    <a:pt x="58" y="105"/>
                    <a:pt x="55" y="110"/>
                    <a:pt x="53" y="115"/>
                  </a:cubicBezTo>
                  <a:cubicBezTo>
                    <a:pt x="53" y="115"/>
                    <a:pt x="53" y="115"/>
                    <a:pt x="53" y="115"/>
                  </a:cubicBezTo>
                  <a:cubicBezTo>
                    <a:pt x="9" y="118"/>
                    <a:pt x="9" y="118"/>
                    <a:pt x="9" y="118"/>
                  </a:cubicBezTo>
                  <a:cubicBezTo>
                    <a:pt x="1" y="145"/>
                    <a:pt x="1" y="145"/>
                    <a:pt x="1" y="145"/>
                  </a:cubicBezTo>
                  <a:cubicBezTo>
                    <a:pt x="37" y="170"/>
                    <a:pt x="37" y="170"/>
                    <a:pt x="37" y="170"/>
                  </a:cubicBezTo>
                  <a:cubicBezTo>
                    <a:pt x="36" y="176"/>
                    <a:pt x="36" y="182"/>
                    <a:pt x="36" y="188"/>
                  </a:cubicBezTo>
                  <a:cubicBezTo>
                    <a:pt x="0" y="212"/>
                    <a:pt x="0" y="212"/>
                    <a:pt x="0" y="212"/>
                  </a:cubicBezTo>
                  <a:cubicBezTo>
                    <a:pt x="7" y="240"/>
                    <a:pt x="7" y="240"/>
                    <a:pt x="7" y="240"/>
                  </a:cubicBezTo>
                  <a:cubicBezTo>
                    <a:pt x="50" y="244"/>
                    <a:pt x="50" y="244"/>
                    <a:pt x="50" y="244"/>
                  </a:cubicBezTo>
                  <a:cubicBezTo>
                    <a:pt x="53" y="250"/>
                    <a:pt x="56" y="255"/>
                    <a:pt x="59" y="260"/>
                  </a:cubicBezTo>
                  <a:cubicBezTo>
                    <a:pt x="40" y="299"/>
                    <a:pt x="40" y="299"/>
                    <a:pt x="40" y="299"/>
                  </a:cubicBezTo>
                  <a:cubicBezTo>
                    <a:pt x="60" y="320"/>
                    <a:pt x="60" y="320"/>
                    <a:pt x="60" y="320"/>
                  </a:cubicBezTo>
                  <a:cubicBezTo>
                    <a:pt x="99" y="301"/>
                    <a:pt x="99" y="301"/>
                    <a:pt x="99" y="301"/>
                  </a:cubicBezTo>
                  <a:cubicBezTo>
                    <a:pt x="104" y="305"/>
                    <a:pt x="109" y="308"/>
                    <a:pt x="115" y="311"/>
                  </a:cubicBezTo>
                  <a:cubicBezTo>
                    <a:pt x="118" y="354"/>
                    <a:pt x="118" y="354"/>
                    <a:pt x="118" y="354"/>
                  </a:cubicBezTo>
                  <a:cubicBezTo>
                    <a:pt x="145" y="362"/>
                    <a:pt x="145" y="362"/>
                    <a:pt x="145" y="362"/>
                  </a:cubicBezTo>
                  <a:cubicBezTo>
                    <a:pt x="170" y="327"/>
                    <a:pt x="170" y="327"/>
                    <a:pt x="170" y="327"/>
                  </a:cubicBezTo>
                  <a:cubicBezTo>
                    <a:pt x="176" y="327"/>
                    <a:pt x="182" y="327"/>
                    <a:pt x="189" y="327"/>
                  </a:cubicBezTo>
                  <a:cubicBezTo>
                    <a:pt x="212" y="363"/>
                    <a:pt x="212" y="363"/>
                    <a:pt x="212" y="363"/>
                  </a:cubicBezTo>
                  <a:cubicBezTo>
                    <a:pt x="240" y="356"/>
                    <a:pt x="240" y="356"/>
                    <a:pt x="240" y="356"/>
                  </a:cubicBezTo>
                  <a:cubicBezTo>
                    <a:pt x="244" y="313"/>
                    <a:pt x="244" y="313"/>
                    <a:pt x="244" y="313"/>
                  </a:cubicBezTo>
                  <a:cubicBezTo>
                    <a:pt x="250" y="310"/>
                    <a:pt x="255" y="307"/>
                    <a:pt x="261" y="304"/>
                  </a:cubicBezTo>
                  <a:cubicBezTo>
                    <a:pt x="299" y="323"/>
                    <a:pt x="299" y="323"/>
                    <a:pt x="299" y="323"/>
                  </a:cubicBezTo>
                  <a:cubicBezTo>
                    <a:pt x="320" y="303"/>
                    <a:pt x="320" y="303"/>
                    <a:pt x="320" y="303"/>
                  </a:cubicBezTo>
                  <a:cubicBezTo>
                    <a:pt x="301" y="264"/>
                    <a:pt x="301" y="264"/>
                    <a:pt x="301" y="264"/>
                  </a:cubicBezTo>
                  <a:cubicBezTo>
                    <a:pt x="305" y="259"/>
                    <a:pt x="308" y="254"/>
                    <a:pt x="311" y="248"/>
                  </a:cubicBezTo>
                  <a:cubicBezTo>
                    <a:pt x="354" y="245"/>
                    <a:pt x="354" y="245"/>
                    <a:pt x="354" y="245"/>
                  </a:cubicBezTo>
                  <a:cubicBezTo>
                    <a:pt x="362" y="218"/>
                    <a:pt x="362" y="218"/>
                    <a:pt x="362" y="218"/>
                  </a:cubicBezTo>
                  <a:cubicBezTo>
                    <a:pt x="326" y="193"/>
                    <a:pt x="326" y="193"/>
                    <a:pt x="326" y="193"/>
                  </a:cubicBezTo>
                  <a:cubicBezTo>
                    <a:pt x="327" y="187"/>
                    <a:pt x="327" y="181"/>
                    <a:pt x="327" y="174"/>
                  </a:cubicBezTo>
                  <a:lnTo>
                    <a:pt x="363" y="151"/>
                  </a:lnTo>
                  <a:close/>
                  <a:moveTo>
                    <a:pt x="199" y="253"/>
                  </a:moveTo>
                  <a:cubicBezTo>
                    <a:pt x="160" y="263"/>
                    <a:pt x="121" y="239"/>
                    <a:pt x="111" y="200"/>
                  </a:cubicBezTo>
                  <a:cubicBezTo>
                    <a:pt x="101" y="161"/>
                    <a:pt x="125" y="121"/>
                    <a:pt x="164" y="111"/>
                  </a:cubicBezTo>
                  <a:cubicBezTo>
                    <a:pt x="203" y="101"/>
                    <a:pt x="242" y="125"/>
                    <a:pt x="252" y="164"/>
                  </a:cubicBezTo>
                  <a:cubicBezTo>
                    <a:pt x="262" y="203"/>
                    <a:pt x="238" y="243"/>
                    <a:pt x="199" y="253"/>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sp>
          <p:nvSpPr>
            <p:cNvPr id="16" name="Freeform 15"/>
            <p:cNvSpPr>
              <a:spLocks noEditPoints="1"/>
            </p:cNvSpPr>
            <p:nvPr/>
          </p:nvSpPr>
          <p:spPr bwMode="auto">
            <a:xfrm>
              <a:off x="1250" y="-1676"/>
              <a:ext cx="5178" cy="5173"/>
            </a:xfrm>
            <a:custGeom>
              <a:avLst/>
              <a:gdLst>
                <a:gd name="T0" fmla="*/ 2050 w 2189"/>
                <a:gd name="T1" fmla="*/ 1001 h 2188"/>
                <a:gd name="T2" fmla="*/ 2018 w 2189"/>
                <a:gd name="T3" fmla="*/ 831 h 2188"/>
                <a:gd name="T4" fmla="*/ 1957 w 2189"/>
                <a:gd name="T5" fmla="*/ 671 h 2188"/>
                <a:gd name="T6" fmla="*/ 1867 w 2189"/>
                <a:gd name="T7" fmla="*/ 524 h 2188"/>
                <a:gd name="T8" fmla="*/ 1753 w 2189"/>
                <a:gd name="T9" fmla="*/ 395 h 2188"/>
                <a:gd name="T10" fmla="*/ 1618 w 2189"/>
                <a:gd name="T11" fmla="*/ 288 h 2188"/>
                <a:gd name="T12" fmla="*/ 1466 w 2189"/>
                <a:gd name="T13" fmla="*/ 208 h 2188"/>
                <a:gd name="T14" fmla="*/ 1302 w 2189"/>
                <a:gd name="T15" fmla="*/ 156 h 2188"/>
                <a:gd name="T16" fmla="*/ 1132 w 2189"/>
                <a:gd name="T17" fmla="*/ 134 h 2188"/>
                <a:gd name="T18" fmla="*/ 962 w 2189"/>
                <a:gd name="T19" fmla="*/ 7 h 2188"/>
                <a:gd name="T20" fmla="*/ 770 w 2189"/>
                <a:gd name="T21" fmla="*/ 48 h 2188"/>
                <a:gd name="T22" fmla="*/ 589 w 2189"/>
                <a:gd name="T23" fmla="*/ 122 h 2188"/>
                <a:gd name="T24" fmla="*/ 424 w 2189"/>
                <a:gd name="T25" fmla="*/ 228 h 2188"/>
                <a:gd name="T26" fmla="*/ 281 w 2189"/>
                <a:gd name="T27" fmla="*/ 361 h 2188"/>
                <a:gd name="T28" fmla="*/ 163 w 2189"/>
                <a:gd name="T29" fmla="*/ 518 h 2188"/>
                <a:gd name="T30" fmla="*/ 75 w 2189"/>
                <a:gd name="T31" fmla="*/ 693 h 2188"/>
                <a:gd name="T32" fmla="*/ 20 w 2189"/>
                <a:gd name="T33" fmla="*/ 881 h 2188"/>
                <a:gd name="T34" fmla="*/ 0 w 2189"/>
                <a:gd name="T35" fmla="*/ 1076 h 2188"/>
                <a:gd name="T36" fmla="*/ 14 w 2189"/>
                <a:gd name="T37" fmla="*/ 1271 h 2188"/>
                <a:gd name="T38" fmla="*/ 63 w 2189"/>
                <a:gd name="T39" fmla="*/ 1462 h 2188"/>
                <a:gd name="T40" fmla="*/ 145 w 2189"/>
                <a:gd name="T41" fmla="*/ 1640 h 2188"/>
                <a:gd name="T42" fmla="*/ 258 w 2189"/>
                <a:gd name="T43" fmla="*/ 1800 h 2188"/>
                <a:gd name="T44" fmla="*/ 398 w 2189"/>
                <a:gd name="T45" fmla="*/ 1938 h 2188"/>
                <a:gd name="T46" fmla="*/ 560 w 2189"/>
                <a:gd name="T47" fmla="*/ 2049 h 2188"/>
                <a:gd name="T48" fmla="*/ 740 w 2189"/>
                <a:gd name="T49" fmla="*/ 2130 h 2188"/>
                <a:gd name="T50" fmla="*/ 931 w 2189"/>
                <a:gd name="T51" fmla="*/ 2176 h 2188"/>
                <a:gd name="T52" fmla="*/ 1094 w 2189"/>
                <a:gd name="T53" fmla="*/ 2188 h 2188"/>
                <a:gd name="T54" fmla="*/ 1240 w 2189"/>
                <a:gd name="T55" fmla="*/ 2179 h 2188"/>
                <a:gd name="T56" fmla="*/ 1431 w 2189"/>
                <a:gd name="T57" fmla="*/ 2135 h 2188"/>
                <a:gd name="T58" fmla="*/ 1612 w 2189"/>
                <a:gd name="T59" fmla="*/ 2058 h 2188"/>
                <a:gd name="T60" fmla="*/ 1776 w 2189"/>
                <a:gd name="T61" fmla="*/ 1949 h 2188"/>
                <a:gd name="T62" fmla="*/ 1919 w 2189"/>
                <a:gd name="T63" fmla="*/ 1814 h 2188"/>
                <a:gd name="T64" fmla="*/ 2034 w 2189"/>
                <a:gd name="T65" fmla="*/ 1655 h 2188"/>
                <a:gd name="T66" fmla="*/ 2120 w 2189"/>
                <a:gd name="T67" fmla="*/ 1477 h 2188"/>
                <a:gd name="T68" fmla="*/ 2172 w 2189"/>
                <a:gd name="T69" fmla="*/ 1288 h 2188"/>
                <a:gd name="T70" fmla="*/ 1969 w 2189"/>
                <a:gd name="T71" fmla="*/ 1094 h 2188"/>
                <a:gd name="T72" fmla="*/ 1857 w 2189"/>
                <a:gd name="T73" fmla="*/ 1521 h 2188"/>
                <a:gd name="T74" fmla="*/ 1541 w 2189"/>
                <a:gd name="T75" fmla="*/ 1844 h 2188"/>
                <a:gd name="T76" fmla="*/ 1106 w 2189"/>
                <a:gd name="T77" fmla="*/ 1965 h 2188"/>
                <a:gd name="T78" fmla="*/ 667 w 2189"/>
                <a:gd name="T79" fmla="*/ 1859 h 2188"/>
                <a:gd name="T80" fmla="*/ 342 w 2189"/>
                <a:gd name="T81" fmla="*/ 1542 h 2188"/>
                <a:gd name="T82" fmla="*/ 218 w 2189"/>
                <a:gd name="T83" fmla="*/ 1106 h 2188"/>
                <a:gd name="T84" fmla="*/ 218 w 2189"/>
                <a:gd name="T85" fmla="*/ 1082 h 2188"/>
                <a:gd name="T86" fmla="*/ 342 w 2189"/>
                <a:gd name="T87" fmla="*/ 646 h 2188"/>
                <a:gd name="T88" fmla="*/ 667 w 2189"/>
                <a:gd name="T89" fmla="*/ 329 h 2188"/>
                <a:gd name="T90" fmla="*/ 1106 w 2189"/>
                <a:gd name="T91" fmla="*/ 223 h 2188"/>
                <a:gd name="T92" fmla="*/ 1541 w 2189"/>
                <a:gd name="T93" fmla="*/ 344 h 2188"/>
                <a:gd name="T94" fmla="*/ 1857 w 2189"/>
                <a:gd name="T95" fmla="*/ 667 h 2188"/>
                <a:gd name="T96" fmla="*/ 1969 w 2189"/>
                <a:gd name="T97" fmla="*/ 1094 h 2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89" h="2188">
                  <a:moveTo>
                    <a:pt x="2054" y="1110"/>
                  </a:moveTo>
                  <a:cubicBezTo>
                    <a:pt x="2189" y="1092"/>
                    <a:pt x="2189" y="1092"/>
                    <a:pt x="2189" y="1092"/>
                  </a:cubicBezTo>
                  <a:cubicBezTo>
                    <a:pt x="2189" y="1064"/>
                    <a:pt x="2188" y="1036"/>
                    <a:pt x="2186" y="1008"/>
                  </a:cubicBezTo>
                  <a:cubicBezTo>
                    <a:pt x="2050" y="1001"/>
                    <a:pt x="2050" y="1001"/>
                    <a:pt x="2050" y="1001"/>
                  </a:cubicBezTo>
                  <a:cubicBezTo>
                    <a:pt x="2048" y="979"/>
                    <a:pt x="2045" y="959"/>
                    <a:pt x="2042" y="938"/>
                  </a:cubicBezTo>
                  <a:cubicBezTo>
                    <a:pt x="2171" y="897"/>
                    <a:pt x="2171" y="897"/>
                    <a:pt x="2171" y="897"/>
                  </a:cubicBezTo>
                  <a:cubicBezTo>
                    <a:pt x="2166" y="869"/>
                    <a:pt x="2160" y="841"/>
                    <a:pt x="2153" y="814"/>
                  </a:cubicBezTo>
                  <a:cubicBezTo>
                    <a:pt x="2018" y="831"/>
                    <a:pt x="2018" y="831"/>
                    <a:pt x="2018" y="831"/>
                  </a:cubicBezTo>
                  <a:cubicBezTo>
                    <a:pt x="2013" y="811"/>
                    <a:pt x="2006" y="791"/>
                    <a:pt x="1999" y="771"/>
                  </a:cubicBezTo>
                  <a:cubicBezTo>
                    <a:pt x="2119" y="708"/>
                    <a:pt x="2119" y="708"/>
                    <a:pt x="2119" y="708"/>
                  </a:cubicBezTo>
                  <a:cubicBezTo>
                    <a:pt x="2109" y="681"/>
                    <a:pt x="2098" y="655"/>
                    <a:pt x="2086" y="630"/>
                  </a:cubicBezTo>
                  <a:cubicBezTo>
                    <a:pt x="1957" y="671"/>
                    <a:pt x="1957" y="671"/>
                    <a:pt x="1957" y="671"/>
                  </a:cubicBezTo>
                  <a:cubicBezTo>
                    <a:pt x="1947" y="652"/>
                    <a:pt x="1937" y="633"/>
                    <a:pt x="1927" y="615"/>
                  </a:cubicBezTo>
                  <a:cubicBezTo>
                    <a:pt x="2034" y="531"/>
                    <a:pt x="2034" y="531"/>
                    <a:pt x="2034" y="531"/>
                  </a:cubicBezTo>
                  <a:cubicBezTo>
                    <a:pt x="2019" y="507"/>
                    <a:pt x="2004" y="483"/>
                    <a:pt x="1987" y="460"/>
                  </a:cubicBezTo>
                  <a:cubicBezTo>
                    <a:pt x="1867" y="524"/>
                    <a:pt x="1867" y="524"/>
                    <a:pt x="1867" y="524"/>
                  </a:cubicBezTo>
                  <a:cubicBezTo>
                    <a:pt x="1855" y="507"/>
                    <a:pt x="1842" y="490"/>
                    <a:pt x="1828" y="474"/>
                  </a:cubicBezTo>
                  <a:cubicBezTo>
                    <a:pt x="1918" y="373"/>
                    <a:pt x="1918" y="373"/>
                    <a:pt x="1918" y="373"/>
                  </a:cubicBezTo>
                  <a:cubicBezTo>
                    <a:pt x="1900" y="352"/>
                    <a:pt x="1880" y="331"/>
                    <a:pt x="1860" y="311"/>
                  </a:cubicBezTo>
                  <a:cubicBezTo>
                    <a:pt x="1753" y="395"/>
                    <a:pt x="1753" y="395"/>
                    <a:pt x="1753" y="395"/>
                  </a:cubicBezTo>
                  <a:cubicBezTo>
                    <a:pt x="1738" y="381"/>
                    <a:pt x="1722" y="367"/>
                    <a:pt x="1706" y="353"/>
                  </a:cubicBezTo>
                  <a:cubicBezTo>
                    <a:pt x="1777" y="238"/>
                    <a:pt x="1777" y="238"/>
                    <a:pt x="1777" y="238"/>
                  </a:cubicBezTo>
                  <a:cubicBezTo>
                    <a:pt x="1754" y="220"/>
                    <a:pt x="1732" y="203"/>
                    <a:pt x="1708" y="187"/>
                  </a:cubicBezTo>
                  <a:cubicBezTo>
                    <a:pt x="1618" y="288"/>
                    <a:pt x="1618" y="288"/>
                    <a:pt x="1618" y="288"/>
                  </a:cubicBezTo>
                  <a:cubicBezTo>
                    <a:pt x="1601" y="277"/>
                    <a:pt x="1583" y="266"/>
                    <a:pt x="1565" y="256"/>
                  </a:cubicBezTo>
                  <a:cubicBezTo>
                    <a:pt x="1613" y="129"/>
                    <a:pt x="1613" y="129"/>
                    <a:pt x="1613" y="129"/>
                  </a:cubicBezTo>
                  <a:cubicBezTo>
                    <a:pt x="1588" y="116"/>
                    <a:pt x="1563" y="103"/>
                    <a:pt x="1537" y="92"/>
                  </a:cubicBezTo>
                  <a:cubicBezTo>
                    <a:pt x="1466" y="208"/>
                    <a:pt x="1466" y="208"/>
                    <a:pt x="1466" y="208"/>
                  </a:cubicBezTo>
                  <a:cubicBezTo>
                    <a:pt x="1447" y="200"/>
                    <a:pt x="1428" y="192"/>
                    <a:pt x="1408" y="186"/>
                  </a:cubicBezTo>
                  <a:cubicBezTo>
                    <a:pt x="1433" y="52"/>
                    <a:pt x="1433" y="52"/>
                    <a:pt x="1433" y="52"/>
                  </a:cubicBezTo>
                  <a:cubicBezTo>
                    <a:pt x="1406" y="44"/>
                    <a:pt x="1379" y="36"/>
                    <a:pt x="1351" y="29"/>
                  </a:cubicBezTo>
                  <a:cubicBezTo>
                    <a:pt x="1302" y="156"/>
                    <a:pt x="1302" y="156"/>
                    <a:pt x="1302" y="156"/>
                  </a:cubicBezTo>
                  <a:cubicBezTo>
                    <a:pt x="1282" y="151"/>
                    <a:pt x="1262" y="147"/>
                    <a:pt x="1241" y="144"/>
                  </a:cubicBezTo>
                  <a:cubicBezTo>
                    <a:pt x="1242" y="9"/>
                    <a:pt x="1242" y="9"/>
                    <a:pt x="1242" y="9"/>
                  </a:cubicBezTo>
                  <a:cubicBezTo>
                    <a:pt x="1214" y="5"/>
                    <a:pt x="1186" y="2"/>
                    <a:pt x="1157" y="1"/>
                  </a:cubicBezTo>
                  <a:cubicBezTo>
                    <a:pt x="1132" y="134"/>
                    <a:pt x="1132" y="134"/>
                    <a:pt x="1132" y="134"/>
                  </a:cubicBezTo>
                  <a:cubicBezTo>
                    <a:pt x="1119" y="133"/>
                    <a:pt x="1107" y="133"/>
                    <a:pt x="1094" y="133"/>
                  </a:cubicBezTo>
                  <a:cubicBezTo>
                    <a:pt x="1086" y="133"/>
                    <a:pt x="1078" y="133"/>
                    <a:pt x="1070" y="133"/>
                  </a:cubicBezTo>
                  <a:cubicBezTo>
                    <a:pt x="1047" y="0"/>
                    <a:pt x="1047" y="0"/>
                    <a:pt x="1047" y="0"/>
                  </a:cubicBezTo>
                  <a:cubicBezTo>
                    <a:pt x="1018" y="1"/>
                    <a:pt x="990" y="3"/>
                    <a:pt x="962" y="7"/>
                  </a:cubicBezTo>
                  <a:cubicBezTo>
                    <a:pt x="961" y="142"/>
                    <a:pt x="961" y="142"/>
                    <a:pt x="961" y="142"/>
                  </a:cubicBezTo>
                  <a:cubicBezTo>
                    <a:pt x="940" y="145"/>
                    <a:pt x="919" y="149"/>
                    <a:pt x="899" y="153"/>
                  </a:cubicBezTo>
                  <a:cubicBezTo>
                    <a:pt x="853" y="26"/>
                    <a:pt x="853" y="26"/>
                    <a:pt x="853" y="26"/>
                  </a:cubicBezTo>
                  <a:cubicBezTo>
                    <a:pt x="825" y="32"/>
                    <a:pt x="797" y="39"/>
                    <a:pt x="770" y="48"/>
                  </a:cubicBezTo>
                  <a:cubicBezTo>
                    <a:pt x="793" y="181"/>
                    <a:pt x="793" y="181"/>
                    <a:pt x="793" y="181"/>
                  </a:cubicBezTo>
                  <a:cubicBezTo>
                    <a:pt x="774" y="188"/>
                    <a:pt x="754" y="195"/>
                    <a:pt x="735" y="203"/>
                  </a:cubicBezTo>
                  <a:cubicBezTo>
                    <a:pt x="666" y="86"/>
                    <a:pt x="666" y="86"/>
                    <a:pt x="666" y="86"/>
                  </a:cubicBezTo>
                  <a:cubicBezTo>
                    <a:pt x="640" y="97"/>
                    <a:pt x="614" y="109"/>
                    <a:pt x="589" y="122"/>
                  </a:cubicBezTo>
                  <a:cubicBezTo>
                    <a:pt x="636" y="249"/>
                    <a:pt x="636" y="249"/>
                    <a:pt x="636" y="249"/>
                  </a:cubicBezTo>
                  <a:cubicBezTo>
                    <a:pt x="617" y="259"/>
                    <a:pt x="600" y="270"/>
                    <a:pt x="582" y="281"/>
                  </a:cubicBezTo>
                  <a:cubicBezTo>
                    <a:pt x="494" y="178"/>
                    <a:pt x="494" y="178"/>
                    <a:pt x="494" y="178"/>
                  </a:cubicBezTo>
                  <a:cubicBezTo>
                    <a:pt x="470" y="194"/>
                    <a:pt x="447" y="210"/>
                    <a:pt x="424" y="228"/>
                  </a:cubicBezTo>
                  <a:cubicBezTo>
                    <a:pt x="493" y="345"/>
                    <a:pt x="493" y="345"/>
                    <a:pt x="493" y="345"/>
                  </a:cubicBezTo>
                  <a:cubicBezTo>
                    <a:pt x="477" y="358"/>
                    <a:pt x="461" y="371"/>
                    <a:pt x="446" y="385"/>
                  </a:cubicBezTo>
                  <a:cubicBezTo>
                    <a:pt x="340" y="300"/>
                    <a:pt x="340" y="300"/>
                    <a:pt x="340" y="300"/>
                  </a:cubicBezTo>
                  <a:cubicBezTo>
                    <a:pt x="320" y="319"/>
                    <a:pt x="300" y="340"/>
                    <a:pt x="281" y="361"/>
                  </a:cubicBezTo>
                  <a:cubicBezTo>
                    <a:pt x="369" y="464"/>
                    <a:pt x="369" y="464"/>
                    <a:pt x="369" y="464"/>
                  </a:cubicBezTo>
                  <a:cubicBezTo>
                    <a:pt x="355" y="479"/>
                    <a:pt x="342" y="496"/>
                    <a:pt x="330" y="512"/>
                  </a:cubicBezTo>
                  <a:cubicBezTo>
                    <a:pt x="211" y="447"/>
                    <a:pt x="211" y="447"/>
                    <a:pt x="211" y="447"/>
                  </a:cubicBezTo>
                  <a:cubicBezTo>
                    <a:pt x="194" y="470"/>
                    <a:pt x="178" y="493"/>
                    <a:pt x="163" y="518"/>
                  </a:cubicBezTo>
                  <a:cubicBezTo>
                    <a:pt x="268" y="603"/>
                    <a:pt x="268" y="603"/>
                    <a:pt x="268" y="603"/>
                  </a:cubicBezTo>
                  <a:cubicBezTo>
                    <a:pt x="258" y="621"/>
                    <a:pt x="248" y="639"/>
                    <a:pt x="238" y="658"/>
                  </a:cubicBezTo>
                  <a:cubicBezTo>
                    <a:pt x="109" y="615"/>
                    <a:pt x="109" y="615"/>
                    <a:pt x="109" y="615"/>
                  </a:cubicBezTo>
                  <a:cubicBezTo>
                    <a:pt x="97" y="640"/>
                    <a:pt x="86" y="666"/>
                    <a:pt x="75" y="693"/>
                  </a:cubicBezTo>
                  <a:cubicBezTo>
                    <a:pt x="194" y="758"/>
                    <a:pt x="194" y="758"/>
                    <a:pt x="194" y="758"/>
                  </a:cubicBezTo>
                  <a:cubicBezTo>
                    <a:pt x="187" y="777"/>
                    <a:pt x="180" y="797"/>
                    <a:pt x="174" y="817"/>
                  </a:cubicBezTo>
                  <a:cubicBezTo>
                    <a:pt x="40" y="798"/>
                    <a:pt x="40" y="798"/>
                    <a:pt x="40" y="798"/>
                  </a:cubicBezTo>
                  <a:cubicBezTo>
                    <a:pt x="32" y="825"/>
                    <a:pt x="26" y="853"/>
                    <a:pt x="20" y="881"/>
                  </a:cubicBezTo>
                  <a:cubicBezTo>
                    <a:pt x="149" y="924"/>
                    <a:pt x="149" y="924"/>
                    <a:pt x="149" y="924"/>
                  </a:cubicBezTo>
                  <a:cubicBezTo>
                    <a:pt x="145" y="944"/>
                    <a:pt x="142" y="965"/>
                    <a:pt x="140" y="986"/>
                  </a:cubicBezTo>
                  <a:cubicBezTo>
                    <a:pt x="4" y="991"/>
                    <a:pt x="4" y="991"/>
                    <a:pt x="4" y="991"/>
                  </a:cubicBezTo>
                  <a:cubicBezTo>
                    <a:pt x="2" y="1019"/>
                    <a:pt x="0" y="1047"/>
                    <a:pt x="0" y="1076"/>
                  </a:cubicBezTo>
                  <a:cubicBezTo>
                    <a:pt x="134" y="1095"/>
                    <a:pt x="134" y="1095"/>
                    <a:pt x="134" y="1095"/>
                  </a:cubicBezTo>
                  <a:cubicBezTo>
                    <a:pt x="134" y="1116"/>
                    <a:pt x="135" y="1137"/>
                    <a:pt x="136" y="1158"/>
                  </a:cubicBezTo>
                  <a:cubicBezTo>
                    <a:pt x="3" y="1187"/>
                    <a:pt x="3" y="1187"/>
                    <a:pt x="3" y="1187"/>
                  </a:cubicBezTo>
                  <a:cubicBezTo>
                    <a:pt x="6" y="1216"/>
                    <a:pt x="9" y="1244"/>
                    <a:pt x="14" y="1271"/>
                  </a:cubicBezTo>
                  <a:cubicBezTo>
                    <a:pt x="149" y="1266"/>
                    <a:pt x="149" y="1266"/>
                    <a:pt x="149" y="1266"/>
                  </a:cubicBezTo>
                  <a:cubicBezTo>
                    <a:pt x="153" y="1287"/>
                    <a:pt x="158" y="1308"/>
                    <a:pt x="163" y="1328"/>
                  </a:cubicBezTo>
                  <a:cubicBezTo>
                    <a:pt x="38" y="1381"/>
                    <a:pt x="38" y="1381"/>
                    <a:pt x="38" y="1381"/>
                  </a:cubicBezTo>
                  <a:cubicBezTo>
                    <a:pt x="45" y="1408"/>
                    <a:pt x="53" y="1435"/>
                    <a:pt x="63" y="1462"/>
                  </a:cubicBezTo>
                  <a:cubicBezTo>
                    <a:pt x="195" y="1432"/>
                    <a:pt x="195" y="1432"/>
                    <a:pt x="195" y="1432"/>
                  </a:cubicBezTo>
                  <a:cubicBezTo>
                    <a:pt x="203" y="1452"/>
                    <a:pt x="211" y="1472"/>
                    <a:pt x="220" y="1491"/>
                  </a:cubicBezTo>
                  <a:cubicBezTo>
                    <a:pt x="106" y="1565"/>
                    <a:pt x="106" y="1565"/>
                    <a:pt x="106" y="1565"/>
                  </a:cubicBezTo>
                  <a:cubicBezTo>
                    <a:pt x="118" y="1590"/>
                    <a:pt x="131" y="1615"/>
                    <a:pt x="145" y="1640"/>
                  </a:cubicBezTo>
                  <a:cubicBezTo>
                    <a:pt x="270" y="1587"/>
                    <a:pt x="270" y="1587"/>
                    <a:pt x="270" y="1587"/>
                  </a:cubicBezTo>
                  <a:cubicBezTo>
                    <a:pt x="281" y="1606"/>
                    <a:pt x="293" y="1623"/>
                    <a:pt x="305" y="1641"/>
                  </a:cubicBezTo>
                  <a:cubicBezTo>
                    <a:pt x="206" y="1734"/>
                    <a:pt x="206" y="1734"/>
                    <a:pt x="206" y="1734"/>
                  </a:cubicBezTo>
                  <a:cubicBezTo>
                    <a:pt x="223" y="1757"/>
                    <a:pt x="240" y="1779"/>
                    <a:pt x="258" y="1800"/>
                  </a:cubicBezTo>
                  <a:cubicBezTo>
                    <a:pt x="372" y="1726"/>
                    <a:pt x="372" y="1726"/>
                    <a:pt x="372" y="1726"/>
                  </a:cubicBezTo>
                  <a:cubicBezTo>
                    <a:pt x="386" y="1742"/>
                    <a:pt x="401" y="1758"/>
                    <a:pt x="416" y="1773"/>
                  </a:cubicBezTo>
                  <a:cubicBezTo>
                    <a:pt x="335" y="1882"/>
                    <a:pt x="335" y="1882"/>
                    <a:pt x="335" y="1882"/>
                  </a:cubicBezTo>
                  <a:cubicBezTo>
                    <a:pt x="355" y="1902"/>
                    <a:pt x="376" y="1920"/>
                    <a:pt x="398" y="1938"/>
                  </a:cubicBezTo>
                  <a:cubicBezTo>
                    <a:pt x="497" y="1845"/>
                    <a:pt x="497" y="1845"/>
                    <a:pt x="497" y="1845"/>
                  </a:cubicBezTo>
                  <a:cubicBezTo>
                    <a:pt x="514" y="1859"/>
                    <a:pt x="531" y="1871"/>
                    <a:pt x="548" y="1883"/>
                  </a:cubicBezTo>
                  <a:cubicBezTo>
                    <a:pt x="488" y="2005"/>
                    <a:pt x="488" y="2005"/>
                    <a:pt x="488" y="2005"/>
                  </a:cubicBezTo>
                  <a:cubicBezTo>
                    <a:pt x="512" y="2021"/>
                    <a:pt x="536" y="2036"/>
                    <a:pt x="560" y="2049"/>
                  </a:cubicBezTo>
                  <a:cubicBezTo>
                    <a:pt x="641" y="1940"/>
                    <a:pt x="641" y="1940"/>
                    <a:pt x="641" y="1940"/>
                  </a:cubicBezTo>
                  <a:cubicBezTo>
                    <a:pt x="660" y="1950"/>
                    <a:pt x="679" y="1960"/>
                    <a:pt x="698" y="1969"/>
                  </a:cubicBezTo>
                  <a:cubicBezTo>
                    <a:pt x="661" y="2099"/>
                    <a:pt x="661" y="2099"/>
                    <a:pt x="661" y="2099"/>
                  </a:cubicBezTo>
                  <a:cubicBezTo>
                    <a:pt x="687" y="2110"/>
                    <a:pt x="713" y="2120"/>
                    <a:pt x="740" y="2130"/>
                  </a:cubicBezTo>
                  <a:cubicBezTo>
                    <a:pt x="800" y="2008"/>
                    <a:pt x="800" y="2008"/>
                    <a:pt x="800" y="2008"/>
                  </a:cubicBezTo>
                  <a:cubicBezTo>
                    <a:pt x="820" y="2014"/>
                    <a:pt x="841" y="2020"/>
                    <a:pt x="861" y="2025"/>
                  </a:cubicBezTo>
                  <a:cubicBezTo>
                    <a:pt x="848" y="2160"/>
                    <a:pt x="848" y="2160"/>
                    <a:pt x="848" y="2160"/>
                  </a:cubicBezTo>
                  <a:cubicBezTo>
                    <a:pt x="875" y="2167"/>
                    <a:pt x="903" y="2172"/>
                    <a:pt x="931" y="2176"/>
                  </a:cubicBezTo>
                  <a:cubicBezTo>
                    <a:pt x="968" y="2046"/>
                    <a:pt x="968" y="2046"/>
                    <a:pt x="968" y="2046"/>
                  </a:cubicBezTo>
                  <a:cubicBezTo>
                    <a:pt x="989" y="2048"/>
                    <a:pt x="1010" y="2050"/>
                    <a:pt x="1032" y="2052"/>
                  </a:cubicBezTo>
                  <a:cubicBezTo>
                    <a:pt x="1043" y="2187"/>
                    <a:pt x="1043" y="2187"/>
                    <a:pt x="1043" y="2187"/>
                  </a:cubicBezTo>
                  <a:cubicBezTo>
                    <a:pt x="1060" y="2188"/>
                    <a:pt x="1077" y="2188"/>
                    <a:pt x="1094" y="2188"/>
                  </a:cubicBezTo>
                  <a:cubicBezTo>
                    <a:pt x="1105" y="2188"/>
                    <a:pt x="1116" y="2188"/>
                    <a:pt x="1128" y="2188"/>
                  </a:cubicBezTo>
                  <a:cubicBezTo>
                    <a:pt x="1141" y="2053"/>
                    <a:pt x="1141" y="2053"/>
                    <a:pt x="1141" y="2053"/>
                  </a:cubicBezTo>
                  <a:cubicBezTo>
                    <a:pt x="1162" y="2052"/>
                    <a:pt x="1183" y="2050"/>
                    <a:pt x="1205" y="2047"/>
                  </a:cubicBezTo>
                  <a:cubicBezTo>
                    <a:pt x="1240" y="2179"/>
                    <a:pt x="1240" y="2179"/>
                    <a:pt x="1240" y="2179"/>
                  </a:cubicBezTo>
                  <a:cubicBezTo>
                    <a:pt x="1268" y="2175"/>
                    <a:pt x="1295" y="2170"/>
                    <a:pt x="1323" y="2164"/>
                  </a:cubicBezTo>
                  <a:cubicBezTo>
                    <a:pt x="1312" y="2029"/>
                    <a:pt x="1312" y="2029"/>
                    <a:pt x="1312" y="2029"/>
                  </a:cubicBezTo>
                  <a:cubicBezTo>
                    <a:pt x="1333" y="2024"/>
                    <a:pt x="1353" y="2019"/>
                    <a:pt x="1374" y="2012"/>
                  </a:cubicBezTo>
                  <a:cubicBezTo>
                    <a:pt x="1431" y="2135"/>
                    <a:pt x="1431" y="2135"/>
                    <a:pt x="1431" y="2135"/>
                  </a:cubicBezTo>
                  <a:cubicBezTo>
                    <a:pt x="1458" y="2126"/>
                    <a:pt x="1485" y="2117"/>
                    <a:pt x="1511" y="2106"/>
                  </a:cubicBezTo>
                  <a:cubicBezTo>
                    <a:pt x="1476" y="1975"/>
                    <a:pt x="1476" y="1975"/>
                    <a:pt x="1476" y="1975"/>
                  </a:cubicBezTo>
                  <a:cubicBezTo>
                    <a:pt x="1495" y="1966"/>
                    <a:pt x="1515" y="1957"/>
                    <a:pt x="1534" y="1947"/>
                  </a:cubicBezTo>
                  <a:cubicBezTo>
                    <a:pt x="1612" y="2058"/>
                    <a:pt x="1612" y="2058"/>
                    <a:pt x="1612" y="2058"/>
                  </a:cubicBezTo>
                  <a:cubicBezTo>
                    <a:pt x="1637" y="2044"/>
                    <a:pt x="1662" y="2030"/>
                    <a:pt x="1685" y="2015"/>
                  </a:cubicBezTo>
                  <a:cubicBezTo>
                    <a:pt x="1627" y="1892"/>
                    <a:pt x="1627" y="1892"/>
                    <a:pt x="1627" y="1892"/>
                  </a:cubicBezTo>
                  <a:cubicBezTo>
                    <a:pt x="1645" y="1880"/>
                    <a:pt x="1662" y="1868"/>
                    <a:pt x="1679" y="1855"/>
                  </a:cubicBezTo>
                  <a:cubicBezTo>
                    <a:pt x="1776" y="1949"/>
                    <a:pt x="1776" y="1949"/>
                    <a:pt x="1776" y="1949"/>
                  </a:cubicBezTo>
                  <a:cubicBezTo>
                    <a:pt x="1799" y="1932"/>
                    <a:pt x="1820" y="1913"/>
                    <a:pt x="1841" y="1894"/>
                  </a:cubicBezTo>
                  <a:cubicBezTo>
                    <a:pt x="1762" y="1784"/>
                    <a:pt x="1762" y="1784"/>
                    <a:pt x="1762" y="1784"/>
                  </a:cubicBezTo>
                  <a:cubicBezTo>
                    <a:pt x="1777" y="1769"/>
                    <a:pt x="1792" y="1754"/>
                    <a:pt x="1806" y="1738"/>
                  </a:cubicBezTo>
                  <a:cubicBezTo>
                    <a:pt x="1919" y="1814"/>
                    <a:pt x="1919" y="1814"/>
                    <a:pt x="1919" y="1814"/>
                  </a:cubicBezTo>
                  <a:cubicBezTo>
                    <a:pt x="1937" y="1792"/>
                    <a:pt x="1955" y="1770"/>
                    <a:pt x="1972" y="1748"/>
                  </a:cubicBezTo>
                  <a:cubicBezTo>
                    <a:pt x="1874" y="1653"/>
                    <a:pt x="1874" y="1653"/>
                    <a:pt x="1874" y="1653"/>
                  </a:cubicBezTo>
                  <a:cubicBezTo>
                    <a:pt x="1887" y="1636"/>
                    <a:pt x="1899" y="1618"/>
                    <a:pt x="1910" y="1600"/>
                  </a:cubicBezTo>
                  <a:cubicBezTo>
                    <a:pt x="2034" y="1655"/>
                    <a:pt x="2034" y="1655"/>
                    <a:pt x="2034" y="1655"/>
                  </a:cubicBezTo>
                  <a:cubicBezTo>
                    <a:pt x="2049" y="1630"/>
                    <a:pt x="2062" y="1606"/>
                    <a:pt x="2075" y="1580"/>
                  </a:cubicBezTo>
                  <a:cubicBezTo>
                    <a:pt x="1962" y="1505"/>
                    <a:pt x="1962" y="1505"/>
                    <a:pt x="1962" y="1505"/>
                  </a:cubicBezTo>
                  <a:cubicBezTo>
                    <a:pt x="1971" y="1486"/>
                    <a:pt x="1980" y="1466"/>
                    <a:pt x="1988" y="1446"/>
                  </a:cubicBezTo>
                  <a:cubicBezTo>
                    <a:pt x="2120" y="1477"/>
                    <a:pt x="2120" y="1477"/>
                    <a:pt x="2120" y="1477"/>
                  </a:cubicBezTo>
                  <a:cubicBezTo>
                    <a:pt x="2129" y="1451"/>
                    <a:pt x="2138" y="1424"/>
                    <a:pt x="2146" y="1397"/>
                  </a:cubicBezTo>
                  <a:cubicBezTo>
                    <a:pt x="2022" y="1343"/>
                    <a:pt x="2022" y="1343"/>
                    <a:pt x="2022" y="1343"/>
                  </a:cubicBezTo>
                  <a:cubicBezTo>
                    <a:pt x="2027" y="1322"/>
                    <a:pt x="2032" y="1302"/>
                    <a:pt x="2036" y="1281"/>
                  </a:cubicBezTo>
                  <a:cubicBezTo>
                    <a:pt x="2172" y="1288"/>
                    <a:pt x="2172" y="1288"/>
                    <a:pt x="2172" y="1288"/>
                  </a:cubicBezTo>
                  <a:cubicBezTo>
                    <a:pt x="2177" y="1260"/>
                    <a:pt x="2180" y="1232"/>
                    <a:pt x="2183" y="1204"/>
                  </a:cubicBezTo>
                  <a:cubicBezTo>
                    <a:pt x="2051" y="1173"/>
                    <a:pt x="2051" y="1173"/>
                    <a:pt x="2051" y="1173"/>
                  </a:cubicBezTo>
                  <a:cubicBezTo>
                    <a:pt x="2053" y="1152"/>
                    <a:pt x="2054" y="1131"/>
                    <a:pt x="2054" y="1110"/>
                  </a:cubicBezTo>
                  <a:close/>
                  <a:moveTo>
                    <a:pt x="1969" y="1094"/>
                  </a:moveTo>
                  <a:cubicBezTo>
                    <a:pt x="1969" y="1098"/>
                    <a:pt x="1969" y="1102"/>
                    <a:pt x="1969" y="1106"/>
                  </a:cubicBezTo>
                  <a:cubicBezTo>
                    <a:pt x="1970" y="1106"/>
                    <a:pt x="1970" y="1106"/>
                    <a:pt x="1970" y="1106"/>
                  </a:cubicBezTo>
                  <a:cubicBezTo>
                    <a:pt x="1968" y="1257"/>
                    <a:pt x="1928" y="1398"/>
                    <a:pt x="1859" y="1522"/>
                  </a:cubicBezTo>
                  <a:cubicBezTo>
                    <a:pt x="1857" y="1521"/>
                    <a:pt x="1857" y="1521"/>
                    <a:pt x="1857" y="1521"/>
                  </a:cubicBezTo>
                  <a:cubicBezTo>
                    <a:pt x="1853" y="1528"/>
                    <a:pt x="1849" y="1535"/>
                    <a:pt x="1845" y="1541"/>
                  </a:cubicBezTo>
                  <a:cubicBezTo>
                    <a:pt x="1847" y="1542"/>
                    <a:pt x="1847" y="1542"/>
                    <a:pt x="1847" y="1542"/>
                  </a:cubicBezTo>
                  <a:cubicBezTo>
                    <a:pt x="1772" y="1667"/>
                    <a:pt x="1668" y="1772"/>
                    <a:pt x="1543" y="1847"/>
                  </a:cubicBezTo>
                  <a:cubicBezTo>
                    <a:pt x="1541" y="1844"/>
                    <a:pt x="1541" y="1844"/>
                    <a:pt x="1541" y="1844"/>
                  </a:cubicBezTo>
                  <a:cubicBezTo>
                    <a:pt x="1534" y="1848"/>
                    <a:pt x="1527" y="1852"/>
                    <a:pt x="1520" y="1856"/>
                  </a:cubicBezTo>
                  <a:cubicBezTo>
                    <a:pt x="1522" y="1859"/>
                    <a:pt x="1522" y="1859"/>
                    <a:pt x="1522" y="1859"/>
                  </a:cubicBezTo>
                  <a:cubicBezTo>
                    <a:pt x="1399" y="1928"/>
                    <a:pt x="1257" y="1968"/>
                    <a:pt x="1106" y="1970"/>
                  </a:cubicBezTo>
                  <a:cubicBezTo>
                    <a:pt x="1106" y="1965"/>
                    <a:pt x="1106" y="1965"/>
                    <a:pt x="1106" y="1965"/>
                  </a:cubicBezTo>
                  <a:cubicBezTo>
                    <a:pt x="1103" y="1965"/>
                    <a:pt x="1101" y="1965"/>
                    <a:pt x="1098" y="1965"/>
                  </a:cubicBezTo>
                  <a:cubicBezTo>
                    <a:pt x="1093" y="1965"/>
                    <a:pt x="1087" y="1965"/>
                    <a:pt x="1082" y="1965"/>
                  </a:cubicBezTo>
                  <a:cubicBezTo>
                    <a:pt x="1082" y="1970"/>
                    <a:pt x="1082" y="1970"/>
                    <a:pt x="1082" y="1970"/>
                  </a:cubicBezTo>
                  <a:cubicBezTo>
                    <a:pt x="931" y="1968"/>
                    <a:pt x="790" y="1928"/>
                    <a:pt x="667" y="1859"/>
                  </a:cubicBezTo>
                  <a:cubicBezTo>
                    <a:pt x="670" y="1853"/>
                    <a:pt x="670" y="1853"/>
                    <a:pt x="670" y="1853"/>
                  </a:cubicBezTo>
                  <a:cubicBezTo>
                    <a:pt x="663" y="1849"/>
                    <a:pt x="656" y="1845"/>
                    <a:pt x="649" y="1841"/>
                  </a:cubicBezTo>
                  <a:cubicBezTo>
                    <a:pt x="646" y="1847"/>
                    <a:pt x="646" y="1847"/>
                    <a:pt x="646" y="1847"/>
                  </a:cubicBezTo>
                  <a:cubicBezTo>
                    <a:pt x="521" y="1772"/>
                    <a:pt x="416" y="1667"/>
                    <a:pt x="342" y="1542"/>
                  </a:cubicBezTo>
                  <a:cubicBezTo>
                    <a:pt x="348" y="1538"/>
                    <a:pt x="348" y="1538"/>
                    <a:pt x="348" y="1538"/>
                  </a:cubicBezTo>
                  <a:cubicBezTo>
                    <a:pt x="344" y="1532"/>
                    <a:pt x="340" y="1525"/>
                    <a:pt x="336" y="1518"/>
                  </a:cubicBezTo>
                  <a:cubicBezTo>
                    <a:pt x="330" y="1522"/>
                    <a:pt x="330" y="1522"/>
                    <a:pt x="330" y="1522"/>
                  </a:cubicBezTo>
                  <a:cubicBezTo>
                    <a:pt x="261" y="1398"/>
                    <a:pt x="220" y="1257"/>
                    <a:pt x="218" y="1106"/>
                  </a:cubicBezTo>
                  <a:cubicBezTo>
                    <a:pt x="227" y="1106"/>
                    <a:pt x="227" y="1106"/>
                    <a:pt x="227" y="1106"/>
                  </a:cubicBezTo>
                  <a:cubicBezTo>
                    <a:pt x="227" y="1102"/>
                    <a:pt x="227" y="1098"/>
                    <a:pt x="227" y="1094"/>
                  </a:cubicBezTo>
                  <a:cubicBezTo>
                    <a:pt x="227" y="1090"/>
                    <a:pt x="227" y="1086"/>
                    <a:pt x="227" y="1082"/>
                  </a:cubicBezTo>
                  <a:cubicBezTo>
                    <a:pt x="218" y="1082"/>
                    <a:pt x="218" y="1082"/>
                    <a:pt x="218" y="1082"/>
                  </a:cubicBezTo>
                  <a:cubicBezTo>
                    <a:pt x="220" y="931"/>
                    <a:pt x="261" y="790"/>
                    <a:pt x="330" y="666"/>
                  </a:cubicBezTo>
                  <a:cubicBezTo>
                    <a:pt x="336" y="670"/>
                    <a:pt x="336" y="670"/>
                    <a:pt x="336" y="670"/>
                  </a:cubicBezTo>
                  <a:cubicBezTo>
                    <a:pt x="340" y="663"/>
                    <a:pt x="344" y="656"/>
                    <a:pt x="348" y="650"/>
                  </a:cubicBezTo>
                  <a:cubicBezTo>
                    <a:pt x="342" y="646"/>
                    <a:pt x="342" y="646"/>
                    <a:pt x="342" y="646"/>
                  </a:cubicBezTo>
                  <a:cubicBezTo>
                    <a:pt x="416" y="521"/>
                    <a:pt x="521" y="416"/>
                    <a:pt x="646" y="341"/>
                  </a:cubicBezTo>
                  <a:cubicBezTo>
                    <a:pt x="649" y="347"/>
                    <a:pt x="649" y="347"/>
                    <a:pt x="649" y="347"/>
                  </a:cubicBezTo>
                  <a:cubicBezTo>
                    <a:pt x="656" y="343"/>
                    <a:pt x="663" y="339"/>
                    <a:pt x="670" y="335"/>
                  </a:cubicBezTo>
                  <a:cubicBezTo>
                    <a:pt x="667" y="329"/>
                    <a:pt x="667" y="329"/>
                    <a:pt x="667" y="329"/>
                  </a:cubicBezTo>
                  <a:cubicBezTo>
                    <a:pt x="790" y="260"/>
                    <a:pt x="931" y="220"/>
                    <a:pt x="1082" y="218"/>
                  </a:cubicBezTo>
                  <a:cubicBezTo>
                    <a:pt x="1082" y="223"/>
                    <a:pt x="1082" y="223"/>
                    <a:pt x="1082" y="223"/>
                  </a:cubicBezTo>
                  <a:cubicBezTo>
                    <a:pt x="1087" y="223"/>
                    <a:pt x="1093" y="223"/>
                    <a:pt x="1098" y="223"/>
                  </a:cubicBezTo>
                  <a:cubicBezTo>
                    <a:pt x="1101" y="223"/>
                    <a:pt x="1103" y="223"/>
                    <a:pt x="1106" y="223"/>
                  </a:cubicBezTo>
                  <a:cubicBezTo>
                    <a:pt x="1106" y="218"/>
                    <a:pt x="1106" y="218"/>
                    <a:pt x="1106" y="218"/>
                  </a:cubicBezTo>
                  <a:cubicBezTo>
                    <a:pt x="1257" y="220"/>
                    <a:pt x="1399" y="260"/>
                    <a:pt x="1522" y="329"/>
                  </a:cubicBezTo>
                  <a:cubicBezTo>
                    <a:pt x="1520" y="332"/>
                    <a:pt x="1520" y="332"/>
                    <a:pt x="1520" y="332"/>
                  </a:cubicBezTo>
                  <a:cubicBezTo>
                    <a:pt x="1527" y="336"/>
                    <a:pt x="1534" y="340"/>
                    <a:pt x="1541" y="344"/>
                  </a:cubicBezTo>
                  <a:cubicBezTo>
                    <a:pt x="1543" y="341"/>
                    <a:pt x="1543" y="341"/>
                    <a:pt x="1543" y="341"/>
                  </a:cubicBezTo>
                  <a:cubicBezTo>
                    <a:pt x="1668" y="416"/>
                    <a:pt x="1772" y="521"/>
                    <a:pt x="1847" y="646"/>
                  </a:cubicBezTo>
                  <a:cubicBezTo>
                    <a:pt x="1845" y="647"/>
                    <a:pt x="1845" y="647"/>
                    <a:pt x="1845" y="647"/>
                  </a:cubicBezTo>
                  <a:cubicBezTo>
                    <a:pt x="1849" y="653"/>
                    <a:pt x="1853" y="660"/>
                    <a:pt x="1857" y="667"/>
                  </a:cubicBezTo>
                  <a:cubicBezTo>
                    <a:pt x="1859" y="666"/>
                    <a:pt x="1859" y="666"/>
                    <a:pt x="1859" y="666"/>
                  </a:cubicBezTo>
                  <a:cubicBezTo>
                    <a:pt x="1928" y="790"/>
                    <a:pt x="1968" y="931"/>
                    <a:pt x="1970" y="1082"/>
                  </a:cubicBezTo>
                  <a:cubicBezTo>
                    <a:pt x="1969" y="1082"/>
                    <a:pt x="1969" y="1082"/>
                    <a:pt x="1969" y="1082"/>
                  </a:cubicBezTo>
                  <a:cubicBezTo>
                    <a:pt x="1969" y="1086"/>
                    <a:pt x="1969" y="1090"/>
                    <a:pt x="1969" y="1094"/>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p>
          </p:txBody>
        </p:sp>
      </p:grpSp>
      <p:grpSp>
        <p:nvGrpSpPr>
          <p:cNvPr id="17" name="Group 18"/>
          <p:cNvGrpSpPr>
            <a:grpSpLocks noChangeAspect="1"/>
          </p:cNvGrpSpPr>
          <p:nvPr/>
        </p:nvGrpSpPr>
        <p:grpSpPr bwMode="auto">
          <a:xfrm>
            <a:off x="4937029" y="2974249"/>
            <a:ext cx="1862139" cy="672121"/>
            <a:chOff x="2184" y="876"/>
            <a:chExt cx="3314" cy="1196"/>
          </a:xfrm>
          <a:solidFill>
            <a:srgbClr val="F37165"/>
          </a:solidFill>
          <a:effectLst>
            <a:outerShdw blurRad="76200" dist="63500" dir="2700000" algn="tl" rotWithShape="0">
              <a:prstClr val="black">
                <a:alpha val="30000"/>
              </a:prstClr>
            </a:outerShdw>
          </a:effectLst>
        </p:grpSpPr>
        <p:sp>
          <p:nvSpPr>
            <p:cNvPr id="18" name="Freeform 19"/>
            <p:cNvSpPr>
              <a:spLocks noEditPoints="1"/>
            </p:cNvSpPr>
            <p:nvPr/>
          </p:nvSpPr>
          <p:spPr bwMode="auto">
            <a:xfrm>
              <a:off x="2184" y="959"/>
              <a:ext cx="83" cy="1113"/>
            </a:xfrm>
            <a:custGeom>
              <a:avLst/>
              <a:gdLst>
                <a:gd name="T0" fmla="*/ 0 w 35"/>
                <a:gd name="T1" fmla="*/ 18 h 468"/>
                <a:gd name="T2" fmla="*/ 17 w 35"/>
                <a:gd name="T3" fmla="*/ 0 h 468"/>
                <a:gd name="T4" fmla="*/ 35 w 35"/>
                <a:gd name="T5" fmla="*/ 18 h 468"/>
                <a:gd name="T6" fmla="*/ 35 w 35"/>
                <a:gd name="T7" fmla="*/ 34 h 468"/>
                <a:gd name="T8" fmla="*/ 17 w 35"/>
                <a:gd name="T9" fmla="*/ 53 h 468"/>
                <a:gd name="T10" fmla="*/ 0 w 35"/>
                <a:gd name="T11" fmla="*/ 34 h 468"/>
                <a:gd name="T12" fmla="*/ 0 w 35"/>
                <a:gd name="T13" fmla="*/ 18 h 468"/>
                <a:gd name="T14" fmla="*/ 0 w 35"/>
                <a:gd name="T15" fmla="*/ 133 h 468"/>
                <a:gd name="T16" fmla="*/ 17 w 35"/>
                <a:gd name="T17" fmla="*/ 116 h 468"/>
                <a:gd name="T18" fmla="*/ 35 w 35"/>
                <a:gd name="T19" fmla="*/ 133 h 468"/>
                <a:gd name="T20" fmla="*/ 35 w 35"/>
                <a:gd name="T21" fmla="*/ 451 h 468"/>
                <a:gd name="T22" fmla="*/ 17 w 35"/>
                <a:gd name="T23" fmla="*/ 468 h 468"/>
                <a:gd name="T24" fmla="*/ 0 w 35"/>
                <a:gd name="T25" fmla="*/ 451 h 468"/>
                <a:gd name="T26" fmla="*/ 0 w 35"/>
                <a:gd name="T27" fmla="*/ 133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468">
                  <a:moveTo>
                    <a:pt x="0" y="18"/>
                  </a:moveTo>
                  <a:cubicBezTo>
                    <a:pt x="0" y="8"/>
                    <a:pt x="8" y="0"/>
                    <a:pt x="17" y="0"/>
                  </a:cubicBezTo>
                  <a:cubicBezTo>
                    <a:pt x="28" y="0"/>
                    <a:pt x="35" y="8"/>
                    <a:pt x="35" y="18"/>
                  </a:cubicBezTo>
                  <a:cubicBezTo>
                    <a:pt x="35" y="34"/>
                    <a:pt x="35" y="34"/>
                    <a:pt x="35" y="34"/>
                  </a:cubicBezTo>
                  <a:cubicBezTo>
                    <a:pt x="35" y="44"/>
                    <a:pt x="28" y="53"/>
                    <a:pt x="17" y="53"/>
                  </a:cubicBezTo>
                  <a:cubicBezTo>
                    <a:pt x="8" y="53"/>
                    <a:pt x="0" y="44"/>
                    <a:pt x="0" y="34"/>
                  </a:cubicBezTo>
                  <a:lnTo>
                    <a:pt x="0" y="18"/>
                  </a:lnTo>
                  <a:close/>
                  <a:moveTo>
                    <a:pt x="0" y="133"/>
                  </a:moveTo>
                  <a:cubicBezTo>
                    <a:pt x="0" y="123"/>
                    <a:pt x="8" y="116"/>
                    <a:pt x="17" y="116"/>
                  </a:cubicBezTo>
                  <a:cubicBezTo>
                    <a:pt x="28" y="116"/>
                    <a:pt x="35" y="123"/>
                    <a:pt x="35" y="133"/>
                  </a:cubicBezTo>
                  <a:cubicBezTo>
                    <a:pt x="35" y="451"/>
                    <a:pt x="35" y="451"/>
                    <a:pt x="35" y="451"/>
                  </a:cubicBezTo>
                  <a:cubicBezTo>
                    <a:pt x="35" y="460"/>
                    <a:pt x="28" y="468"/>
                    <a:pt x="17" y="468"/>
                  </a:cubicBezTo>
                  <a:cubicBezTo>
                    <a:pt x="8" y="468"/>
                    <a:pt x="0" y="460"/>
                    <a:pt x="0" y="451"/>
                  </a:cubicBezTo>
                  <a:lnTo>
                    <a:pt x="0" y="133"/>
                  </a:ln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solidFill>
                  <a:srgbClr val="03BF00"/>
                </a:solidFill>
              </a:endParaRPr>
            </a:p>
          </p:txBody>
        </p:sp>
        <p:sp>
          <p:nvSpPr>
            <p:cNvPr id="19" name="Freeform 20"/>
            <p:cNvSpPr>
              <a:spLocks noEditPoints="1"/>
            </p:cNvSpPr>
            <p:nvPr/>
          </p:nvSpPr>
          <p:spPr bwMode="auto">
            <a:xfrm>
              <a:off x="2605" y="876"/>
              <a:ext cx="808" cy="1196"/>
            </a:xfrm>
            <a:custGeom>
              <a:avLst/>
              <a:gdLst>
                <a:gd name="T0" fmla="*/ 306 w 341"/>
                <a:gd name="T1" fmla="*/ 435 h 503"/>
                <a:gd name="T2" fmla="*/ 170 w 341"/>
                <a:gd name="T3" fmla="*/ 503 h 503"/>
                <a:gd name="T4" fmla="*/ 0 w 341"/>
                <a:gd name="T5" fmla="*/ 328 h 503"/>
                <a:gd name="T6" fmla="*/ 170 w 341"/>
                <a:gd name="T7" fmla="*/ 151 h 503"/>
                <a:gd name="T8" fmla="*/ 306 w 341"/>
                <a:gd name="T9" fmla="*/ 220 h 503"/>
                <a:gd name="T10" fmla="*/ 306 w 341"/>
                <a:gd name="T11" fmla="*/ 17 h 503"/>
                <a:gd name="T12" fmla="*/ 324 w 341"/>
                <a:gd name="T13" fmla="*/ 0 h 503"/>
                <a:gd name="T14" fmla="*/ 341 w 341"/>
                <a:gd name="T15" fmla="*/ 17 h 503"/>
                <a:gd name="T16" fmla="*/ 341 w 341"/>
                <a:gd name="T17" fmla="*/ 320 h 503"/>
                <a:gd name="T18" fmla="*/ 341 w 341"/>
                <a:gd name="T19" fmla="*/ 328 h 503"/>
                <a:gd name="T20" fmla="*/ 341 w 341"/>
                <a:gd name="T21" fmla="*/ 486 h 503"/>
                <a:gd name="T22" fmla="*/ 324 w 341"/>
                <a:gd name="T23" fmla="*/ 503 h 503"/>
                <a:gd name="T24" fmla="*/ 306 w 341"/>
                <a:gd name="T25" fmla="*/ 486 h 503"/>
                <a:gd name="T26" fmla="*/ 306 w 341"/>
                <a:gd name="T27" fmla="*/ 435 h 503"/>
                <a:gd name="T28" fmla="*/ 306 w 341"/>
                <a:gd name="T29" fmla="*/ 333 h 503"/>
                <a:gd name="T30" fmla="*/ 306 w 341"/>
                <a:gd name="T31" fmla="*/ 322 h 503"/>
                <a:gd name="T32" fmla="*/ 170 w 341"/>
                <a:gd name="T33" fmla="*/ 186 h 503"/>
                <a:gd name="T34" fmla="*/ 35 w 341"/>
                <a:gd name="T35" fmla="*/ 328 h 503"/>
                <a:gd name="T36" fmla="*/ 170 w 341"/>
                <a:gd name="T37" fmla="*/ 468 h 503"/>
                <a:gd name="T38" fmla="*/ 306 w 341"/>
                <a:gd name="T39" fmla="*/ 333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1" h="503">
                  <a:moveTo>
                    <a:pt x="306" y="435"/>
                  </a:moveTo>
                  <a:cubicBezTo>
                    <a:pt x="275" y="477"/>
                    <a:pt x="226" y="503"/>
                    <a:pt x="170" y="503"/>
                  </a:cubicBezTo>
                  <a:cubicBezTo>
                    <a:pt x="75" y="503"/>
                    <a:pt x="0" y="424"/>
                    <a:pt x="0" y="328"/>
                  </a:cubicBezTo>
                  <a:cubicBezTo>
                    <a:pt x="0" y="230"/>
                    <a:pt x="75" y="151"/>
                    <a:pt x="170" y="151"/>
                  </a:cubicBezTo>
                  <a:cubicBezTo>
                    <a:pt x="226" y="151"/>
                    <a:pt x="275" y="178"/>
                    <a:pt x="306" y="220"/>
                  </a:cubicBezTo>
                  <a:cubicBezTo>
                    <a:pt x="306" y="17"/>
                    <a:pt x="306" y="17"/>
                    <a:pt x="306" y="17"/>
                  </a:cubicBezTo>
                  <a:cubicBezTo>
                    <a:pt x="306" y="7"/>
                    <a:pt x="314" y="0"/>
                    <a:pt x="324" y="0"/>
                  </a:cubicBezTo>
                  <a:cubicBezTo>
                    <a:pt x="333" y="0"/>
                    <a:pt x="341" y="7"/>
                    <a:pt x="341" y="17"/>
                  </a:cubicBezTo>
                  <a:cubicBezTo>
                    <a:pt x="341" y="320"/>
                    <a:pt x="341" y="320"/>
                    <a:pt x="341" y="320"/>
                  </a:cubicBezTo>
                  <a:cubicBezTo>
                    <a:pt x="341" y="328"/>
                    <a:pt x="341" y="328"/>
                    <a:pt x="341" y="328"/>
                  </a:cubicBezTo>
                  <a:cubicBezTo>
                    <a:pt x="341" y="486"/>
                    <a:pt x="341" y="486"/>
                    <a:pt x="341" y="486"/>
                  </a:cubicBezTo>
                  <a:cubicBezTo>
                    <a:pt x="341" y="495"/>
                    <a:pt x="333" y="503"/>
                    <a:pt x="324" y="503"/>
                  </a:cubicBezTo>
                  <a:cubicBezTo>
                    <a:pt x="314" y="503"/>
                    <a:pt x="306" y="495"/>
                    <a:pt x="306" y="486"/>
                  </a:cubicBezTo>
                  <a:lnTo>
                    <a:pt x="306" y="435"/>
                  </a:lnTo>
                  <a:close/>
                  <a:moveTo>
                    <a:pt x="306" y="333"/>
                  </a:moveTo>
                  <a:cubicBezTo>
                    <a:pt x="306" y="322"/>
                    <a:pt x="306" y="322"/>
                    <a:pt x="306" y="322"/>
                  </a:cubicBezTo>
                  <a:cubicBezTo>
                    <a:pt x="303" y="246"/>
                    <a:pt x="243" y="186"/>
                    <a:pt x="170" y="186"/>
                  </a:cubicBezTo>
                  <a:cubicBezTo>
                    <a:pt x="96" y="186"/>
                    <a:pt x="35" y="249"/>
                    <a:pt x="35" y="328"/>
                  </a:cubicBezTo>
                  <a:cubicBezTo>
                    <a:pt x="35" y="405"/>
                    <a:pt x="96" y="468"/>
                    <a:pt x="170" y="468"/>
                  </a:cubicBezTo>
                  <a:cubicBezTo>
                    <a:pt x="243" y="468"/>
                    <a:pt x="303" y="408"/>
                    <a:pt x="306" y="333"/>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solidFill>
                  <a:srgbClr val="03BF00"/>
                </a:solidFill>
              </a:endParaRPr>
            </a:p>
          </p:txBody>
        </p:sp>
        <p:sp>
          <p:nvSpPr>
            <p:cNvPr id="20" name="Freeform 21"/>
            <p:cNvSpPr>
              <a:spLocks noEditPoints="1"/>
            </p:cNvSpPr>
            <p:nvPr/>
          </p:nvSpPr>
          <p:spPr bwMode="auto">
            <a:xfrm>
              <a:off x="3702" y="1235"/>
              <a:ext cx="807" cy="837"/>
            </a:xfrm>
            <a:custGeom>
              <a:avLst/>
              <a:gdLst>
                <a:gd name="T0" fmla="*/ 0 w 341"/>
                <a:gd name="T1" fmla="*/ 177 h 352"/>
                <a:gd name="T2" fmla="*/ 171 w 341"/>
                <a:gd name="T3" fmla="*/ 0 h 352"/>
                <a:gd name="T4" fmla="*/ 341 w 341"/>
                <a:gd name="T5" fmla="*/ 164 h 352"/>
                <a:gd name="T6" fmla="*/ 341 w 341"/>
                <a:gd name="T7" fmla="*/ 164 h 352"/>
                <a:gd name="T8" fmla="*/ 341 w 341"/>
                <a:gd name="T9" fmla="*/ 167 h 352"/>
                <a:gd name="T10" fmla="*/ 323 w 341"/>
                <a:gd name="T11" fmla="*/ 182 h 352"/>
                <a:gd name="T12" fmla="*/ 34 w 341"/>
                <a:gd name="T13" fmla="*/ 182 h 352"/>
                <a:gd name="T14" fmla="*/ 171 w 341"/>
                <a:gd name="T15" fmla="*/ 318 h 352"/>
                <a:gd name="T16" fmla="*/ 285 w 341"/>
                <a:gd name="T17" fmla="*/ 254 h 352"/>
                <a:gd name="T18" fmla="*/ 308 w 341"/>
                <a:gd name="T19" fmla="*/ 248 h 352"/>
                <a:gd name="T20" fmla="*/ 313 w 341"/>
                <a:gd name="T21" fmla="*/ 272 h 352"/>
                <a:gd name="T22" fmla="*/ 171 w 341"/>
                <a:gd name="T23" fmla="*/ 352 h 352"/>
                <a:gd name="T24" fmla="*/ 0 w 341"/>
                <a:gd name="T25" fmla="*/ 177 h 352"/>
                <a:gd name="T26" fmla="*/ 36 w 341"/>
                <a:gd name="T27" fmla="*/ 149 h 352"/>
                <a:gd name="T28" fmla="*/ 303 w 341"/>
                <a:gd name="T29" fmla="*/ 149 h 352"/>
                <a:gd name="T30" fmla="*/ 171 w 341"/>
                <a:gd name="T31" fmla="*/ 34 h 352"/>
                <a:gd name="T32" fmla="*/ 36 w 341"/>
                <a:gd name="T33" fmla="*/ 14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1" h="352">
                  <a:moveTo>
                    <a:pt x="0" y="177"/>
                  </a:moveTo>
                  <a:cubicBezTo>
                    <a:pt x="0" y="79"/>
                    <a:pt x="76" y="0"/>
                    <a:pt x="171" y="0"/>
                  </a:cubicBezTo>
                  <a:cubicBezTo>
                    <a:pt x="261" y="0"/>
                    <a:pt x="333" y="72"/>
                    <a:pt x="341" y="164"/>
                  </a:cubicBezTo>
                  <a:cubicBezTo>
                    <a:pt x="341" y="164"/>
                    <a:pt x="341" y="164"/>
                    <a:pt x="341" y="164"/>
                  </a:cubicBezTo>
                  <a:cubicBezTo>
                    <a:pt x="341" y="167"/>
                    <a:pt x="341" y="167"/>
                    <a:pt x="341" y="167"/>
                  </a:cubicBezTo>
                  <a:cubicBezTo>
                    <a:pt x="341" y="176"/>
                    <a:pt x="333" y="182"/>
                    <a:pt x="323" y="182"/>
                  </a:cubicBezTo>
                  <a:cubicBezTo>
                    <a:pt x="34" y="182"/>
                    <a:pt x="34" y="182"/>
                    <a:pt x="34" y="182"/>
                  </a:cubicBezTo>
                  <a:cubicBezTo>
                    <a:pt x="38" y="259"/>
                    <a:pt x="98" y="318"/>
                    <a:pt x="171" y="318"/>
                  </a:cubicBezTo>
                  <a:cubicBezTo>
                    <a:pt x="218" y="318"/>
                    <a:pt x="261" y="293"/>
                    <a:pt x="285" y="254"/>
                  </a:cubicBezTo>
                  <a:cubicBezTo>
                    <a:pt x="290" y="245"/>
                    <a:pt x="300" y="244"/>
                    <a:pt x="308" y="248"/>
                  </a:cubicBezTo>
                  <a:cubicBezTo>
                    <a:pt x="315" y="254"/>
                    <a:pt x="318" y="264"/>
                    <a:pt x="313" y="272"/>
                  </a:cubicBezTo>
                  <a:cubicBezTo>
                    <a:pt x="283" y="321"/>
                    <a:pt x="231" y="352"/>
                    <a:pt x="171" y="352"/>
                  </a:cubicBezTo>
                  <a:cubicBezTo>
                    <a:pt x="76" y="352"/>
                    <a:pt x="0" y="273"/>
                    <a:pt x="0" y="177"/>
                  </a:cubicBezTo>
                  <a:close/>
                  <a:moveTo>
                    <a:pt x="36" y="149"/>
                  </a:moveTo>
                  <a:cubicBezTo>
                    <a:pt x="303" y="149"/>
                    <a:pt x="303" y="149"/>
                    <a:pt x="303" y="149"/>
                  </a:cubicBezTo>
                  <a:cubicBezTo>
                    <a:pt x="292" y="82"/>
                    <a:pt x="236" y="34"/>
                    <a:pt x="171" y="34"/>
                  </a:cubicBezTo>
                  <a:cubicBezTo>
                    <a:pt x="105" y="34"/>
                    <a:pt x="49" y="82"/>
                    <a:pt x="36" y="149"/>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solidFill>
                  <a:srgbClr val="03BF00"/>
                </a:solidFill>
              </a:endParaRPr>
            </a:p>
          </p:txBody>
        </p:sp>
        <p:sp>
          <p:nvSpPr>
            <p:cNvPr id="21" name="Freeform 22"/>
            <p:cNvSpPr>
              <a:spLocks noEditPoints="1"/>
            </p:cNvSpPr>
            <p:nvPr/>
          </p:nvSpPr>
          <p:spPr bwMode="auto">
            <a:xfrm>
              <a:off x="4708" y="1235"/>
              <a:ext cx="790" cy="837"/>
            </a:xfrm>
            <a:custGeom>
              <a:avLst/>
              <a:gdLst>
                <a:gd name="T0" fmla="*/ 334 w 334"/>
                <a:gd name="T1" fmla="*/ 17 h 352"/>
                <a:gd name="T2" fmla="*/ 334 w 334"/>
                <a:gd name="T3" fmla="*/ 335 h 352"/>
                <a:gd name="T4" fmla="*/ 316 w 334"/>
                <a:gd name="T5" fmla="*/ 352 h 352"/>
                <a:gd name="T6" fmla="*/ 299 w 334"/>
                <a:gd name="T7" fmla="*/ 335 h 352"/>
                <a:gd name="T8" fmla="*/ 299 w 334"/>
                <a:gd name="T9" fmla="*/ 282 h 352"/>
                <a:gd name="T10" fmla="*/ 167 w 334"/>
                <a:gd name="T11" fmla="*/ 352 h 352"/>
                <a:gd name="T12" fmla="*/ 0 w 334"/>
                <a:gd name="T13" fmla="*/ 176 h 352"/>
                <a:gd name="T14" fmla="*/ 167 w 334"/>
                <a:gd name="T15" fmla="*/ 0 h 352"/>
                <a:gd name="T16" fmla="*/ 299 w 334"/>
                <a:gd name="T17" fmla="*/ 69 h 352"/>
                <a:gd name="T18" fmla="*/ 299 w 334"/>
                <a:gd name="T19" fmla="*/ 17 h 352"/>
                <a:gd name="T20" fmla="*/ 316 w 334"/>
                <a:gd name="T21" fmla="*/ 0 h 352"/>
                <a:gd name="T22" fmla="*/ 334 w 334"/>
                <a:gd name="T23" fmla="*/ 17 h 352"/>
                <a:gd name="T24" fmla="*/ 299 w 334"/>
                <a:gd name="T25" fmla="*/ 176 h 352"/>
                <a:gd name="T26" fmla="*/ 167 w 334"/>
                <a:gd name="T27" fmla="*/ 33 h 352"/>
                <a:gd name="T28" fmla="*/ 34 w 334"/>
                <a:gd name="T29" fmla="*/ 176 h 352"/>
                <a:gd name="T30" fmla="*/ 167 w 334"/>
                <a:gd name="T31" fmla="*/ 318 h 352"/>
                <a:gd name="T32" fmla="*/ 299 w 334"/>
                <a:gd name="T33" fmla="*/ 17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4" h="352">
                  <a:moveTo>
                    <a:pt x="334" y="17"/>
                  </a:moveTo>
                  <a:cubicBezTo>
                    <a:pt x="334" y="335"/>
                    <a:pt x="334" y="335"/>
                    <a:pt x="334" y="335"/>
                  </a:cubicBezTo>
                  <a:cubicBezTo>
                    <a:pt x="334" y="344"/>
                    <a:pt x="326" y="352"/>
                    <a:pt x="316" y="352"/>
                  </a:cubicBezTo>
                  <a:cubicBezTo>
                    <a:pt x="307" y="352"/>
                    <a:pt x="299" y="344"/>
                    <a:pt x="299" y="335"/>
                  </a:cubicBezTo>
                  <a:cubicBezTo>
                    <a:pt x="299" y="282"/>
                    <a:pt x="299" y="282"/>
                    <a:pt x="299" y="282"/>
                  </a:cubicBezTo>
                  <a:cubicBezTo>
                    <a:pt x="269" y="324"/>
                    <a:pt x="221" y="352"/>
                    <a:pt x="167" y="352"/>
                  </a:cubicBezTo>
                  <a:cubicBezTo>
                    <a:pt x="74" y="352"/>
                    <a:pt x="0" y="272"/>
                    <a:pt x="0" y="176"/>
                  </a:cubicBezTo>
                  <a:cubicBezTo>
                    <a:pt x="0" y="79"/>
                    <a:pt x="74" y="0"/>
                    <a:pt x="167" y="0"/>
                  </a:cubicBezTo>
                  <a:cubicBezTo>
                    <a:pt x="221" y="0"/>
                    <a:pt x="269" y="27"/>
                    <a:pt x="299" y="69"/>
                  </a:cubicBezTo>
                  <a:cubicBezTo>
                    <a:pt x="299" y="17"/>
                    <a:pt x="299" y="17"/>
                    <a:pt x="299" y="17"/>
                  </a:cubicBezTo>
                  <a:cubicBezTo>
                    <a:pt x="299" y="7"/>
                    <a:pt x="307" y="0"/>
                    <a:pt x="316" y="0"/>
                  </a:cubicBezTo>
                  <a:cubicBezTo>
                    <a:pt x="326" y="0"/>
                    <a:pt x="334" y="7"/>
                    <a:pt x="334" y="17"/>
                  </a:cubicBezTo>
                  <a:close/>
                  <a:moveTo>
                    <a:pt x="299" y="176"/>
                  </a:moveTo>
                  <a:cubicBezTo>
                    <a:pt x="299" y="97"/>
                    <a:pt x="239" y="33"/>
                    <a:pt x="167" y="33"/>
                  </a:cubicBezTo>
                  <a:cubicBezTo>
                    <a:pt x="95" y="33"/>
                    <a:pt x="34" y="97"/>
                    <a:pt x="34" y="176"/>
                  </a:cubicBezTo>
                  <a:cubicBezTo>
                    <a:pt x="34" y="255"/>
                    <a:pt x="95" y="318"/>
                    <a:pt x="167" y="318"/>
                  </a:cubicBezTo>
                  <a:cubicBezTo>
                    <a:pt x="239" y="318"/>
                    <a:pt x="299" y="255"/>
                    <a:pt x="299" y="176"/>
                  </a:cubicBezTo>
                  <a:close/>
                </a:path>
              </a:pathLst>
            </a:custGeom>
            <a:grp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1351">
                <a:solidFill>
                  <a:srgbClr val="03BF00"/>
                </a:solidFill>
              </a:endParaRPr>
            </a:p>
          </p:txBody>
        </p:sp>
      </p:grpSp>
      <p:grpSp>
        <p:nvGrpSpPr>
          <p:cNvPr id="22" name="组合 21"/>
          <p:cNvGrpSpPr/>
          <p:nvPr/>
        </p:nvGrpSpPr>
        <p:grpSpPr>
          <a:xfrm>
            <a:off x="562505" y="1957317"/>
            <a:ext cx="3389781" cy="1272677"/>
            <a:chOff x="928914" y="5258565"/>
            <a:chExt cx="3389781" cy="1272677"/>
          </a:xfrm>
        </p:grpSpPr>
        <p:sp>
          <p:nvSpPr>
            <p:cNvPr id="23" name="矩形 22"/>
            <p:cNvSpPr/>
            <p:nvPr/>
          </p:nvSpPr>
          <p:spPr>
            <a:xfrm>
              <a:off x="3108125" y="5258565"/>
              <a:ext cx="1210570" cy="400101"/>
            </a:xfrm>
            <a:prstGeom prst="rect">
              <a:avLst/>
            </a:prstGeom>
          </p:spPr>
          <p:txBody>
            <a:bodyPr wrap="none" lIns="91431" tIns="45716" rIns="91431" bIns="45716">
              <a:spAutoFit/>
            </a:bodyPr>
            <a:lstStyle/>
            <a:p>
              <a:pPr algn="r"/>
              <a:r>
                <a:rPr lang="zh-CN" altLang="en-US" sz="2000" dirty="0">
                  <a:solidFill>
                    <a:srgbClr val="338AB8"/>
                  </a:solidFill>
                  <a:latin typeface="迷你简菱心" panose="02010609000101010101" pitchFamily="49" charset="-122"/>
                  <a:ea typeface="迷你简菱心" panose="02010609000101010101" pitchFamily="49" charset="-122"/>
                </a:rPr>
                <a:t>活动主题</a:t>
              </a:r>
              <a:endParaRPr lang="en-US" altLang="zh-CN" sz="2000" dirty="0">
                <a:solidFill>
                  <a:srgbClr val="338AB8"/>
                </a:solidFill>
                <a:latin typeface="迷你简菱心" panose="02010609000101010101" pitchFamily="49" charset="-122"/>
                <a:ea typeface="迷你简菱心" panose="02010609000101010101" pitchFamily="49" charset="-122"/>
              </a:endParaRPr>
            </a:p>
          </p:txBody>
        </p:sp>
        <p:sp>
          <p:nvSpPr>
            <p:cNvPr id="24" name="矩形 47"/>
            <p:cNvSpPr>
              <a:spLocks noChangeArrowheads="1"/>
            </p:cNvSpPr>
            <p:nvPr/>
          </p:nvSpPr>
          <p:spPr bwMode="auto">
            <a:xfrm>
              <a:off x="928914" y="5626002"/>
              <a:ext cx="3389781"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grpSp>
      <p:grpSp>
        <p:nvGrpSpPr>
          <p:cNvPr id="25" name="组合 24"/>
          <p:cNvGrpSpPr/>
          <p:nvPr/>
        </p:nvGrpSpPr>
        <p:grpSpPr>
          <a:xfrm>
            <a:off x="7718592" y="1957317"/>
            <a:ext cx="3389781" cy="1272677"/>
            <a:chOff x="928914" y="5258565"/>
            <a:chExt cx="3389781" cy="1272677"/>
          </a:xfrm>
        </p:grpSpPr>
        <p:sp>
          <p:nvSpPr>
            <p:cNvPr id="26" name="矩形 25"/>
            <p:cNvSpPr/>
            <p:nvPr/>
          </p:nvSpPr>
          <p:spPr>
            <a:xfrm>
              <a:off x="928914" y="5258565"/>
              <a:ext cx="1210570" cy="400101"/>
            </a:xfrm>
            <a:prstGeom prst="rect">
              <a:avLst/>
            </a:prstGeom>
          </p:spPr>
          <p:txBody>
            <a:bodyPr wrap="none" lIns="91431" tIns="45716" rIns="91431" bIns="45716">
              <a:spAutoFit/>
            </a:bodyPr>
            <a:lstStyle/>
            <a:p>
              <a:r>
                <a:rPr lang="zh-CN" altLang="en-US" sz="2000" dirty="0">
                  <a:solidFill>
                    <a:srgbClr val="FFDD33"/>
                  </a:solidFill>
                  <a:latin typeface="迷你简菱心" panose="02010609000101010101" pitchFamily="49" charset="-122"/>
                  <a:ea typeface="迷你简菱心" panose="02010609000101010101" pitchFamily="49" charset="-122"/>
                </a:rPr>
                <a:t>活动主题</a:t>
              </a:r>
              <a:endParaRPr lang="en-US" altLang="zh-CN" sz="2000" dirty="0">
                <a:solidFill>
                  <a:srgbClr val="FFDD33"/>
                </a:solidFill>
                <a:latin typeface="迷你简菱心" panose="02010609000101010101" pitchFamily="49" charset="-122"/>
                <a:ea typeface="迷你简菱心" panose="02010609000101010101" pitchFamily="49" charset="-122"/>
              </a:endParaRPr>
            </a:p>
          </p:txBody>
        </p:sp>
        <p:sp>
          <p:nvSpPr>
            <p:cNvPr id="27" name="矩形 47"/>
            <p:cNvSpPr>
              <a:spLocks noChangeArrowheads="1"/>
            </p:cNvSpPr>
            <p:nvPr/>
          </p:nvSpPr>
          <p:spPr bwMode="auto">
            <a:xfrm>
              <a:off x="928914" y="5626002"/>
              <a:ext cx="3389781"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grpSp>
      <p:grpSp>
        <p:nvGrpSpPr>
          <p:cNvPr id="28" name="组合 27"/>
          <p:cNvGrpSpPr/>
          <p:nvPr/>
        </p:nvGrpSpPr>
        <p:grpSpPr>
          <a:xfrm>
            <a:off x="790320" y="4043549"/>
            <a:ext cx="3389781" cy="1272677"/>
            <a:chOff x="928914" y="5258565"/>
            <a:chExt cx="3389781" cy="1272677"/>
          </a:xfrm>
        </p:grpSpPr>
        <p:sp>
          <p:nvSpPr>
            <p:cNvPr id="29" name="矩形 28"/>
            <p:cNvSpPr/>
            <p:nvPr/>
          </p:nvSpPr>
          <p:spPr>
            <a:xfrm>
              <a:off x="3108125" y="5258565"/>
              <a:ext cx="1210570" cy="400101"/>
            </a:xfrm>
            <a:prstGeom prst="rect">
              <a:avLst/>
            </a:prstGeom>
          </p:spPr>
          <p:txBody>
            <a:bodyPr wrap="none" lIns="91431" tIns="45716" rIns="91431" bIns="45716">
              <a:spAutoFit/>
            </a:bodyPr>
            <a:lstStyle/>
            <a:p>
              <a:pPr algn="r"/>
              <a:r>
                <a:rPr lang="zh-CN" altLang="en-US" sz="2000" dirty="0">
                  <a:solidFill>
                    <a:srgbClr val="F37165"/>
                  </a:solidFill>
                  <a:latin typeface="迷你简菱心" panose="02010609000101010101" pitchFamily="49" charset="-122"/>
                  <a:ea typeface="迷你简菱心" panose="02010609000101010101" pitchFamily="49" charset="-122"/>
                </a:rPr>
                <a:t>活动主题</a:t>
              </a:r>
              <a:endParaRPr lang="en-US" altLang="zh-CN" sz="2000" dirty="0">
                <a:solidFill>
                  <a:srgbClr val="F37165"/>
                </a:solidFill>
                <a:latin typeface="迷你简菱心" panose="02010609000101010101" pitchFamily="49" charset="-122"/>
                <a:ea typeface="迷你简菱心" panose="02010609000101010101" pitchFamily="49" charset="-122"/>
              </a:endParaRPr>
            </a:p>
          </p:txBody>
        </p:sp>
        <p:sp>
          <p:nvSpPr>
            <p:cNvPr id="30" name="矩形 47"/>
            <p:cNvSpPr>
              <a:spLocks noChangeArrowheads="1"/>
            </p:cNvSpPr>
            <p:nvPr/>
          </p:nvSpPr>
          <p:spPr bwMode="auto">
            <a:xfrm>
              <a:off x="928914" y="5626002"/>
              <a:ext cx="3389781"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grpSp>
      <p:grpSp>
        <p:nvGrpSpPr>
          <p:cNvPr id="31" name="组合 30"/>
          <p:cNvGrpSpPr/>
          <p:nvPr/>
        </p:nvGrpSpPr>
        <p:grpSpPr>
          <a:xfrm>
            <a:off x="7677582" y="4043549"/>
            <a:ext cx="3389781" cy="1272677"/>
            <a:chOff x="928914" y="5258565"/>
            <a:chExt cx="3389781" cy="1272677"/>
          </a:xfrm>
        </p:grpSpPr>
        <p:sp>
          <p:nvSpPr>
            <p:cNvPr id="32" name="矩形 31"/>
            <p:cNvSpPr/>
            <p:nvPr/>
          </p:nvSpPr>
          <p:spPr>
            <a:xfrm>
              <a:off x="928914" y="5258565"/>
              <a:ext cx="1210570" cy="400101"/>
            </a:xfrm>
            <a:prstGeom prst="rect">
              <a:avLst/>
            </a:prstGeom>
          </p:spPr>
          <p:txBody>
            <a:bodyPr wrap="none" lIns="91431" tIns="45716" rIns="91431" bIns="45716">
              <a:spAutoFit/>
            </a:bodyPr>
            <a:lstStyle/>
            <a:p>
              <a:r>
                <a:rPr lang="zh-CN" altLang="en-US" sz="2000" dirty="0">
                  <a:solidFill>
                    <a:srgbClr val="64C9AA"/>
                  </a:solidFill>
                  <a:latin typeface="迷你简菱心" panose="02010609000101010101" pitchFamily="49" charset="-122"/>
                  <a:ea typeface="迷你简菱心" panose="02010609000101010101" pitchFamily="49" charset="-122"/>
                </a:rPr>
                <a:t>活动主题</a:t>
              </a:r>
              <a:endParaRPr lang="en-US" altLang="zh-CN" sz="2000" dirty="0">
                <a:solidFill>
                  <a:srgbClr val="64C9AA"/>
                </a:solidFill>
                <a:latin typeface="迷你简菱心" panose="02010609000101010101" pitchFamily="49" charset="-122"/>
                <a:ea typeface="迷你简菱心" panose="02010609000101010101" pitchFamily="49" charset="-122"/>
              </a:endParaRPr>
            </a:p>
          </p:txBody>
        </p:sp>
        <p:sp>
          <p:nvSpPr>
            <p:cNvPr id="33" name="矩形 47"/>
            <p:cNvSpPr>
              <a:spLocks noChangeArrowheads="1"/>
            </p:cNvSpPr>
            <p:nvPr/>
          </p:nvSpPr>
          <p:spPr bwMode="auto">
            <a:xfrm>
              <a:off x="928914" y="5626002"/>
              <a:ext cx="3389781"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grpSp>
    </p:spTree>
    <p:extLst>
      <p:ext uri="{BB962C8B-B14F-4D97-AF65-F5344CB8AC3E}">
        <p14:creationId xmlns:p14="http://schemas.microsoft.com/office/powerpoint/2010/main" val="168595458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p:transition advClick="0" advTm="3000"/>
    </mc:Fallback>
  </mc:AlternateContent>
  <p:timing>
    <p:tnLst>
      <p:par>
        <p:cTn id="1" dur="indefinite" restart="never" nodeType="tmRoot"/>
      </p:par>
    </p:tnLst>
  </p:timing>
</p:sld>
</file>

<file path=ppt/slides/slide6.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37165"/>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37165"/>
                </a:solidFill>
                <a:latin typeface="方正尚酷简体" panose="03000509000000000000" pitchFamily="65" charset="-122"/>
                <a:ea typeface="方正尚酷简体" panose="03000509000000000000" pitchFamily="65" charset="-122"/>
              </a:rPr>
              <a:t>一、活动整体思路</a:t>
            </a:r>
          </a:p>
        </p:txBody>
      </p:sp>
      <p:sp>
        <p:nvSpPr>
          <p:cNvPr id="5" name="椭圆 4"/>
          <p:cNvSpPr/>
          <p:nvPr/>
        </p:nvSpPr>
        <p:spPr>
          <a:xfrm>
            <a:off x="1292871" y="2090551"/>
            <a:ext cx="2844644" cy="2844644"/>
          </a:xfrm>
          <a:prstGeom prst="ellipse">
            <a:avLst/>
          </a:prstGeom>
          <a:blipFill>
            <a:blip r:embed="Ra5e15ede17354cff" cstate="email">
              <a:extLst>
                <a:ext uri="{28A0092B-C50C-407E-A947-70E740481C1C}">
                  <a14:useLocalDpi xmlns:a14="http://schemas.microsoft.com/office/drawing/2010/main"/>
                </a:ext>
              </a:extLst>
            </a:blip>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ym typeface="Arial" panose="020B0604020202020204" pitchFamily="34" charset="0"/>
            </a:endParaRPr>
          </a:p>
        </p:txBody>
      </p:sp>
      <p:sp>
        <p:nvSpPr>
          <p:cNvPr id="6" name="椭圆 5"/>
          <p:cNvSpPr/>
          <p:nvPr/>
        </p:nvSpPr>
        <p:spPr>
          <a:xfrm>
            <a:off x="4673677" y="2090551"/>
            <a:ext cx="2844644" cy="2844644"/>
          </a:xfrm>
          <a:prstGeom prst="ellipse">
            <a:avLst/>
          </a:prstGeom>
          <a:blipFill>
            <a:blip r:embed="Rbfffc71c76d44ce7" cstate="email">
              <a:extLst>
                <a:ext uri="{28A0092B-C50C-407E-A947-70E740481C1C}">
                  <a14:useLocalDpi xmlns:a14="http://schemas.microsoft.com/office/drawing/2010/main"/>
                </a:ext>
              </a:extLst>
            </a:blip>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sp>
        <p:nvSpPr>
          <p:cNvPr id="7" name="椭圆 6"/>
          <p:cNvSpPr/>
          <p:nvPr/>
        </p:nvSpPr>
        <p:spPr>
          <a:xfrm>
            <a:off x="8054483" y="2090551"/>
            <a:ext cx="2844644" cy="2844644"/>
          </a:xfrm>
          <a:prstGeom prst="ellipse">
            <a:avLst/>
          </a:prstGeom>
          <a:blipFill>
            <a:blip r:embed="R95f49d6be632423d" cstate="email">
              <a:extLst>
                <a:ext uri="{28A0092B-C50C-407E-A947-70E740481C1C}">
                  <a14:useLocalDpi xmlns:a14="http://schemas.microsoft.com/office/drawing/2010/main"/>
                </a:ext>
              </a:extLst>
            </a:blip>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sp>
        <p:nvSpPr>
          <p:cNvPr id="8" name="椭圆 7"/>
          <p:cNvSpPr/>
          <p:nvPr/>
        </p:nvSpPr>
        <p:spPr bwMode="auto">
          <a:xfrm>
            <a:off x="2400886" y="1696950"/>
            <a:ext cx="628615" cy="630732"/>
          </a:xfrm>
          <a:prstGeom prst="ellipse">
            <a:avLst/>
          </a:pr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0" hangingPunct="0">
              <a:defRPr/>
            </a:pPr>
            <a:r>
              <a:rPr lang="en-US" altLang="zh-CN" sz="2400" dirty="0">
                <a:solidFill>
                  <a:schemeClr val="bg1"/>
                </a:solidFill>
                <a:latin typeface="Agency FB" panose="020B0503020202020204" pitchFamily="34" charset="0"/>
                <a:ea typeface="微软雅黑" panose="020B0503020204020204" pitchFamily="34" charset="-122"/>
                <a:sym typeface="Arial" panose="020B0604020202020204" pitchFamily="34" charset="0"/>
              </a:rPr>
              <a:t>01</a:t>
            </a:r>
            <a:endParaRPr lang="zh-CN" altLang="en-US" sz="20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9" name="椭圆 8"/>
          <p:cNvSpPr/>
          <p:nvPr/>
        </p:nvSpPr>
        <p:spPr bwMode="auto">
          <a:xfrm>
            <a:off x="5781692" y="1696950"/>
            <a:ext cx="628615" cy="630732"/>
          </a:xfrm>
          <a:prstGeom prst="ellipse">
            <a:avLst/>
          </a:pr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0" hangingPunct="0"/>
            <a:r>
              <a:rPr lang="en-US" altLang="zh-CN" sz="2400" dirty="0">
                <a:solidFill>
                  <a:schemeClr val="bg1"/>
                </a:solidFill>
                <a:latin typeface="Agency FB" panose="020B0503020202020204" pitchFamily="34" charset="0"/>
                <a:ea typeface="微软雅黑" panose="020B0503020204020204" pitchFamily="34" charset="-122"/>
                <a:sym typeface="Arial" panose="020B0604020202020204" pitchFamily="34" charset="0"/>
              </a:rPr>
              <a:t>02</a:t>
            </a:r>
            <a:endParaRPr lang="zh-CN" altLang="en-US" sz="24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0" name="椭圆 9"/>
          <p:cNvSpPr/>
          <p:nvPr/>
        </p:nvSpPr>
        <p:spPr bwMode="auto">
          <a:xfrm>
            <a:off x="9162498" y="1696950"/>
            <a:ext cx="628615" cy="630732"/>
          </a:xfrm>
          <a:prstGeom prst="ellipse">
            <a:avLst/>
          </a:pr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0" hangingPunct="0"/>
            <a:r>
              <a:rPr lang="en-US" altLang="zh-CN" sz="2400" dirty="0">
                <a:solidFill>
                  <a:schemeClr val="bg1"/>
                </a:solidFill>
                <a:latin typeface="Agency FB" panose="020B0503020202020204" pitchFamily="34" charset="0"/>
                <a:ea typeface="微软雅黑" panose="020B0503020204020204" pitchFamily="34" charset="-122"/>
                <a:sym typeface="Arial" panose="020B0604020202020204" pitchFamily="34" charset="0"/>
              </a:rPr>
              <a:t>03</a:t>
            </a:r>
            <a:endParaRPr lang="zh-CN" altLang="en-US" sz="24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1" name="TextBox 15"/>
          <p:cNvSpPr txBox="1"/>
          <p:nvPr/>
        </p:nvSpPr>
        <p:spPr>
          <a:xfrm>
            <a:off x="1188586" y="5514192"/>
            <a:ext cx="3053214" cy="720197"/>
          </a:xfrm>
          <a:prstGeom prst="rect">
            <a:avLst/>
          </a:prstGeom>
          <a:noFill/>
        </p:spPr>
        <p:txBody>
          <a:bodyPr wrap="square" lIns="0" tIns="0" rIns="0" bIns="0" rtlCol="0">
            <a:spAutoFit/>
          </a:bodyPr>
          <a:lstStyle/>
          <a:p>
            <a:pPr algn="ct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12" name="TextBox 16"/>
          <p:cNvSpPr txBox="1"/>
          <p:nvPr/>
        </p:nvSpPr>
        <p:spPr>
          <a:xfrm>
            <a:off x="2195820" y="5146592"/>
            <a:ext cx="1038747" cy="276999"/>
          </a:xfrm>
          <a:prstGeom prst="rect">
            <a:avLst/>
          </a:prstGeom>
          <a:noFill/>
        </p:spPr>
        <p:txBody>
          <a:bodyPr wrap="none" lIns="0" tIns="0" rIns="0" bIns="0" rtlCol="0">
            <a:spAutoFit/>
          </a:bodyPr>
          <a:lstStyle/>
          <a:p>
            <a:pPr algn="ctr"/>
            <a:r>
              <a:rPr lang="zh-CN" altLang="en-US" dirty="0">
                <a:solidFill>
                  <a:srgbClr val="64C9AA"/>
                </a:solidFill>
                <a:latin typeface="迷你简菱心" panose="02010609000101010101" pitchFamily="49" charset="-122"/>
                <a:ea typeface="迷你简菱心" panose="02010609000101010101" pitchFamily="49" charset="-122"/>
              </a:rPr>
              <a:t>活动目的 </a:t>
            </a:r>
          </a:p>
        </p:txBody>
      </p:sp>
      <p:sp>
        <p:nvSpPr>
          <p:cNvPr id="13" name="TextBox 15"/>
          <p:cNvSpPr txBox="1"/>
          <p:nvPr/>
        </p:nvSpPr>
        <p:spPr>
          <a:xfrm>
            <a:off x="4569392" y="5514192"/>
            <a:ext cx="3053214" cy="720197"/>
          </a:xfrm>
          <a:prstGeom prst="rect">
            <a:avLst/>
          </a:prstGeom>
          <a:noFill/>
        </p:spPr>
        <p:txBody>
          <a:bodyPr wrap="square" lIns="0" tIns="0" rIns="0" bIns="0" rtlCol="0">
            <a:spAutoFit/>
          </a:bodyPr>
          <a:lstStyle/>
          <a:p>
            <a:pPr algn="ct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14" name="TextBox 16"/>
          <p:cNvSpPr txBox="1"/>
          <p:nvPr/>
        </p:nvSpPr>
        <p:spPr>
          <a:xfrm>
            <a:off x="5576626" y="5146592"/>
            <a:ext cx="1038747" cy="276999"/>
          </a:xfrm>
          <a:prstGeom prst="rect">
            <a:avLst/>
          </a:prstGeom>
          <a:noFill/>
        </p:spPr>
        <p:txBody>
          <a:bodyPr wrap="none" lIns="0" tIns="0" rIns="0" bIns="0" rtlCol="0">
            <a:spAutoFit/>
          </a:bodyPr>
          <a:lstStyle/>
          <a:p>
            <a:pPr algn="ctr"/>
            <a:r>
              <a:rPr lang="zh-CN" altLang="en-US" dirty="0">
                <a:solidFill>
                  <a:srgbClr val="F37165"/>
                </a:solidFill>
                <a:latin typeface="迷你简菱心" panose="02010609000101010101" pitchFamily="49" charset="-122"/>
                <a:ea typeface="迷你简菱心" panose="02010609000101010101" pitchFamily="49" charset="-122"/>
              </a:rPr>
              <a:t>活动目的 </a:t>
            </a:r>
          </a:p>
        </p:txBody>
      </p:sp>
      <p:sp>
        <p:nvSpPr>
          <p:cNvPr id="15" name="TextBox 15"/>
          <p:cNvSpPr txBox="1"/>
          <p:nvPr/>
        </p:nvSpPr>
        <p:spPr>
          <a:xfrm>
            <a:off x="7950198" y="5514192"/>
            <a:ext cx="3053214" cy="720197"/>
          </a:xfrm>
          <a:prstGeom prst="rect">
            <a:avLst/>
          </a:prstGeom>
          <a:noFill/>
        </p:spPr>
        <p:txBody>
          <a:bodyPr wrap="square" lIns="0" tIns="0" rIns="0" bIns="0" rtlCol="0">
            <a:spAutoFit/>
          </a:bodyPr>
          <a:lstStyle/>
          <a:p>
            <a:pPr algn="ctr">
              <a:lnSpc>
                <a:spcPct val="130000"/>
              </a:lnSpc>
            </a:pPr>
            <a:r>
              <a:rPr lang="zh-CN" altLang="en-US" sz="120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16" name="TextBox 16"/>
          <p:cNvSpPr txBox="1"/>
          <p:nvPr/>
        </p:nvSpPr>
        <p:spPr>
          <a:xfrm>
            <a:off x="8957432" y="5146592"/>
            <a:ext cx="1038747" cy="276999"/>
          </a:xfrm>
          <a:prstGeom prst="rect">
            <a:avLst/>
          </a:prstGeom>
          <a:noFill/>
        </p:spPr>
        <p:txBody>
          <a:bodyPr wrap="none" lIns="0" tIns="0" rIns="0" bIns="0" rtlCol="0">
            <a:spAutoFit/>
          </a:bodyPr>
          <a:lstStyle/>
          <a:p>
            <a:pPr algn="ctr"/>
            <a:r>
              <a:rPr lang="zh-CN" altLang="en-US" dirty="0">
                <a:solidFill>
                  <a:srgbClr val="338AB8"/>
                </a:solidFill>
                <a:latin typeface="迷你简菱心" panose="02010609000101010101" pitchFamily="49" charset="-122"/>
                <a:ea typeface="迷你简菱心" panose="02010609000101010101" pitchFamily="49" charset="-122"/>
              </a:rPr>
              <a:t>活动目的 </a:t>
            </a:r>
          </a:p>
        </p:txBody>
      </p:sp>
    </p:spTree>
    <p:extLst>
      <p:ext uri="{BB962C8B-B14F-4D97-AF65-F5344CB8AC3E}">
        <p14:creationId xmlns:p14="http://schemas.microsoft.com/office/powerpoint/2010/main" val="483009855"/>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7.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37165"/>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37165"/>
                </a:solidFill>
                <a:latin typeface="方正尚酷简体" panose="03000509000000000000" pitchFamily="65" charset="-122"/>
                <a:ea typeface="方正尚酷简体" panose="03000509000000000000" pitchFamily="65" charset="-122"/>
              </a:rPr>
              <a:t>一、活动整体思路</a:t>
            </a:r>
          </a:p>
        </p:txBody>
      </p:sp>
      <p:sp>
        <p:nvSpPr>
          <p:cNvPr id="5" name="任意多边形 4"/>
          <p:cNvSpPr/>
          <p:nvPr/>
        </p:nvSpPr>
        <p:spPr>
          <a:xfrm>
            <a:off x="3997324" y="2179671"/>
            <a:ext cx="1059173" cy="353059"/>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38AB8"/>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6" name="任意多边形 5"/>
          <p:cNvSpPr/>
          <p:nvPr/>
        </p:nvSpPr>
        <p:spPr>
          <a:xfrm flipV="1">
            <a:off x="3637174" y="4482270"/>
            <a:ext cx="1059173" cy="363757"/>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64C9A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7" name="椭圆 6"/>
          <p:cNvSpPr/>
          <p:nvPr/>
        </p:nvSpPr>
        <p:spPr>
          <a:xfrm>
            <a:off x="5409819" y="2949723"/>
            <a:ext cx="1350139" cy="1350139"/>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 name="组合 7"/>
          <p:cNvGrpSpPr/>
          <p:nvPr/>
        </p:nvGrpSpPr>
        <p:grpSpPr>
          <a:xfrm>
            <a:off x="4616406" y="2147359"/>
            <a:ext cx="2959193" cy="2963333"/>
            <a:chOff x="3462304" y="1609725"/>
            <a:chExt cx="2219395" cy="2222500"/>
          </a:xfrm>
        </p:grpSpPr>
        <p:sp>
          <p:nvSpPr>
            <p:cNvPr id="9" name="Freeform 31"/>
            <p:cNvSpPr/>
            <p:nvPr/>
          </p:nvSpPr>
          <p:spPr bwMode="auto">
            <a:xfrm>
              <a:off x="4597367" y="2746375"/>
              <a:ext cx="1084332" cy="1085850"/>
            </a:xfrm>
            <a:custGeom>
              <a:avLst/>
              <a:gdLst>
                <a:gd name="T0" fmla="*/ 161 w 303"/>
                <a:gd name="T1" fmla="*/ 0 h 303"/>
                <a:gd name="T2" fmla="*/ 161 w 303"/>
                <a:gd name="T3" fmla="*/ 0 h 303"/>
                <a:gd name="T4" fmla="*/ 115 w 303"/>
                <a:gd name="T5" fmla="*/ 113 h 303"/>
                <a:gd name="T6" fmla="*/ 112 w 303"/>
                <a:gd name="T7" fmla="*/ 116 h 303"/>
                <a:gd name="T8" fmla="*/ 0 w 303"/>
                <a:gd name="T9" fmla="*/ 161 h 303"/>
                <a:gd name="T10" fmla="*/ 0 w 303"/>
                <a:gd name="T11" fmla="*/ 161 h 303"/>
                <a:gd name="T12" fmla="*/ 0 w 303"/>
                <a:gd name="T13" fmla="*/ 303 h 303"/>
                <a:gd name="T14" fmla="*/ 31 w 303"/>
                <a:gd name="T15" fmla="*/ 303 h 303"/>
                <a:gd name="T16" fmla="*/ 37 w 303"/>
                <a:gd name="T17" fmla="*/ 298 h 303"/>
                <a:gd name="T18" fmla="*/ 56 w 303"/>
                <a:gd name="T19" fmla="*/ 248 h 303"/>
                <a:gd name="T20" fmla="*/ 57 w 303"/>
                <a:gd name="T21" fmla="*/ 248 h 303"/>
                <a:gd name="T22" fmla="*/ 66 w 303"/>
                <a:gd name="T23" fmla="*/ 244 h 303"/>
                <a:gd name="T24" fmla="*/ 77 w 303"/>
                <a:gd name="T25" fmla="*/ 242 h 303"/>
                <a:gd name="T26" fmla="*/ 77 w 303"/>
                <a:gd name="T27" fmla="*/ 242 h 303"/>
                <a:gd name="T28" fmla="*/ 118 w 303"/>
                <a:gd name="T29" fmla="*/ 276 h 303"/>
                <a:gd name="T30" fmla="*/ 127 w 303"/>
                <a:gd name="T31" fmla="*/ 277 h 303"/>
                <a:gd name="T32" fmla="*/ 179 w 303"/>
                <a:gd name="T33" fmla="*/ 246 h 303"/>
                <a:gd name="T34" fmla="*/ 182 w 303"/>
                <a:gd name="T35" fmla="*/ 239 h 303"/>
                <a:gd name="T36" fmla="*/ 173 w 303"/>
                <a:gd name="T37" fmla="*/ 186 h 303"/>
                <a:gd name="T38" fmla="*/ 173 w 303"/>
                <a:gd name="T39" fmla="*/ 186 h 303"/>
                <a:gd name="T40" fmla="*/ 180 w 303"/>
                <a:gd name="T41" fmla="*/ 178 h 303"/>
                <a:gd name="T42" fmla="*/ 186 w 303"/>
                <a:gd name="T43" fmla="*/ 173 h 303"/>
                <a:gd name="T44" fmla="*/ 186 w 303"/>
                <a:gd name="T45" fmla="*/ 173 h 303"/>
                <a:gd name="T46" fmla="*/ 239 w 303"/>
                <a:gd name="T47" fmla="*/ 182 h 303"/>
                <a:gd name="T48" fmla="*/ 240 w 303"/>
                <a:gd name="T49" fmla="*/ 182 h 303"/>
                <a:gd name="T50" fmla="*/ 247 w 303"/>
                <a:gd name="T51" fmla="*/ 179 h 303"/>
                <a:gd name="T52" fmla="*/ 277 w 303"/>
                <a:gd name="T53" fmla="*/ 126 h 303"/>
                <a:gd name="T54" fmla="*/ 276 w 303"/>
                <a:gd name="T55" fmla="*/ 118 h 303"/>
                <a:gd name="T56" fmla="*/ 242 w 303"/>
                <a:gd name="T57" fmla="*/ 77 h 303"/>
                <a:gd name="T58" fmla="*/ 242 w 303"/>
                <a:gd name="T59" fmla="*/ 76 h 303"/>
                <a:gd name="T60" fmla="*/ 245 w 303"/>
                <a:gd name="T61" fmla="*/ 66 h 303"/>
                <a:gd name="T62" fmla="*/ 248 w 303"/>
                <a:gd name="T63" fmla="*/ 56 h 303"/>
                <a:gd name="T64" fmla="*/ 248 w 303"/>
                <a:gd name="T65" fmla="*/ 56 h 303"/>
                <a:gd name="T66" fmla="*/ 298 w 303"/>
                <a:gd name="T67" fmla="*/ 37 h 303"/>
                <a:gd name="T68" fmla="*/ 303 w 303"/>
                <a:gd name="T69" fmla="*/ 30 h 303"/>
                <a:gd name="T70" fmla="*/ 303 w 303"/>
                <a:gd name="T71" fmla="*/ 0 h 303"/>
                <a:gd name="T72" fmla="*/ 161 w 303"/>
                <a:gd name="T73"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61" y="0"/>
                  </a:moveTo>
                  <a:cubicBezTo>
                    <a:pt x="161" y="0"/>
                    <a:pt x="161" y="0"/>
                    <a:pt x="161" y="0"/>
                  </a:cubicBezTo>
                  <a:cubicBezTo>
                    <a:pt x="161" y="42"/>
                    <a:pt x="145" y="83"/>
                    <a:pt x="115" y="113"/>
                  </a:cubicBezTo>
                  <a:cubicBezTo>
                    <a:pt x="112" y="116"/>
                    <a:pt x="112" y="116"/>
                    <a:pt x="112" y="116"/>
                  </a:cubicBezTo>
                  <a:cubicBezTo>
                    <a:pt x="82" y="145"/>
                    <a:pt x="42" y="161"/>
                    <a:pt x="0" y="161"/>
                  </a:cubicBezTo>
                  <a:cubicBezTo>
                    <a:pt x="0" y="161"/>
                    <a:pt x="0" y="161"/>
                    <a:pt x="0" y="161"/>
                  </a:cubicBezTo>
                  <a:cubicBezTo>
                    <a:pt x="0" y="303"/>
                    <a:pt x="0" y="303"/>
                    <a:pt x="0" y="303"/>
                  </a:cubicBezTo>
                  <a:cubicBezTo>
                    <a:pt x="31" y="303"/>
                    <a:pt x="31" y="303"/>
                    <a:pt x="31" y="303"/>
                  </a:cubicBezTo>
                  <a:cubicBezTo>
                    <a:pt x="33" y="303"/>
                    <a:pt x="36" y="301"/>
                    <a:pt x="37" y="298"/>
                  </a:cubicBezTo>
                  <a:cubicBezTo>
                    <a:pt x="56" y="248"/>
                    <a:pt x="56" y="248"/>
                    <a:pt x="56" y="248"/>
                  </a:cubicBezTo>
                  <a:cubicBezTo>
                    <a:pt x="56" y="248"/>
                    <a:pt x="56" y="248"/>
                    <a:pt x="57" y="248"/>
                  </a:cubicBezTo>
                  <a:cubicBezTo>
                    <a:pt x="66" y="244"/>
                    <a:pt x="66" y="244"/>
                    <a:pt x="66" y="244"/>
                  </a:cubicBezTo>
                  <a:cubicBezTo>
                    <a:pt x="77" y="242"/>
                    <a:pt x="77" y="242"/>
                    <a:pt x="77" y="242"/>
                  </a:cubicBezTo>
                  <a:cubicBezTo>
                    <a:pt x="77" y="242"/>
                    <a:pt x="77" y="242"/>
                    <a:pt x="77" y="242"/>
                  </a:cubicBezTo>
                  <a:cubicBezTo>
                    <a:pt x="118" y="276"/>
                    <a:pt x="118" y="276"/>
                    <a:pt x="118" y="276"/>
                  </a:cubicBezTo>
                  <a:cubicBezTo>
                    <a:pt x="121" y="278"/>
                    <a:pt x="124" y="278"/>
                    <a:pt x="127" y="277"/>
                  </a:cubicBezTo>
                  <a:cubicBezTo>
                    <a:pt x="179" y="246"/>
                    <a:pt x="179" y="246"/>
                    <a:pt x="179" y="246"/>
                  </a:cubicBezTo>
                  <a:cubicBezTo>
                    <a:pt x="181" y="245"/>
                    <a:pt x="183" y="242"/>
                    <a:pt x="182" y="239"/>
                  </a:cubicBezTo>
                  <a:cubicBezTo>
                    <a:pt x="173" y="186"/>
                    <a:pt x="173" y="186"/>
                    <a:pt x="173" y="186"/>
                  </a:cubicBezTo>
                  <a:cubicBezTo>
                    <a:pt x="173" y="186"/>
                    <a:pt x="173" y="186"/>
                    <a:pt x="173" y="186"/>
                  </a:cubicBezTo>
                  <a:cubicBezTo>
                    <a:pt x="180" y="178"/>
                    <a:pt x="180" y="178"/>
                    <a:pt x="180" y="178"/>
                  </a:cubicBezTo>
                  <a:cubicBezTo>
                    <a:pt x="186" y="173"/>
                    <a:pt x="186" y="173"/>
                    <a:pt x="186" y="173"/>
                  </a:cubicBezTo>
                  <a:cubicBezTo>
                    <a:pt x="186" y="173"/>
                    <a:pt x="186" y="173"/>
                    <a:pt x="186" y="173"/>
                  </a:cubicBezTo>
                  <a:cubicBezTo>
                    <a:pt x="239" y="182"/>
                    <a:pt x="239" y="182"/>
                    <a:pt x="239" y="182"/>
                  </a:cubicBezTo>
                  <a:cubicBezTo>
                    <a:pt x="240" y="182"/>
                    <a:pt x="240" y="182"/>
                    <a:pt x="240" y="182"/>
                  </a:cubicBezTo>
                  <a:cubicBezTo>
                    <a:pt x="243" y="182"/>
                    <a:pt x="245" y="181"/>
                    <a:pt x="247" y="179"/>
                  </a:cubicBezTo>
                  <a:cubicBezTo>
                    <a:pt x="277" y="126"/>
                    <a:pt x="277" y="126"/>
                    <a:pt x="277" y="126"/>
                  </a:cubicBezTo>
                  <a:cubicBezTo>
                    <a:pt x="279" y="124"/>
                    <a:pt x="278" y="120"/>
                    <a:pt x="276" y="118"/>
                  </a:cubicBezTo>
                  <a:cubicBezTo>
                    <a:pt x="242" y="77"/>
                    <a:pt x="242" y="77"/>
                    <a:pt x="242" y="77"/>
                  </a:cubicBezTo>
                  <a:cubicBezTo>
                    <a:pt x="242" y="77"/>
                    <a:pt x="242" y="76"/>
                    <a:pt x="242" y="76"/>
                  </a:cubicBezTo>
                  <a:cubicBezTo>
                    <a:pt x="245" y="66"/>
                    <a:pt x="245" y="66"/>
                    <a:pt x="245" y="66"/>
                  </a:cubicBezTo>
                  <a:cubicBezTo>
                    <a:pt x="248" y="56"/>
                    <a:pt x="248" y="56"/>
                    <a:pt x="248" y="56"/>
                  </a:cubicBezTo>
                  <a:cubicBezTo>
                    <a:pt x="248" y="56"/>
                    <a:pt x="248" y="56"/>
                    <a:pt x="248" y="56"/>
                  </a:cubicBezTo>
                  <a:cubicBezTo>
                    <a:pt x="298" y="37"/>
                    <a:pt x="298" y="37"/>
                    <a:pt x="298" y="37"/>
                  </a:cubicBezTo>
                  <a:cubicBezTo>
                    <a:pt x="301" y="36"/>
                    <a:pt x="303" y="33"/>
                    <a:pt x="303" y="30"/>
                  </a:cubicBezTo>
                  <a:cubicBezTo>
                    <a:pt x="303" y="0"/>
                    <a:pt x="303" y="0"/>
                    <a:pt x="303" y="0"/>
                  </a:cubicBezTo>
                  <a:lnTo>
                    <a:pt x="161" y="0"/>
                  </a:lnTo>
                  <a:close/>
                </a:path>
              </a:pathLst>
            </a:custGeom>
            <a:solidFill>
              <a:srgbClr val="FFDD3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0" name="Freeform 32"/>
            <p:cNvSpPr/>
            <p:nvPr/>
          </p:nvSpPr>
          <p:spPr bwMode="auto">
            <a:xfrm>
              <a:off x="3462304" y="2746375"/>
              <a:ext cx="1084332" cy="1085850"/>
            </a:xfrm>
            <a:custGeom>
              <a:avLst/>
              <a:gdLst>
                <a:gd name="T0" fmla="*/ 190 w 303"/>
                <a:gd name="T1" fmla="*/ 115 h 303"/>
                <a:gd name="T2" fmla="*/ 187 w 303"/>
                <a:gd name="T3" fmla="*/ 111 h 303"/>
                <a:gd name="T4" fmla="*/ 142 w 303"/>
                <a:gd name="T5" fmla="*/ 0 h 303"/>
                <a:gd name="T6" fmla="*/ 142 w 303"/>
                <a:gd name="T7" fmla="*/ 0 h 303"/>
                <a:gd name="T8" fmla="*/ 0 w 303"/>
                <a:gd name="T9" fmla="*/ 0 h 303"/>
                <a:gd name="T10" fmla="*/ 0 w 303"/>
                <a:gd name="T11" fmla="*/ 30 h 303"/>
                <a:gd name="T12" fmla="*/ 5 w 303"/>
                <a:gd name="T13" fmla="*/ 37 h 303"/>
                <a:gd name="T14" fmla="*/ 55 w 303"/>
                <a:gd name="T15" fmla="*/ 56 h 303"/>
                <a:gd name="T16" fmla="*/ 56 w 303"/>
                <a:gd name="T17" fmla="*/ 56 h 303"/>
                <a:gd name="T18" fmla="*/ 59 w 303"/>
                <a:gd name="T19" fmla="*/ 66 h 303"/>
                <a:gd name="T20" fmla="*/ 61 w 303"/>
                <a:gd name="T21" fmla="*/ 76 h 303"/>
                <a:gd name="T22" fmla="*/ 61 w 303"/>
                <a:gd name="T23" fmla="*/ 77 h 303"/>
                <a:gd name="T24" fmla="*/ 27 w 303"/>
                <a:gd name="T25" fmla="*/ 118 h 303"/>
                <a:gd name="T26" fmla="*/ 26 w 303"/>
                <a:gd name="T27" fmla="*/ 126 h 303"/>
                <a:gd name="T28" fmla="*/ 57 w 303"/>
                <a:gd name="T29" fmla="*/ 179 h 303"/>
                <a:gd name="T30" fmla="*/ 63 w 303"/>
                <a:gd name="T31" fmla="*/ 182 h 303"/>
                <a:gd name="T32" fmla="*/ 117 w 303"/>
                <a:gd name="T33" fmla="*/ 173 h 303"/>
                <a:gd name="T34" fmla="*/ 117 w 303"/>
                <a:gd name="T35" fmla="*/ 173 h 303"/>
                <a:gd name="T36" fmla="*/ 118 w 303"/>
                <a:gd name="T37" fmla="*/ 173 h 303"/>
                <a:gd name="T38" fmla="*/ 126 w 303"/>
                <a:gd name="T39" fmla="*/ 180 h 303"/>
                <a:gd name="T40" fmla="*/ 130 w 303"/>
                <a:gd name="T41" fmla="*/ 186 h 303"/>
                <a:gd name="T42" fmla="*/ 131 w 303"/>
                <a:gd name="T43" fmla="*/ 186 h 303"/>
                <a:gd name="T44" fmla="*/ 122 w 303"/>
                <a:gd name="T45" fmla="*/ 239 h 303"/>
                <a:gd name="T46" fmla="*/ 125 w 303"/>
                <a:gd name="T47" fmla="*/ 246 h 303"/>
                <a:gd name="T48" fmla="*/ 177 w 303"/>
                <a:gd name="T49" fmla="*/ 277 h 303"/>
                <a:gd name="T50" fmla="*/ 180 w 303"/>
                <a:gd name="T51" fmla="*/ 278 h 303"/>
                <a:gd name="T52" fmla="*/ 185 w 303"/>
                <a:gd name="T53" fmla="*/ 276 h 303"/>
                <a:gd name="T54" fmla="*/ 226 w 303"/>
                <a:gd name="T55" fmla="*/ 243 h 303"/>
                <a:gd name="T56" fmla="*/ 227 w 303"/>
                <a:gd name="T57" fmla="*/ 242 h 303"/>
                <a:gd name="T58" fmla="*/ 227 w 303"/>
                <a:gd name="T59" fmla="*/ 242 h 303"/>
                <a:gd name="T60" fmla="*/ 237 w 303"/>
                <a:gd name="T61" fmla="*/ 244 h 303"/>
                <a:gd name="T62" fmla="*/ 247 w 303"/>
                <a:gd name="T63" fmla="*/ 248 h 303"/>
                <a:gd name="T64" fmla="*/ 248 w 303"/>
                <a:gd name="T65" fmla="*/ 248 h 303"/>
                <a:gd name="T66" fmla="*/ 248 w 303"/>
                <a:gd name="T67" fmla="*/ 248 h 303"/>
                <a:gd name="T68" fmla="*/ 266 w 303"/>
                <a:gd name="T69" fmla="*/ 298 h 303"/>
                <a:gd name="T70" fmla="*/ 273 w 303"/>
                <a:gd name="T71" fmla="*/ 303 h 303"/>
                <a:gd name="T72" fmla="*/ 303 w 303"/>
                <a:gd name="T73" fmla="*/ 303 h 303"/>
                <a:gd name="T74" fmla="*/ 303 w 303"/>
                <a:gd name="T75" fmla="*/ 161 h 303"/>
                <a:gd name="T76" fmla="*/ 190 w 303"/>
                <a:gd name="T77" fmla="*/ 11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3" h="303">
                  <a:moveTo>
                    <a:pt x="190" y="115"/>
                  </a:moveTo>
                  <a:cubicBezTo>
                    <a:pt x="187" y="111"/>
                    <a:pt x="187" y="111"/>
                    <a:pt x="187" y="111"/>
                  </a:cubicBezTo>
                  <a:cubicBezTo>
                    <a:pt x="158" y="81"/>
                    <a:pt x="142" y="42"/>
                    <a:pt x="142" y="0"/>
                  </a:cubicBezTo>
                  <a:cubicBezTo>
                    <a:pt x="142" y="0"/>
                    <a:pt x="142" y="0"/>
                    <a:pt x="142" y="0"/>
                  </a:cubicBezTo>
                  <a:cubicBezTo>
                    <a:pt x="0" y="0"/>
                    <a:pt x="0" y="0"/>
                    <a:pt x="0" y="0"/>
                  </a:cubicBezTo>
                  <a:cubicBezTo>
                    <a:pt x="0" y="30"/>
                    <a:pt x="0" y="30"/>
                    <a:pt x="0" y="30"/>
                  </a:cubicBezTo>
                  <a:cubicBezTo>
                    <a:pt x="0" y="33"/>
                    <a:pt x="2" y="36"/>
                    <a:pt x="5" y="37"/>
                  </a:cubicBezTo>
                  <a:cubicBezTo>
                    <a:pt x="55" y="56"/>
                    <a:pt x="55" y="56"/>
                    <a:pt x="55" y="56"/>
                  </a:cubicBezTo>
                  <a:cubicBezTo>
                    <a:pt x="55" y="56"/>
                    <a:pt x="55" y="56"/>
                    <a:pt x="56" y="56"/>
                  </a:cubicBezTo>
                  <a:cubicBezTo>
                    <a:pt x="59" y="66"/>
                    <a:pt x="59" y="66"/>
                    <a:pt x="59" y="66"/>
                  </a:cubicBezTo>
                  <a:cubicBezTo>
                    <a:pt x="61" y="76"/>
                    <a:pt x="61" y="76"/>
                    <a:pt x="61" y="76"/>
                  </a:cubicBezTo>
                  <a:cubicBezTo>
                    <a:pt x="61" y="76"/>
                    <a:pt x="61" y="77"/>
                    <a:pt x="61" y="77"/>
                  </a:cubicBezTo>
                  <a:cubicBezTo>
                    <a:pt x="27" y="118"/>
                    <a:pt x="27" y="118"/>
                    <a:pt x="27" y="118"/>
                  </a:cubicBezTo>
                  <a:cubicBezTo>
                    <a:pt x="25" y="120"/>
                    <a:pt x="25" y="124"/>
                    <a:pt x="26" y="126"/>
                  </a:cubicBezTo>
                  <a:cubicBezTo>
                    <a:pt x="57" y="179"/>
                    <a:pt x="57" y="179"/>
                    <a:pt x="57" y="179"/>
                  </a:cubicBezTo>
                  <a:cubicBezTo>
                    <a:pt x="58" y="181"/>
                    <a:pt x="60" y="182"/>
                    <a:pt x="63" y="182"/>
                  </a:cubicBezTo>
                  <a:cubicBezTo>
                    <a:pt x="117" y="173"/>
                    <a:pt x="117" y="173"/>
                    <a:pt x="117" y="173"/>
                  </a:cubicBezTo>
                  <a:cubicBezTo>
                    <a:pt x="117" y="173"/>
                    <a:pt x="117" y="173"/>
                    <a:pt x="117" y="173"/>
                  </a:cubicBezTo>
                  <a:cubicBezTo>
                    <a:pt x="117" y="173"/>
                    <a:pt x="117" y="173"/>
                    <a:pt x="118" y="173"/>
                  </a:cubicBezTo>
                  <a:cubicBezTo>
                    <a:pt x="126" y="180"/>
                    <a:pt x="126" y="180"/>
                    <a:pt x="126" y="180"/>
                  </a:cubicBezTo>
                  <a:cubicBezTo>
                    <a:pt x="130" y="186"/>
                    <a:pt x="130" y="186"/>
                    <a:pt x="130" y="186"/>
                  </a:cubicBezTo>
                  <a:cubicBezTo>
                    <a:pt x="131" y="186"/>
                    <a:pt x="131" y="186"/>
                    <a:pt x="131" y="186"/>
                  </a:cubicBezTo>
                  <a:cubicBezTo>
                    <a:pt x="122" y="239"/>
                    <a:pt x="122" y="239"/>
                    <a:pt x="122" y="239"/>
                  </a:cubicBezTo>
                  <a:cubicBezTo>
                    <a:pt x="121" y="242"/>
                    <a:pt x="122" y="245"/>
                    <a:pt x="125" y="246"/>
                  </a:cubicBezTo>
                  <a:cubicBezTo>
                    <a:pt x="177" y="277"/>
                    <a:pt x="177" y="277"/>
                    <a:pt x="177" y="277"/>
                  </a:cubicBezTo>
                  <a:cubicBezTo>
                    <a:pt x="178" y="277"/>
                    <a:pt x="179" y="278"/>
                    <a:pt x="180" y="278"/>
                  </a:cubicBezTo>
                  <a:cubicBezTo>
                    <a:pt x="181" y="278"/>
                    <a:pt x="183" y="278"/>
                    <a:pt x="185" y="276"/>
                  </a:cubicBezTo>
                  <a:cubicBezTo>
                    <a:pt x="226" y="243"/>
                    <a:pt x="226" y="243"/>
                    <a:pt x="226" y="243"/>
                  </a:cubicBezTo>
                  <a:cubicBezTo>
                    <a:pt x="227" y="242"/>
                    <a:pt x="227" y="242"/>
                    <a:pt x="227" y="242"/>
                  </a:cubicBezTo>
                  <a:cubicBezTo>
                    <a:pt x="227" y="242"/>
                    <a:pt x="227" y="242"/>
                    <a:pt x="227" y="242"/>
                  </a:cubicBezTo>
                  <a:cubicBezTo>
                    <a:pt x="237" y="244"/>
                    <a:pt x="237" y="244"/>
                    <a:pt x="237" y="244"/>
                  </a:cubicBezTo>
                  <a:cubicBezTo>
                    <a:pt x="247" y="248"/>
                    <a:pt x="247" y="248"/>
                    <a:pt x="247" y="248"/>
                  </a:cubicBezTo>
                  <a:cubicBezTo>
                    <a:pt x="248" y="248"/>
                    <a:pt x="248" y="248"/>
                    <a:pt x="248" y="248"/>
                  </a:cubicBezTo>
                  <a:cubicBezTo>
                    <a:pt x="248" y="248"/>
                    <a:pt x="248" y="248"/>
                    <a:pt x="248" y="248"/>
                  </a:cubicBezTo>
                  <a:cubicBezTo>
                    <a:pt x="266" y="298"/>
                    <a:pt x="266" y="298"/>
                    <a:pt x="266" y="298"/>
                  </a:cubicBezTo>
                  <a:cubicBezTo>
                    <a:pt x="267" y="301"/>
                    <a:pt x="270" y="303"/>
                    <a:pt x="273" y="303"/>
                  </a:cubicBezTo>
                  <a:cubicBezTo>
                    <a:pt x="303" y="303"/>
                    <a:pt x="303" y="303"/>
                    <a:pt x="303" y="303"/>
                  </a:cubicBezTo>
                  <a:cubicBezTo>
                    <a:pt x="303" y="161"/>
                    <a:pt x="303" y="161"/>
                    <a:pt x="303" y="161"/>
                  </a:cubicBezTo>
                  <a:cubicBezTo>
                    <a:pt x="261" y="161"/>
                    <a:pt x="221" y="145"/>
                    <a:pt x="190" y="115"/>
                  </a:cubicBezTo>
                  <a:close/>
                </a:path>
              </a:pathLst>
            </a:cu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1" name="Freeform 33"/>
            <p:cNvSpPr/>
            <p:nvPr/>
          </p:nvSpPr>
          <p:spPr bwMode="auto">
            <a:xfrm>
              <a:off x="3462304" y="1609725"/>
              <a:ext cx="1084332" cy="1085850"/>
            </a:xfrm>
            <a:custGeom>
              <a:avLst/>
              <a:gdLst>
                <a:gd name="T0" fmla="*/ 188 w 303"/>
                <a:gd name="T1" fmla="*/ 190 h 303"/>
                <a:gd name="T2" fmla="*/ 192 w 303"/>
                <a:gd name="T3" fmla="*/ 186 h 303"/>
                <a:gd name="T4" fmla="*/ 192 w 303"/>
                <a:gd name="T5" fmla="*/ 186 h 303"/>
                <a:gd name="T6" fmla="*/ 303 w 303"/>
                <a:gd name="T7" fmla="*/ 142 h 303"/>
                <a:gd name="T8" fmla="*/ 303 w 303"/>
                <a:gd name="T9" fmla="*/ 142 h 303"/>
                <a:gd name="T10" fmla="*/ 303 w 303"/>
                <a:gd name="T11" fmla="*/ 0 h 303"/>
                <a:gd name="T12" fmla="*/ 273 w 303"/>
                <a:gd name="T13" fmla="*/ 0 h 303"/>
                <a:gd name="T14" fmla="*/ 266 w 303"/>
                <a:gd name="T15" fmla="*/ 5 h 303"/>
                <a:gd name="T16" fmla="*/ 247 w 303"/>
                <a:gd name="T17" fmla="*/ 55 h 303"/>
                <a:gd name="T18" fmla="*/ 247 w 303"/>
                <a:gd name="T19" fmla="*/ 55 h 303"/>
                <a:gd name="T20" fmla="*/ 237 w 303"/>
                <a:gd name="T21" fmla="*/ 58 h 303"/>
                <a:gd name="T22" fmla="*/ 227 w 303"/>
                <a:gd name="T23" fmla="*/ 61 h 303"/>
                <a:gd name="T24" fmla="*/ 226 w 303"/>
                <a:gd name="T25" fmla="*/ 61 h 303"/>
                <a:gd name="T26" fmla="*/ 185 w 303"/>
                <a:gd name="T27" fmla="*/ 27 h 303"/>
                <a:gd name="T28" fmla="*/ 176 w 303"/>
                <a:gd name="T29" fmla="*/ 26 h 303"/>
                <a:gd name="T30" fmla="*/ 124 w 303"/>
                <a:gd name="T31" fmla="*/ 56 h 303"/>
                <a:gd name="T32" fmla="*/ 121 w 303"/>
                <a:gd name="T33" fmla="*/ 64 h 303"/>
                <a:gd name="T34" fmla="*/ 130 w 303"/>
                <a:gd name="T35" fmla="*/ 117 h 303"/>
                <a:gd name="T36" fmla="*/ 130 w 303"/>
                <a:gd name="T37" fmla="*/ 117 h 303"/>
                <a:gd name="T38" fmla="*/ 122 w 303"/>
                <a:gd name="T39" fmla="*/ 126 h 303"/>
                <a:gd name="T40" fmla="*/ 118 w 303"/>
                <a:gd name="T41" fmla="*/ 130 h 303"/>
                <a:gd name="T42" fmla="*/ 117 w 303"/>
                <a:gd name="T43" fmla="*/ 130 h 303"/>
                <a:gd name="T44" fmla="*/ 64 w 303"/>
                <a:gd name="T45" fmla="*/ 121 h 303"/>
                <a:gd name="T46" fmla="*/ 63 w 303"/>
                <a:gd name="T47" fmla="*/ 121 h 303"/>
                <a:gd name="T48" fmla="*/ 57 w 303"/>
                <a:gd name="T49" fmla="*/ 125 h 303"/>
                <a:gd name="T50" fmla="*/ 26 w 303"/>
                <a:gd name="T51" fmla="*/ 177 h 303"/>
                <a:gd name="T52" fmla="*/ 27 w 303"/>
                <a:gd name="T53" fmla="*/ 185 h 303"/>
                <a:gd name="T54" fmla="*/ 61 w 303"/>
                <a:gd name="T55" fmla="*/ 226 h 303"/>
                <a:gd name="T56" fmla="*/ 61 w 303"/>
                <a:gd name="T57" fmla="*/ 227 h 303"/>
                <a:gd name="T58" fmla="*/ 59 w 303"/>
                <a:gd name="T59" fmla="*/ 237 h 303"/>
                <a:gd name="T60" fmla="*/ 56 w 303"/>
                <a:gd name="T61" fmla="*/ 247 h 303"/>
                <a:gd name="T62" fmla="*/ 55 w 303"/>
                <a:gd name="T63" fmla="*/ 247 h 303"/>
                <a:gd name="T64" fmla="*/ 5 w 303"/>
                <a:gd name="T65" fmla="*/ 266 h 303"/>
                <a:gd name="T66" fmla="*/ 0 w 303"/>
                <a:gd name="T67" fmla="*/ 273 h 303"/>
                <a:gd name="T68" fmla="*/ 0 w 303"/>
                <a:gd name="T69" fmla="*/ 303 h 303"/>
                <a:gd name="T70" fmla="*/ 142 w 303"/>
                <a:gd name="T71" fmla="*/ 303 h 303"/>
                <a:gd name="T72" fmla="*/ 188 w 303"/>
                <a:gd name="T73" fmla="*/ 19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88" y="190"/>
                  </a:moveTo>
                  <a:cubicBezTo>
                    <a:pt x="192" y="186"/>
                    <a:pt x="192" y="186"/>
                    <a:pt x="192" y="186"/>
                  </a:cubicBezTo>
                  <a:cubicBezTo>
                    <a:pt x="192" y="186"/>
                    <a:pt x="192" y="186"/>
                    <a:pt x="192" y="186"/>
                  </a:cubicBezTo>
                  <a:cubicBezTo>
                    <a:pt x="222" y="157"/>
                    <a:pt x="262" y="142"/>
                    <a:pt x="303" y="142"/>
                  </a:cubicBezTo>
                  <a:cubicBezTo>
                    <a:pt x="303" y="142"/>
                    <a:pt x="303" y="142"/>
                    <a:pt x="303" y="142"/>
                  </a:cubicBezTo>
                  <a:cubicBezTo>
                    <a:pt x="303" y="0"/>
                    <a:pt x="303" y="0"/>
                    <a:pt x="303" y="0"/>
                  </a:cubicBezTo>
                  <a:cubicBezTo>
                    <a:pt x="273" y="0"/>
                    <a:pt x="273" y="0"/>
                    <a:pt x="273" y="0"/>
                  </a:cubicBezTo>
                  <a:cubicBezTo>
                    <a:pt x="270" y="0"/>
                    <a:pt x="267" y="2"/>
                    <a:pt x="266" y="5"/>
                  </a:cubicBezTo>
                  <a:cubicBezTo>
                    <a:pt x="247" y="55"/>
                    <a:pt x="247" y="55"/>
                    <a:pt x="247" y="55"/>
                  </a:cubicBezTo>
                  <a:cubicBezTo>
                    <a:pt x="247" y="55"/>
                    <a:pt x="247" y="55"/>
                    <a:pt x="247" y="55"/>
                  </a:cubicBezTo>
                  <a:cubicBezTo>
                    <a:pt x="237" y="58"/>
                    <a:pt x="237" y="58"/>
                    <a:pt x="237" y="58"/>
                  </a:cubicBezTo>
                  <a:cubicBezTo>
                    <a:pt x="227" y="61"/>
                    <a:pt x="227" y="61"/>
                    <a:pt x="227" y="61"/>
                  </a:cubicBezTo>
                  <a:cubicBezTo>
                    <a:pt x="227" y="61"/>
                    <a:pt x="226" y="61"/>
                    <a:pt x="226" y="61"/>
                  </a:cubicBezTo>
                  <a:cubicBezTo>
                    <a:pt x="185" y="27"/>
                    <a:pt x="185" y="27"/>
                    <a:pt x="185" y="27"/>
                  </a:cubicBezTo>
                  <a:cubicBezTo>
                    <a:pt x="183" y="25"/>
                    <a:pt x="179" y="24"/>
                    <a:pt x="176" y="26"/>
                  </a:cubicBezTo>
                  <a:cubicBezTo>
                    <a:pt x="124" y="56"/>
                    <a:pt x="124" y="56"/>
                    <a:pt x="124" y="56"/>
                  </a:cubicBezTo>
                  <a:cubicBezTo>
                    <a:pt x="122" y="58"/>
                    <a:pt x="120" y="61"/>
                    <a:pt x="121" y="64"/>
                  </a:cubicBezTo>
                  <a:cubicBezTo>
                    <a:pt x="130" y="117"/>
                    <a:pt x="130" y="117"/>
                    <a:pt x="130" y="117"/>
                  </a:cubicBezTo>
                  <a:cubicBezTo>
                    <a:pt x="130" y="117"/>
                    <a:pt x="130" y="117"/>
                    <a:pt x="130" y="117"/>
                  </a:cubicBezTo>
                  <a:cubicBezTo>
                    <a:pt x="122" y="126"/>
                    <a:pt x="122" y="126"/>
                    <a:pt x="122" y="126"/>
                  </a:cubicBezTo>
                  <a:cubicBezTo>
                    <a:pt x="118" y="130"/>
                    <a:pt x="118" y="130"/>
                    <a:pt x="118" y="130"/>
                  </a:cubicBezTo>
                  <a:cubicBezTo>
                    <a:pt x="117" y="130"/>
                    <a:pt x="117" y="130"/>
                    <a:pt x="117" y="130"/>
                  </a:cubicBezTo>
                  <a:cubicBezTo>
                    <a:pt x="64" y="121"/>
                    <a:pt x="64" y="121"/>
                    <a:pt x="64" y="121"/>
                  </a:cubicBezTo>
                  <a:cubicBezTo>
                    <a:pt x="63" y="121"/>
                    <a:pt x="63" y="121"/>
                    <a:pt x="63" y="121"/>
                  </a:cubicBezTo>
                  <a:cubicBezTo>
                    <a:pt x="60" y="121"/>
                    <a:pt x="58" y="122"/>
                    <a:pt x="57" y="125"/>
                  </a:cubicBezTo>
                  <a:cubicBezTo>
                    <a:pt x="26" y="177"/>
                    <a:pt x="26" y="177"/>
                    <a:pt x="26" y="177"/>
                  </a:cubicBezTo>
                  <a:cubicBezTo>
                    <a:pt x="25" y="179"/>
                    <a:pt x="25" y="183"/>
                    <a:pt x="27" y="185"/>
                  </a:cubicBezTo>
                  <a:cubicBezTo>
                    <a:pt x="61" y="226"/>
                    <a:pt x="61" y="226"/>
                    <a:pt x="61" y="226"/>
                  </a:cubicBezTo>
                  <a:cubicBezTo>
                    <a:pt x="61" y="226"/>
                    <a:pt x="61" y="227"/>
                    <a:pt x="61" y="227"/>
                  </a:cubicBezTo>
                  <a:cubicBezTo>
                    <a:pt x="59" y="237"/>
                    <a:pt x="59" y="237"/>
                    <a:pt x="59" y="237"/>
                  </a:cubicBezTo>
                  <a:cubicBezTo>
                    <a:pt x="56" y="247"/>
                    <a:pt x="56" y="247"/>
                    <a:pt x="56" y="247"/>
                  </a:cubicBezTo>
                  <a:cubicBezTo>
                    <a:pt x="55" y="247"/>
                    <a:pt x="55" y="247"/>
                    <a:pt x="55" y="247"/>
                  </a:cubicBezTo>
                  <a:cubicBezTo>
                    <a:pt x="5" y="266"/>
                    <a:pt x="5" y="266"/>
                    <a:pt x="5" y="266"/>
                  </a:cubicBezTo>
                  <a:cubicBezTo>
                    <a:pt x="2" y="267"/>
                    <a:pt x="0" y="270"/>
                    <a:pt x="0" y="273"/>
                  </a:cubicBezTo>
                  <a:cubicBezTo>
                    <a:pt x="0" y="303"/>
                    <a:pt x="0" y="303"/>
                    <a:pt x="0" y="303"/>
                  </a:cubicBezTo>
                  <a:cubicBezTo>
                    <a:pt x="142" y="303"/>
                    <a:pt x="142" y="303"/>
                    <a:pt x="142" y="303"/>
                  </a:cubicBezTo>
                  <a:cubicBezTo>
                    <a:pt x="142" y="260"/>
                    <a:pt x="158" y="220"/>
                    <a:pt x="188" y="190"/>
                  </a:cubicBezTo>
                  <a:close/>
                </a:path>
              </a:pathLst>
            </a:cu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2" name="Freeform 34"/>
            <p:cNvSpPr/>
            <p:nvPr/>
          </p:nvSpPr>
          <p:spPr bwMode="auto">
            <a:xfrm>
              <a:off x="4597367" y="1609725"/>
              <a:ext cx="1084332" cy="1085850"/>
            </a:xfrm>
            <a:custGeom>
              <a:avLst/>
              <a:gdLst>
                <a:gd name="T0" fmla="*/ 113 w 303"/>
                <a:gd name="T1" fmla="*/ 188 h 303"/>
                <a:gd name="T2" fmla="*/ 114 w 303"/>
                <a:gd name="T3" fmla="*/ 189 h 303"/>
                <a:gd name="T4" fmla="*/ 116 w 303"/>
                <a:gd name="T5" fmla="*/ 191 h 303"/>
                <a:gd name="T6" fmla="*/ 161 w 303"/>
                <a:gd name="T7" fmla="*/ 303 h 303"/>
                <a:gd name="T8" fmla="*/ 303 w 303"/>
                <a:gd name="T9" fmla="*/ 303 h 303"/>
                <a:gd name="T10" fmla="*/ 303 w 303"/>
                <a:gd name="T11" fmla="*/ 273 h 303"/>
                <a:gd name="T12" fmla="*/ 298 w 303"/>
                <a:gd name="T13" fmla="*/ 266 h 303"/>
                <a:gd name="T14" fmla="*/ 248 w 303"/>
                <a:gd name="T15" fmla="*/ 247 h 303"/>
                <a:gd name="T16" fmla="*/ 248 w 303"/>
                <a:gd name="T17" fmla="*/ 247 h 303"/>
                <a:gd name="T18" fmla="*/ 245 w 303"/>
                <a:gd name="T19" fmla="*/ 237 h 303"/>
                <a:gd name="T20" fmla="*/ 242 w 303"/>
                <a:gd name="T21" fmla="*/ 227 h 303"/>
                <a:gd name="T22" fmla="*/ 242 w 303"/>
                <a:gd name="T23" fmla="*/ 226 h 303"/>
                <a:gd name="T24" fmla="*/ 276 w 303"/>
                <a:gd name="T25" fmla="*/ 185 h 303"/>
                <a:gd name="T26" fmla="*/ 277 w 303"/>
                <a:gd name="T27" fmla="*/ 177 h 303"/>
                <a:gd name="T28" fmla="*/ 247 w 303"/>
                <a:gd name="T29" fmla="*/ 125 h 303"/>
                <a:gd name="T30" fmla="*/ 240 w 303"/>
                <a:gd name="T31" fmla="*/ 121 h 303"/>
                <a:gd name="T32" fmla="*/ 186 w 303"/>
                <a:gd name="T33" fmla="*/ 130 h 303"/>
                <a:gd name="T34" fmla="*/ 186 w 303"/>
                <a:gd name="T35" fmla="*/ 130 h 303"/>
                <a:gd name="T36" fmla="*/ 179 w 303"/>
                <a:gd name="T37" fmla="*/ 124 h 303"/>
                <a:gd name="T38" fmla="*/ 173 w 303"/>
                <a:gd name="T39" fmla="*/ 117 h 303"/>
                <a:gd name="T40" fmla="*/ 173 w 303"/>
                <a:gd name="T41" fmla="*/ 117 h 303"/>
                <a:gd name="T42" fmla="*/ 173 w 303"/>
                <a:gd name="T43" fmla="*/ 117 h 303"/>
                <a:gd name="T44" fmla="*/ 182 w 303"/>
                <a:gd name="T45" fmla="*/ 64 h 303"/>
                <a:gd name="T46" fmla="*/ 178 w 303"/>
                <a:gd name="T47" fmla="*/ 56 h 303"/>
                <a:gd name="T48" fmla="*/ 126 w 303"/>
                <a:gd name="T49" fmla="*/ 26 h 303"/>
                <a:gd name="T50" fmla="*/ 123 w 303"/>
                <a:gd name="T51" fmla="*/ 25 h 303"/>
                <a:gd name="T52" fmla="*/ 118 w 303"/>
                <a:gd name="T53" fmla="*/ 27 h 303"/>
                <a:gd name="T54" fmla="*/ 77 w 303"/>
                <a:gd name="T55" fmla="*/ 60 h 303"/>
                <a:gd name="T56" fmla="*/ 77 w 303"/>
                <a:gd name="T57" fmla="*/ 61 h 303"/>
                <a:gd name="T58" fmla="*/ 76 w 303"/>
                <a:gd name="T59" fmla="*/ 61 h 303"/>
                <a:gd name="T60" fmla="*/ 66 w 303"/>
                <a:gd name="T61" fmla="*/ 58 h 303"/>
                <a:gd name="T62" fmla="*/ 56 w 303"/>
                <a:gd name="T63" fmla="*/ 55 h 303"/>
                <a:gd name="T64" fmla="*/ 56 w 303"/>
                <a:gd name="T65" fmla="*/ 55 h 303"/>
                <a:gd name="T66" fmla="*/ 37 w 303"/>
                <a:gd name="T67" fmla="*/ 5 h 303"/>
                <a:gd name="T68" fmla="*/ 30 w 303"/>
                <a:gd name="T69" fmla="*/ 0 h 303"/>
                <a:gd name="T70" fmla="*/ 0 w 303"/>
                <a:gd name="T71" fmla="*/ 0 h 303"/>
                <a:gd name="T72" fmla="*/ 0 w 303"/>
                <a:gd name="T73" fmla="*/ 142 h 303"/>
                <a:gd name="T74" fmla="*/ 113 w 303"/>
                <a:gd name="T75" fmla="*/ 18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03">
                  <a:moveTo>
                    <a:pt x="113" y="188"/>
                  </a:moveTo>
                  <a:cubicBezTo>
                    <a:pt x="114" y="189"/>
                    <a:pt x="114" y="189"/>
                    <a:pt x="114" y="189"/>
                  </a:cubicBezTo>
                  <a:cubicBezTo>
                    <a:pt x="116" y="191"/>
                    <a:pt x="116" y="191"/>
                    <a:pt x="116" y="191"/>
                  </a:cubicBezTo>
                  <a:cubicBezTo>
                    <a:pt x="145" y="221"/>
                    <a:pt x="161" y="261"/>
                    <a:pt x="161" y="303"/>
                  </a:cubicBezTo>
                  <a:cubicBezTo>
                    <a:pt x="303" y="303"/>
                    <a:pt x="303" y="303"/>
                    <a:pt x="303" y="303"/>
                  </a:cubicBezTo>
                  <a:cubicBezTo>
                    <a:pt x="303" y="273"/>
                    <a:pt x="303" y="273"/>
                    <a:pt x="303" y="273"/>
                  </a:cubicBezTo>
                  <a:cubicBezTo>
                    <a:pt x="303" y="270"/>
                    <a:pt x="301" y="267"/>
                    <a:pt x="298" y="266"/>
                  </a:cubicBezTo>
                  <a:cubicBezTo>
                    <a:pt x="248" y="247"/>
                    <a:pt x="248" y="247"/>
                    <a:pt x="248" y="247"/>
                  </a:cubicBezTo>
                  <a:cubicBezTo>
                    <a:pt x="248" y="247"/>
                    <a:pt x="248" y="247"/>
                    <a:pt x="248" y="247"/>
                  </a:cubicBezTo>
                  <a:cubicBezTo>
                    <a:pt x="245" y="237"/>
                    <a:pt x="245" y="237"/>
                    <a:pt x="245" y="237"/>
                  </a:cubicBezTo>
                  <a:cubicBezTo>
                    <a:pt x="242" y="227"/>
                    <a:pt x="242" y="227"/>
                    <a:pt x="242" y="227"/>
                  </a:cubicBezTo>
                  <a:cubicBezTo>
                    <a:pt x="242" y="227"/>
                    <a:pt x="242" y="226"/>
                    <a:pt x="242" y="226"/>
                  </a:cubicBezTo>
                  <a:cubicBezTo>
                    <a:pt x="276" y="185"/>
                    <a:pt x="276" y="185"/>
                    <a:pt x="276" y="185"/>
                  </a:cubicBezTo>
                  <a:cubicBezTo>
                    <a:pt x="278" y="183"/>
                    <a:pt x="279" y="179"/>
                    <a:pt x="277" y="177"/>
                  </a:cubicBezTo>
                  <a:cubicBezTo>
                    <a:pt x="247" y="125"/>
                    <a:pt x="247" y="125"/>
                    <a:pt x="247" y="125"/>
                  </a:cubicBezTo>
                  <a:cubicBezTo>
                    <a:pt x="245" y="122"/>
                    <a:pt x="243" y="121"/>
                    <a:pt x="240" y="121"/>
                  </a:cubicBezTo>
                  <a:cubicBezTo>
                    <a:pt x="186" y="130"/>
                    <a:pt x="186" y="130"/>
                    <a:pt x="186" y="130"/>
                  </a:cubicBezTo>
                  <a:cubicBezTo>
                    <a:pt x="186" y="130"/>
                    <a:pt x="186" y="130"/>
                    <a:pt x="186" y="130"/>
                  </a:cubicBezTo>
                  <a:cubicBezTo>
                    <a:pt x="179" y="124"/>
                    <a:pt x="179" y="124"/>
                    <a:pt x="179" y="124"/>
                  </a:cubicBezTo>
                  <a:cubicBezTo>
                    <a:pt x="173" y="117"/>
                    <a:pt x="173" y="117"/>
                    <a:pt x="173" y="117"/>
                  </a:cubicBezTo>
                  <a:cubicBezTo>
                    <a:pt x="173" y="117"/>
                    <a:pt x="173" y="117"/>
                    <a:pt x="173" y="117"/>
                  </a:cubicBezTo>
                  <a:cubicBezTo>
                    <a:pt x="173" y="117"/>
                    <a:pt x="173" y="117"/>
                    <a:pt x="173" y="117"/>
                  </a:cubicBezTo>
                  <a:cubicBezTo>
                    <a:pt x="182" y="64"/>
                    <a:pt x="182" y="64"/>
                    <a:pt x="182" y="64"/>
                  </a:cubicBezTo>
                  <a:cubicBezTo>
                    <a:pt x="182" y="61"/>
                    <a:pt x="181" y="58"/>
                    <a:pt x="178" y="56"/>
                  </a:cubicBezTo>
                  <a:cubicBezTo>
                    <a:pt x="126" y="26"/>
                    <a:pt x="126" y="26"/>
                    <a:pt x="126" y="26"/>
                  </a:cubicBezTo>
                  <a:cubicBezTo>
                    <a:pt x="125" y="25"/>
                    <a:pt x="124" y="25"/>
                    <a:pt x="123" y="25"/>
                  </a:cubicBezTo>
                  <a:cubicBezTo>
                    <a:pt x="122" y="25"/>
                    <a:pt x="120" y="25"/>
                    <a:pt x="118" y="27"/>
                  </a:cubicBezTo>
                  <a:cubicBezTo>
                    <a:pt x="77" y="60"/>
                    <a:pt x="77" y="60"/>
                    <a:pt x="77" y="60"/>
                  </a:cubicBezTo>
                  <a:cubicBezTo>
                    <a:pt x="77" y="61"/>
                    <a:pt x="77" y="61"/>
                    <a:pt x="77" y="61"/>
                  </a:cubicBezTo>
                  <a:cubicBezTo>
                    <a:pt x="76" y="61"/>
                    <a:pt x="76" y="61"/>
                    <a:pt x="76" y="61"/>
                  </a:cubicBezTo>
                  <a:cubicBezTo>
                    <a:pt x="66" y="58"/>
                    <a:pt x="66" y="58"/>
                    <a:pt x="66" y="58"/>
                  </a:cubicBezTo>
                  <a:cubicBezTo>
                    <a:pt x="56" y="55"/>
                    <a:pt x="56" y="55"/>
                    <a:pt x="56" y="55"/>
                  </a:cubicBezTo>
                  <a:cubicBezTo>
                    <a:pt x="56" y="55"/>
                    <a:pt x="56" y="55"/>
                    <a:pt x="56" y="55"/>
                  </a:cubicBezTo>
                  <a:cubicBezTo>
                    <a:pt x="37" y="5"/>
                    <a:pt x="37" y="5"/>
                    <a:pt x="37" y="5"/>
                  </a:cubicBezTo>
                  <a:cubicBezTo>
                    <a:pt x="36" y="2"/>
                    <a:pt x="33" y="0"/>
                    <a:pt x="30" y="0"/>
                  </a:cubicBezTo>
                  <a:cubicBezTo>
                    <a:pt x="0" y="0"/>
                    <a:pt x="0" y="0"/>
                    <a:pt x="0" y="0"/>
                  </a:cubicBezTo>
                  <a:cubicBezTo>
                    <a:pt x="0" y="142"/>
                    <a:pt x="0" y="142"/>
                    <a:pt x="0" y="142"/>
                  </a:cubicBezTo>
                  <a:cubicBezTo>
                    <a:pt x="43" y="142"/>
                    <a:pt x="83" y="158"/>
                    <a:pt x="113" y="188"/>
                  </a:cubicBezTo>
                  <a:close/>
                </a:path>
              </a:pathLst>
            </a:cu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b="1">
                <a:ln w="6350">
                  <a:noFill/>
                </a:ln>
                <a:solidFill>
                  <a:schemeClr val="bg1"/>
                </a:soli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13" name="组合 12"/>
          <p:cNvGrpSpPr/>
          <p:nvPr/>
        </p:nvGrpSpPr>
        <p:grpSpPr>
          <a:xfrm>
            <a:off x="2364417" y="4836217"/>
            <a:ext cx="4857751" cy="3166884"/>
            <a:chOff x="1262063" y="3209925"/>
            <a:chExt cx="4414838" cy="2878137"/>
          </a:xfrm>
          <a:effectLst>
            <a:outerShdw blurRad="63500" dist="25400" dir="2700000" algn="tl" rotWithShape="0">
              <a:prstClr val="black">
                <a:alpha val="20000"/>
              </a:prstClr>
            </a:outerShdw>
          </a:effectLst>
        </p:grpSpPr>
        <p:sp>
          <p:nvSpPr>
            <p:cNvPr id="14" name="Freeform 10"/>
            <p:cNvSpPr/>
            <p:nvPr/>
          </p:nvSpPr>
          <p:spPr bwMode="auto">
            <a:xfrm>
              <a:off x="4810126" y="3209925"/>
              <a:ext cx="866775" cy="539750"/>
            </a:xfrm>
            <a:custGeom>
              <a:avLst/>
              <a:gdLst>
                <a:gd name="T0" fmla="*/ 223 w 231"/>
                <a:gd name="T1" fmla="*/ 32 h 144"/>
                <a:gd name="T2" fmla="*/ 138 w 231"/>
                <a:gd name="T3" fmla="*/ 44 h 144"/>
                <a:gd name="T4" fmla="*/ 126 w 231"/>
                <a:gd name="T5" fmla="*/ 58 h 144"/>
                <a:gd name="T6" fmla="*/ 106 w 231"/>
                <a:gd name="T7" fmla="*/ 78 h 144"/>
                <a:gd name="T8" fmla="*/ 90 w 231"/>
                <a:gd name="T9" fmla="*/ 97 h 144"/>
                <a:gd name="T10" fmla="*/ 74 w 231"/>
                <a:gd name="T11" fmla="*/ 108 h 144"/>
                <a:gd name="T12" fmla="*/ 0 w 231"/>
                <a:gd name="T13" fmla="*/ 141 h 144"/>
                <a:gd name="T14" fmla="*/ 25 w 231"/>
                <a:gd name="T15" fmla="*/ 141 h 144"/>
                <a:gd name="T16" fmla="*/ 22 w 231"/>
                <a:gd name="T17" fmla="*/ 143 h 144"/>
                <a:gd name="T18" fmla="*/ 99 w 231"/>
                <a:gd name="T19" fmla="*/ 131 h 144"/>
                <a:gd name="T20" fmla="*/ 172 w 231"/>
                <a:gd name="T21" fmla="*/ 100 h 144"/>
                <a:gd name="T22" fmla="*/ 223 w 231"/>
                <a:gd name="T23" fmla="*/ 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144">
                  <a:moveTo>
                    <a:pt x="223" y="32"/>
                  </a:moveTo>
                  <a:cubicBezTo>
                    <a:pt x="214" y="18"/>
                    <a:pt x="178" y="0"/>
                    <a:pt x="138" y="44"/>
                  </a:cubicBezTo>
                  <a:cubicBezTo>
                    <a:pt x="136" y="46"/>
                    <a:pt x="128" y="57"/>
                    <a:pt x="126" y="58"/>
                  </a:cubicBezTo>
                  <a:cubicBezTo>
                    <a:pt x="117" y="68"/>
                    <a:pt x="114" y="70"/>
                    <a:pt x="106" y="78"/>
                  </a:cubicBezTo>
                  <a:cubicBezTo>
                    <a:pt x="98" y="86"/>
                    <a:pt x="91" y="96"/>
                    <a:pt x="90" y="97"/>
                  </a:cubicBezTo>
                  <a:cubicBezTo>
                    <a:pt x="88" y="99"/>
                    <a:pt x="80" y="104"/>
                    <a:pt x="74" y="108"/>
                  </a:cubicBezTo>
                  <a:cubicBezTo>
                    <a:pt x="53" y="123"/>
                    <a:pt x="0" y="141"/>
                    <a:pt x="0" y="141"/>
                  </a:cubicBezTo>
                  <a:cubicBezTo>
                    <a:pt x="6" y="142"/>
                    <a:pt x="14" y="142"/>
                    <a:pt x="25" y="141"/>
                  </a:cubicBezTo>
                  <a:cubicBezTo>
                    <a:pt x="23" y="142"/>
                    <a:pt x="22" y="143"/>
                    <a:pt x="22" y="143"/>
                  </a:cubicBezTo>
                  <a:cubicBezTo>
                    <a:pt x="35" y="144"/>
                    <a:pt x="67" y="140"/>
                    <a:pt x="99" y="131"/>
                  </a:cubicBezTo>
                  <a:cubicBezTo>
                    <a:pt x="130" y="125"/>
                    <a:pt x="159" y="114"/>
                    <a:pt x="172" y="100"/>
                  </a:cubicBezTo>
                  <a:cubicBezTo>
                    <a:pt x="199" y="69"/>
                    <a:pt x="231" y="44"/>
                    <a:pt x="223" y="32"/>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15" name="Freeform 11"/>
            <p:cNvSpPr/>
            <p:nvPr/>
          </p:nvSpPr>
          <p:spPr bwMode="auto">
            <a:xfrm>
              <a:off x="3328988" y="3292475"/>
              <a:ext cx="2336800" cy="1074738"/>
            </a:xfrm>
            <a:custGeom>
              <a:avLst/>
              <a:gdLst>
                <a:gd name="T0" fmla="*/ 623 w 623"/>
                <a:gd name="T1" fmla="*/ 42 h 287"/>
                <a:gd name="T2" fmla="*/ 536 w 623"/>
                <a:gd name="T3" fmla="*/ 46 h 287"/>
                <a:gd name="T4" fmla="*/ 524 w 623"/>
                <a:gd name="T5" fmla="*/ 62 h 287"/>
                <a:gd name="T6" fmla="*/ 473 w 623"/>
                <a:gd name="T7" fmla="*/ 92 h 287"/>
                <a:gd name="T8" fmla="*/ 398 w 623"/>
                <a:gd name="T9" fmla="*/ 108 h 287"/>
                <a:gd name="T10" fmla="*/ 354 w 623"/>
                <a:gd name="T11" fmla="*/ 100 h 287"/>
                <a:gd name="T12" fmla="*/ 280 w 623"/>
                <a:gd name="T13" fmla="*/ 94 h 287"/>
                <a:gd name="T14" fmla="*/ 355 w 623"/>
                <a:gd name="T15" fmla="*/ 80 h 287"/>
                <a:gd name="T16" fmla="*/ 430 w 623"/>
                <a:gd name="T17" fmla="*/ 58 h 287"/>
                <a:gd name="T18" fmla="*/ 414 w 623"/>
                <a:gd name="T19" fmla="*/ 12 h 287"/>
                <a:gd name="T20" fmla="*/ 290 w 623"/>
                <a:gd name="T21" fmla="*/ 14 h 287"/>
                <a:gd name="T22" fmla="*/ 164 w 623"/>
                <a:gd name="T23" fmla="*/ 13 h 287"/>
                <a:gd name="T24" fmla="*/ 70 w 623"/>
                <a:gd name="T25" fmla="*/ 62 h 287"/>
                <a:gd name="T26" fmla="*/ 4 w 623"/>
                <a:gd name="T27" fmla="*/ 119 h 287"/>
                <a:gd name="T28" fmla="*/ 9 w 623"/>
                <a:gd name="T29" fmla="*/ 126 h 287"/>
                <a:gd name="T30" fmla="*/ 0 w 623"/>
                <a:gd name="T31" fmla="*/ 135 h 287"/>
                <a:gd name="T32" fmla="*/ 61 w 623"/>
                <a:gd name="T33" fmla="*/ 287 h 287"/>
                <a:gd name="T34" fmla="*/ 97 w 623"/>
                <a:gd name="T35" fmla="*/ 252 h 287"/>
                <a:gd name="T36" fmla="*/ 103 w 623"/>
                <a:gd name="T37" fmla="*/ 261 h 287"/>
                <a:gd name="T38" fmla="*/ 158 w 623"/>
                <a:gd name="T39" fmla="*/ 214 h 287"/>
                <a:gd name="T40" fmla="*/ 359 w 623"/>
                <a:gd name="T41" fmla="*/ 199 h 287"/>
                <a:gd name="T42" fmla="*/ 384 w 623"/>
                <a:gd name="T43" fmla="*/ 192 h 287"/>
                <a:gd name="T44" fmla="*/ 514 w 623"/>
                <a:gd name="T45" fmla="*/ 156 h 287"/>
                <a:gd name="T46" fmla="*/ 589 w 623"/>
                <a:gd name="T47" fmla="*/ 84 h 287"/>
                <a:gd name="T48" fmla="*/ 618 w 623"/>
                <a:gd name="T49" fmla="*/ 51 h 287"/>
                <a:gd name="T50" fmla="*/ 623 w 623"/>
                <a:gd name="T51" fmla="*/ 4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3" h="287">
                  <a:moveTo>
                    <a:pt x="623" y="42"/>
                  </a:moveTo>
                  <a:cubicBezTo>
                    <a:pt x="618" y="28"/>
                    <a:pt x="577" y="0"/>
                    <a:pt x="536" y="46"/>
                  </a:cubicBezTo>
                  <a:cubicBezTo>
                    <a:pt x="530" y="53"/>
                    <a:pt x="525" y="62"/>
                    <a:pt x="524" y="62"/>
                  </a:cubicBezTo>
                  <a:cubicBezTo>
                    <a:pt x="516" y="62"/>
                    <a:pt x="488" y="80"/>
                    <a:pt x="473" y="92"/>
                  </a:cubicBezTo>
                  <a:cubicBezTo>
                    <a:pt x="461" y="96"/>
                    <a:pt x="417" y="100"/>
                    <a:pt x="398" y="108"/>
                  </a:cubicBezTo>
                  <a:cubicBezTo>
                    <a:pt x="396" y="109"/>
                    <a:pt x="369" y="101"/>
                    <a:pt x="354" y="100"/>
                  </a:cubicBezTo>
                  <a:cubicBezTo>
                    <a:pt x="321" y="96"/>
                    <a:pt x="291" y="101"/>
                    <a:pt x="280" y="94"/>
                  </a:cubicBezTo>
                  <a:cubicBezTo>
                    <a:pt x="256" y="80"/>
                    <a:pt x="255" y="83"/>
                    <a:pt x="355" y="80"/>
                  </a:cubicBezTo>
                  <a:cubicBezTo>
                    <a:pt x="404" y="78"/>
                    <a:pt x="422" y="73"/>
                    <a:pt x="430" y="58"/>
                  </a:cubicBezTo>
                  <a:cubicBezTo>
                    <a:pt x="438" y="44"/>
                    <a:pt x="431" y="18"/>
                    <a:pt x="414" y="12"/>
                  </a:cubicBezTo>
                  <a:cubicBezTo>
                    <a:pt x="387" y="1"/>
                    <a:pt x="338" y="11"/>
                    <a:pt x="290" y="14"/>
                  </a:cubicBezTo>
                  <a:cubicBezTo>
                    <a:pt x="243" y="8"/>
                    <a:pt x="199" y="6"/>
                    <a:pt x="164" y="13"/>
                  </a:cubicBezTo>
                  <a:cubicBezTo>
                    <a:pt x="133" y="20"/>
                    <a:pt x="98" y="37"/>
                    <a:pt x="70" y="62"/>
                  </a:cubicBezTo>
                  <a:cubicBezTo>
                    <a:pt x="54" y="76"/>
                    <a:pt x="28" y="99"/>
                    <a:pt x="4" y="119"/>
                  </a:cubicBezTo>
                  <a:cubicBezTo>
                    <a:pt x="9" y="126"/>
                    <a:pt x="9" y="126"/>
                    <a:pt x="9" y="126"/>
                  </a:cubicBezTo>
                  <a:cubicBezTo>
                    <a:pt x="4" y="130"/>
                    <a:pt x="1" y="133"/>
                    <a:pt x="0" y="135"/>
                  </a:cubicBezTo>
                  <a:cubicBezTo>
                    <a:pt x="61" y="287"/>
                    <a:pt x="61" y="287"/>
                    <a:pt x="61" y="287"/>
                  </a:cubicBezTo>
                  <a:cubicBezTo>
                    <a:pt x="75" y="275"/>
                    <a:pt x="86" y="263"/>
                    <a:pt x="97" y="252"/>
                  </a:cubicBezTo>
                  <a:cubicBezTo>
                    <a:pt x="103" y="261"/>
                    <a:pt x="103" y="261"/>
                    <a:pt x="103" y="261"/>
                  </a:cubicBezTo>
                  <a:cubicBezTo>
                    <a:pt x="115" y="238"/>
                    <a:pt x="151" y="215"/>
                    <a:pt x="158" y="214"/>
                  </a:cubicBezTo>
                  <a:cubicBezTo>
                    <a:pt x="227" y="198"/>
                    <a:pt x="277" y="197"/>
                    <a:pt x="359" y="199"/>
                  </a:cubicBezTo>
                  <a:cubicBezTo>
                    <a:pt x="364" y="199"/>
                    <a:pt x="377" y="195"/>
                    <a:pt x="384" y="192"/>
                  </a:cubicBezTo>
                  <a:cubicBezTo>
                    <a:pt x="427" y="172"/>
                    <a:pt x="479" y="174"/>
                    <a:pt x="514" y="156"/>
                  </a:cubicBezTo>
                  <a:cubicBezTo>
                    <a:pt x="532" y="134"/>
                    <a:pt x="568" y="106"/>
                    <a:pt x="589" y="84"/>
                  </a:cubicBezTo>
                  <a:cubicBezTo>
                    <a:pt x="599" y="73"/>
                    <a:pt x="614" y="56"/>
                    <a:pt x="618" y="51"/>
                  </a:cubicBezTo>
                  <a:cubicBezTo>
                    <a:pt x="619" y="50"/>
                    <a:pt x="623" y="45"/>
                    <a:pt x="623" y="42"/>
                  </a:cubicBez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16" name="Freeform 12"/>
            <p:cNvSpPr/>
            <p:nvPr/>
          </p:nvSpPr>
          <p:spPr bwMode="auto">
            <a:xfrm>
              <a:off x="4738688" y="3367088"/>
              <a:ext cx="187325" cy="157163"/>
            </a:xfrm>
            <a:custGeom>
              <a:avLst/>
              <a:gdLst>
                <a:gd name="T0" fmla="*/ 40 w 50"/>
                <a:gd name="T1" fmla="*/ 0 h 42"/>
                <a:gd name="T2" fmla="*/ 10 w 50"/>
                <a:gd name="T3" fmla="*/ 2 h 42"/>
                <a:gd name="T4" fmla="*/ 9 w 50"/>
                <a:gd name="T5" fmla="*/ 40 h 42"/>
                <a:gd name="T6" fmla="*/ 43 w 50"/>
                <a:gd name="T7" fmla="*/ 38 h 42"/>
                <a:gd name="T8" fmla="*/ 47 w 50"/>
                <a:gd name="T9" fmla="*/ 30 h 42"/>
                <a:gd name="T10" fmla="*/ 40 w 50"/>
                <a:gd name="T11" fmla="*/ 0 h 42"/>
              </a:gdLst>
              <a:ahLst/>
              <a:cxnLst>
                <a:cxn ang="0">
                  <a:pos x="T0" y="T1"/>
                </a:cxn>
                <a:cxn ang="0">
                  <a:pos x="T2" y="T3"/>
                </a:cxn>
                <a:cxn ang="0">
                  <a:pos x="T4" y="T5"/>
                </a:cxn>
                <a:cxn ang="0">
                  <a:pos x="T6" y="T7"/>
                </a:cxn>
                <a:cxn ang="0">
                  <a:pos x="T8" y="T9"/>
                </a:cxn>
                <a:cxn ang="0">
                  <a:pos x="T10" y="T11"/>
                </a:cxn>
              </a:cxnLst>
              <a:rect l="0" t="0" r="r" b="b"/>
              <a:pathLst>
                <a:path w="50" h="42">
                  <a:moveTo>
                    <a:pt x="40" y="0"/>
                  </a:moveTo>
                  <a:cubicBezTo>
                    <a:pt x="28" y="1"/>
                    <a:pt x="17" y="1"/>
                    <a:pt x="10" y="2"/>
                  </a:cubicBezTo>
                  <a:cubicBezTo>
                    <a:pt x="0" y="3"/>
                    <a:pt x="1" y="33"/>
                    <a:pt x="9" y="40"/>
                  </a:cubicBezTo>
                  <a:cubicBezTo>
                    <a:pt x="17" y="41"/>
                    <a:pt x="36" y="42"/>
                    <a:pt x="43" y="38"/>
                  </a:cubicBezTo>
                  <a:cubicBezTo>
                    <a:pt x="43" y="38"/>
                    <a:pt x="46" y="36"/>
                    <a:pt x="47" y="30"/>
                  </a:cubicBezTo>
                  <a:cubicBezTo>
                    <a:pt x="50" y="16"/>
                    <a:pt x="48" y="3"/>
                    <a:pt x="4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17" name="Freeform 13"/>
            <p:cNvSpPr/>
            <p:nvPr/>
          </p:nvSpPr>
          <p:spPr bwMode="auto">
            <a:xfrm>
              <a:off x="5500688" y="3441700"/>
              <a:ext cx="146050" cy="165100"/>
            </a:xfrm>
            <a:custGeom>
              <a:avLst/>
              <a:gdLst>
                <a:gd name="T0" fmla="*/ 23 w 39"/>
                <a:gd name="T1" fmla="*/ 4 h 44"/>
                <a:gd name="T2" fmla="*/ 8 w 39"/>
                <a:gd name="T3" fmla="*/ 24 h 44"/>
                <a:gd name="T4" fmla="*/ 10 w 39"/>
                <a:gd name="T5" fmla="*/ 44 h 44"/>
                <a:gd name="T6" fmla="*/ 39 w 39"/>
                <a:gd name="T7" fmla="*/ 11 h 44"/>
                <a:gd name="T8" fmla="*/ 23 w 39"/>
                <a:gd name="T9" fmla="*/ 4 h 44"/>
              </a:gdLst>
              <a:ahLst/>
              <a:cxnLst>
                <a:cxn ang="0">
                  <a:pos x="T0" y="T1"/>
                </a:cxn>
                <a:cxn ang="0">
                  <a:pos x="T2" y="T3"/>
                </a:cxn>
                <a:cxn ang="0">
                  <a:pos x="T4" y="T5"/>
                </a:cxn>
                <a:cxn ang="0">
                  <a:pos x="T6" y="T7"/>
                </a:cxn>
                <a:cxn ang="0">
                  <a:pos x="T8" y="T9"/>
                </a:cxn>
              </a:cxnLst>
              <a:rect l="0" t="0" r="r" b="b"/>
              <a:pathLst>
                <a:path w="39" h="44">
                  <a:moveTo>
                    <a:pt x="23" y="4"/>
                  </a:moveTo>
                  <a:cubicBezTo>
                    <a:pt x="23" y="4"/>
                    <a:pt x="16" y="12"/>
                    <a:pt x="8" y="24"/>
                  </a:cubicBezTo>
                  <a:cubicBezTo>
                    <a:pt x="0" y="37"/>
                    <a:pt x="10" y="44"/>
                    <a:pt x="10" y="44"/>
                  </a:cubicBezTo>
                  <a:cubicBezTo>
                    <a:pt x="39" y="11"/>
                    <a:pt x="39" y="11"/>
                    <a:pt x="39" y="11"/>
                  </a:cubicBezTo>
                  <a:cubicBezTo>
                    <a:pt x="28" y="0"/>
                    <a:pt x="23" y="4"/>
                    <a:pt x="23"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18" name="Freeform 14"/>
            <p:cNvSpPr/>
            <p:nvPr/>
          </p:nvSpPr>
          <p:spPr bwMode="auto">
            <a:xfrm>
              <a:off x="1787527" y="3656013"/>
              <a:ext cx="2066925" cy="1979613"/>
            </a:xfrm>
            <a:custGeom>
              <a:avLst/>
              <a:gdLst>
                <a:gd name="T0" fmla="*/ 1302 w 1302"/>
                <a:gd name="T1" fmla="*/ 333 h 1247"/>
                <a:gd name="T2" fmla="*/ 997 w 1302"/>
                <a:gd name="T3" fmla="*/ 0 h 1247"/>
                <a:gd name="T4" fmla="*/ 0 w 1302"/>
                <a:gd name="T5" fmla="*/ 914 h 1247"/>
                <a:gd name="T6" fmla="*/ 305 w 1302"/>
                <a:gd name="T7" fmla="*/ 1247 h 1247"/>
                <a:gd name="T8" fmla="*/ 1302 w 1302"/>
                <a:gd name="T9" fmla="*/ 333 h 1247"/>
              </a:gdLst>
              <a:ahLst/>
              <a:cxnLst>
                <a:cxn ang="0">
                  <a:pos x="T0" y="T1"/>
                </a:cxn>
                <a:cxn ang="0">
                  <a:pos x="T2" y="T3"/>
                </a:cxn>
                <a:cxn ang="0">
                  <a:pos x="T4" y="T5"/>
                </a:cxn>
                <a:cxn ang="0">
                  <a:pos x="T6" y="T7"/>
                </a:cxn>
                <a:cxn ang="0">
                  <a:pos x="T8" y="T9"/>
                </a:cxn>
              </a:cxnLst>
              <a:rect l="0" t="0" r="r" b="b"/>
              <a:pathLst>
                <a:path w="1302" h="1247">
                  <a:moveTo>
                    <a:pt x="1302" y="333"/>
                  </a:moveTo>
                  <a:lnTo>
                    <a:pt x="997" y="0"/>
                  </a:lnTo>
                  <a:lnTo>
                    <a:pt x="0" y="914"/>
                  </a:lnTo>
                  <a:lnTo>
                    <a:pt x="305" y="1247"/>
                  </a:lnTo>
                  <a:lnTo>
                    <a:pt x="1302" y="3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19" name="Freeform 15"/>
            <p:cNvSpPr/>
            <p:nvPr/>
          </p:nvSpPr>
          <p:spPr bwMode="auto">
            <a:xfrm>
              <a:off x="1262063" y="3738563"/>
              <a:ext cx="2468563" cy="2349499"/>
            </a:xfrm>
            <a:custGeom>
              <a:avLst/>
              <a:gdLst>
                <a:gd name="T0" fmla="*/ 1555 w 1555"/>
                <a:gd name="T1" fmla="*/ 368 h 1480"/>
                <a:gd name="T2" fmla="*/ 1217 w 1555"/>
                <a:gd name="T3" fmla="*/ 0 h 1480"/>
                <a:gd name="T4" fmla="*/ 0 w 1555"/>
                <a:gd name="T5" fmla="*/ 1114 h 1480"/>
                <a:gd name="T6" fmla="*/ 336 w 1555"/>
                <a:gd name="T7" fmla="*/ 1480 h 1480"/>
                <a:gd name="T8" fmla="*/ 1555 w 1555"/>
                <a:gd name="T9" fmla="*/ 368 h 1480"/>
              </a:gdLst>
              <a:ahLst/>
              <a:cxnLst>
                <a:cxn ang="0">
                  <a:pos x="T0" y="T1"/>
                </a:cxn>
                <a:cxn ang="0">
                  <a:pos x="T2" y="T3"/>
                </a:cxn>
                <a:cxn ang="0">
                  <a:pos x="T4" y="T5"/>
                </a:cxn>
                <a:cxn ang="0">
                  <a:pos x="T6" y="T7"/>
                </a:cxn>
                <a:cxn ang="0">
                  <a:pos x="T8" y="T9"/>
                </a:cxn>
              </a:cxnLst>
              <a:rect l="0" t="0" r="r" b="b"/>
              <a:pathLst>
                <a:path w="1555" h="1480">
                  <a:moveTo>
                    <a:pt x="1555" y="368"/>
                  </a:moveTo>
                  <a:lnTo>
                    <a:pt x="1217" y="0"/>
                  </a:lnTo>
                  <a:lnTo>
                    <a:pt x="0" y="1114"/>
                  </a:lnTo>
                  <a:lnTo>
                    <a:pt x="336" y="1480"/>
                  </a:lnTo>
                  <a:lnTo>
                    <a:pt x="1555" y="368"/>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20" name="Freeform 16"/>
            <p:cNvSpPr/>
            <p:nvPr/>
          </p:nvSpPr>
          <p:spPr bwMode="auto">
            <a:xfrm>
              <a:off x="1262063" y="3738563"/>
              <a:ext cx="2119314" cy="1971675"/>
            </a:xfrm>
            <a:custGeom>
              <a:avLst/>
              <a:gdLst>
                <a:gd name="T0" fmla="*/ 1335 w 1335"/>
                <a:gd name="T1" fmla="*/ 129 h 1242"/>
                <a:gd name="T2" fmla="*/ 1217 w 1335"/>
                <a:gd name="T3" fmla="*/ 0 h 1242"/>
                <a:gd name="T4" fmla="*/ 0 w 1335"/>
                <a:gd name="T5" fmla="*/ 1114 h 1242"/>
                <a:gd name="T6" fmla="*/ 119 w 1335"/>
                <a:gd name="T7" fmla="*/ 1242 h 1242"/>
                <a:gd name="T8" fmla="*/ 1335 w 1335"/>
                <a:gd name="T9" fmla="*/ 129 h 1242"/>
              </a:gdLst>
              <a:ahLst/>
              <a:cxnLst>
                <a:cxn ang="0">
                  <a:pos x="T0" y="T1"/>
                </a:cxn>
                <a:cxn ang="0">
                  <a:pos x="T2" y="T3"/>
                </a:cxn>
                <a:cxn ang="0">
                  <a:pos x="T4" y="T5"/>
                </a:cxn>
                <a:cxn ang="0">
                  <a:pos x="T6" y="T7"/>
                </a:cxn>
                <a:cxn ang="0">
                  <a:pos x="T8" y="T9"/>
                </a:cxn>
              </a:cxnLst>
              <a:rect l="0" t="0" r="r" b="b"/>
              <a:pathLst>
                <a:path w="1335" h="1242">
                  <a:moveTo>
                    <a:pt x="1335" y="129"/>
                  </a:moveTo>
                  <a:lnTo>
                    <a:pt x="1217" y="0"/>
                  </a:lnTo>
                  <a:lnTo>
                    <a:pt x="0" y="1114"/>
                  </a:lnTo>
                  <a:lnTo>
                    <a:pt x="119" y="1242"/>
                  </a:lnTo>
                  <a:lnTo>
                    <a:pt x="1335" y="129"/>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grpSp>
          <p:nvGrpSpPr>
            <p:cNvPr id="21" name="组合 20"/>
            <p:cNvGrpSpPr/>
            <p:nvPr/>
          </p:nvGrpSpPr>
          <p:grpSpPr>
            <a:xfrm>
              <a:off x="3006726" y="3849688"/>
              <a:ext cx="220663" cy="211138"/>
              <a:chOff x="3006726" y="3849688"/>
              <a:chExt cx="220663" cy="211138"/>
            </a:xfrm>
          </p:grpSpPr>
          <p:sp>
            <p:nvSpPr>
              <p:cNvPr id="22" name="Freeform 17"/>
              <p:cNvSpPr/>
              <p:nvPr/>
            </p:nvSpPr>
            <p:spPr bwMode="auto">
              <a:xfrm>
                <a:off x="3114676" y="3849688"/>
                <a:ext cx="112713" cy="112713"/>
              </a:xfrm>
              <a:custGeom>
                <a:avLst/>
                <a:gdLst>
                  <a:gd name="T0" fmla="*/ 11 w 30"/>
                  <a:gd name="T1" fmla="*/ 2 h 30"/>
                  <a:gd name="T2" fmla="*/ 2 w 30"/>
                  <a:gd name="T3" fmla="*/ 19 h 30"/>
                  <a:gd name="T4" fmla="*/ 18 w 30"/>
                  <a:gd name="T5" fmla="*/ 28 h 30"/>
                  <a:gd name="T6" fmla="*/ 28 w 30"/>
                  <a:gd name="T7" fmla="*/ 12 h 30"/>
                  <a:gd name="T8" fmla="*/ 11 w 30"/>
                  <a:gd name="T9" fmla="*/ 2 h 30"/>
                </a:gdLst>
                <a:ahLst/>
                <a:cxnLst>
                  <a:cxn ang="0">
                    <a:pos x="T0" y="T1"/>
                  </a:cxn>
                  <a:cxn ang="0">
                    <a:pos x="T2" y="T3"/>
                  </a:cxn>
                  <a:cxn ang="0">
                    <a:pos x="T4" y="T5"/>
                  </a:cxn>
                  <a:cxn ang="0">
                    <a:pos x="T6" y="T7"/>
                  </a:cxn>
                  <a:cxn ang="0">
                    <a:pos x="T8" y="T9"/>
                  </a:cxn>
                </a:cxnLst>
                <a:rect l="0" t="0" r="r" b="b"/>
                <a:pathLst>
                  <a:path w="30" h="30">
                    <a:moveTo>
                      <a:pt x="11" y="2"/>
                    </a:moveTo>
                    <a:cubicBezTo>
                      <a:pt x="4" y="4"/>
                      <a:pt x="0" y="12"/>
                      <a:pt x="2" y="19"/>
                    </a:cubicBezTo>
                    <a:cubicBezTo>
                      <a:pt x="4" y="26"/>
                      <a:pt x="11" y="30"/>
                      <a:pt x="18" y="28"/>
                    </a:cubicBezTo>
                    <a:cubicBezTo>
                      <a:pt x="25" y="26"/>
                      <a:pt x="30" y="19"/>
                      <a:pt x="28" y="12"/>
                    </a:cubicBezTo>
                    <a:cubicBezTo>
                      <a:pt x="26" y="5"/>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23" name="Freeform 18"/>
              <p:cNvSpPr/>
              <p:nvPr/>
            </p:nvSpPr>
            <p:spPr bwMode="auto">
              <a:xfrm>
                <a:off x="3171826" y="3879850"/>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5"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24" name="Freeform 19"/>
              <p:cNvSpPr/>
              <p:nvPr/>
            </p:nvSpPr>
            <p:spPr bwMode="auto">
              <a:xfrm>
                <a:off x="3175001" y="3902075"/>
                <a:ext cx="22225" cy="2381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1" y="1"/>
                      <a:pt x="0" y="3"/>
                      <a:pt x="1" y="4"/>
                    </a:cubicBezTo>
                    <a:cubicBezTo>
                      <a:pt x="1" y="5"/>
                      <a:pt x="3" y="6"/>
                      <a:pt x="4" y="6"/>
                    </a:cubicBezTo>
                    <a:cubicBezTo>
                      <a:pt x="5" y="5"/>
                      <a:pt x="6" y="4"/>
                      <a:pt x="6" y="3"/>
                    </a:cubicBezTo>
                    <a:cubicBezTo>
                      <a:pt x="5" y="1"/>
                      <a:pt x="4"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25" name="Freeform 20"/>
              <p:cNvSpPr/>
              <p:nvPr/>
            </p:nvSpPr>
            <p:spPr bwMode="auto">
              <a:xfrm>
                <a:off x="3144838" y="3887788"/>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4"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26" name="Freeform 21"/>
              <p:cNvSpPr/>
              <p:nvPr/>
            </p:nvSpPr>
            <p:spPr bwMode="auto">
              <a:xfrm>
                <a:off x="3149601" y="3910013"/>
                <a:ext cx="22225" cy="22225"/>
              </a:xfrm>
              <a:custGeom>
                <a:avLst/>
                <a:gdLst>
                  <a:gd name="T0" fmla="*/ 2 w 6"/>
                  <a:gd name="T1" fmla="*/ 1 h 6"/>
                  <a:gd name="T2" fmla="*/ 1 w 6"/>
                  <a:gd name="T3" fmla="*/ 4 h 6"/>
                  <a:gd name="T4" fmla="*/ 4 w 6"/>
                  <a:gd name="T5" fmla="*/ 6 h 6"/>
                  <a:gd name="T6" fmla="*/ 6 w 6"/>
                  <a:gd name="T7" fmla="*/ 3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1" y="5"/>
                      <a:pt x="2" y="6"/>
                      <a:pt x="4" y="6"/>
                    </a:cubicBezTo>
                    <a:cubicBezTo>
                      <a:pt x="5" y="5"/>
                      <a:pt x="6" y="4"/>
                      <a:pt x="6" y="3"/>
                    </a:cubicBezTo>
                    <a:cubicBezTo>
                      <a:pt x="5" y="1"/>
                      <a:pt x="4"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27" name="Freeform 22"/>
              <p:cNvSpPr/>
              <p:nvPr/>
            </p:nvSpPr>
            <p:spPr bwMode="auto">
              <a:xfrm>
                <a:off x="3006726" y="3951288"/>
                <a:ext cx="112713" cy="109538"/>
              </a:xfrm>
              <a:custGeom>
                <a:avLst/>
                <a:gdLst>
                  <a:gd name="T0" fmla="*/ 11 w 30"/>
                  <a:gd name="T1" fmla="*/ 2 h 29"/>
                  <a:gd name="T2" fmla="*/ 2 w 30"/>
                  <a:gd name="T3" fmla="*/ 18 h 29"/>
                  <a:gd name="T4" fmla="*/ 18 w 30"/>
                  <a:gd name="T5" fmla="*/ 27 h 29"/>
                  <a:gd name="T6" fmla="*/ 28 w 30"/>
                  <a:gd name="T7" fmla="*/ 11 h 29"/>
                  <a:gd name="T8" fmla="*/ 11 w 30"/>
                  <a:gd name="T9" fmla="*/ 2 h 29"/>
                </a:gdLst>
                <a:ahLst/>
                <a:cxnLst>
                  <a:cxn ang="0">
                    <a:pos x="T0" y="T1"/>
                  </a:cxn>
                  <a:cxn ang="0">
                    <a:pos x="T2" y="T3"/>
                  </a:cxn>
                  <a:cxn ang="0">
                    <a:pos x="T4" y="T5"/>
                  </a:cxn>
                  <a:cxn ang="0">
                    <a:pos x="T6" y="T7"/>
                  </a:cxn>
                  <a:cxn ang="0">
                    <a:pos x="T8" y="T9"/>
                  </a:cxn>
                </a:cxnLst>
                <a:rect l="0" t="0" r="r" b="b"/>
                <a:pathLst>
                  <a:path w="30" h="29">
                    <a:moveTo>
                      <a:pt x="11" y="2"/>
                    </a:moveTo>
                    <a:cubicBezTo>
                      <a:pt x="4" y="4"/>
                      <a:pt x="0" y="11"/>
                      <a:pt x="2" y="18"/>
                    </a:cubicBezTo>
                    <a:cubicBezTo>
                      <a:pt x="4" y="25"/>
                      <a:pt x="11" y="29"/>
                      <a:pt x="18" y="27"/>
                    </a:cubicBezTo>
                    <a:cubicBezTo>
                      <a:pt x="25" y="25"/>
                      <a:pt x="30" y="18"/>
                      <a:pt x="28" y="11"/>
                    </a:cubicBezTo>
                    <a:cubicBezTo>
                      <a:pt x="26" y="4"/>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28" name="Freeform 23"/>
              <p:cNvSpPr/>
              <p:nvPr/>
            </p:nvSpPr>
            <p:spPr bwMode="auto">
              <a:xfrm>
                <a:off x="3062288" y="3981450"/>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2"/>
                      <a:pt x="0" y="3"/>
                    </a:cubicBezTo>
                    <a:cubicBezTo>
                      <a:pt x="0" y="5"/>
                      <a:pt x="2" y="5"/>
                      <a:pt x="3" y="5"/>
                    </a:cubicBezTo>
                    <a:cubicBezTo>
                      <a:pt x="5"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29" name="Freeform 24"/>
              <p:cNvSpPr/>
              <p:nvPr/>
            </p:nvSpPr>
            <p:spPr bwMode="auto">
              <a:xfrm>
                <a:off x="3067051" y="4003675"/>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30" name="Freeform 25"/>
              <p:cNvSpPr/>
              <p:nvPr/>
            </p:nvSpPr>
            <p:spPr bwMode="auto">
              <a:xfrm>
                <a:off x="3036888" y="3989388"/>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0" y="0"/>
                      <a:pt x="0" y="2"/>
                      <a:pt x="0" y="3"/>
                    </a:cubicBezTo>
                    <a:cubicBezTo>
                      <a:pt x="0" y="4"/>
                      <a:pt x="2" y="5"/>
                      <a:pt x="3" y="5"/>
                    </a:cubicBezTo>
                    <a:cubicBezTo>
                      <a:pt x="4"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sp>
            <p:nvSpPr>
              <p:cNvPr id="31" name="Freeform 26"/>
              <p:cNvSpPr/>
              <p:nvPr/>
            </p:nvSpPr>
            <p:spPr bwMode="auto">
              <a:xfrm>
                <a:off x="3040063" y="4011613"/>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effectLst>
                    <a:outerShdw blurRad="50800" dist="38100" dir="2700000" algn="tl" rotWithShape="0">
                      <a:prstClr val="black">
                        <a:alpha val="40000"/>
                      </a:prstClr>
                    </a:outerShdw>
                  </a:effectLst>
                </a:endParaRPr>
              </a:p>
            </p:txBody>
          </p:sp>
        </p:grpSp>
      </p:grpSp>
      <p:sp>
        <p:nvSpPr>
          <p:cNvPr id="32" name="矩形 31"/>
          <p:cNvSpPr/>
          <p:nvPr/>
        </p:nvSpPr>
        <p:spPr>
          <a:xfrm>
            <a:off x="5150746" y="2658879"/>
            <a:ext cx="357790" cy="502766"/>
          </a:xfrm>
          <a:prstGeom prst="rect">
            <a:avLst/>
          </a:prstGeom>
        </p:spPr>
        <p:txBody>
          <a:bodyPr wrap="none">
            <a:spAutoFit/>
          </a:bodyPr>
          <a:lstStyle/>
          <a:p>
            <a:pPr algn="ctr"/>
            <a:r>
              <a:rPr lang="en-US" altLang="zh-CN" sz="2667" dirty="0">
                <a:ln w="6350">
                  <a:noFill/>
                </a:ln>
                <a:solidFill>
                  <a:schemeClr val="bg1"/>
                </a:solidFill>
                <a:latin typeface="Impact" pitchFamily="34" charset="0"/>
                <a:ea typeface="微软雅黑" pitchFamily="34" charset="-122"/>
              </a:rPr>
              <a:t>A</a:t>
            </a:r>
            <a:endParaRPr lang="zh-CN" altLang="zh-CN" sz="2667" dirty="0">
              <a:ln w="6350">
                <a:noFill/>
              </a:ln>
              <a:solidFill>
                <a:schemeClr val="bg1"/>
              </a:solidFill>
              <a:latin typeface="Impact" pitchFamily="34" charset="0"/>
              <a:ea typeface="微软雅黑" pitchFamily="34" charset="-122"/>
            </a:endParaRPr>
          </a:p>
        </p:txBody>
      </p:sp>
      <p:sp>
        <p:nvSpPr>
          <p:cNvPr id="33" name="矩形 32"/>
          <p:cNvSpPr/>
          <p:nvPr/>
        </p:nvSpPr>
        <p:spPr>
          <a:xfrm>
            <a:off x="6691200" y="2658879"/>
            <a:ext cx="373820" cy="502766"/>
          </a:xfrm>
          <a:prstGeom prst="rect">
            <a:avLst/>
          </a:prstGeom>
        </p:spPr>
        <p:txBody>
          <a:bodyPr wrap="none">
            <a:spAutoFit/>
          </a:bodyPr>
          <a:lstStyle/>
          <a:p>
            <a:pPr algn="ctr"/>
            <a:r>
              <a:rPr lang="en-US" altLang="zh-CN" sz="2667" dirty="0">
                <a:ln w="6350">
                  <a:noFill/>
                </a:ln>
                <a:solidFill>
                  <a:schemeClr val="bg1"/>
                </a:solidFill>
                <a:latin typeface="Impact" pitchFamily="34" charset="0"/>
                <a:ea typeface="微软雅黑" pitchFamily="34" charset="-122"/>
              </a:rPr>
              <a:t>B</a:t>
            </a:r>
            <a:endParaRPr lang="zh-CN" altLang="zh-CN" sz="2667" dirty="0">
              <a:ln w="6350">
                <a:noFill/>
              </a:ln>
              <a:solidFill>
                <a:schemeClr val="bg1"/>
              </a:solidFill>
              <a:latin typeface="Impact" pitchFamily="34" charset="0"/>
              <a:ea typeface="微软雅黑" pitchFamily="34" charset="-122"/>
            </a:endParaRPr>
          </a:p>
        </p:txBody>
      </p:sp>
      <p:sp>
        <p:nvSpPr>
          <p:cNvPr id="34" name="矩形 33"/>
          <p:cNvSpPr/>
          <p:nvPr/>
        </p:nvSpPr>
        <p:spPr>
          <a:xfrm>
            <a:off x="5151280" y="4033341"/>
            <a:ext cx="373820" cy="502766"/>
          </a:xfrm>
          <a:prstGeom prst="rect">
            <a:avLst/>
          </a:prstGeom>
        </p:spPr>
        <p:txBody>
          <a:bodyPr wrap="none">
            <a:spAutoFit/>
          </a:bodyPr>
          <a:lstStyle/>
          <a:p>
            <a:pPr algn="ctr"/>
            <a:r>
              <a:rPr lang="en-US" altLang="zh-CN" sz="2667" dirty="0">
                <a:ln w="6350">
                  <a:noFill/>
                </a:ln>
                <a:solidFill>
                  <a:schemeClr val="bg1"/>
                </a:solidFill>
                <a:latin typeface="Impact" pitchFamily="34" charset="0"/>
                <a:ea typeface="微软雅黑" pitchFamily="34" charset="-122"/>
              </a:rPr>
              <a:t>D</a:t>
            </a:r>
            <a:endParaRPr lang="zh-CN" altLang="zh-CN" sz="2667" dirty="0">
              <a:ln w="6350">
                <a:noFill/>
              </a:ln>
              <a:solidFill>
                <a:schemeClr val="bg1"/>
              </a:solidFill>
              <a:latin typeface="Impact" pitchFamily="34" charset="0"/>
              <a:ea typeface="微软雅黑" pitchFamily="34" charset="-122"/>
            </a:endParaRPr>
          </a:p>
        </p:txBody>
      </p:sp>
      <p:sp>
        <p:nvSpPr>
          <p:cNvPr id="35" name="矩形 34"/>
          <p:cNvSpPr/>
          <p:nvPr/>
        </p:nvSpPr>
        <p:spPr>
          <a:xfrm>
            <a:off x="6691200" y="4033341"/>
            <a:ext cx="373820" cy="502766"/>
          </a:xfrm>
          <a:prstGeom prst="rect">
            <a:avLst/>
          </a:prstGeom>
        </p:spPr>
        <p:txBody>
          <a:bodyPr wrap="none">
            <a:spAutoFit/>
          </a:bodyPr>
          <a:lstStyle/>
          <a:p>
            <a:pPr algn="ctr"/>
            <a:r>
              <a:rPr lang="en-US" altLang="zh-CN" sz="2667" dirty="0">
                <a:ln w="6350">
                  <a:noFill/>
                </a:ln>
                <a:solidFill>
                  <a:schemeClr val="bg1"/>
                </a:solidFill>
                <a:latin typeface="Impact" pitchFamily="34" charset="0"/>
                <a:ea typeface="微软雅黑" pitchFamily="34" charset="-122"/>
              </a:rPr>
              <a:t>C</a:t>
            </a:r>
            <a:endParaRPr lang="zh-CN" altLang="zh-CN" sz="2667" dirty="0">
              <a:ln w="6350">
                <a:noFill/>
              </a:ln>
              <a:solidFill>
                <a:schemeClr val="bg1"/>
              </a:solidFill>
              <a:latin typeface="Impact" pitchFamily="34" charset="0"/>
              <a:ea typeface="微软雅黑" pitchFamily="34" charset="-122"/>
            </a:endParaRPr>
          </a:p>
        </p:txBody>
      </p:sp>
      <p:sp>
        <p:nvSpPr>
          <p:cNvPr id="36" name="矩形 35"/>
          <p:cNvSpPr/>
          <p:nvPr/>
        </p:nvSpPr>
        <p:spPr>
          <a:xfrm>
            <a:off x="5455440" y="3365161"/>
            <a:ext cx="1281120" cy="434927"/>
          </a:xfrm>
          <a:prstGeom prst="rect">
            <a:avLst/>
          </a:prstGeom>
        </p:spPr>
        <p:txBody>
          <a:bodyPr wrap="none" tIns="0" bIns="0">
            <a:spAutoFit/>
          </a:bodyPr>
          <a:lstStyle/>
          <a:p>
            <a:pPr algn="ctr">
              <a:lnSpc>
                <a:spcPct val="150000"/>
              </a:lnSpc>
            </a:pPr>
            <a:r>
              <a:rPr lang="zh-CN" altLang="en-US" sz="2133" dirty="0">
                <a:ln w="6350">
                  <a:noFill/>
                </a:ln>
                <a:solidFill>
                  <a:srgbClr val="F37165"/>
                </a:solidFill>
                <a:latin typeface="迷你简菱心" panose="02010609000101010101" pitchFamily="49" charset="-122"/>
                <a:ea typeface="迷你简菱心" panose="02010609000101010101" pitchFamily="49" charset="-122"/>
              </a:rPr>
              <a:t>添加标题</a:t>
            </a:r>
          </a:p>
        </p:txBody>
      </p:sp>
      <p:sp>
        <p:nvSpPr>
          <p:cNvPr id="37" name="任意多边形 36"/>
          <p:cNvSpPr/>
          <p:nvPr/>
        </p:nvSpPr>
        <p:spPr>
          <a:xfrm flipH="1">
            <a:off x="7180347" y="2179671"/>
            <a:ext cx="1078221" cy="353059"/>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F37165"/>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38" name="任意多边形 37"/>
          <p:cNvSpPr/>
          <p:nvPr/>
        </p:nvSpPr>
        <p:spPr>
          <a:xfrm flipH="1" flipV="1">
            <a:off x="7518400" y="4482269"/>
            <a:ext cx="1072336" cy="350923"/>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FFDD33"/>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39" name="Rectangle 66"/>
          <p:cNvSpPr>
            <a:spLocks noChangeArrowheads="1"/>
          </p:cNvSpPr>
          <p:nvPr/>
        </p:nvSpPr>
        <p:spPr bwMode="auto">
          <a:xfrm>
            <a:off x="8400256" y="2468463"/>
            <a:ext cx="2784309" cy="93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fontAlgn="base">
              <a:lnSpc>
                <a:spcPct val="130000"/>
              </a:lnSpc>
              <a:spcBef>
                <a:spcPct val="0"/>
              </a:spcBef>
              <a:spcAft>
                <a:spcPct val="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此处可输入相关说明文本内容，或者复制文本内容后粘贴，并选择只保留文字。文本内容建议简洁明了、提纲挈领，尽量保持整体风格统一。</a:t>
            </a:r>
            <a:endParaRPr lang="zh-CN"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40" name="圆角矩形 39"/>
          <p:cNvSpPr/>
          <p:nvPr/>
        </p:nvSpPr>
        <p:spPr>
          <a:xfrm>
            <a:off x="8400257" y="2027899"/>
            <a:ext cx="1403167" cy="328301"/>
          </a:xfrm>
          <a:prstGeom prst="roundRect">
            <a:avLst>
              <a:gd name="adj" fmla="val 0"/>
            </a:avLst>
          </a:pr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33" dirty="0">
                <a:ln w="6350">
                  <a:noFill/>
                </a:ln>
                <a:solidFill>
                  <a:schemeClr val="bg1"/>
                </a:solidFill>
                <a:latin typeface="迷你简菱心" panose="02010609000101010101" pitchFamily="49" charset="-122"/>
                <a:ea typeface="迷你简菱心" panose="02010609000101010101" pitchFamily="49" charset="-122"/>
              </a:rPr>
              <a:t>活动简介 </a:t>
            </a:r>
          </a:p>
        </p:txBody>
      </p:sp>
      <p:sp>
        <p:nvSpPr>
          <p:cNvPr id="41" name="Rectangle 66"/>
          <p:cNvSpPr>
            <a:spLocks noChangeArrowheads="1"/>
          </p:cNvSpPr>
          <p:nvPr/>
        </p:nvSpPr>
        <p:spPr bwMode="auto">
          <a:xfrm>
            <a:off x="8753559" y="5118529"/>
            <a:ext cx="2784309" cy="93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fontAlgn="base">
              <a:lnSpc>
                <a:spcPct val="130000"/>
              </a:lnSpc>
              <a:spcBef>
                <a:spcPct val="0"/>
              </a:spcBef>
              <a:spcAft>
                <a:spcPct val="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此处可输入相关说明文本内容，或者复制文本内容后粘贴，并选择只保留文字。文本内容建议简洁明了、提纲挈领，尽量保持整体风格统一。</a:t>
            </a:r>
            <a:endParaRPr lang="zh-CN"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42" name="圆角矩形 41"/>
          <p:cNvSpPr/>
          <p:nvPr/>
        </p:nvSpPr>
        <p:spPr>
          <a:xfrm>
            <a:off x="8753559" y="4677966"/>
            <a:ext cx="1403167" cy="328301"/>
          </a:xfrm>
          <a:prstGeom prst="roundRect">
            <a:avLst>
              <a:gd name="adj" fmla="val 0"/>
            </a:avLst>
          </a:prstGeom>
          <a:solidFill>
            <a:srgbClr val="FFDD33"/>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33" dirty="0">
                <a:ln w="6350">
                  <a:noFill/>
                </a:ln>
                <a:solidFill>
                  <a:schemeClr val="bg1"/>
                </a:solidFill>
                <a:latin typeface="迷你简菱心" panose="02010609000101010101" pitchFamily="49" charset="-122"/>
                <a:ea typeface="迷你简菱心" panose="02010609000101010101" pitchFamily="49" charset="-122"/>
              </a:rPr>
              <a:t>活动简介 </a:t>
            </a:r>
          </a:p>
        </p:txBody>
      </p:sp>
      <p:sp>
        <p:nvSpPr>
          <p:cNvPr id="43" name="Rectangle 66"/>
          <p:cNvSpPr>
            <a:spLocks noChangeArrowheads="1"/>
          </p:cNvSpPr>
          <p:nvPr/>
        </p:nvSpPr>
        <p:spPr bwMode="auto">
          <a:xfrm>
            <a:off x="1110456" y="2468463"/>
            <a:ext cx="2784309" cy="96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r" fontAlgn="base">
              <a:lnSpc>
                <a:spcPct val="130000"/>
              </a:lnSpc>
              <a:spcBef>
                <a:spcPct val="0"/>
              </a:spcBef>
              <a:spcAft>
                <a:spcPct val="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此处可输入相关说明文本内容，或者复制文本内容后粘贴，并选择只保留文字。文本内容建议简洁明了、提纲挈领，尽量保持整体风格统一。</a:t>
            </a:r>
            <a:endParaRPr lang="zh-CN"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44" name="圆角矩形 43"/>
          <p:cNvSpPr/>
          <p:nvPr/>
        </p:nvSpPr>
        <p:spPr>
          <a:xfrm>
            <a:off x="2405857" y="2027899"/>
            <a:ext cx="1403167" cy="328301"/>
          </a:xfrm>
          <a:prstGeom prst="roundRect">
            <a:avLst>
              <a:gd name="adj" fmla="val 0"/>
            </a:avLst>
          </a:pr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33" dirty="0">
                <a:ln w="6350">
                  <a:noFill/>
                </a:ln>
                <a:solidFill>
                  <a:schemeClr val="bg1"/>
                </a:solidFill>
                <a:latin typeface="迷你简菱心" panose="02010609000101010101" pitchFamily="49" charset="-122"/>
                <a:ea typeface="迷你简菱心" panose="02010609000101010101" pitchFamily="49" charset="-122"/>
              </a:rPr>
              <a:t>活动简介 </a:t>
            </a:r>
          </a:p>
        </p:txBody>
      </p:sp>
      <p:sp>
        <p:nvSpPr>
          <p:cNvPr id="45" name="Rectangle 66"/>
          <p:cNvSpPr>
            <a:spLocks noChangeArrowheads="1"/>
          </p:cNvSpPr>
          <p:nvPr/>
        </p:nvSpPr>
        <p:spPr bwMode="auto">
          <a:xfrm>
            <a:off x="716075" y="5118529"/>
            <a:ext cx="2784309" cy="93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fontAlgn="base">
              <a:lnSpc>
                <a:spcPct val="130000"/>
              </a:lnSpc>
              <a:spcBef>
                <a:spcPct val="0"/>
              </a:spcBef>
              <a:spcAft>
                <a:spcPct val="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此处可输入相关说明文本内容，或者复制文本内容后粘贴，并选择只保留文字。文本内容建议简洁明了、提纲挈领，尽量保持整体风格统一。</a:t>
            </a:r>
            <a:endParaRPr lang="zh-CN"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46" name="圆角矩形 45"/>
          <p:cNvSpPr/>
          <p:nvPr/>
        </p:nvSpPr>
        <p:spPr>
          <a:xfrm>
            <a:off x="2011475" y="4677966"/>
            <a:ext cx="1403167" cy="328301"/>
          </a:xfrm>
          <a:prstGeom prst="roundRect">
            <a:avLst>
              <a:gd name="adj" fmla="val 0"/>
            </a:avLst>
          </a:pr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33" dirty="0">
                <a:ln w="6350">
                  <a:noFill/>
                </a:ln>
                <a:solidFill>
                  <a:schemeClr val="bg1"/>
                </a:solidFill>
                <a:latin typeface="迷你简菱心" panose="02010609000101010101" pitchFamily="49" charset="-122"/>
                <a:ea typeface="迷你简菱心" panose="02010609000101010101" pitchFamily="49" charset="-122"/>
              </a:rPr>
              <a:t>活动简介 </a:t>
            </a:r>
          </a:p>
        </p:txBody>
      </p:sp>
    </p:spTree>
    <p:extLst>
      <p:ext uri="{BB962C8B-B14F-4D97-AF65-F5344CB8AC3E}">
        <p14:creationId xmlns:p14="http://schemas.microsoft.com/office/powerpoint/2010/main" val="138909256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a14="http://schemas.microsoft.com/office/drawing/2010/main">
      <p:transition advClick="0" advTm="3000"/>
    </mc:Fallback>
  </mc:AlternateContent>
  <p:timing>
    <p:tnLst>
      <p:par>
        <p:cTn id="1" dur="indefinite" restart="never" nodeType="tmRoot"/>
      </p:par>
    </p:tnLst>
  </p:timing>
</p:sld>
</file>

<file path=ppt/slides/slide8.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37165"/>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37165"/>
                </a:solidFill>
                <a:latin typeface="方正尚酷简体" panose="03000509000000000000" pitchFamily="65" charset="-122"/>
                <a:ea typeface="方正尚酷简体" panose="03000509000000000000" pitchFamily="65" charset="-122"/>
              </a:rPr>
              <a:t>一、活动整体思路</a:t>
            </a:r>
          </a:p>
        </p:txBody>
      </p:sp>
      <p:grpSp>
        <p:nvGrpSpPr>
          <p:cNvPr id="5" name="Group 2"/>
          <p:cNvGrpSpPr/>
          <p:nvPr/>
        </p:nvGrpSpPr>
        <p:grpSpPr>
          <a:xfrm>
            <a:off x="1291281" y="1917848"/>
            <a:ext cx="3437396" cy="4147301"/>
            <a:chOff x="3068536" y="2171703"/>
            <a:chExt cx="2262611" cy="2923971"/>
          </a:xfrm>
          <a:solidFill>
            <a:srgbClr val="F37165"/>
          </a:solidFill>
        </p:grpSpPr>
        <p:sp>
          <p:nvSpPr>
            <p:cNvPr id="6" name="Cube 14"/>
            <p:cNvSpPr/>
            <p:nvPr/>
          </p:nvSpPr>
          <p:spPr>
            <a:xfrm>
              <a:off x="3068536" y="2171703"/>
              <a:ext cx="1138547" cy="2923971"/>
            </a:xfrm>
            <a:prstGeom prst="cube">
              <a:avLst>
                <a:gd name="adj" fmla="val 88345"/>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Cube 13"/>
            <p:cNvSpPr/>
            <p:nvPr/>
          </p:nvSpPr>
          <p:spPr>
            <a:xfrm>
              <a:off x="3608578" y="2428876"/>
              <a:ext cx="1038407" cy="2666797"/>
            </a:xfrm>
            <a:prstGeom prst="cube">
              <a:avLst>
                <a:gd name="adj" fmla="val 88345"/>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Cube 7"/>
            <p:cNvSpPr/>
            <p:nvPr/>
          </p:nvSpPr>
          <p:spPr>
            <a:xfrm>
              <a:off x="4115153" y="2694545"/>
              <a:ext cx="934959" cy="2401128"/>
            </a:xfrm>
            <a:prstGeom prst="cube">
              <a:avLst>
                <a:gd name="adj" fmla="val 85731"/>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Cube 15"/>
            <p:cNvSpPr/>
            <p:nvPr/>
          </p:nvSpPr>
          <p:spPr>
            <a:xfrm>
              <a:off x="4556378" y="3105940"/>
              <a:ext cx="774769" cy="1989733"/>
            </a:xfrm>
            <a:prstGeom prst="cube">
              <a:avLst>
                <a:gd name="adj" fmla="val 85731"/>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0" name="组合 9"/>
          <p:cNvGrpSpPr/>
          <p:nvPr/>
        </p:nvGrpSpPr>
        <p:grpSpPr>
          <a:xfrm>
            <a:off x="5277353" y="1755227"/>
            <a:ext cx="5670047" cy="994612"/>
            <a:chOff x="5277353" y="1724747"/>
            <a:chExt cx="5670047" cy="994612"/>
          </a:xfrm>
        </p:grpSpPr>
        <p:cxnSp>
          <p:nvCxnSpPr>
            <p:cNvPr id="11" name="直接连接符 10"/>
            <p:cNvCxnSpPr/>
            <p:nvPr/>
          </p:nvCxnSpPr>
          <p:spPr>
            <a:xfrm>
              <a:off x="5905500" y="1951438"/>
              <a:ext cx="525624" cy="0"/>
            </a:xfrm>
            <a:prstGeom prst="line">
              <a:avLst/>
            </a:prstGeom>
            <a:ln>
              <a:solidFill>
                <a:srgbClr val="6035E6"/>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6418424" y="1741115"/>
              <a:ext cx="4528976" cy="978244"/>
              <a:chOff x="7692478" y="1678126"/>
              <a:chExt cx="4528976" cy="978244"/>
            </a:xfrm>
          </p:grpSpPr>
          <p:sp>
            <p:nvSpPr>
              <p:cNvPr id="14" name="矩形 13"/>
              <p:cNvSpPr/>
              <p:nvPr/>
            </p:nvSpPr>
            <p:spPr>
              <a:xfrm>
                <a:off x="7692478" y="2030750"/>
                <a:ext cx="4528976" cy="62562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15" name="矩形 14"/>
              <p:cNvSpPr/>
              <p:nvPr/>
            </p:nvSpPr>
            <p:spPr>
              <a:xfrm>
                <a:off x="7692478" y="1678126"/>
                <a:ext cx="2241974" cy="396968"/>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dirty="0">
                    <a:solidFill>
                      <a:srgbClr val="F37165"/>
                    </a:solidFill>
                    <a:latin typeface="迷你简菱心" panose="02010609000101010101" pitchFamily="49" charset="-122"/>
                    <a:ea typeface="迷你简菱心" panose="02010609000101010101" pitchFamily="49" charset="-122"/>
                  </a:rPr>
                  <a:t>活动意义</a:t>
                </a:r>
              </a:p>
            </p:txBody>
          </p:sp>
        </p:grpSp>
        <p:sp>
          <p:nvSpPr>
            <p:cNvPr id="13" name="椭圆 47"/>
            <p:cNvSpPr/>
            <p:nvPr/>
          </p:nvSpPr>
          <p:spPr>
            <a:xfrm>
              <a:off x="5277353" y="1724747"/>
              <a:ext cx="472764" cy="434000"/>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rgbClr val="F371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6" name="组合 15"/>
          <p:cNvGrpSpPr/>
          <p:nvPr/>
        </p:nvGrpSpPr>
        <p:grpSpPr>
          <a:xfrm>
            <a:off x="5277353" y="2864369"/>
            <a:ext cx="5670047" cy="993783"/>
            <a:chOff x="5277353" y="2833889"/>
            <a:chExt cx="5670047" cy="993783"/>
          </a:xfrm>
        </p:grpSpPr>
        <p:cxnSp>
          <p:nvCxnSpPr>
            <p:cNvPr id="17" name="直接连接符 16"/>
            <p:cNvCxnSpPr/>
            <p:nvPr/>
          </p:nvCxnSpPr>
          <p:spPr>
            <a:xfrm>
              <a:off x="5905500" y="3059742"/>
              <a:ext cx="525624" cy="0"/>
            </a:xfrm>
            <a:prstGeom prst="line">
              <a:avLst/>
            </a:prstGeom>
            <a:ln>
              <a:solidFill>
                <a:srgbClr val="6035E6"/>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6418424" y="2849428"/>
              <a:ext cx="4528976" cy="978244"/>
              <a:chOff x="7692478" y="1678126"/>
              <a:chExt cx="4528976" cy="978244"/>
            </a:xfrm>
          </p:grpSpPr>
          <p:sp>
            <p:nvSpPr>
              <p:cNvPr id="20" name="矩形 19"/>
              <p:cNvSpPr/>
              <p:nvPr/>
            </p:nvSpPr>
            <p:spPr>
              <a:xfrm>
                <a:off x="7692478" y="2030750"/>
                <a:ext cx="4528976" cy="62562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21" name="矩形 20"/>
              <p:cNvSpPr/>
              <p:nvPr/>
            </p:nvSpPr>
            <p:spPr>
              <a:xfrm>
                <a:off x="7692478" y="1678126"/>
                <a:ext cx="2241974" cy="396968"/>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dirty="0">
                    <a:solidFill>
                      <a:srgbClr val="338AB8"/>
                    </a:solidFill>
                    <a:latin typeface="迷你简菱心" panose="02010609000101010101" pitchFamily="49" charset="-122"/>
                    <a:ea typeface="迷你简菱心" panose="02010609000101010101" pitchFamily="49" charset="-122"/>
                  </a:rPr>
                  <a:t>活动意义</a:t>
                </a:r>
              </a:p>
            </p:txBody>
          </p:sp>
        </p:grpSp>
        <p:sp>
          <p:nvSpPr>
            <p:cNvPr id="19" name="椭圆 48"/>
            <p:cNvSpPr/>
            <p:nvPr/>
          </p:nvSpPr>
          <p:spPr>
            <a:xfrm>
              <a:off x="5277353" y="2833889"/>
              <a:ext cx="472764" cy="430647"/>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rgbClr val="338A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2" name="组合 21"/>
          <p:cNvGrpSpPr/>
          <p:nvPr/>
        </p:nvGrpSpPr>
        <p:grpSpPr>
          <a:xfrm>
            <a:off x="5297422" y="3917180"/>
            <a:ext cx="5629907" cy="1060652"/>
            <a:chOff x="5297422" y="3886700"/>
            <a:chExt cx="5629907" cy="1060652"/>
          </a:xfrm>
        </p:grpSpPr>
        <p:cxnSp>
          <p:nvCxnSpPr>
            <p:cNvPr id="23" name="直接连接符 22"/>
            <p:cNvCxnSpPr/>
            <p:nvPr/>
          </p:nvCxnSpPr>
          <p:spPr>
            <a:xfrm>
              <a:off x="5905500" y="4126653"/>
              <a:ext cx="525624" cy="0"/>
            </a:xfrm>
            <a:prstGeom prst="line">
              <a:avLst/>
            </a:prstGeom>
            <a:ln>
              <a:solidFill>
                <a:srgbClr val="6035E6"/>
              </a:solidFill>
              <a:prstDash val="dash"/>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6398353" y="3969108"/>
              <a:ext cx="4528976" cy="978244"/>
              <a:chOff x="7692478" y="1678126"/>
              <a:chExt cx="4528976" cy="978244"/>
            </a:xfrm>
          </p:grpSpPr>
          <p:sp>
            <p:nvSpPr>
              <p:cNvPr id="26" name="矩形 25"/>
              <p:cNvSpPr/>
              <p:nvPr/>
            </p:nvSpPr>
            <p:spPr>
              <a:xfrm>
                <a:off x="7692478" y="2030750"/>
                <a:ext cx="4528976" cy="62562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27" name="矩形 26"/>
              <p:cNvSpPr/>
              <p:nvPr/>
            </p:nvSpPr>
            <p:spPr>
              <a:xfrm>
                <a:off x="7692478" y="1678126"/>
                <a:ext cx="2241974" cy="396968"/>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dirty="0">
                    <a:solidFill>
                      <a:srgbClr val="64C9AA"/>
                    </a:solidFill>
                    <a:latin typeface="迷你简菱心" panose="02010609000101010101" pitchFamily="49" charset="-122"/>
                    <a:ea typeface="迷你简菱心" panose="02010609000101010101" pitchFamily="49" charset="-122"/>
                  </a:rPr>
                  <a:t>活动意义</a:t>
                </a:r>
              </a:p>
            </p:txBody>
          </p:sp>
        </p:grpSp>
        <p:sp>
          <p:nvSpPr>
            <p:cNvPr id="25" name="椭圆 49"/>
            <p:cNvSpPr/>
            <p:nvPr/>
          </p:nvSpPr>
          <p:spPr>
            <a:xfrm>
              <a:off x="5297422" y="3886700"/>
              <a:ext cx="392483" cy="472764"/>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rgbClr val="64C9A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8" name="组合 27"/>
          <p:cNvGrpSpPr/>
          <p:nvPr/>
        </p:nvGrpSpPr>
        <p:grpSpPr>
          <a:xfrm>
            <a:off x="5280885" y="5072988"/>
            <a:ext cx="5662983" cy="1013994"/>
            <a:chOff x="5280885" y="5042508"/>
            <a:chExt cx="5662983" cy="1013994"/>
          </a:xfrm>
        </p:grpSpPr>
        <p:cxnSp>
          <p:nvCxnSpPr>
            <p:cNvPr id="29" name="直接连接符 28"/>
            <p:cNvCxnSpPr/>
            <p:nvPr/>
          </p:nvCxnSpPr>
          <p:spPr>
            <a:xfrm>
              <a:off x="5905500" y="5286771"/>
              <a:ext cx="525624" cy="0"/>
            </a:xfrm>
            <a:prstGeom prst="line">
              <a:avLst/>
            </a:prstGeom>
            <a:ln>
              <a:solidFill>
                <a:srgbClr val="6035E6"/>
              </a:solidFill>
              <a:prstDash val="dash"/>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6414892" y="5078258"/>
              <a:ext cx="4528976" cy="978244"/>
              <a:chOff x="7692478" y="1678126"/>
              <a:chExt cx="4528976" cy="978244"/>
            </a:xfrm>
          </p:grpSpPr>
          <p:sp>
            <p:nvSpPr>
              <p:cNvPr id="32" name="矩形 31"/>
              <p:cNvSpPr/>
              <p:nvPr/>
            </p:nvSpPr>
            <p:spPr>
              <a:xfrm>
                <a:off x="7692478" y="2030750"/>
                <a:ext cx="4528976" cy="62562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ct val="0"/>
                  </a:spcBef>
                  <a:buNone/>
                </a:pPr>
                <a:r>
                  <a:rPr lang="zh-CN" altLang="en-US" sz="14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微软雅黑" pitchFamily="34" charset="-122"/>
                  </a:rPr>
                  <a:t>在此录入图表的描述说明，在此录入上述图表的描述说明，在此录入上述图表的描述说明。</a:t>
                </a:r>
              </a:p>
            </p:txBody>
          </p:sp>
          <p:sp>
            <p:nvSpPr>
              <p:cNvPr id="33" name="矩形 32"/>
              <p:cNvSpPr/>
              <p:nvPr/>
            </p:nvSpPr>
            <p:spPr>
              <a:xfrm>
                <a:off x="7692478" y="1678126"/>
                <a:ext cx="2241974" cy="396968"/>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dirty="0">
                    <a:solidFill>
                      <a:srgbClr val="FFDD33"/>
                    </a:solidFill>
                    <a:latin typeface="迷你简菱心" panose="02010609000101010101" pitchFamily="49" charset="-122"/>
                    <a:ea typeface="迷你简菱心" panose="02010609000101010101" pitchFamily="49" charset="-122"/>
                  </a:rPr>
                  <a:t>活动意义</a:t>
                </a:r>
              </a:p>
            </p:txBody>
          </p:sp>
        </p:grpSp>
        <p:sp>
          <p:nvSpPr>
            <p:cNvPr id="31" name="椭圆 50"/>
            <p:cNvSpPr/>
            <p:nvPr/>
          </p:nvSpPr>
          <p:spPr>
            <a:xfrm>
              <a:off x="5280885" y="5042508"/>
              <a:ext cx="458635" cy="47276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FFDD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356517619"/>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slide9.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87976" y="832615"/>
            <a:ext cx="1081605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806879" y="323477"/>
            <a:ext cx="366304" cy="366304"/>
          </a:xfrm>
          <a:prstGeom prst="ellipse">
            <a:avLst/>
          </a:prstGeom>
          <a:solidFill>
            <a:srgbClr val="F37165"/>
          </a:solidFill>
          <a:ln>
            <a:noFill/>
          </a:ln>
        </p:spPr>
        <p:txBody>
          <a:bodyPr rtlCol="0" anchor="ctr"/>
          <a:lstStyle/>
          <a:p>
            <a:pPr algn="ctr"/>
            <a:endParaRPr lang="zh-CN" altLang="en-US" sz="2400">
              <a:latin typeface="微软雅黑" panose="020B0503020204020204" charset="-122"/>
              <a:ea typeface="微软雅黑" panose="020B0503020204020204" charset="-122"/>
            </a:endParaRPr>
          </a:p>
        </p:txBody>
      </p:sp>
      <p:sp>
        <p:nvSpPr>
          <p:cNvPr id="4" name="TextBox 93"/>
          <p:cNvSpPr txBox="1"/>
          <p:nvPr/>
        </p:nvSpPr>
        <p:spPr>
          <a:xfrm>
            <a:off x="1259948" y="266244"/>
            <a:ext cx="3326552" cy="502573"/>
          </a:xfrm>
          <a:prstGeom prst="rect">
            <a:avLst/>
          </a:prstGeom>
          <a:noFill/>
        </p:spPr>
        <p:txBody>
          <a:bodyPr wrap="none" rtlCol="0">
            <a:spAutoFit/>
          </a:bodyPr>
          <a:lstStyle/>
          <a:p>
            <a:r>
              <a:rPr lang="zh-CN" altLang="en-US" sz="2666" spc="400" dirty="0">
                <a:solidFill>
                  <a:srgbClr val="F37165"/>
                </a:solidFill>
                <a:latin typeface="方正尚酷简体" panose="03000509000000000000" pitchFamily="65" charset="-122"/>
                <a:ea typeface="方正尚酷简体" panose="03000509000000000000" pitchFamily="65" charset="-122"/>
              </a:rPr>
              <a:t>一、活动整体思路</a:t>
            </a:r>
          </a:p>
        </p:txBody>
      </p:sp>
      <p:sp>
        <p:nvSpPr>
          <p:cNvPr id="5" name="KSO_GT1"/>
          <p:cNvSpPr/>
          <p:nvPr>
            <p:custDataLst>
              <p:tags r:id="Ra05caa3747df451f"/>
            </p:custDataLst>
          </p:nvPr>
        </p:nvSpPr>
        <p:spPr>
          <a:xfrm>
            <a:off x="4583038" y="2165178"/>
            <a:ext cx="879094" cy="860027"/>
          </a:xfrm>
          <a:prstGeom prst="ellipse">
            <a:avLst/>
          </a:prstGeom>
          <a:solidFill>
            <a:srgbClr val="64C9AA"/>
          </a:solidFill>
          <a:ln>
            <a:noFill/>
          </a:ln>
          <a:effectLst>
            <a:outerShdw blurRad="63500" algn="ctr" rotWithShape="0">
              <a:prstClr val="black">
                <a:alpha val="40000"/>
              </a:prstClr>
            </a:outerShdw>
          </a:effectLst>
        </p:spPr>
        <p:txBody>
          <a:bodyPr anchor="ctr"/>
          <a:lstStyle/>
          <a:p>
            <a:pPr algn="ctr">
              <a:defRPr/>
            </a:pPr>
            <a:r>
              <a:rPr lang="en-US" altLang="zh-CN" sz="4400" kern="0" dirty="0">
                <a:solidFill>
                  <a:schemeClr val="bg1"/>
                </a:solidFill>
                <a:latin typeface="Impact" panose="020B0806030902050204" pitchFamily="34" charset="0"/>
              </a:rPr>
              <a:t>1</a:t>
            </a:r>
          </a:p>
        </p:txBody>
      </p:sp>
      <p:sp>
        <p:nvSpPr>
          <p:cNvPr id="6" name="KSO_Shape"/>
          <p:cNvSpPr/>
          <p:nvPr/>
        </p:nvSpPr>
        <p:spPr>
          <a:xfrm rot="10800000">
            <a:off x="4010766" y="2347004"/>
            <a:ext cx="462729" cy="526019"/>
          </a:xfrm>
          <a:custGeom>
            <a:avLst/>
            <a:gdLst>
              <a:gd name="connsiteX0" fmla="*/ 11412 w 382092"/>
              <a:gd name="connsiteY0" fmla="*/ 2121 h 433925"/>
              <a:gd name="connsiteX1" fmla="*/ 35833 w 382092"/>
              <a:gd name="connsiteY1" fmla="*/ 5298 h 433925"/>
              <a:gd name="connsiteX2" fmla="*/ 56322 w 382092"/>
              <a:gd name="connsiteY2" fmla="*/ 17883 h 433925"/>
              <a:gd name="connsiteX3" fmla="*/ 205589 w 382092"/>
              <a:gd name="connsiteY3" fmla="*/ 115521 h 433925"/>
              <a:gd name="connsiteX4" fmla="*/ 361911 w 382092"/>
              <a:gd name="connsiteY4" fmla="*/ 194867 h 433925"/>
              <a:gd name="connsiteX5" fmla="*/ 367130 w 382092"/>
              <a:gd name="connsiteY5" fmla="*/ 197694 h 433925"/>
              <a:gd name="connsiteX6" fmla="*/ 381994 w 382092"/>
              <a:gd name="connsiteY6" fmla="*/ 217811 h 433925"/>
              <a:gd name="connsiteX7" fmla="*/ 382092 w 382092"/>
              <a:gd name="connsiteY7" fmla="*/ 218368 h 433925"/>
              <a:gd name="connsiteX8" fmla="*/ 367130 w 382092"/>
              <a:gd name="connsiteY8" fmla="*/ 237929 h 433925"/>
              <a:gd name="connsiteX9" fmla="*/ 345987 w 382092"/>
              <a:gd name="connsiteY9" fmla="*/ 249379 h 433925"/>
              <a:gd name="connsiteX10" fmla="*/ 186801 w 382092"/>
              <a:gd name="connsiteY10" fmla="*/ 329828 h 433925"/>
              <a:gd name="connsiteX11" fmla="*/ 39920 w 382092"/>
              <a:gd name="connsiteY11" fmla="*/ 425537 h 433925"/>
              <a:gd name="connsiteX12" fmla="*/ 34863 w 382092"/>
              <a:gd name="connsiteY12" fmla="*/ 428643 h 433925"/>
              <a:gd name="connsiteX13" fmla="*/ 10008 w 382092"/>
              <a:gd name="connsiteY13" fmla="*/ 431456 h 433925"/>
              <a:gd name="connsiteX14" fmla="*/ 9477 w 382092"/>
              <a:gd name="connsiteY14" fmla="*/ 431264 h 433925"/>
              <a:gd name="connsiteX15" fmla="*/ 18 w 382092"/>
              <a:gd name="connsiteY15" fmla="*/ 408526 h 433925"/>
              <a:gd name="connsiteX16" fmla="*/ 673 w 382092"/>
              <a:gd name="connsiteY16" fmla="*/ 384490 h 433925"/>
              <a:gd name="connsiteX17" fmla="*/ 10596 w 382092"/>
              <a:gd name="connsiteY17" fmla="*/ 206399 h 433925"/>
              <a:gd name="connsiteX18" fmla="*/ 1150 w 382092"/>
              <a:gd name="connsiteY18" fmla="*/ 31349 h 433925"/>
              <a:gd name="connsiteX19" fmla="*/ 989 w 382092"/>
              <a:gd name="connsiteY19" fmla="*/ 25415 h 433925"/>
              <a:gd name="connsiteX20" fmla="*/ 10979 w 382092"/>
              <a:gd name="connsiteY20" fmla="*/ 2485 h 433925"/>
              <a:gd name="connsiteX21" fmla="*/ 11412 w 382092"/>
              <a:gd name="connsiteY21" fmla="*/ 2121 h 43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2092" h="433925">
                <a:moveTo>
                  <a:pt x="11412" y="2121"/>
                </a:moveTo>
                <a:cubicBezTo>
                  <a:pt x="17544" y="-1419"/>
                  <a:pt x="26168" y="-640"/>
                  <a:pt x="35833" y="5298"/>
                </a:cubicBezTo>
                <a:lnTo>
                  <a:pt x="56322" y="17883"/>
                </a:lnTo>
                <a:cubicBezTo>
                  <a:pt x="84614" y="36254"/>
                  <a:pt x="154657" y="86023"/>
                  <a:pt x="205589" y="115521"/>
                </a:cubicBezTo>
                <a:cubicBezTo>
                  <a:pt x="256520" y="145018"/>
                  <a:pt x="334988" y="181171"/>
                  <a:pt x="361911" y="194867"/>
                </a:cubicBezTo>
                <a:lnTo>
                  <a:pt x="367130" y="197694"/>
                </a:lnTo>
                <a:cubicBezTo>
                  <a:pt x="377367" y="203236"/>
                  <a:pt x="382351" y="210548"/>
                  <a:pt x="381994" y="217811"/>
                </a:cubicBezTo>
                <a:cubicBezTo>
                  <a:pt x="382088" y="217995"/>
                  <a:pt x="382092" y="218182"/>
                  <a:pt x="382092" y="218368"/>
                </a:cubicBezTo>
                <a:cubicBezTo>
                  <a:pt x="382092" y="225447"/>
                  <a:pt x="377104" y="232527"/>
                  <a:pt x="367130" y="237929"/>
                </a:cubicBezTo>
                <a:lnTo>
                  <a:pt x="345987" y="249379"/>
                </a:lnTo>
                <a:cubicBezTo>
                  <a:pt x="315932" y="264696"/>
                  <a:pt x="237812" y="300468"/>
                  <a:pt x="186801" y="329828"/>
                </a:cubicBezTo>
                <a:cubicBezTo>
                  <a:pt x="135790" y="359187"/>
                  <a:pt x="65243" y="409068"/>
                  <a:pt x="39920" y="425537"/>
                </a:cubicBezTo>
                <a:lnTo>
                  <a:pt x="34863" y="428643"/>
                </a:lnTo>
                <a:cubicBezTo>
                  <a:pt x="24944" y="434737"/>
                  <a:pt x="16121" y="435397"/>
                  <a:pt x="10008" y="431456"/>
                </a:cubicBezTo>
                <a:cubicBezTo>
                  <a:pt x="9802" y="431446"/>
                  <a:pt x="9638" y="431357"/>
                  <a:pt x="9477" y="431264"/>
                </a:cubicBezTo>
                <a:cubicBezTo>
                  <a:pt x="3346" y="427724"/>
                  <a:pt x="-292" y="419865"/>
                  <a:pt x="18" y="408526"/>
                </a:cubicBezTo>
                <a:lnTo>
                  <a:pt x="673" y="384490"/>
                </a:lnTo>
                <a:cubicBezTo>
                  <a:pt x="2435" y="350802"/>
                  <a:pt x="10516" y="265256"/>
                  <a:pt x="10596" y="206399"/>
                </a:cubicBezTo>
                <a:cubicBezTo>
                  <a:pt x="10676" y="147542"/>
                  <a:pt x="2751" y="61513"/>
                  <a:pt x="1150" y="31349"/>
                </a:cubicBezTo>
                <a:lnTo>
                  <a:pt x="989" y="25415"/>
                </a:lnTo>
                <a:cubicBezTo>
                  <a:pt x="671" y="13779"/>
                  <a:pt x="4511" y="5807"/>
                  <a:pt x="10979" y="2485"/>
                </a:cubicBezTo>
                <a:cubicBezTo>
                  <a:pt x="11092" y="2310"/>
                  <a:pt x="11252" y="2214"/>
                  <a:pt x="11412" y="2121"/>
                </a:cubicBezTo>
                <a:close/>
              </a:path>
            </a:pathLst>
          </a:cu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1400">
              <a:solidFill>
                <a:srgbClr val="FFFFFF"/>
              </a:solidFill>
              <a:latin typeface="Impact" panose="020B0806030902050204" pitchFamily="34" charset="0"/>
            </a:endParaRPr>
          </a:p>
        </p:txBody>
      </p:sp>
      <p:sp>
        <p:nvSpPr>
          <p:cNvPr id="7" name="MH_Text_1"/>
          <p:cNvSpPr/>
          <p:nvPr>
            <p:custDataLst>
              <p:tags r:id="Rcf916ce2ef80466d"/>
            </p:custDataLst>
          </p:nvPr>
        </p:nvSpPr>
        <p:spPr>
          <a:xfrm>
            <a:off x="1285624" y="1873676"/>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r">
              <a:lnSpc>
                <a:spcPct val="120000"/>
              </a:lnSpc>
              <a:buClr>
                <a:schemeClr val="accent1"/>
              </a:buClr>
            </a:pPr>
            <a:r>
              <a:rPr lang="zh-CN" altLang="en-US" sz="1900" dirty="0">
                <a:solidFill>
                  <a:srgbClr val="64C9AA"/>
                </a:solidFill>
                <a:latin typeface="迷你简菱心" panose="02010609000101010101" pitchFamily="49" charset="-122"/>
                <a:ea typeface="迷你简菱心" panose="02010609000101010101" pitchFamily="49" charset="-122"/>
                <a:cs typeface="+mn-ea"/>
                <a:sym typeface="+mn-lt"/>
              </a:rPr>
              <a:t>活动策划</a:t>
            </a:r>
          </a:p>
        </p:txBody>
      </p:sp>
      <p:sp>
        <p:nvSpPr>
          <p:cNvPr id="8" name="MH_Text_1"/>
          <p:cNvSpPr/>
          <p:nvPr>
            <p:custDataLst>
              <p:tags r:id="Rfe4db99e361348cf"/>
            </p:custDataLst>
          </p:nvPr>
        </p:nvSpPr>
        <p:spPr>
          <a:xfrm>
            <a:off x="862209" y="2280775"/>
            <a:ext cx="3110956"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9" name="KSO_GT1"/>
          <p:cNvSpPr/>
          <p:nvPr>
            <p:custDataLst>
              <p:tags r:id="Rc58c67632b0e472f"/>
            </p:custDataLst>
          </p:nvPr>
        </p:nvSpPr>
        <p:spPr>
          <a:xfrm>
            <a:off x="4583038" y="3549872"/>
            <a:ext cx="879094" cy="860027"/>
          </a:xfrm>
          <a:prstGeom prst="ellipse">
            <a:avLst/>
          </a:prstGeom>
          <a:solidFill>
            <a:srgbClr val="338AB8"/>
          </a:solidFill>
          <a:ln>
            <a:noFill/>
          </a:ln>
          <a:effectLst>
            <a:outerShdw blurRad="63500" algn="ctr" rotWithShape="0">
              <a:prstClr val="black">
                <a:alpha val="40000"/>
              </a:prstClr>
            </a:outerShdw>
          </a:effectLst>
        </p:spPr>
        <p:txBody>
          <a:bodyPr anchor="ctr"/>
          <a:lstStyle/>
          <a:p>
            <a:pPr algn="ctr">
              <a:defRPr/>
            </a:pPr>
            <a:r>
              <a:rPr lang="en-US" altLang="zh-CN" sz="4400" kern="0" dirty="0">
                <a:solidFill>
                  <a:schemeClr val="bg1"/>
                </a:solidFill>
                <a:latin typeface="Impact" panose="020B0806030902050204" pitchFamily="34" charset="0"/>
              </a:rPr>
              <a:t>2</a:t>
            </a:r>
          </a:p>
        </p:txBody>
      </p:sp>
      <p:sp>
        <p:nvSpPr>
          <p:cNvPr id="10" name="KSO_Shape"/>
          <p:cNvSpPr/>
          <p:nvPr/>
        </p:nvSpPr>
        <p:spPr>
          <a:xfrm rot="10800000">
            <a:off x="4010764" y="3742283"/>
            <a:ext cx="462729" cy="526019"/>
          </a:xfrm>
          <a:custGeom>
            <a:avLst/>
            <a:gdLst>
              <a:gd name="connsiteX0" fmla="*/ 11412 w 382092"/>
              <a:gd name="connsiteY0" fmla="*/ 2121 h 433925"/>
              <a:gd name="connsiteX1" fmla="*/ 35833 w 382092"/>
              <a:gd name="connsiteY1" fmla="*/ 5298 h 433925"/>
              <a:gd name="connsiteX2" fmla="*/ 56322 w 382092"/>
              <a:gd name="connsiteY2" fmla="*/ 17883 h 433925"/>
              <a:gd name="connsiteX3" fmla="*/ 205589 w 382092"/>
              <a:gd name="connsiteY3" fmla="*/ 115521 h 433925"/>
              <a:gd name="connsiteX4" fmla="*/ 361911 w 382092"/>
              <a:gd name="connsiteY4" fmla="*/ 194867 h 433925"/>
              <a:gd name="connsiteX5" fmla="*/ 367130 w 382092"/>
              <a:gd name="connsiteY5" fmla="*/ 197694 h 433925"/>
              <a:gd name="connsiteX6" fmla="*/ 381994 w 382092"/>
              <a:gd name="connsiteY6" fmla="*/ 217811 h 433925"/>
              <a:gd name="connsiteX7" fmla="*/ 382092 w 382092"/>
              <a:gd name="connsiteY7" fmla="*/ 218368 h 433925"/>
              <a:gd name="connsiteX8" fmla="*/ 367130 w 382092"/>
              <a:gd name="connsiteY8" fmla="*/ 237929 h 433925"/>
              <a:gd name="connsiteX9" fmla="*/ 345987 w 382092"/>
              <a:gd name="connsiteY9" fmla="*/ 249379 h 433925"/>
              <a:gd name="connsiteX10" fmla="*/ 186801 w 382092"/>
              <a:gd name="connsiteY10" fmla="*/ 329828 h 433925"/>
              <a:gd name="connsiteX11" fmla="*/ 39920 w 382092"/>
              <a:gd name="connsiteY11" fmla="*/ 425537 h 433925"/>
              <a:gd name="connsiteX12" fmla="*/ 34863 w 382092"/>
              <a:gd name="connsiteY12" fmla="*/ 428643 h 433925"/>
              <a:gd name="connsiteX13" fmla="*/ 10008 w 382092"/>
              <a:gd name="connsiteY13" fmla="*/ 431456 h 433925"/>
              <a:gd name="connsiteX14" fmla="*/ 9477 w 382092"/>
              <a:gd name="connsiteY14" fmla="*/ 431264 h 433925"/>
              <a:gd name="connsiteX15" fmla="*/ 18 w 382092"/>
              <a:gd name="connsiteY15" fmla="*/ 408526 h 433925"/>
              <a:gd name="connsiteX16" fmla="*/ 673 w 382092"/>
              <a:gd name="connsiteY16" fmla="*/ 384490 h 433925"/>
              <a:gd name="connsiteX17" fmla="*/ 10596 w 382092"/>
              <a:gd name="connsiteY17" fmla="*/ 206399 h 433925"/>
              <a:gd name="connsiteX18" fmla="*/ 1150 w 382092"/>
              <a:gd name="connsiteY18" fmla="*/ 31349 h 433925"/>
              <a:gd name="connsiteX19" fmla="*/ 989 w 382092"/>
              <a:gd name="connsiteY19" fmla="*/ 25415 h 433925"/>
              <a:gd name="connsiteX20" fmla="*/ 10979 w 382092"/>
              <a:gd name="connsiteY20" fmla="*/ 2485 h 433925"/>
              <a:gd name="connsiteX21" fmla="*/ 11412 w 382092"/>
              <a:gd name="connsiteY21" fmla="*/ 2121 h 43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2092" h="433925">
                <a:moveTo>
                  <a:pt x="11412" y="2121"/>
                </a:moveTo>
                <a:cubicBezTo>
                  <a:pt x="17544" y="-1419"/>
                  <a:pt x="26168" y="-640"/>
                  <a:pt x="35833" y="5298"/>
                </a:cubicBezTo>
                <a:lnTo>
                  <a:pt x="56322" y="17883"/>
                </a:lnTo>
                <a:cubicBezTo>
                  <a:pt x="84614" y="36254"/>
                  <a:pt x="154657" y="86023"/>
                  <a:pt x="205589" y="115521"/>
                </a:cubicBezTo>
                <a:cubicBezTo>
                  <a:pt x="256520" y="145018"/>
                  <a:pt x="334988" y="181171"/>
                  <a:pt x="361911" y="194867"/>
                </a:cubicBezTo>
                <a:lnTo>
                  <a:pt x="367130" y="197694"/>
                </a:lnTo>
                <a:cubicBezTo>
                  <a:pt x="377367" y="203236"/>
                  <a:pt x="382351" y="210548"/>
                  <a:pt x="381994" y="217811"/>
                </a:cubicBezTo>
                <a:cubicBezTo>
                  <a:pt x="382088" y="217995"/>
                  <a:pt x="382092" y="218182"/>
                  <a:pt x="382092" y="218368"/>
                </a:cubicBezTo>
                <a:cubicBezTo>
                  <a:pt x="382092" y="225447"/>
                  <a:pt x="377104" y="232527"/>
                  <a:pt x="367130" y="237929"/>
                </a:cubicBezTo>
                <a:lnTo>
                  <a:pt x="345987" y="249379"/>
                </a:lnTo>
                <a:cubicBezTo>
                  <a:pt x="315932" y="264696"/>
                  <a:pt x="237812" y="300468"/>
                  <a:pt x="186801" y="329828"/>
                </a:cubicBezTo>
                <a:cubicBezTo>
                  <a:pt x="135790" y="359187"/>
                  <a:pt x="65243" y="409068"/>
                  <a:pt x="39920" y="425537"/>
                </a:cubicBezTo>
                <a:lnTo>
                  <a:pt x="34863" y="428643"/>
                </a:lnTo>
                <a:cubicBezTo>
                  <a:pt x="24944" y="434737"/>
                  <a:pt x="16121" y="435397"/>
                  <a:pt x="10008" y="431456"/>
                </a:cubicBezTo>
                <a:cubicBezTo>
                  <a:pt x="9802" y="431446"/>
                  <a:pt x="9638" y="431357"/>
                  <a:pt x="9477" y="431264"/>
                </a:cubicBezTo>
                <a:cubicBezTo>
                  <a:pt x="3346" y="427724"/>
                  <a:pt x="-292" y="419865"/>
                  <a:pt x="18" y="408526"/>
                </a:cubicBezTo>
                <a:lnTo>
                  <a:pt x="673" y="384490"/>
                </a:lnTo>
                <a:cubicBezTo>
                  <a:pt x="2435" y="350802"/>
                  <a:pt x="10516" y="265256"/>
                  <a:pt x="10596" y="206399"/>
                </a:cubicBezTo>
                <a:cubicBezTo>
                  <a:pt x="10676" y="147542"/>
                  <a:pt x="2751" y="61513"/>
                  <a:pt x="1150" y="31349"/>
                </a:cubicBezTo>
                <a:lnTo>
                  <a:pt x="989" y="25415"/>
                </a:lnTo>
                <a:cubicBezTo>
                  <a:pt x="671" y="13779"/>
                  <a:pt x="4511" y="5807"/>
                  <a:pt x="10979" y="2485"/>
                </a:cubicBezTo>
                <a:cubicBezTo>
                  <a:pt x="11092" y="2310"/>
                  <a:pt x="11252" y="2214"/>
                  <a:pt x="11412" y="2121"/>
                </a:cubicBezTo>
                <a:close/>
              </a:path>
            </a:pathLst>
          </a:cu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1400">
              <a:solidFill>
                <a:srgbClr val="338AB8"/>
              </a:solidFill>
              <a:latin typeface="Impact" panose="020B0806030902050204" pitchFamily="34" charset="0"/>
            </a:endParaRPr>
          </a:p>
        </p:txBody>
      </p:sp>
      <p:sp>
        <p:nvSpPr>
          <p:cNvPr id="11" name="MH_Text_1"/>
          <p:cNvSpPr/>
          <p:nvPr>
            <p:custDataLst>
              <p:tags r:id="Rae2d0bbaccb14704"/>
            </p:custDataLst>
          </p:nvPr>
        </p:nvSpPr>
        <p:spPr>
          <a:xfrm>
            <a:off x="1285624" y="3356137"/>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r">
              <a:lnSpc>
                <a:spcPct val="120000"/>
              </a:lnSpc>
              <a:buClr>
                <a:schemeClr val="accent1"/>
              </a:buClr>
            </a:pPr>
            <a:r>
              <a:rPr lang="zh-CN" altLang="en-US" sz="1900" dirty="0">
                <a:solidFill>
                  <a:srgbClr val="338AB8"/>
                </a:solidFill>
                <a:latin typeface="迷你简菱心" panose="02010609000101010101" pitchFamily="49" charset="-122"/>
                <a:ea typeface="迷你简菱心" panose="02010609000101010101" pitchFamily="49" charset="-122"/>
                <a:cs typeface="+mn-ea"/>
                <a:sym typeface="+mn-lt"/>
              </a:rPr>
              <a:t>活动策划</a:t>
            </a:r>
          </a:p>
        </p:txBody>
      </p:sp>
      <p:sp>
        <p:nvSpPr>
          <p:cNvPr id="12" name="MH_Text_1"/>
          <p:cNvSpPr/>
          <p:nvPr>
            <p:custDataLst>
              <p:tags r:id="R2e2e42d3c4914beb"/>
            </p:custDataLst>
          </p:nvPr>
        </p:nvSpPr>
        <p:spPr>
          <a:xfrm>
            <a:off x="862209" y="3763236"/>
            <a:ext cx="3110956"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13" name="KSO_GT1"/>
          <p:cNvSpPr/>
          <p:nvPr>
            <p:custDataLst>
              <p:tags r:id="Rac9638b37f984ba8"/>
            </p:custDataLst>
          </p:nvPr>
        </p:nvSpPr>
        <p:spPr>
          <a:xfrm>
            <a:off x="4583038" y="4900489"/>
            <a:ext cx="879094" cy="860027"/>
          </a:xfrm>
          <a:prstGeom prst="ellipse">
            <a:avLst/>
          </a:prstGeom>
          <a:solidFill>
            <a:srgbClr val="F37165"/>
          </a:solidFill>
          <a:ln>
            <a:noFill/>
          </a:ln>
          <a:effectLst>
            <a:outerShdw blurRad="63500" algn="ctr" rotWithShape="0">
              <a:prstClr val="black">
                <a:alpha val="40000"/>
              </a:prstClr>
            </a:outerShdw>
          </a:effectLst>
        </p:spPr>
        <p:txBody>
          <a:bodyPr anchor="ctr"/>
          <a:lstStyle/>
          <a:p>
            <a:pPr algn="ctr">
              <a:defRPr/>
            </a:pPr>
            <a:r>
              <a:rPr lang="en-US" altLang="zh-CN" sz="4400" kern="0" dirty="0">
                <a:solidFill>
                  <a:schemeClr val="bg1"/>
                </a:solidFill>
                <a:latin typeface="Impact" panose="020B0806030902050204" pitchFamily="34" charset="0"/>
              </a:rPr>
              <a:t>3</a:t>
            </a:r>
          </a:p>
        </p:txBody>
      </p:sp>
      <p:sp>
        <p:nvSpPr>
          <p:cNvPr id="14" name="KSO_Shape"/>
          <p:cNvSpPr/>
          <p:nvPr/>
        </p:nvSpPr>
        <p:spPr>
          <a:xfrm rot="10800000">
            <a:off x="4010766" y="5072552"/>
            <a:ext cx="462729" cy="526019"/>
          </a:xfrm>
          <a:custGeom>
            <a:avLst/>
            <a:gdLst>
              <a:gd name="connsiteX0" fmla="*/ 11412 w 382092"/>
              <a:gd name="connsiteY0" fmla="*/ 2121 h 433925"/>
              <a:gd name="connsiteX1" fmla="*/ 35833 w 382092"/>
              <a:gd name="connsiteY1" fmla="*/ 5298 h 433925"/>
              <a:gd name="connsiteX2" fmla="*/ 56322 w 382092"/>
              <a:gd name="connsiteY2" fmla="*/ 17883 h 433925"/>
              <a:gd name="connsiteX3" fmla="*/ 205589 w 382092"/>
              <a:gd name="connsiteY3" fmla="*/ 115521 h 433925"/>
              <a:gd name="connsiteX4" fmla="*/ 361911 w 382092"/>
              <a:gd name="connsiteY4" fmla="*/ 194867 h 433925"/>
              <a:gd name="connsiteX5" fmla="*/ 367130 w 382092"/>
              <a:gd name="connsiteY5" fmla="*/ 197694 h 433925"/>
              <a:gd name="connsiteX6" fmla="*/ 381994 w 382092"/>
              <a:gd name="connsiteY6" fmla="*/ 217811 h 433925"/>
              <a:gd name="connsiteX7" fmla="*/ 382092 w 382092"/>
              <a:gd name="connsiteY7" fmla="*/ 218368 h 433925"/>
              <a:gd name="connsiteX8" fmla="*/ 367130 w 382092"/>
              <a:gd name="connsiteY8" fmla="*/ 237929 h 433925"/>
              <a:gd name="connsiteX9" fmla="*/ 345987 w 382092"/>
              <a:gd name="connsiteY9" fmla="*/ 249379 h 433925"/>
              <a:gd name="connsiteX10" fmla="*/ 186801 w 382092"/>
              <a:gd name="connsiteY10" fmla="*/ 329828 h 433925"/>
              <a:gd name="connsiteX11" fmla="*/ 39920 w 382092"/>
              <a:gd name="connsiteY11" fmla="*/ 425537 h 433925"/>
              <a:gd name="connsiteX12" fmla="*/ 34863 w 382092"/>
              <a:gd name="connsiteY12" fmla="*/ 428643 h 433925"/>
              <a:gd name="connsiteX13" fmla="*/ 10008 w 382092"/>
              <a:gd name="connsiteY13" fmla="*/ 431456 h 433925"/>
              <a:gd name="connsiteX14" fmla="*/ 9477 w 382092"/>
              <a:gd name="connsiteY14" fmla="*/ 431264 h 433925"/>
              <a:gd name="connsiteX15" fmla="*/ 18 w 382092"/>
              <a:gd name="connsiteY15" fmla="*/ 408526 h 433925"/>
              <a:gd name="connsiteX16" fmla="*/ 673 w 382092"/>
              <a:gd name="connsiteY16" fmla="*/ 384490 h 433925"/>
              <a:gd name="connsiteX17" fmla="*/ 10596 w 382092"/>
              <a:gd name="connsiteY17" fmla="*/ 206399 h 433925"/>
              <a:gd name="connsiteX18" fmla="*/ 1150 w 382092"/>
              <a:gd name="connsiteY18" fmla="*/ 31349 h 433925"/>
              <a:gd name="connsiteX19" fmla="*/ 989 w 382092"/>
              <a:gd name="connsiteY19" fmla="*/ 25415 h 433925"/>
              <a:gd name="connsiteX20" fmla="*/ 10979 w 382092"/>
              <a:gd name="connsiteY20" fmla="*/ 2485 h 433925"/>
              <a:gd name="connsiteX21" fmla="*/ 11412 w 382092"/>
              <a:gd name="connsiteY21" fmla="*/ 2121 h 43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2092" h="433925">
                <a:moveTo>
                  <a:pt x="11412" y="2121"/>
                </a:moveTo>
                <a:cubicBezTo>
                  <a:pt x="17544" y="-1419"/>
                  <a:pt x="26168" y="-640"/>
                  <a:pt x="35833" y="5298"/>
                </a:cubicBezTo>
                <a:lnTo>
                  <a:pt x="56322" y="17883"/>
                </a:lnTo>
                <a:cubicBezTo>
                  <a:pt x="84614" y="36254"/>
                  <a:pt x="154657" y="86023"/>
                  <a:pt x="205589" y="115521"/>
                </a:cubicBezTo>
                <a:cubicBezTo>
                  <a:pt x="256520" y="145018"/>
                  <a:pt x="334988" y="181171"/>
                  <a:pt x="361911" y="194867"/>
                </a:cubicBezTo>
                <a:lnTo>
                  <a:pt x="367130" y="197694"/>
                </a:lnTo>
                <a:cubicBezTo>
                  <a:pt x="377367" y="203236"/>
                  <a:pt x="382351" y="210548"/>
                  <a:pt x="381994" y="217811"/>
                </a:cubicBezTo>
                <a:cubicBezTo>
                  <a:pt x="382088" y="217995"/>
                  <a:pt x="382092" y="218182"/>
                  <a:pt x="382092" y="218368"/>
                </a:cubicBezTo>
                <a:cubicBezTo>
                  <a:pt x="382092" y="225447"/>
                  <a:pt x="377104" y="232527"/>
                  <a:pt x="367130" y="237929"/>
                </a:cubicBezTo>
                <a:lnTo>
                  <a:pt x="345987" y="249379"/>
                </a:lnTo>
                <a:cubicBezTo>
                  <a:pt x="315932" y="264696"/>
                  <a:pt x="237812" y="300468"/>
                  <a:pt x="186801" y="329828"/>
                </a:cubicBezTo>
                <a:cubicBezTo>
                  <a:pt x="135790" y="359187"/>
                  <a:pt x="65243" y="409068"/>
                  <a:pt x="39920" y="425537"/>
                </a:cubicBezTo>
                <a:lnTo>
                  <a:pt x="34863" y="428643"/>
                </a:lnTo>
                <a:cubicBezTo>
                  <a:pt x="24944" y="434737"/>
                  <a:pt x="16121" y="435397"/>
                  <a:pt x="10008" y="431456"/>
                </a:cubicBezTo>
                <a:cubicBezTo>
                  <a:pt x="9802" y="431446"/>
                  <a:pt x="9638" y="431357"/>
                  <a:pt x="9477" y="431264"/>
                </a:cubicBezTo>
                <a:cubicBezTo>
                  <a:pt x="3346" y="427724"/>
                  <a:pt x="-292" y="419865"/>
                  <a:pt x="18" y="408526"/>
                </a:cubicBezTo>
                <a:lnTo>
                  <a:pt x="673" y="384490"/>
                </a:lnTo>
                <a:cubicBezTo>
                  <a:pt x="2435" y="350802"/>
                  <a:pt x="10516" y="265256"/>
                  <a:pt x="10596" y="206399"/>
                </a:cubicBezTo>
                <a:cubicBezTo>
                  <a:pt x="10676" y="147542"/>
                  <a:pt x="2751" y="61513"/>
                  <a:pt x="1150" y="31349"/>
                </a:cubicBezTo>
                <a:lnTo>
                  <a:pt x="989" y="25415"/>
                </a:lnTo>
                <a:cubicBezTo>
                  <a:pt x="671" y="13779"/>
                  <a:pt x="4511" y="5807"/>
                  <a:pt x="10979" y="2485"/>
                </a:cubicBezTo>
                <a:cubicBezTo>
                  <a:pt x="11092" y="2310"/>
                  <a:pt x="11252" y="2214"/>
                  <a:pt x="11412" y="2121"/>
                </a:cubicBezTo>
                <a:close/>
              </a:path>
            </a:pathLst>
          </a:cu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1400">
              <a:solidFill>
                <a:srgbClr val="FFFFFF"/>
              </a:solidFill>
              <a:latin typeface="Impact" panose="020B0806030902050204" pitchFamily="34" charset="0"/>
            </a:endParaRPr>
          </a:p>
        </p:txBody>
      </p:sp>
      <p:sp>
        <p:nvSpPr>
          <p:cNvPr id="15" name="MH_Text_1"/>
          <p:cNvSpPr/>
          <p:nvPr>
            <p:custDataLst>
              <p:tags r:id="R7f857de77f3243f9"/>
            </p:custDataLst>
          </p:nvPr>
        </p:nvSpPr>
        <p:spPr>
          <a:xfrm>
            <a:off x="1285624" y="4891464"/>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r">
              <a:lnSpc>
                <a:spcPct val="120000"/>
              </a:lnSpc>
              <a:buClr>
                <a:schemeClr val="accent1"/>
              </a:buClr>
            </a:pPr>
            <a:r>
              <a:rPr lang="zh-CN" altLang="en-US" sz="1900" dirty="0">
                <a:solidFill>
                  <a:srgbClr val="F37165"/>
                </a:solidFill>
                <a:latin typeface="迷你简菱心" panose="02010609000101010101" pitchFamily="49" charset="-122"/>
                <a:ea typeface="迷你简菱心" panose="02010609000101010101" pitchFamily="49" charset="-122"/>
                <a:cs typeface="+mn-ea"/>
                <a:sym typeface="+mn-lt"/>
              </a:rPr>
              <a:t>活动策划</a:t>
            </a:r>
          </a:p>
        </p:txBody>
      </p:sp>
      <p:sp>
        <p:nvSpPr>
          <p:cNvPr id="16" name="MH_Text_1"/>
          <p:cNvSpPr/>
          <p:nvPr>
            <p:custDataLst>
              <p:tags r:id="R35b6a44746954682"/>
            </p:custDataLst>
          </p:nvPr>
        </p:nvSpPr>
        <p:spPr>
          <a:xfrm>
            <a:off x="862209" y="5298563"/>
            <a:ext cx="3110956"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17" name="KSO_GT1"/>
          <p:cNvSpPr/>
          <p:nvPr>
            <p:custDataLst>
              <p:tags r:id="Rf8b6414d6606473f"/>
            </p:custDataLst>
          </p:nvPr>
        </p:nvSpPr>
        <p:spPr>
          <a:xfrm>
            <a:off x="6582236" y="2170241"/>
            <a:ext cx="879094" cy="860027"/>
          </a:xfrm>
          <a:prstGeom prst="ellipse">
            <a:avLst/>
          </a:prstGeom>
          <a:solidFill>
            <a:srgbClr val="64C9AA"/>
          </a:solidFill>
          <a:ln>
            <a:noFill/>
          </a:ln>
          <a:effectLst>
            <a:outerShdw blurRad="63500" algn="ctr" rotWithShape="0">
              <a:prstClr val="black">
                <a:alpha val="40000"/>
              </a:prstClr>
            </a:outerShdw>
          </a:effectLst>
        </p:spPr>
        <p:txBody>
          <a:bodyPr anchor="ctr"/>
          <a:lstStyle/>
          <a:p>
            <a:pPr algn="ctr">
              <a:defRPr/>
            </a:pPr>
            <a:r>
              <a:rPr lang="en-US" altLang="zh-CN" sz="4400" kern="0" dirty="0">
                <a:solidFill>
                  <a:schemeClr val="bg1"/>
                </a:solidFill>
                <a:latin typeface="Impact" panose="020B0806030902050204" pitchFamily="34" charset="0"/>
              </a:rPr>
              <a:t>4</a:t>
            </a:r>
          </a:p>
        </p:txBody>
      </p:sp>
      <p:sp>
        <p:nvSpPr>
          <p:cNvPr id="18" name="KSO_Shape"/>
          <p:cNvSpPr/>
          <p:nvPr/>
        </p:nvSpPr>
        <p:spPr>
          <a:xfrm>
            <a:off x="7570854" y="2346083"/>
            <a:ext cx="462729" cy="526019"/>
          </a:xfrm>
          <a:custGeom>
            <a:avLst/>
            <a:gdLst>
              <a:gd name="connsiteX0" fmla="*/ 11412 w 382092"/>
              <a:gd name="connsiteY0" fmla="*/ 2121 h 433925"/>
              <a:gd name="connsiteX1" fmla="*/ 35833 w 382092"/>
              <a:gd name="connsiteY1" fmla="*/ 5298 h 433925"/>
              <a:gd name="connsiteX2" fmla="*/ 56322 w 382092"/>
              <a:gd name="connsiteY2" fmla="*/ 17883 h 433925"/>
              <a:gd name="connsiteX3" fmla="*/ 205589 w 382092"/>
              <a:gd name="connsiteY3" fmla="*/ 115521 h 433925"/>
              <a:gd name="connsiteX4" fmla="*/ 361911 w 382092"/>
              <a:gd name="connsiteY4" fmla="*/ 194867 h 433925"/>
              <a:gd name="connsiteX5" fmla="*/ 367130 w 382092"/>
              <a:gd name="connsiteY5" fmla="*/ 197694 h 433925"/>
              <a:gd name="connsiteX6" fmla="*/ 381994 w 382092"/>
              <a:gd name="connsiteY6" fmla="*/ 217811 h 433925"/>
              <a:gd name="connsiteX7" fmla="*/ 382092 w 382092"/>
              <a:gd name="connsiteY7" fmla="*/ 218368 h 433925"/>
              <a:gd name="connsiteX8" fmla="*/ 367130 w 382092"/>
              <a:gd name="connsiteY8" fmla="*/ 237929 h 433925"/>
              <a:gd name="connsiteX9" fmla="*/ 345987 w 382092"/>
              <a:gd name="connsiteY9" fmla="*/ 249379 h 433925"/>
              <a:gd name="connsiteX10" fmla="*/ 186801 w 382092"/>
              <a:gd name="connsiteY10" fmla="*/ 329828 h 433925"/>
              <a:gd name="connsiteX11" fmla="*/ 39920 w 382092"/>
              <a:gd name="connsiteY11" fmla="*/ 425537 h 433925"/>
              <a:gd name="connsiteX12" fmla="*/ 34863 w 382092"/>
              <a:gd name="connsiteY12" fmla="*/ 428643 h 433925"/>
              <a:gd name="connsiteX13" fmla="*/ 10008 w 382092"/>
              <a:gd name="connsiteY13" fmla="*/ 431456 h 433925"/>
              <a:gd name="connsiteX14" fmla="*/ 9477 w 382092"/>
              <a:gd name="connsiteY14" fmla="*/ 431264 h 433925"/>
              <a:gd name="connsiteX15" fmla="*/ 18 w 382092"/>
              <a:gd name="connsiteY15" fmla="*/ 408526 h 433925"/>
              <a:gd name="connsiteX16" fmla="*/ 673 w 382092"/>
              <a:gd name="connsiteY16" fmla="*/ 384490 h 433925"/>
              <a:gd name="connsiteX17" fmla="*/ 10596 w 382092"/>
              <a:gd name="connsiteY17" fmla="*/ 206399 h 433925"/>
              <a:gd name="connsiteX18" fmla="*/ 1150 w 382092"/>
              <a:gd name="connsiteY18" fmla="*/ 31349 h 433925"/>
              <a:gd name="connsiteX19" fmla="*/ 989 w 382092"/>
              <a:gd name="connsiteY19" fmla="*/ 25415 h 433925"/>
              <a:gd name="connsiteX20" fmla="*/ 10979 w 382092"/>
              <a:gd name="connsiteY20" fmla="*/ 2485 h 433925"/>
              <a:gd name="connsiteX21" fmla="*/ 11412 w 382092"/>
              <a:gd name="connsiteY21" fmla="*/ 2121 h 43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2092" h="433925">
                <a:moveTo>
                  <a:pt x="11412" y="2121"/>
                </a:moveTo>
                <a:cubicBezTo>
                  <a:pt x="17544" y="-1419"/>
                  <a:pt x="26168" y="-640"/>
                  <a:pt x="35833" y="5298"/>
                </a:cubicBezTo>
                <a:lnTo>
                  <a:pt x="56322" y="17883"/>
                </a:lnTo>
                <a:cubicBezTo>
                  <a:pt x="84614" y="36254"/>
                  <a:pt x="154657" y="86023"/>
                  <a:pt x="205589" y="115521"/>
                </a:cubicBezTo>
                <a:cubicBezTo>
                  <a:pt x="256520" y="145018"/>
                  <a:pt x="334988" y="181171"/>
                  <a:pt x="361911" y="194867"/>
                </a:cubicBezTo>
                <a:lnTo>
                  <a:pt x="367130" y="197694"/>
                </a:lnTo>
                <a:cubicBezTo>
                  <a:pt x="377367" y="203236"/>
                  <a:pt x="382351" y="210548"/>
                  <a:pt x="381994" y="217811"/>
                </a:cubicBezTo>
                <a:cubicBezTo>
                  <a:pt x="382088" y="217995"/>
                  <a:pt x="382092" y="218182"/>
                  <a:pt x="382092" y="218368"/>
                </a:cubicBezTo>
                <a:cubicBezTo>
                  <a:pt x="382092" y="225447"/>
                  <a:pt x="377104" y="232527"/>
                  <a:pt x="367130" y="237929"/>
                </a:cubicBezTo>
                <a:lnTo>
                  <a:pt x="345987" y="249379"/>
                </a:lnTo>
                <a:cubicBezTo>
                  <a:pt x="315932" y="264696"/>
                  <a:pt x="237812" y="300468"/>
                  <a:pt x="186801" y="329828"/>
                </a:cubicBezTo>
                <a:cubicBezTo>
                  <a:pt x="135790" y="359187"/>
                  <a:pt x="65243" y="409068"/>
                  <a:pt x="39920" y="425537"/>
                </a:cubicBezTo>
                <a:lnTo>
                  <a:pt x="34863" y="428643"/>
                </a:lnTo>
                <a:cubicBezTo>
                  <a:pt x="24944" y="434737"/>
                  <a:pt x="16121" y="435397"/>
                  <a:pt x="10008" y="431456"/>
                </a:cubicBezTo>
                <a:cubicBezTo>
                  <a:pt x="9802" y="431446"/>
                  <a:pt x="9638" y="431357"/>
                  <a:pt x="9477" y="431264"/>
                </a:cubicBezTo>
                <a:cubicBezTo>
                  <a:pt x="3346" y="427724"/>
                  <a:pt x="-292" y="419865"/>
                  <a:pt x="18" y="408526"/>
                </a:cubicBezTo>
                <a:lnTo>
                  <a:pt x="673" y="384490"/>
                </a:lnTo>
                <a:cubicBezTo>
                  <a:pt x="2435" y="350802"/>
                  <a:pt x="10516" y="265256"/>
                  <a:pt x="10596" y="206399"/>
                </a:cubicBezTo>
                <a:cubicBezTo>
                  <a:pt x="10676" y="147542"/>
                  <a:pt x="2751" y="61513"/>
                  <a:pt x="1150" y="31349"/>
                </a:cubicBezTo>
                <a:lnTo>
                  <a:pt x="989" y="25415"/>
                </a:lnTo>
                <a:cubicBezTo>
                  <a:pt x="671" y="13779"/>
                  <a:pt x="4511" y="5807"/>
                  <a:pt x="10979" y="2485"/>
                </a:cubicBezTo>
                <a:cubicBezTo>
                  <a:pt x="11092" y="2310"/>
                  <a:pt x="11252" y="2214"/>
                  <a:pt x="11412" y="2121"/>
                </a:cubicBezTo>
                <a:close/>
              </a:path>
            </a:pathLst>
          </a:custGeom>
          <a:solidFill>
            <a:srgbClr val="64C9A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1400">
              <a:solidFill>
                <a:srgbClr val="FFFFFF"/>
              </a:solidFill>
              <a:latin typeface="Impact" panose="020B0806030902050204" pitchFamily="34" charset="0"/>
            </a:endParaRPr>
          </a:p>
        </p:txBody>
      </p:sp>
      <p:sp>
        <p:nvSpPr>
          <p:cNvPr id="19" name="MH_Text_1"/>
          <p:cNvSpPr/>
          <p:nvPr>
            <p:custDataLst>
              <p:tags r:id="R33a5f3de20634c0f"/>
            </p:custDataLst>
          </p:nvPr>
        </p:nvSpPr>
        <p:spPr>
          <a:xfrm>
            <a:off x="8202635" y="1807966"/>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20000"/>
              </a:lnSpc>
              <a:buClr>
                <a:schemeClr val="accent4"/>
              </a:buClr>
            </a:pPr>
            <a:r>
              <a:rPr lang="zh-CN" altLang="en-US" sz="1900" dirty="0">
                <a:solidFill>
                  <a:srgbClr val="64C9AA"/>
                </a:solidFill>
                <a:latin typeface="迷你简菱心" panose="02010609000101010101" pitchFamily="49" charset="-122"/>
                <a:ea typeface="迷你简菱心" panose="02010609000101010101" pitchFamily="49" charset="-122"/>
                <a:cs typeface="+mn-ea"/>
                <a:sym typeface="+mn-lt"/>
              </a:rPr>
              <a:t>活动策划</a:t>
            </a:r>
          </a:p>
        </p:txBody>
      </p:sp>
      <p:sp>
        <p:nvSpPr>
          <p:cNvPr id="20" name="MH_Text_1"/>
          <p:cNvSpPr/>
          <p:nvPr>
            <p:custDataLst>
              <p:tags r:id="Rfaff83c77b4f49df"/>
            </p:custDataLst>
          </p:nvPr>
        </p:nvSpPr>
        <p:spPr>
          <a:xfrm>
            <a:off x="8202635" y="2215065"/>
            <a:ext cx="3110956"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21" name="KSO_GT1"/>
          <p:cNvSpPr/>
          <p:nvPr>
            <p:custDataLst>
              <p:tags r:id="R57383a7587294c57"/>
            </p:custDataLst>
          </p:nvPr>
        </p:nvSpPr>
        <p:spPr>
          <a:xfrm>
            <a:off x="6558334" y="3566891"/>
            <a:ext cx="879094" cy="860027"/>
          </a:xfrm>
          <a:prstGeom prst="ellipse">
            <a:avLst/>
          </a:prstGeom>
          <a:solidFill>
            <a:srgbClr val="338AB8"/>
          </a:solidFill>
          <a:ln>
            <a:noFill/>
          </a:ln>
          <a:effectLst>
            <a:outerShdw blurRad="63500" algn="ctr" rotWithShape="0">
              <a:prstClr val="black">
                <a:alpha val="40000"/>
              </a:prstClr>
            </a:outerShdw>
          </a:effectLst>
        </p:spPr>
        <p:txBody>
          <a:bodyPr anchor="ctr"/>
          <a:lstStyle/>
          <a:p>
            <a:pPr algn="ctr">
              <a:defRPr/>
            </a:pPr>
            <a:r>
              <a:rPr lang="en-US" altLang="zh-CN" sz="4400" kern="0" dirty="0">
                <a:solidFill>
                  <a:schemeClr val="bg1"/>
                </a:solidFill>
                <a:latin typeface="Impact" panose="020B0806030902050204" pitchFamily="34" charset="0"/>
              </a:rPr>
              <a:t>5</a:t>
            </a:r>
          </a:p>
        </p:txBody>
      </p:sp>
      <p:sp>
        <p:nvSpPr>
          <p:cNvPr id="22" name="KSO_Shape"/>
          <p:cNvSpPr/>
          <p:nvPr/>
        </p:nvSpPr>
        <p:spPr>
          <a:xfrm>
            <a:off x="7570854" y="3742283"/>
            <a:ext cx="462729" cy="526019"/>
          </a:xfrm>
          <a:custGeom>
            <a:avLst/>
            <a:gdLst>
              <a:gd name="connsiteX0" fmla="*/ 11412 w 382092"/>
              <a:gd name="connsiteY0" fmla="*/ 2121 h 433925"/>
              <a:gd name="connsiteX1" fmla="*/ 35833 w 382092"/>
              <a:gd name="connsiteY1" fmla="*/ 5298 h 433925"/>
              <a:gd name="connsiteX2" fmla="*/ 56322 w 382092"/>
              <a:gd name="connsiteY2" fmla="*/ 17883 h 433925"/>
              <a:gd name="connsiteX3" fmla="*/ 205589 w 382092"/>
              <a:gd name="connsiteY3" fmla="*/ 115521 h 433925"/>
              <a:gd name="connsiteX4" fmla="*/ 361911 w 382092"/>
              <a:gd name="connsiteY4" fmla="*/ 194867 h 433925"/>
              <a:gd name="connsiteX5" fmla="*/ 367130 w 382092"/>
              <a:gd name="connsiteY5" fmla="*/ 197694 h 433925"/>
              <a:gd name="connsiteX6" fmla="*/ 381994 w 382092"/>
              <a:gd name="connsiteY6" fmla="*/ 217811 h 433925"/>
              <a:gd name="connsiteX7" fmla="*/ 382092 w 382092"/>
              <a:gd name="connsiteY7" fmla="*/ 218368 h 433925"/>
              <a:gd name="connsiteX8" fmla="*/ 367130 w 382092"/>
              <a:gd name="connsiteY8" fmla="*/ 237929 h 433925"/>
              <a:gd name="connsiteX9" fmla="*/ 345987 w 382092"/>
              <a:gd name="connsiteY9" fmla="*/ 249379 h 433925"/>
              <a:gd name="connsiteX10" fmla="*/ 186801 w 382092"/>
              <a:gd name="connsiteY10" fmla="*/ 329828 h 433925"/>
              <a:gd name="connsiteX11" fmla="*/ 39920 w 382092"/>
              <a:gd name="connsiteY11" fmla="*/ 425537 h 433925"/>
              <a:gd name="connsiteX12" fmla="*/ 34863 w 382092"/>
              <a:gd name="connsiteY12" fmla="*/ 428643 h 433925"/>
              <a:gd name="connsiteX13" fmla="*/ 10008 w 382092"/>
              <a:gd name="connsiteY13" fmla="*/ 431456 h 433925"/>
              <a:gd name="connsiteX14" fmla="*/ 9477 w 382092"/>
              <a:gd name="connsiteY14" fmla="*/ 431264 h 433925"/>
              <a:gd name="connsiteX15" fmla="*/ 18 w 382092"/>
              <a:gd name="connsiteY15" fmla="*/ 408526 h 433925"/>
              <a:gd name="connsiteX16" fmla="*/ 673 w 382092"/>
              <a:gd name="connsiteY16" fmla="*/ 384490 h 433925"/>
              <a:gd name="connsiteX17" fmla="*/ 10596 w 382092"/>
              <a:gd name="connsiteY17" fmla="*/ 206399 h 433925"/>
              <a:gd name="connsiteX18" fmla="*/ 1150 w 382092"/>
              <a:gd name="connsiteY18" fmla="*/ 31349 h 433925"/>
              <a:gd name="connsiteX19" fmla="*/ 989 w 382092"/>
              <a:gd name="connsiteY19" fmla="*/ 25415 h 433925"/>
              <a:gd name="connsiteX20" fmla="*/ 10979 w 382092"/>
              <a:gd name="connsiteY20" fmla="*/ 2485 h 433925"/>
              <a:gd name="connsiteX21" fmla="*/ 11412 w 382092"/>
              <a:gd name="connsiteY21" fmla="*/ 2121 h 43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2092" h="433925">
                <a:moveTo>
                  <a:pt x="11412" y="2121"/>
                </a:moveTo>
                <a:cubicBezTo>
                  <a:pt x="17544" y="-1419"/>
                  <a:pt x="26168" y="-640"/>
                  <a:pt x="35833" y="5298"/>
                </a:cubicBezTo>
                <a:lnTo>
                  <a:pt x="56322" y="17883"/>
                </a:lnTo>
                <a:cubicBezTo>
                  <a:pt x="84614" y="36254"/>
                  <a:pt x="154657" y="86023"/>
                  <a:pt x="205589" y="115521"/>
                </a:cubicBezTo>
                <a:cubicBezTo>
                  <a:pt x="256520" y="145018"/>
                  <a:pt x="334988" y="181171"/>
                  <a:pt x="361911" y="194867"/>
                </a:cubicBezTo>
                <a:lnTo>
                  <a:pt x="367130" y="197694"/>
                </a:lnTo>
                <a:cubicBezTo>
                  <a:pt x="377367" y="203236"/>
                  <a:pt x="382351" y="210548"/>
                  <a:pt x="381994" y="217811"/>
                </a:cubicBezTo>
                <a:cubicBezTo>
                  <a:pt x="382088" y="217995"/>
                  <a:pt x="382092" y="218182"/>
                  <a:pt x="382092" y="218368"/>
                </a:cubicBezTo>
                <a:cubicBezTo>
                  <a:pt x="382092" y="225447"/>
                  <a:pt x="377104" y="232527"/>
                  <a:pt x="367130" y="237929"/>
                </a:cubicBezTo>
                <a:lnTo>
                  <a:pt x="345987" y="249379"/>
                </a:lnTo>
                <a:cubicBezTo>
                  <a:pt x="315932" y="264696"/>
                  <a:pt x="237812" y="300468"/>
                  <a:pt x="186801" y="329828"/>
                </a:cubicBezTo>
                <a:cubicBezTo>
                  <a:pt x="135790" y="359187"/>
                  <a:pt x="65243" y="409068"/>
                  <a:pt x="39920" y="425537"/>
                </a:cubicBezTo>
                <a:lnTo>
                  <a:pt x="34863" y="428643"/>
                </a:lnTo>
                <a:cubicBezTo>
                  <a:pt x="24944" y="434737"/>
                  <a:pt x="16121" y="435397"/>
                  <a:pt x="10008" y="431456"/>
                </a:cubicBezTo>
                <a:cubicBezTo>
                  <a:pt x="9802" y="431446"/>
                  <a:pt x="9638" y="431357"/>
                  <a:pt x="9477" y="431264"/>
                </a:cubicBezTo>
                <a:cubicBezTo>
                  <a:pt x="3346" y="427724"/>
                  <a:pt x="-292" y="419865"/>
                  <a:pt x="18" y="408526"/>
                </a:cubicBezTo>
                <a:lnTo>
                  <a:pt x="673" y="384490"/>
                </a:lnTo>
                <a:cubicBezTo>
                  <a:pt x="2435" y="350802"/>
                  <a:pt x="10516" y="265256"/>
                  <a:pt x="10596" y="206399"/>
                </a:cubicBezTo>
                <a:cubicBezTo>
                  <a:pt x="10676" y="147542"/>
                  <a:pt x="2751" y="61513"/>
                  <a:pt x="1150" y="31349"/>
                </a:cubicBezTo>
                <a:lnTo>
                  <a:pt x="989" y="25415"/>
                </a:lnTo>
                <a:cubicBezTo>
                  <a:pt x="671" y="13779"/>
                  <a:pt x="4511" y="5807"/>
                  <a:pt x="10979" y="2485"/>
                </a:cubicBezTo>
                <a:cubicBezTo>
                  <a:pt x="11092" y="2310"/>
                  <a:pt x="11252" y="2214"/>
                  <a:pt x="11412" y="2121"/>
                </a:cubicBezTo>
                <a:close/>
              </a:path>
            </a:pathLst>
          </a:custGeom>
          <a:solidFill>
            <a:srgbClr val="338AB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1400">
              <a:solidFill>
                <a:srgbClr val="338AB8"/>
              </a:solidFill>
              <a:latin typeface="Impact" panose="020B0806030902050204" pitchFamily="34" charset="0"/>
            </a:endParaRPr>
          </a:p>
        </p:txBody>
      </p:sp>
      <p:sp>
        <p:nvSpPr>
          <p:cNvPr id="23" name="MH_Text_1"/>
          <p:cNvSpPr/>
          <p:nvPr>
            <p:custDataLst>
              <p:tags r:id="Rcba216a823ee4fca"/>
            </p:custDataLst>
          </p:nvPr>
        </p:nvSpPr>
        <p:spPr>
          <a:xfrm>
            <a:off x="8202635" y="3290427"/>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20000"/>
              </a:lnSpc>
              <a:buClr>
                <a:schemeClr val="accent4"/>
              </a:buClr>
            </a:pPr>
            <a:r>
              <a:rPr lang="zh-CN" altLang="en-US" sz="1900" dirty="0">
                <a:solidFill>
                  <a:srgbClr val="338AB8"/>
                </a:solidFill>
                <a:latin typeface="迷你简菱心" panose="02010609000101010101" pitchFamily="49" charset="-122"/>
                <a:ea typeface="迷你简菱心" panose="02010609000101010101" pitchFamily="49" charset="-122"/>
                <a:cs typeface="+mn-ea"/>
                <a:sym typeface="+mn-lt"/>
              </a:rPr>
              <a:t>活动策划</a:t>
            </a:r>
          </a:p>
        </p:txBody>
      </p:sp>
      <p:sp>
        <p:nvSpPr>
          <p:cNvPr id="24" name="MH_Text_1"/>
          <p:cNvSpPr/>
          <p:nvPr>
            <p:custDataLst>
              <p:tags r:id="Re592787395e742b6"/>
            </p:custDataLst>
          </p:nvPr>
        </p:nvSpPr>
        <p:spPr>
          <a:xfrm>
            <a:off x="8202635" y="3697526"/>
            <a:ext cx="3110956"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
        <p:nvSpPr>
          <p:cNvPr id="25" name="KSO_GT1"/>
          <p:cNvSpPr/>
          <p:nvPr>
            <p:custDataLst>
              <p:tags r:id="Rdbec132be54a48a7"/>
            </p:custDataLst>
          </p:nvPr>
        </p:nvSpPr>
        <p:spPr>
          <a:xfrm>
            <a:off x="6582236" y="4905551"/>
            <a:ext cx="879094" cy="860027"/>
          </a:xfrm>
          <a:prstGeom prst="ellipse">
            <a:avLst/>
          </a:prstGeom>
          <a:solidFill>
            <a:srgbClr val="F37165"/>
          </a:solidFill>
          <a:ln>
            <a:noFill/>
          </a:ln>
          <a:effectLst>
            <a:outerShdw blurRad="63500" algn="ctr" rotWithShape="0">
              <a:prstClr val="black">
                <a:alpha val="40000"/>
              </a:prstClr>
            </a:outerShdw>
          </a:effectLst>
        </p:spPr>
        <p:txBody>
          <a:bodyPr anchor="ctr"/>
          <a:lstStyle/>
          <a:p>
            <a:pPr algn="ctr">
              <a:defRPr/>
            </a:pPr>
            <a:r>
              <a:rPr lang="en-US" altLang="zh-CN" sz="4400" kern="0" dirty="0">
                <a:solidFill>
                  <a:schemeClr val="bg1"/>
                </a:solidFill>
                <a:latin typeface="Impact" panose="020B0806030902050204" pitchFamily="34" charset="0"/>
              </a:rPr>
              <a:t>6</a:t>
            </a:r>
          </a:p>
        </p:txBody>
      </p:sp>
      <p:sp>
        <p:nvSpPr>
          <p:cNvPr id="26" name="KSO_Shape"/>
          <p:cNvSpPr/>
          <p:nvPr/>
        </p:nvSpPr>
        <p:spPr>
          <a:xfrm>
            <a:off x="7570854" y="5072554"/>
            <a:ext cx="462729" cy="526019"/>
          </a:xfrm>
          <a:custGeom>
            <a:avLst/>
            <a:gdLst>
              <a:gd name="connsiteX0" fmla="*/ 11412 w 382092"/>
              <a:gd name="connsiteY0" fmla="*/ 2121 h 433925"/>
              <a:gd name="connsiteX1" fmla="*/ 35833 w 382092"/>
              <a:gd name="connsiteY1" fmla="*/ 5298 h 433925"/>
              <a:gd name="connsiteX2" fmla="*/ 56322 w 382092"/>
              <a:gd name="connsiteY2" fmla="*/ 17883 h 433925"/>
              <a:gd name="connsiteX3" fmla="*/ 205589 w 382092"/>
              <a:gd name="connsiteY3" fmla="*/ 115521 h 433925"/>
              <a:gd name="connsiteX4" fmla="*/ 361911 w 382092"/>
              <a:gd name="connsiteY4" fmla="*/ 194867 h 433925"/>
              <a:gd name="connsiteX5" fmla="*/ 367130 w 382092"/>
              <a:gd name="connsiteY5" fmla="*/ 197694 h 433925"/>
              <a:gd name="connsiteX6" fmla="*/ 381994 w 382092"/>
              <a:gd name="connsiteY6" fmla="*/ 217811 h 433925"/>
              <a:gd name="connsiteX7" fmla="*/ 382092 w 382092"/>
              <a:gd name="connsiteY7" fmla="*/ 218368 h 433925"/>
              <a:gd name="connsiteX8" fmla="*/ 367130 w 382092"/>
              <a:gd name="connsiteY8" fmla="*/ 237929 h 433925"/>
              <a:gd name="connsiteX9" fmla="*/ 345987 w 382092"/>
              <a:gd name="connsiteY9" fmla="*/ 249379 h 433925"/>
              <a:gd name="connsiteX10" fmla="*/ 186801 w 382092"/>
              <a:gd name="connsiteY10" fmla="*/ 329828 h 433925"/>
              <a:gd name="connsiteX11" fmla="*/ 39920 w 382092"/>
              <a:gd name="connsiteY11" fmla="*/ 425537 h 433925"/>
              <a:gd name="connsiteX12" fmla="*/ 34863 w 382092"/>
              <a:gd name="connsiteY12" fmla="*/ 428643 h 433925"/>
              <a:gd name="connsiteX13" fmla="*/ 10008 w 382092"/>
              <a:gd name="connsiteY13" fmla="*/ 431456 h 433925"/>
              <a:gd name="connsiteX14" fmla="*/ 9477 w 382092"/>
              <a:gd name="connsiteY14" fmla="*/ 431264 h 433925"/>
              <a:gd name="connsiteX15" fmla="*/ 18 w 382092"/>
              <a:gd name="connsiteY15" fmla="*/ 408526 h 433925"/>
              <a:gd name="connsiteX16" fmla="*/ 673 w 382092"/>
              <a:gd name="connsiteY16" fmla="*/ 384490 h 433925"/>
              <a:gd name="connsiteX17" fmla="*/ 10596 w 382092"/>
              <a:gd name="connsiteY17" fmla="*/ 206399 h 433925"/>
              <a:gd name="connsiteX18" fmla="*/ 1150 w 382092"/>
              <a:gd name="connsiteY18" fmla="*/ 31349 h 433925"/>
              <a:gd name="connsiteX19" fmla="*/ 989 w 382092"/>
              <a:gd name="connsiteY19" fmla="*/ 25415 h 433925"/>
              <a:gd name="connsiteX20" fmla="*/ 10979 w 382092"/>
              <a:gd name="connsiteY20" fmla="*/ 2485 h 433925"/>
              <a:gd name="connsiteX21" fmla="*/ 11412 w 382092"/>
              <a:gd name="connsiteY21" fmla="*/ 2121 h 43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2092" h="433925">
                <a:moveTo>
                  <a:pt x="11412" y="2121"/>
                </a:moveTo>
                <a:cubicBezTo>
                  <a:pt x="17544" y="-1419"/>
                  <a:pt x="26168" y="-640"/>
                  <a:pt x="35833" y="5298"/>
                </a:cubicBezTo>
                <a:lnTo>
                  <a:pt x="56322" y="17883"/>
                </a:lnTo>
                <a:cubicBezTo>
                  <a:pt x="84614" y="36254"/>
                  <a:pt x="154657" y="86023"/>
                  <a:pt x="205589" y="115521"/>
                </a:cubicBezTo>
                <a:cubicBezTo>
                  <a:pt x="256520" y="145018"/>
                  <a:pt x="334988" y="181171"/>
                  <a:pt x="361911" y="194867"/>
                </a:cubicBezTo>
                <a:lnTo>
                  <a:pt x="367130" y="197694"/>
                </a:lnTo>
                <a:cubicBezTo>
                  <a:pt x="377367" y="203236"/>
                  <a:pt x="382351" y="210548"/>
                  <a:pt x="381994" y="217811"/>
                </a:cubicBezTo>
                <a:cubicBezTo>
                  <a:pt x="382088" y="217995"/>
                  <a:pt x="382092" y="218182"/>
                  <a:pt x="382092" y="218368"/>
                </a:cubicBezTo>
                <a:cubicBezTo>
                  <a:pt x="382092" y="225447"/>
                  <a:pt x="377104" y="232527"/>
                  <a:pt x="367130" y="237929"/>
                </a:cubicBezTo>
                <a:lnTo>
                  <a:pt x="345987" y="249379"/>
                </a:lnTo>
                <a:cubicBezTo>
                  <a:pt x="315932" y="264696"/>
                  <a:pt x="237812" y="300468"/>
                  <a:pt x="186801" y="329828"/>
                </a:cubicBezTo>
                <a:cubicBezTo>
                  <a:pt x="135790" y="359187"/>
                  <a:pt x="65243" y="409068"/>
                  <a:pt x="39920" y="425537"/>
                </a:cubicBezTo>
                <a:lnTo>
                  <a:pt x="34863" y="428643"/>
                </a:lnTo>
                <a:cubicBezTo>
                  <a:pt x="24944" y="434737"/>
                  <a:pt x="16121" y="435397"/>
                  <a:pt x="10008" y="431456"/>
                </a:cubicBezTo>
                <a:cubicBezTo>
                  <a:pt x="9802" y="431446"/>
                  <a:pt x="9638" y="431357"/>
                  <a:pt x="9477" y="431264"/>
                </a:cubicBezTo>
                <a:cubicBezTo>
                  <a:pt x="3346" y="427724"/>
                  <a:pt x="-292" y="419865"/>
                  <a:pt x="18" y="408526"/>
                </a:cubicBezTo>
                <a:lnTo>
                  <a:pt x="673" y="384490"/>
                </a:lnTo>
                <a:cubicBezTo>
                  <a:pt x="2435" y="350802"/>
                  <a:pt x="10516" y="265256"/>
                  <a:pt x="10596" y="206399"/>
                </a:cubicBezTo>
                <a:cubicBezTo>
                  <a:pt x="10676" y="147542"/>
                  <a:pt x="2751" y="61513"/>
                  <a:pt x="1150" y="31349"/>
                </a:cubicBezTo>
                <a:lnTo>
                  <a:pt x="989" y="25415"/>
                </a:lnTo>
                <a:cubicBezTo>
                  <a:pt x="671" y="13779"/>
                  <a:pt x="4511" y="5807"/>
                  <a:pt x="10979" y="2485"/>
                </a:cubicBezTo>
                <a:cubicBezTo>
                  <a:pt x="11092" y="2310"/>
                  <a:pt x="11252" y="2214"/>
                  <a:pt x="11412" y="2121"/>
                </a:cubicBezTo>
                <a:close/>
              </a:path>
            </a:pathLst>
          </a:custGeom>
          <a:solidFill>
            <a:srgbClr val="F3716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1400">
              <a:solidFill>
                <a:srgbClr val="FFFFFF"/>
              </a:solidFill>
              <a:latin typeface="Impact" panose="020B0806030902050204" pitchFamily="34" charset="0"/>
            </a:endParaRPr>
          </a:p>
        </p:txBody>
      </p:sp>
      <p:sp>
        <p:nvSpPr>
          <p:cNvPr id="27" name="MH_Text_1"/>
          <p:cNvSpPr/>
          <p:nvPr>
            <p:custDataLst>
              <p:tags r:id="Raf7f43a3b8fc42d8"/>
            </p:custDataLst>
          </p:nvPr>
        </p:nvSpPr>
        <p:spPr>
          <a:xfrm>
            <a:off x="8202635" y="4825754"/>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20000"/>
              </a:lnSpc>
              <a:buClr>
                <a:schemeClr val="accent4"/>
              </a:buClr>
            </a:pPr>
            <a:r>
              <a:rPr lang="zh-CN" altLang="en-US" sz="1900" dirty="0">
                <a:solidFill>
                  <a:srgbClr val="F37165"/>
                </a:solidFill>
                <a:latin typeface="迷你简菱心" panose="02010609000101010101" pitchFamily="49" charset="-122"/>
                <a:ea typeface="迷你简菱心" panose="02010609000101010101" pitchFamily="49" charset="-122"/>
                <a:cs typeface="+mn-ea"/>
                <a:sym typeface="+mn-lt"/>
              </a:rPr>
              <a:t>活动策划</a:t>
            </a:r>
          </a:p>
        </p:txBody>
      </p:sp>
      <p:sp>
        <p:nvSpPr>
          <p:cNvPr id="28" name="MH_Text_1"/>
          <p:cNvSpPr/>
          <p:nvPr>
            <p:custDataLst>
              <p:tags r:id="R470a3c701cf84bde"/>
            </p:custDataLst>
          </p:nvPr>
        </p:nvSpPr>
        <p:spPr>
          <a:xfrm>
            <a:off x="8202635" y="5232853"/>
            <a:ext cx="3110956"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30000"/>
              </a:lnSpc>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单击此处添加文字阐述，添加简短问题说明文字，具体说明文字在此处添加此处单击此处添加文字阐述</a:t>
            </a:r>
            <a:endParaRPr lang="en-US" altLang="zh-CN"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sym typeface="+mn-lt"/>
            </a:endParaRPr>
          </a:p>
        </p:txBody>
      </p:sp>
    </p:spTree>
    <p:extLst>
      <p:ext uri="{BB962C8B-B14F-4D97-AF65-F5344CB8AC3E}">
        <p14:creationId xmlns:p14="http://schemas.microsoft.com/office/powerpoint/2010/main" val="558358124"/>
      </p:ext>
    </p:extLst>
  </p:cSld>
  <p:clrMapOvr>
    <a:masterClrMapping/>
  </p:clrMapOvr>
  <mc:AlternateContent xmlns:mc="http://schemas.openxmlformats.org/markup-compatibility/2006" xmlns:p14="http://schemas.microsoft.com/office/powerpoint/2010/main">
    <mc:Choice Requires="p14">
      <p:transition p14:dur="0" advClick="0" advTm="3000"/>
    </mc:Choice>
    <mc:Fallback>
      <p:transition advClick="0" advTm="3000"/>
    </mc:Fallback>
  </mc:AlternateContent>
  <p:timing>
    <p:tnLst>
      <p:par>
        <p:cTn id="1" dur="indefinite" restart="never" nodeType="tmRoot"/>
      </p:par>
    </p:tnLst>
  </p:timing>
</p:sld>
</file>

<file path=ppt/slides/tags/tag1.xml><?xml version="1.0" encoding="utf-8"?>
<p:tagLst xmlns:a="http://schemas.openxmlformats.org/drawingml/2006/main" xmlns:r="http://schemas.openxmlformats.org/officeDocument/2006/relationships" xmlns:p="http://schemas.openxmlformats.org/presentationml/2006/main">
  <p:tag name="MH" val="20151203013858"/>
  <p:tag name="MH_LIBRARY" val="GRAPHIC"/>
  <p:tag name="MH_ORDER" val="GT1"/>
</p:tagLst>
</file>

<file path=ppt/slides/tags/tag10.xml><?xml version="1.0" encoding="utf-8"?>
<p:tagLst xmlns:a="http://schemas.openxmlformats.org/drawingml/2006/main" xmlns:r="http://schemas.openxmlformats.org/officeDocument/2006/relationships" xmlns:p="http://schemas.openxmlformats.org/presentationml/2006/main">
  <p:tag name="MH" val="20151203013858"/>
  <p:tag name="MH_LIBRARY" val="GRAPHIC"/>
  <p:tag name="MH_ORDER" val="GT1"/>
</p:tagLst>
</file>

<file path=ppt/slides/tags/tag11.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1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13.xml><?xml version="1.0" encoding="utf-8"?>
<p:tagLst xmlns:a="http://schemas.openxmlformats.org/drawingml/2006/main" xmlns:r="http://schemas.openxmlformats.org/officeDocument/2006/relationships" xmlns:p="http://schemas.openxmlformats.org/presentationml/2006/main">
  <p:tag name="MH" val="20151203013858"/>
  <p:tag name="MH_LIBRARY" val="GRAPHIC"/>
  <p:tag name="MH_ORDER" val="GT1"/>
</p:tagLst>
</file>

<file path=ppt/slides/tags/tag14.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15.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16.xml><?xml version="1.0" encoding="utf-8"?>
<p:tagLst xmlns:a="http://schemas.openxmlformats.org/drawingml/2006/main" xmlns:r="http://schemas.openxmlformats.org/officeDocument/2006/relationships" xmlns:p="http://schemas.openxmlformats.org/presentationml/2006/main">
  <p:tag name="MH" val="20151203013858"/>
  <p:tag name="MH_LIBRARY" val="GRAPHIC"/>
  <p:tag name="MH_ORDER" val="GT1"/>
</p:tagLst>
</file>

<file path=ppt/slides/tags/tag17.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18.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19.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20.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21.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2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23.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24.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25.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3.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4.xml><?xml version="1.0" encoding="utf-8"?>
<p:tagLst xmlns:a="http://schemas.openxmlformats.org/drawingml/2006/main" xmlns:r="http://schemas.openxmlformats.org/officeDocument/2006/relationships" xmlns:p="http://schemas.openxmlformats.org/presentationml/2006/main">
  <p:tag name="MH" val="20151203013858"/>
  <p:tag name="MH_LIBRARY" val="GRAPHIC"/>
  <p:tag name="MH_ORDER" val="GT1"/>
</p:tagLst>
</file>

<file path=ppt/slides/tags/tag5.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6.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7.xml><?xml version="1.0" encoding="utf-8"?>
<p:tagLst xmlns:a="http://schemas.openxmlformats.org/drawingml/2006/main" xmlns:r="http://schemas.openxmlformats.org/officeDocument/2006/relationships" xmlns:p="http://schemas.openxmlformats.org/presentationml/2006/main">
  <p:tag name="MH" val="20151203013858"/>
  <p:tag name="MH_LIBRARY" val="GRAPHIC"/>
  <p:tag name="MH_ORDER" val="GT1"/>
</p:tagLst>
</file>

<file path=ppt/slides/tags/tag8.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slides/tags/tag9.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docProps/app.xml><?xml version="1.0" encoding="utf-8"?>
<Properties xmlns="http://schemas.openxmlformats.org/officeDocument/2006/extended-properties" xmlns:vt="http://schemas.openxmlformats.org/officeDocument/2006/docPropsVTypes">
  <TotalTime>1288</TotalTime>
  <Words>2225</Words>
  <Application>Microsoft Office PowerPoint</Application>
  <PresentationFormat>宽屏</PresentationFormat>
  <Paragraphs>245</Paragraphs>
  <Slides>25</Slides>
  <Notes>25</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25</vt:i4>
      </vt:variant>
    </vt:vector>
  </HeadingPairs>
  <TitlesOfParts>
    <vt:vector size="41" baseType="lpstr">
      <vt:lpstr>Kartika</vt:lpstr>
      <vt:lpstr>Lato Heavy</vt:lpstr>
      <vt:lpstr>冬青黑体简体中文 W3</vt:lpstr>
      <vt:lpstr>方正尚酷简体</vt:lpstr>
      <vt:lpstr>迷你简菱心</vt:lpstr>
      <vt:lpstr>宋体</vt:lpstr>
      <vt:lpstr>腾祥澜黑简</vt:lpstr>
      <vt:lpstr>微软雅黑 Light</vt:lpstr>
      <vt:lpstr>Agency FB</vt:lpstr>
      <vt:lpstr>Arial</vt:lpstr>
      <vt:lpstr>Calibri</vt:lpstr>
      <vt:lpstr>Calibri Light</vt:lpstr>
      <vt:lpstr>Century Gothic</vt:lpstr>
      <vt:lpstr>Impact</vt:lpstr>
      <vt:lpstr>微软雅黑</vt:lpstr>
      <vt:lpstr>www.33ppt.com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www.33ppt.com</Manager>
  <Company>www.33ppt.com</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ss</dc:title>
  <dc:subject>6</dc:subject>
  <dc:creator>ss</dc:creator>
  <keywords>ss</keywords>
  <dc:description>ss</dc:description>
  <lastModifiedBy>ss</lastModifiedBy>
  <revision>6</revision>
  <dcterms:created xsi:type="dcterms:W3CDTF">2017-09-24T12:22:21.0000000Z</dcterms:created>
  <dcterms:modified xsi:type="dcterms:W3CDTF">2022-11-05T04:04:47.0000000Z</dcterms:modified>
  <category>ss</category>
  <contentStatus>ss</contentStatus>
  <dc:identifier>ss</dc:identifier>
  <version>6</version>
</coreProperties>
</file>