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2" r:id="rId4"/>
  </p:sldMasterIdLst>
  <p:notesMasterIdLst>
    <p:notesMasterId r:id="rId6"/>
  </p:notesMasterIdLst>
  <p:sldIdLst>
    <p:sldId id="307" r:id="rId5"/>
    <p:sldId id="363" r:id="rId7"/>
    <p:sldId id="361" r:id="rId8"/>
    <p:sldId id="334" r:id="rId9"/>
    <p:sldId id="347" r:id="rId10"/>
    <p:sldId id="315" r:id="rId11"/>
    <p:sldId id="314" r:id="rId12"/>
    <p:sldId id="343" r:id="rId13"/>
    <p:sldId id="310" r:id="rId14"/>
    <p:sldId id="351" r:id="rId15"/>
    <p:sldId id="374" r:id="rId16"/>
    <p:sldId id="373" r:id="rId17"/>
    <p:sldId id="342" r:id="rId18"/>
    <p:sldId id="371" r:id="rId19"/>
    <p:sldId id="375" r:id="rId20"/>
    <p:sldId id="352" r:id="rId21"/>
    <p:sldId id="365" r:id="rId22"/>
    <p:sldId id="345" r:id="rId23"/>
    <p:sldId id="349" r:id="rId24"/>
    <p:sldId id="339" r:id="rId25"/>
    <p:sldId id="369" r:id="rId26"/>
    <p:sldId id="360" r:id="rId27"/>
    <p:sldId id="328" r:id="rId28"/>
    <p:sldId id="322" r:id="rId29"/>
    <p:sldId id="370" r:id="rId30"/>
    <p:sldId id="372" r:id="rId31"/>
    <p:sldId id="309" r:id="rId32"/>
    <p:sldId id="321" r:id="rId33"/>
    <p:sldId id="340" r:id="rId34"/>
    <p:sldId id="376" r:id="rId35"/>
  </p:sldIdLst>
  <p:sldSz cx="9144000" cy="5144770"/>
  <p:notesSz cx="6858000" cy="9144000"/>
  <p:defaultTextStyle>
    <a:defPPr>
      <a:defRPr lang="zh-CN"/>
    </a:defPPr>
    <a:lvl1pPr algn="l" rtl="0" eaLnBrk="0" fontAlgn="base" hangingPunct="0">
      <a:spcBef>
        <a:spcPct val="0"/>
      </a:spcBef>
      <a:spcAft>
        <a:spcPct val="0"/>
      </a:spcAft>
      <a:defRPr sz="14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sz="14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sz="14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sz="14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sz="14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4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14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14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1400" kern="120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6699"/>
    <a:srgbClr val="CC0000"/>
    <a:srgbClr val="0099FF"/>
    <a:srgbClr val="B4B4B4"/>
    <a:srgbClr val="F8F8F8"/>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p:cViewPr varScale="1">
        <p:scale>
          <a:sx n="139" d="100"/>
          <a:sy n="139" d="100"/>
        </p:scale>
        <p:origin x="-198" y="-96"/>
      </p:cViewPr>
      <p:guideLst>
        <p:guide orient="horz" pos="1620"/>
        <p:guide pos="2856"/>
      </p:guideLst>
    </p:cSldViewPr>
  </p:slideViewPr>
  <p:notesTextViewPr>
    <p:cViewPr>
      <p:scale>
        <a:sx n="100" d="100"/>
        <a:sy n="100" d="100"/>
      </p:scale>
      <p:origin x="0" y="0"/>
    </p:cViewPr>
  </p:notesTextViewPr>
  <p:sorterViewPr>
    <p:cViewPr>
      <p:scale>
        <a:sx n="100" d="100"/>
        <a:sy n="100" d="100"/>
      </p:scale>
      <p:origin x="0" y="2556"/>
    </p:cViewPr>
  </p:sorterViewPr>
  <p:gridSpacing cx="76198" cy="76198"/>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8" Type="http://schemas.openxmlformats.org/officeDocument/2006/relationships/slide" Target="slides/slide3.xml"/><Relationship Id="rId7" Type="http://schemas.openxmlformats.org/officeDocument/2006/relationships/slide" Target="slides/slide2.xml"/><Relationship Id="rId6" Type="http://schemas.openxmlformats.org/officeDocument/2006/relationships/notesMaster" Target="notesMasters/notesMaster1.xml"/><Relationship Id="rId5" Type="http://schemas.openxmlformats.org/officeDocument/2006/relationships/slide" Target="slides/slide1.xml"/><Relationship Id="rId4" Type="http://schemas.openxmlformats.org/officeDocument/2006/relationships/slideMaster" Target="slideMasters/slideMaster3.xml"/><Relationship Id="rId38" Type="http://schemas.openxmlformats.org/officeDocument/2006/relationships/tableStyles" Target="tableStyles.xml"/><Relationship Id="rId37" Type="http://schemas.openxmlformats.org/officeDocument/2006/relationships/viewProps" Target="viewProps.xml"/><Relationship Id="rId36" Type="http://schemas.openxmlformats.org/officeDocument/2006/relationships/presProps" Target="presProps.xml"/><Relationship Id="rId35" Type="http://schemas.openxmlformats.org/officeDocument/2006/relationships/slide" Target="slides/slide30.xml"/><Relationship Id="rId34" Type="http://schemas.openxmlformats.org/officeDocument/2006/relationships/slide" Target="slides/slide29.xml"/><Relationship Id="rId33" Type="http://schemas.openxmlformats.org/officeDocument/2006/relationships/slide" Target="slides/slide28.xml"/><Relationship Id="rId32" Type="http://schemas.openxmlformats.org/officeDocument/2006/relationships/slide" Target="slides/slide27.xml"/><Relationship Id="rId31" Type="http://schemas.openxmlformats.org/officeDocument/2006/relationships/slide" Target="slides/slide26.xml"/><Relationship Id="rId30" Type="http://schemas.openxmlformats.org/officeDocument/2006/relationships/slide" Target="slides/slide25.xml"/><Relationship Id="rId3" Type="http://schemas.openxmlformats.org/officeDocument/2006/relationships/slideMaster" Target="slideMasters/slideMaster2.xml"/><Relationship Id="rId29" Type="http://schemas.openxmlformats.org/officeDocument/2006/relationships/slide" Target="slides/slide24.xml"/><Relationship Id="rId28" Type="http://schemas.openxmlformats.org/officeDocument/2006/relationships/slide" Target="slides/slide23.xml"/><Relationship Id="rId27" Type="http://schemas.openxmlformats.org/officeDocument/2006/relationships/slide" Target="slides/slide22.xml"/><Relationship Id="rId26" Type="http://schemas.openxmlformats.org/officeDocument/2006/relationships/slide" Target="slides/slide21.xml"/><Relationship Id="rId25" Type="http://schemas.openxmlformats.org/officeDocument/2006/relationships/slide" Target="slides/slide20.xml"/><Relationship Id="rId24" Type="http://schemas.openxmlformats.org/officeDocument/2006/relationships/slide" Target="slides/slide19.xml"/><Relationship Id="rId23" Type="http://schemas.openxmlformats.org/officeDocument/2006/relationships/slide" Target="slides/slide18.xml"/><Relationship Id="rId22" Type="http://schemas.openxmlformats.org/officeDocument/2006/relationships/slide" Target="slides/slide17.xml"/><Relationship Id="rId21" Type="http://schemas.openxmlformats.org/officeDocument/2006/relationships/slide" Target="slides/slide16.xml"/><Relationship Id="rId20" Type="http://schemas.openxmlformats.org/officeDocument/2006/relationships/slide" Target="slides/slide15.xml"/><Relationship Id="rId2" Type="http://schemas.openxmlformats.org/officeDocument/2006/relationships/theme" Target="theme/theme1.xml"/><Relationship Id="rId19" Type="http://schemas.openxmlformats.org/officeDocument/2006/relationships/slide" Target="slides/slide14.xml"/><Relationship Id="rId18" Type="http://schemas.openxmlformats.org/officeDocument/2006/relationships/slide" Target="slides/slide13.xml"/><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13" Type="http://schemas.openxmlformats.org/officeDocument/2006/relationships/slide" Target="slides/slide8.xml"/><Relationship Id="rId12" Type="http://schemas.openxmlformats.org/officeDocument/2006/relationships/slide" Target="slides/slide7.xml"/><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p:cNvSpPr>
          <p:nvPr>
            <p:ph type="hdr" sz="quarter"/>
          </p:nvPr>
        </p:nvSpPr>
        <p:spPr>
          <a:xfrm>
            <a:off x="0" y="0"/>
            <a:ext cx="2971800" cy="457200"/>
          </a:xfrm>
          <a:prstGeom prst="rect">
            <a:avLst/>
          </a:prstGeom>
          <a:noFill/>
          <a:ln w="9525">
            <a:noFill/>
            <a:miter/>
          </a:ln>
        </p:spPr>
        <p:txBody>
          <a:bodyPr/>
          <a:lstStyle>
            <a:lvl1pPr eaLnBrk="1" fontAlgn="base" hangingPunct="1">
              <a:buClr>
                <a:srgbClr val="FF0000"/>
              </a:buClr>
              <a:buSzPct val="70000"/>
              <a:buFont typeface="Arial" panose="020B0604020202020204" pitchFamily="34" charset="0"/>
              <a:buNone/>
              <a:defRPr sz="1200" noProof="1"/>
            </a:lvl1pPr>
          </a:lstStyle>
          <a:p>
            <a:pPr>
              <a:defRPr/>
            </a:pPr>
            <a:endParaRPr lang="zh-CN" altLang="en-US"/>
          </a:p>
        </p:txBody>
      </p:sp>
      <p:sp>
        <p:nvSpPr>
          <p:cNvPr id="4099" name="Rectangle 3"/>
          <p:cNvSpPr>
            <a:spLocks noGrp="1"/>
          </p:cNvSpPr>
          <p:nvPr>
            <p:ph type="dt" idx="1"/>
          </p:nvPr>
        </p:nvSpPr>
        <p:spPr>
          <a:xfrm>
            <a:off x="3884613" y="0"/>
            <a:ext cx="2971800" cy="457200"/>
          </a:xfrm>
          <a:prstGeom prst="rect">
            <a:avLst/>
          </a:prstGeom>
          <a:noFill/>
          <a:ln w="9525">
            <a:noFill/>
            <a:miter/>
          </a:ln>
        </p:spPr>
        <p:txBody>
          <a:bodyPr/>
          <a:lstStyle>
            <a:lvl1pPr algn="r" eaLnBrk="1" fontAlgn="base" hangingPunct="1">
              <a:buClr>
                <a:srgbClr val="FF0000"/>
              </a:buClr>
              <a:buSzPct val="70000"/>
              <a:buFont typeface="Arial" panose="020B0604020202020204" pitchFamily="34" charset="0"/>
              <a:buNone/>
              <a:defRPr sz="1200" noProof="1"/>
            </a:lvl1pPr>
          </a:lstStyle>
          <a:p>
            <a:pPr>
              <a:defRPr/>
            </a:pPr>
            <a:endParaRPr lang="zh-CN" altLang="en-US"/>
          </a:p>
        </p:txBody>
      </p:sp>
      <p:sp>
        <p:nvSpPr>
          <p:cNvPr id="2052" name="Rectangle 4"/>
          <p:cNvSpPr>
            <a:spLocks noGrp="1" noRot="1" noChangeAspect="1" noChangeArrowheads="1" noTextEdit="1"/>
          </p:cNvSpPr>
          <p:nvPr>
            <p:ph type="sldImg" idx="4294967295"/>
          </p:nvPr>
        </p:nvSpPr>
        <p:spPr bwMode="auto">
          <a:xfrm>
            <a:off x="382588" y="685800"/>
            <a:ext cx="6092825"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4101" name="Rectangle 5"/>
          <p:cNvSpPr>
            <a:spLocks noGrp="1" noRot="1" noChangeAspect="1" noChangeArrowheads="1" noTextEdit="1"/>
          </p:cNvSpPr>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0" eaLnBrk="0" fontAlgn="base" hangingPunct="0">
              <a:spcBef>
                <a:spcPct val="30000"/>
              </a:spcBef>
              <a:defRPr sz="1200">
                <a:solidFill>
                  <a:schemeClr val="tx1"/>
                </a:solidFill>
                <a:latin typeface="Arial" panose="020B0604020202020204" pitchFamily="34" charset="0"/>
                <a:ea typeface="宋体" panose="02010600030101010101" pitchFamily="2" charset="-122"/>
              </a:defRPr>
            </a:lvl1pPr>
            <a:lvl2pPr defTabSz="0" eaLnBrk="0" fontAlgn="base" hangingPunct="0">
              <a:spcBef>
                <a:spcPct val="30000"/>
              </a:spcBef>
              <a:defRPr sz="1200">
                <a:solidFill>
                  <a:schemeClr val="tx1"/>
                </a:solidFill>
                <a:latin typeface="Arial" panose="020B0604020202020204" pitchFamily="34" charset="0"/>
                <a:ea typeface="宋体" panose="02010600030101010101" pitchFamily="2" charset="-122"/>
              </a:defRPr>
            </a:lvl2pPr>
            <a:lvl3pPr defTabSz="0" eaLnBrk="0" fontAlgn="base" hangingPunct="0">
              <a:spcBef>
                <a:spcPct val="30000"/>
              </a:spcBef>
              <a:defRPr sz="1200">
                <a:solidFill>
                  <a:schemeClr val="tx1"/>
                </a:solidFill>
                <a:latin typeface="Arial" panose="020B0604020202020204" pitchFamily="34" charset="0"/>
                <a:ea typeface="宋体" panose="02010600030101010101" pitchFamily="2" charset="-122"/>
              </a:defRPr>
            </a:lvl3pPr>
            <a:lvl4pPr defTabSz="0" eaLnBrk="0" fontAlgn="base" hangingPunct="0">
              <a:spcBef>
                <a:spcPct val="30000"/>
              </a:spcBef>
              <a:defRPr sz="1200">
                <a:solidFill>
                  <a:schemeClr val="tx1"/>
                </a:solidFill>
                <a:latin typeface="Arial" panose="020B0604020202020204" pitchFamily="34" charset="0"/>
                <a:ea typeface="宋体" panose="02010600030101010101" pitchFamily="2" charset="-122"/>
              </a:defRPr>
            </a:lvl4pPr>
            <a:lvl5pPr defTabSz="0" eaLnBrk="0" fontAlgn="base" hangingPunct="0">
              <a:spcBef>
                <a:spcPct val="30000"/>
              </a:spcBef>
              <a:defRPr sz="1200">
                <a:solidFill>
                  <a:schemeClr val="tx1"/>
                </a:solidFill>
                <a:latin typeface="Arial" panose="020B0604020202020204" pitchFamily="34" charset="0"/>
                <a:ea typeface="宋体" panose="02010600030101010101" pitchFamily="2" charset="-122"/>
              </a:defRPr>
            </a:lvl5pPr>
            <a:lvl6pPr marL="457200" defTabSz="0" eaLnBrk="0" fontAlgn="base" hangingPunct="0">
              <a:spcBef>
                <a:spcPct val="30000"/>
              </a:spcBef>
              <a:spcAft>
                <a:spcPct val="0"/>
              </a:spcAft>
              <a:buFont typeface="Arial" panose="020B0604020202020204" pitchFamily="34" charset="0"/>
              <a:defRPr sz="1200">
                <a:solidFill>
                  <a:schemeClr val="tx1"/>
                </a:solidFill>
                <a:latin typeface="Arial" panose="020B0604020202020204" pitchFamily="34" charset="0"/>
                <a:ea typeface="宋体" panose="02010600030101010101" pitchFamily="2" charset="-122"/>
              </a:defRPr>
            </a:lvl6pPr>
            <a:lvl7pPr marL="914400" defTabSz="0" eaLnBrk="0" fontAlgn="base" hangingPunct="0">
              <a:spcBef>
                <a:spcPct val="30000"/>
              </a:spcBef>
              <a:spcAft>
                <a:spcPct val="0"/>
              </a:spcAft>
              <a:buFont typeface="Arial" panose="020B0604020202020204" pitchFamily="34" charset="0"/>
              <a:defRPr sz="1200">
                <a:solidFill>
                  <a:schemeClr val="tx1"/>
                </a:solidFill>
                <a:latin typeface="Arial" panose="020B0604020202020204" pitchFamily="34" charset="0"/>
                <a:ea typeface="宋体" panose="02010600030101010101" pitchFamily="2" charset="-122"/>
              </a:defRPr>
            </a:lvl7pPr>
            <a:lvl8pPr marL="1371600" defTabSz="0" eaLnBrk="0" fontAlgn="base" hangingPunct="0">
              <a:spcBef>
                <a:spcPct val="30000"/>
              </a:spcBef>
              <a:spcAft>
                <a:spcPct val="0"/>
              </a:spcAft>
              <a:buFont typeface="Arial" panose="020B0604020202020204" pitchFamily="34" charset="0"/>
              <a:defRPr sz="1200">
                <a:solidFill>
                  <a:schemeClr val="tx1"/>
                </a:solidFill>
                <a:latin typeface="Arial" panose="020B0604020202020204" pitchFamily="34" charset="0"/>
                <a:ea typeface="宋体" panose="02010600030101010101" pitchFamily="2" charset="-122"/>
              </a:defRPr>
            </a:lvl8pPr>
            <a:lvl9pPr marL="1828800" defTabSz="0" eaLnBrk="0" fontAlgn="base" hangingPunct="0">
              <a:spcBef>
                <a:spcPct val="30000"/>
              </a:spcBef>
              <a:spcAft>
                <a:spcPct val="0"/>
              </a:spcAft>
              <a:buFont typeface="Arial" panose="020B0604020202020204" pitchFamily="34" charset="0"/>
              <a:defRPr sz="1200">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defRPr/>
            </a:pPr>
            <a:r>
              <a:rPr lang="zh-CN" altLang="en-US" smtClean="0"/>
              <a:t>            </a:t>
            </a:r>
            <a:endParaRPr lang="zh-CN" altLang="en-US" smtClean="0"/>
          </a:p>
          <a:p>
            <a:pPr>
              <a:buFont typeface="Arial" panose="020B0604020202020204" pitchFamily="34" charset="0"/>
              <a:buNone/>
              <a:defRPr/>
            </a:pPr>
            <a:r>
              <a:rPr lang="zh-CN" altLang="en-US" smtClean="0"/>
              <a:t>   </a:t>
            </a:r>
            <a:endParaRPr lang="zh-CN" altLang="en-US" smtClean="0"/>
          </a:p>
          <a:p>
            <a:pPr>
              <a:buFont typeface="Arial" panose="020B0604020202020204" pitchFamily="34" charset="0"/>
              <a:buNone/>
              <a:defRPr/>
            </a:pPr>
            <a:r>
              <a:rPr lang="zh-CN" altLang="en-US" smtClean="0"/>
              <a:t>   </a:t>
            </a:r>
            <a:endParaRPr lang="zh-CN" altLang="en-US" smtClean="0"/>
          </a:p>
          <a:p>
            <a:pPr>
              <a:buFont typeface="Arial" panose="020B0604020202020204" pitchFamily="34" charset="0"/>
              <a:buNone/>
              <a:defRPr/>
            </a:pPr>
            <a:r>
              <a:rPr lang="zh-CN" altLang="en-US" smtClean="0"/>
              <a:t>   </a:t>
            </a:r>
            <a:endParaRPr lang="zh-CN" altLang="en-US" smtClean="0"/>
          </a:p>
          <a:p>
            <a:pPr>
              <a:buFont typeface="Arial" panose="020B0604020202020204" pitchFamily="34" charset="0"/>
              <a:buNone/>
              <a:defRPr/>
            </a:pPr>
            <a:r>
              <a:rPr lang="zh-CN" altLang="en-US" smtClean="0"/>
              <a:t>   </a:t>
            </a:r>
            <a:endParaRPr lang="zh-CN" altLang="en-US" smtClean="0"/>
          </a:p>
        </p:txBody>
      </p:sp>
      <p:sp>
        <p:nvSpPr>
          <p:cNvPr id="4102" name="Rectangle 6"/>
          <p:cNvSpPr>
            <a:spLocks noGrp="1"/>
          </p:cNvSpPr>
          <p:nvPr>
            <p:ph type="ftr" sz="quarter" idx="4"/>
          </p:nvPr>
        </p:nvSpPr>
        <p:spPr>
          <a:xfrm>
            <a:off x="0" y="8685213"/>
            <a:ext cx="2971800" cy="457200"/>
          </a:xfrm>
          <a:prstGeom prst="rect">
            <a:avLst/>
          </a:prstGeom>
          <a:noFill/>
          <a:ln w="9525">
            <a:noFill/>
            <a:miter/>
          </a:ln>
        </p:spPr>
        <p:txBody>
          <a:bodyPr anchor="b"/>
          <a:lstStyle>
            <a:lvl1pPr eaLnBrk="1" fontAlgn="base" hangingPunct="1">
              <a:buClr>
                <a:srgbClr val="FF0000"/>
              </a:buClr>
              <a:buSzPct val="70000"/>
              <a:buFont typeface="Arial" panose="020B0604020202020204" pitchFamily="34" charset="0"/>
              <a:buNone/>
              <a:defRPr sz="1200" noProof="1"/>
            </a:lvl1pPr>
          </a:lstStyle>
          <a:p>
            <a:pPr>
              <a:defRPr/>
            </a:pPr>
            <a:endParaRPr lang="zh-CN" altLang="en-US"/>
          </a:p>
        </p:txBody>
      </p:sp>
      <p:sp>
        <p:nvSpPr>
          <p:cNvPr id="4103" name="Rectangle 7"/>
          <p:cNvSpPr>
            <a:spLocks noGrp="1"/>
          </p:cNvSpPr>
          <p:nvPr>
            <p:ph type="sldNum" sz="quarter" idx="5"/>
          </p:nvPr>
        </p:nvSpPr>
        <p:spPr>
          <a:xfrm>
            <a:off x="3884613" y="8685213"/>
            <a:ext cx="2971800" cy="457200"/>
          </a:xfrm>
          <a:prstGeom prst="rect">
            <a:avLst/>
          </a:prstGeom>
          <a:noFill/>
          <a:ln w="9525">
            <a:noFill/>
            <a:miter/>
          </a:ln>
        </p:spPr>
        <p:txBody>
          <a:bodyPr vert="horz" wrap="square" lIns="91440" tIns="45720" rIns="91440" bIns="45720" numCol="1" anchor="b" anchorCtr="0" compatLnSpc="1"/>
          <a:lstStyle>
            <a:lvl1pPr algn="r" eaLnBrk="1" hangingPunct="1">
              <a:buClr>
                <a:srgbClr val="FF0000"/>
              </a:buClr>
              <a:buSzPct val="70000"/>
              <a:buFont typeface="Arial" panose="020B0604020202020204" pitchFamily="34" charset="0"/>
              <a:buNone/>
              <a:defRPr noProof="1">
                <a:latin typeface="微软雅黑" panose="020B0503020204020204" pitchFamily="34" charset="-122"/>
                <a:ea typeface="微软雅黑" panose="020B0503020204020204" pitchFamily="34" charset="-122"/>
                <a:cs typeface="宋体" panose="02010600030101010101" pitchFamily="2" charset="-122"/>
              </a:defRPr>
            </a:lvl1pPr>
          </a:lstStyle>
          <a:p>
            <a:fld id="{0D7365D3-F0C6-474A-BA2D-12C69A6339C6}" type="slidenum">
              <a:rPr altLang="en-US"/>
            </a:fld>
            <a:endParaRPr lang="zh-CN" sz="1200">
              <a:latin typeface="Arial" panose="020B0604020202020204" pitchFamily="34" charset="0"/>
            </a:endParaRPr>
          </a:p>
        </p:txBody>
      </p:sp>
    </p:spTree>
  </p:cSld>
  <p:clrMap bg1="lt1" tx1="dk1" bg2="lt2" tx2="dk2" accent1="accent1" accent2="accent2" accent3="accent3" accent4="accent4" accent5="accent5" accent6="accent6" hlink="hlink" folHlink="folHlink"/>
  <p:hf hdr="0" ftr="0" dt="0"/>
  <p:notesStyle>
    <a:lvl1pPr algn="l" defTabSz="0" rtl="0" eaLnBrk="0" fontAlgn="base" hangingPunct="0">
      <a:spcBef>
        <a:spcPct val="30000"/>
      </a:spcBef>
      <a:spcAft>
        <a:spcPct val="0"/>
      </a:spcAft>
      <a:buFont typeface="Arial" panose="020B0604020202020204" pitchFamily="34" charset="0"/>
      <a:defRPr sz="1200" kern="1200">
        <a:solidFill>
          <a:schemeClr val="tx1"/>
        </a:solidFill>
        <a:latin typeface="Arial" panose="020B0604020202020204" pitchFamily="34" charset="0"/>
        <a:ea typeface="+mn-ea"/>
        <a:cs typeface="+mn-cs"/>
      </a:defRPr>
    </a:lvl1pPr>
    <a:lvl2pPr lvl="1" algn="l" defTabSz="0" rtl="0" eaLnBrk="0" fontAlgn="base" hangingPunct="0">
      <a:spcBef>
        <a:spcPct val="30000"/>
      </a:spcBef>
      <a:spcAft>
        <a:spcPct val="0"/>
      </a:spcAft>
      <a:buFont typeface="Arial" panose="020B0604020202020204" pitchFamily="34" charset="0"/>
      <a:defRPr sz="1200" kern="1200">
        <a:solidFill>
          <a:schemeClr val="tx1"/>
        </a:solidFill>
        <a:latin typeface="Arial" panose="020B0604020202020204" pitchFamily="34" charset="0"/>
        <a:ea typeface="+mn-ea"/>
        <a:cs typeface="+mn-cs"/>
      </a:defRPr>
    </a:lvl2pPr>
    <a:lvl3pPr lvl="2" algn="l" defTabSz="0" rtl="0" eaLnBrk="0" fontAlgn="base" hangingPunct="0">
      <a:spcBef>
        <a:spcPct val="30000"/>
      </a:spcBef>
      <a:spcAft>
        <a:spcPct val="0"/>
      </a:spcAft>
      <a:buFont typeface="Arial" panose="020B0604020202020204" pitchFamily="34" charset="0"/>
      <a:defRPr sz="1200" kern="1200">
        <a:solidFill>
          <a:schemeClr val="tx1"/>
        </a:solidFill>
        <a:latin typeface="Arial" panose="020B0604020202020204" pitchFamily="34" charset="0"/>
        <a:ea typeface="+mn-ea"/>
        <a:cs typeface="+mn-cs"/>
      </a:defRPr>
    </a:lvl3pPr>
    <a:lvl4pPr lvl="3" algn="l" defTabSz="0" rtl="0" eaLnBrk="0" fontAlgn="base" hangingPunct="0">
      <a:spcBef>
        <a:spcPct val="30000"/>
      </a:spcBef>
      <a:spcAft>
        <a:spcPct val="0"/>
      </a:spcAft>
      <a:buFont typeface="Arial" panose="020B0604020202020204" pitchFamily="34" charset="0"/>
      <a:defRPr sz="1200" kern="1200">
        <a:solidFill>
          <a:schemeClr val="tx1"/>
        </a:solidFill>
        <a:latin typeface="Arial" panose="020B0604020202020204" pitchFamily="34" charset="0"/>
        <a:ea typeface="+mn-ea"/>
        <a:cs typeface="+mn-cs"/>
      </a:defRPr>
    </a:lvl4pPr>
    <a:lvl5pPr lvl="4" algn="l" defTabSz="0" rtl="0" eaLnBrk="0" fontAlgn="base" hangingPunct="0">
      <a:spcBef>
        <a:spcPct val="30000"/>
      </a:spcBef>
      <a:spcAft>
        <a:spcPct val="0"/>
      </a:spcAft>
      <a:buFont typeface="Arial" panose="020B0604020202020204" pitchFamily="34" charset="0"/>
      <a:defRPr sz="1200" kern="1200">
        <a:solidFill>
          <a:schemeClr val="tx1"/>
        </a:solidFill>
        <a:latin typeface="Arial" panose="020B0604020202020204" pitchFamily="34" charset="0"/>
        <a:ea typeface="+mn-ea"/>
        <a:cs typeface="+mn-cs"/>
      </a:defRPr>
    </a:lvl5pPr>
    <a:lvl6pPr marL="2286000" lvl="5" indent="0" algn="l" defTabSz="0" eaLnBrk="0" fontAlgn="base" latinLnBrk="0" hangingPunct="0">
      <a:spcBef>
        <a:spcPct val="30000"/>
      </a:spcBef>
      <a:spcAft>
        <a:spcPct val="0"/>
      </a:spcAft>
      <a:buNone/>
      <a:defRPr sz="1200" b="0" i="0" u="none" kern="1200" baseline="0">
        <a:solidFill>
          <a:schemeClr val="tx1"/>
        </a:solidFill>
        <a:latin typeface="+mn-lt"/>
        <a:ea typeface="+mn-ea"/>
        <a:cs typeface="+mn-cs"/>
      </a:defRPr>
    </a:lvl6pPr>
    <a:lvl7pPr marL="2743200" lvl="6" indent="0" algn="l" defTabSz="0" eaLnBrk="0" fontAlgn="base" latinLnBrk="0" hangingPunct="0">
      <a:spcBef>
        <a:spcPct val="30000"/>
      </a:spcBef>
      <a:spcAft>
        <a:spcPct val="0"/>
      </a:spcAft>
      <a:buNone/>
      <a:defRPr sz="1200" b="0" i="0" u="none" kern="1200" baseline="0">
        <a:solidFill>
          <a:schemeClr val="tx1"/>
        </a:solidFill>
        <a:latin typeface="+mn-lt"/>
        <a:ea typeface="+mn-ea"/>
        <a:cs typeface="+mn-cs"/>
      </a:defRPr>
    </a:lvl7pPr>
    <a:lvl8pPr marL="3200400" lvl="7" indent="0" algn="l" defTabSz="0" eaLnBrk="0" fontAlgn="base" latinLnBrk="0" hangingPunct="0">
      <a:spcBef>
        <a:spcPct val="30000"/>
      </a:spcBef>
      <a:spcAft>
        <a:spcPct val="0"/>
      </a:spcAft>
      <a:buNone/>
      <a:defRPr sz="1200" b="0" i="0" u="none" kern="1200" baseline="0">
        <a:solidFill>
          <a:schemeClr val="tx1"/>
        </a:solidFill>
        <a:latin typeface="+mn-lt"/>
        <a:ea typeface="+mn-ea"/>
        <a:cs typeface="+mn-cs"/>
      </a:defRPr>
    </a:lvl8pPr>
    <a:lvl9pPr marL="3657600" lvl="8" indent="0" algn="l" defTabSz="0" eaLnBrk="0" fontAlgn="base" latinLnBrk="0" hangingPunct="0">
      <a:spcBef>
        <a:spcPct val="30000"/>
      </a:spcBef>
      <a:spcAft>
        <a:spcPct val="0"/>
      </a:spcAft>
      <a:buNone/>
      <a:defRPr sz="1200" b="0" i="0" u="none" kern="1200" baseline="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51201"/>
          <p:cNvSpPr>
            <a:spLocks noGrp="1" noRot="1" noChangeAspect="1" noChangeArrowheads="1" noTextEdit="1"/>
          </p:cNvSpPr>
          <p:nvPr>
            <p:ph type="sldImg" idx="4294967295"/>
          </p:nvPr>
        </p:nvSpPr>
        <p:spPr/>
      </p:sp>
      <p:sp>
        <p:nvSpPr>
          <p:cNvPr id="4099" name="文本占位符 51202"/>
          <p:cNvSpPr>
            <a:spLocks noGrp="1" noChangeArrowheads="1"/>
          </p:cNvSpPr>
          <p:nvPr>
            <p:ph type="body" idx="4294967295"/>
          </p:nvPr>
        </p:nvSpPr>
        <p:spPr bwMode="auto">
          <a:xfrm>
            <a:off x="685800" y="4343400"/>
            <a:ext cx="5486400" cy="411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p>
        </p:txBody>
      </p:sp>
      <p:sp>
        <p:nvSpPr>
          <p:cNvPr id="6147" name="灯片编号占位符 1"/>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fontAlgn="base"/>
            <a:fld id="{AE7A4E80-3443-4999-AE43-E4C6DB4088EA}" type="slidenum">
              <a:rPr altLang="en-US">
                <a:latin typeface="微软雅黑" panose="020B0503020204020204" pitchFamily="34" charset="-122"/>
                <a:ea typeface="微软雅黑" panose="020B0503020204020204" pitchFamily="34" charset="-122"/>
              </a:rPr>
            </a:fld>
            <a:endParaRPr lang="zh-CN" altLang="zh-CN" sz="1200">
              <a:ea typeface="微软雅黑" panose="020B0503020204020204" pitchFamily="34" charset="-12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幻灯片图像占位符 61441"/>
          <p:cNvSpPr>
            <a:spLocks noGrp="1" noRot="1" noChangeAspect="1" noChangeArrowheads="1" noTextEdit="1"/>
          </p:cNvSpPr>
          <p:nvPr>
            <p:ph type="sldImg" idx="4294967295"/>
          </p:nvPr>
        </p:nvSpPr>
        <p:spPr/>
      </p:sp>
      <p:sp>
        <p:nvSpPr>
          <p:cNvPr id="22531" name="文本占位符 61442"/>
          <p:cNvSpPr>
            <a:spLocks noGrp="1" noChangeArrowheads="1"/>
          </p:cNvSpPr>
          <p:nvPr>
            <p:ph type="body" idx="4294967295"/>
          </p:nvPr>
        </p:nvSpPr>
        <p:spPr bwMode="auto">
          <a:xfrm>
            <a:off x="685800" y="4343400"/>
            <a:ext cx="5486400" cy="411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p>
        </p:txBody>
      </p:sp>
      <p:sp>
        <p:nvSpPr>
          <p:cNvPr id="24579" name="灯片编号占位符 1"/>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fontAlgn="base"/>
            <a:fld id="{3ECD9632-681E-41B5-96DA-E3D7A56DFE0C}" type="slidenum">
              <a:rPr altLang="en-US">
                <a:latin typeface="微软雅黑" panose="020B0503020204020204" pitchFamily="34" charset="-122"/>
                <a:ea typeface="微软雅黑" panose="020B0503020204020204" pitchFamily="34" charset="-122"/>
              </a:rPr>
            </a:fld>
            <a:endParaRPr lang="zh-CN" altLang="zh-CN" sz="1200">
              <a:ea typeface="微软雅黑" panose="020B0503020204020204" pitchFamily="34" charset="-12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幻灯片图像占位符 63489"/>
          <p:cNvSpPr>
            <a:spLocks noGrp="1" noRot="1" noChangeAspect="1" noChangeArrowheads="1" noTextEdit="1"/>
          </p:cNvSpPr>
          <p:nvPr>
            <p:ph type="sldImg" idx="4294967295"/>
          </p:nvPr>
        </p:nvSpPr>
        <p:spPr/>
      </p:sp>
      <p:sp>
        <p:nvSpPr>
          <p:cNvPr id="24579" name="文本占位符 63490"/>
          <p:cNvSpPr>
            <a:spLocks noGrp="1" noChangeArrowheads="1"/>
          </p:cNvSpPr>
          <p:nvPr>
            <p:ph type="body" idx="4294967295"/>
          </p:nvPr>
        </p:nvSpPr>
        <p:spPr bwMode="auto">
          <a:xfrm>
            <a:off x="685800" y="4343400"/>
            <a:ext cx="5486400" cy="411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p>
        </p:txBody>
      </p:sp>
      <p:sp>
        <p:nvSpPr>
          <p:cNvPr id="26627" name="灯片编号占位符 1"/>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fontAlgn="base"/>
            <a:fld id="{CAC822B1-104A-41BB-91D5-5A1A5BBBE49B}" type="slidenum">
              <a:rPr altLang="en-US">
                <a:latin typeface="微软雅黑" panose="020B0503020204020204" pitchFamily="34" charset="-122"/>
                <a:ea typeface="微软雅黑" panose="020B0503020204020204" pitchFamily="34" charset="-122"/>
              </a:rPr>
            </a:fld>
            <a:endParaRPr lang="zh-CN" altLang="zh-CN" sz="1200">
              <a:ea typeface="微软雅黑" panose="020B0503020204020204" pitchFamily="34" charset="-12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幻灯片图像占位符 53249"/>
          <p:cNvSpPr>
            <a:spLocks noGrp="1" noRot="1" noChangeAspect="1" noChangeArrowheads="1" noTextEdit="1"/>
          </p:cNvSpPr>
          <p:nvPr>
            <p:ph type="sldImg" idx="4294967295"/>
          </p:nvPr>
        </p:nvSpPr>
        <p:spPr/>
      </p:sp>
      <p:sp>
        <p:nvSpPr>
          <p:cNvPr id="26627" name="文本占位符 53250"/>
          <p:cNvSpPr>
            <a:spLocks noGrp="1" noChangeArrowheads="1"/>
          </p:cNvSpPr>
          <p:nvPr>
            <p:ph type="body" idx="4294967295"/>
          </p:nvPr>
        </p:nvSpPr>
        <p:spPr bwMode="auto">
          <a:xfrm>
            <a:off x="685800" y="4343400"/>
            <a:ext cx="5486400" cy="411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p>
        </p:txBody>
      </p:sp>
      <p:sp>
        <p:nvSpPr>
          <p:cNvPr id="28675" name="灯片编号占位符 1"/>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fontAlgn="base"/>
            <a:fld id="{41028B82-400E-4C44-ACB7-1A0BD0AF608F}" type="slidenum">
              <a:rPr altLang="en-US">
                <a:latin typeface="微软雅黑" panose="020B0503020204020204" pitchFamily="34" charset="-122"/>
                <a:ea typeface="微软雅黑" panose="020B0503020204020204" pitchFamily="34" charset="-122"/>
              </a:rPr>
            </a:fld>
            <a:endParaRPr lang="zh-CN" altLang="zh-CN" sz="1200">
              <a:ea typeface="微软雅黑" panose="020B0503020204020204" pitchFamily="34" charset="-12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幻灯片图像占位符 55297"/>
          <p:cNvSpPr>
            <a:spLocks noGrp="1" noRot="1" noChangeAspect="1" noChangeArrowheads="1" noTextEdit="1"/>
          </p:cNvSpPr>
          <p:nvPr>
            <p:ph type="sldImg" idx="4294967295"/>
          </p:nvPr>
        </p:nvSpPr>
        <p:spPr/>
      </p:sp>
      <p:sp>
        <p:nvSpPr>
          <p:cNvPr id="28675" name="文本占位符 55298"/>
          <p:cNvSpPr>
            <a:spLocks noGrp="1" noChangeArrowheads="1"/>
          </p:cNvSpPr>
          <p:nvPr>
            <p:ph type="body" idx="4294967295"/>
          </p:nvPr>
        </p:nvSpPr>
        <p:spPr bwMode="auto">
          <a:xfrm>
            <a:off x="685800" y="4343400"/>
            <a:ext cx="5486400" cy="411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p>
        </p:txBody>
      </p:sp>
      <p:sp>
        <p:nvSpPr>
          <p:cNvPr id="30723" name="灯片编号占位符 1"/>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fontAlgn="base"/>
            <a:fld id="{D6C57ED1-D073-4880-82C1-B52AF6C8E889}" type="slidenum">
              <a:rPr altLang="en-US">
                <a:latin typeface="微软雅黑" panose="020B0503020204020204" pitchFamily="34" charset="-122"/>
                <a:ea typeface="微软雅黑" panose="020B0503020204020204" pitchFamily="34" charset="-122"/>
              </a:rPr>
            </a:fld>
            <a:endParaRPr lang="zh-CN" altLang="zh-CN" sz="1200">
              <a:ea typeface="微软雅黑" panose="020B0503020204020204" pitchFamily="34" charset="-122"/>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幻灯片图像占位符 64513"/>
          <p:cNvSpPr>
            <a:spLocks noGrp="1" noRot="1" noChangeAspect="1" noChangeArrowheads="1" noTextEdit="1"/>
          </p:cNvSpPr>
          <p:nvPr>
            <p:ph type="sldImg" idx="4294967295"/>
          </p:nvPr>
        </p:nvSpPr>
        <p:spPr/>
      </p:sp>
      <p:sp>
        <p:nvSpPr>
          <p:cNvPr id="30723" name="文本占位符 64514"/>
          <p:cNvSpPr>
            <a:spLocks noGrp="1" noChangeArrowheads="1"/>
          </p:cNvSpPr>
          <p:nvPr>
            <p:ph type="body" idx="4294967295"/>
          </p:nvPr>
        </p:nvSpPr>
        <p:spPr bwMode="auto">
          <a:xfrm>
            <a:off x="685800" y="4343400"/>
            <a:ext cx="5486400" cy="411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p>
        </p:txBody>
      </p:sp>
      <p:sp>
        <p:nvSpPr>
          <p:cNvPr id="32771" name="灯片编号占位符 1"/>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fontAlgn="base"/>
            <a:fld id="{3E1003BE-59A7-4B62-8F15-B817F72BC157}" type="slidenum">
              <a:rPr altLang="en-US">
                <a:latin typeface="微软雅黑" panose="020B0503020204020204" pitchFamily="34" charset="-122"/>
                <a:ea typeface="微软雅黑" panose="020B0503020204020204" pitchFamily="34" charset="-122"/>
              </a:rPr>
            </a:fld>
            <a:endParaRPr lang="zh-CN" altLang="zh-CN" sz="1200">
              <a:ea typeface="微软雅黑" panose="020B0503020204020204" pitchFamily="34" charset="-122"/>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幻灯片图像占位符 65537"/>
          <p:cNvSpPr>
            <a:spLocks noGrp="1" noRot="1" noChangeAspect="1" noChangeArrowheads="1" noTextEdit="1"/>
          </p:cNvSpPr>
          <p:nvPr>
            <p:ph type="sldImg" idx="4294967295"/>
          </p:nvPr>
        </p:nvSpPr>
        <p:spPr/>
      </p:sp>
      <p:sp>
        <p:nvSpPr>
          <p:cNvPr id="32771" name="文本占位符 65538"/>
          <p:cNvSpPr>
            <a:spLocks noGrp="1" noChangeArrowheads="1"/>
          </p:cNvSpPr>
          <p:nvPr>
            <p:ph type="body" idx="4294967295"/>
          </p:nvPr>
        </p:nvSpPr>
        <p:spPr bwMode="auto">
          <a:xfrm>
            <a:off x="685800" y="4343400"/>
            <a:ext cx="5486400" cy="411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p>
        </p:txBody>
      </p:sp>
      <p:sp>
        <p:nvSpPr>
          <p:cNvPr id="34819" name="灯片编号占位符 1"/>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fontAlgn="base"/>
            <a:fld id="{C13EA2D4-D907-44E4-A960-0FF338ABB9CA}" type="slidenum">
              <a:rPr altLang="en-US">
                <a:latin typeface="微软雅黑" panose="020B0503020204020204" pitchFamily="34" charset="-122"/>
                <a:ea typeface="微软雅黑" panose="020B0503020204020204" pitchFamily="34" charset="-122"/>
              </a:rPr>
            </a:fld>
            <a:endParaRPr lang="zh-CN" altLang="zh-CN" sz="1200">
              <a:ea typeface="微软雅黑" panose="020B0503020204020204" pitchFamily="34" charset="-122"/>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幻灯片图像占位符 66561"/>
          <p:cNvSpPr>
            <a:spLocks noGrp="1" noRot="1" noChangeAspect="1" noChangeArrowheads="1" noTextEdit="1"/>
          </p:cNvSpPr>
          <p:nvPr>
            <p:ph type="sldImg" idx="4294967295"/>
          </p:nvPr>
        </p:nvSpPr>
        <p:spPr/>
      </p:sp>
      <p:sp>
        <p:nvSpPr>
          <p:cNvPr id="34819" name="文本占位符 66562"/>
          <p:cNvSpPr>
            <a:spLocks noGrp="1" noChangeArrowheads="1"/>
          </p:cNvSpPr>
          <p:nvPr>
            <p:ph type="body" idx="4294967295"/>
          </p:nvPr>
        </p:nvSpPr>
        <p:spPr bwMode="auto">
          <a:xfrm>
            <a:off x="685800" y="4343400"/>
            <a:ext cx="5486400" cy="411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p>
        </p:txBody>
      </p:sp>
      <p:sp>
        <p:nvSpPr>
          <p:cNvPr id="36867" name="灯片编号占位符 1"/>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fontAlgn="base"/>
            <a:fld id="{7053430D-770F-458C-B705-AB369C8E6A9F}" type="slidenum">
              <a:rPr altLang="en-US">
                <a:latin typeface="微软雅黑" panose="020B0503020204020204" pitchFamily="34" charset="-122"/>
                <a:ea typeface="微软雅黑" panose="020B0503020204020204" pitchFamily="34" charset="-122"/>
              </a:rPr>
            </a:fld>
            <a:endParaRPr lang="zh-CN" altLang="zh-CN" sz="1200">
              <a:ea typeface="微软雅黑" panose="020B0503020204020204" pitchFamily="34" charset="-122"/>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幻灯片图像占位符 68609"/>
          <p:cNvSpPr>
            <a:spLocks noGrp="1" noRot="1" noChangeAspect="1" noChangeArrowheads="1" noTextEdit="1"/>
          </p:cNvSpPr>
          <p:nvPr>
            <p:ph type="sldImg" idx="4294967295"/>
          </p:nvPr>
        </p:nvSpPr>
        <p:spPr/>
      </p:sp>
      <p:sp>
        <p:nvSpPr>
          <p:cNvPr id="36867" name="文本占位符 68610"/>
          <p:cNvSpPr>
            <a:spLocks noGrp="1" noChangeArrowheads="1"/>
          </p:cNvSpPr>
          <p:nvPr>
            <p:ph type="body" idx="4294967295"/>
          </p:nvPr>
        </p:nvSpPr>
        <p:spPr bwMode="auto">
          <a:xfrm>
            <a:off x="685800" y="4343400"/>
            <a:ext cx="5486400" cy="411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p>
        </p:txBody>
      </p:sp>
      <p:sp>
        <p:nvSpPr>
          <p:cNvPr id="38915" name="灯片编号占位符 1"/>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fontAlgn="base"/>
            <a:fld id="{1F88B96C-B264-4BF3-A71A-E9BB78179083}" type="slidenum">
              <a:rPr altLang="en-US">
                <a:latin typeface="微软雅黑" panose="020B0503020204020204" pitchFamily="34" charset="-122"/>
                <a:ea typeface="微软雅黑" panose="020B0503020204020204" pitchFamily="34" charset="-122"/>
              </a:rPr>
            </a:fld>
            <a:endParaRPr lang="zh-CN" altLang="zh-CN" sz="1200">
              <a:ea typeface="微软雅黑" panose="020B0503020204020204" pitchFamily="34" charset="-122"/>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幻灯片图像占位符 62465"/>
          <p:cNvSpPr>
            <a:spLocks noGrp="1" noRot="1" noChangeAspect="1" noChangeArrowheads="1" noTextEdit="1"/>
          </p:cNvSpPr>
          <p:nvPr>
            <p:ph type="sldImg" idx="4294967295"/>
          </p:nvPr>
        </p:nvSpPr>
        <p:spPr/>
      </p:sp>
      <p:sp>
        <p:nvSpPr>
          <p:cNvPr id="38915" name="文本占位符 62466"/>
          <p:cNvSpPr>
            <a:spLocks noGrp="1" noChangeArrowheads="1"/>
          </p:cNvSpPr>
          <p:nvPr>
            <p:ph type="body" idx="4294967295"/>
          </p:nvPr>
        </p:nvSpPr>
        <p:spPr bwMode="auto">
          <a:xfrm>
            <a:off x="685800" y="4343400"/>
            <a:ext cx="5486400" cy="411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p>
        </p:txBody>
      </p:sp>
      <p:sp>
        <p:nvSpPr>
          <p:cNvPr id="40963" name="灯片编号占位符 1"/>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fontAlgn="base"/>
            <a:fld id="{470CE92D-D8F9-4D84-BF38-F459580E8ACA}" type="slidenum">
              <a:rPr altLang="en-US">
                <a:latin typeface="微软雅黑" panose="020B0503020204020204" pitchFamily="34" charset="-122"/>
                <a:ea typeface="微软雅黑" panose="020B0503020204020204" pitchFamily="34" charset="-122"/>
              </a:rPr>
            </a:fld>
            <a:endParaRPr lang="zh-CN" altLang="zh-CN" sz="1200">
              <a:ea typeface="微软雅黑" panose="020B0503020204020204" pitchFamily="34" charset="-122"/>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幻灯片图像占位符 58369"/>
          <p:cNvSpPr>
            <a:spLocks noGrp="1" noRot="1" noChangeAspect="1" noChangeArrowheads="1" noTextEdit="1"/>
          </p:cNvSpPr>
          <p:nvPr>
            <p:ph type="sldImg" idx="4294967295"/>
          </p:nvPr>
        </p:nvSpPr>
        <p:spPr/>
      </p:sp>
      <p:sp>
        <p:nvSpPr>
          <p:cNvPr id="40963" name="文本占位符 58370"/>
          <p:cNvSpPr>
            <a:spLocks noGrp="1" noChangeArrowheads="1"/>
          </p:cNvSpPr>
          <p:nvPr>
            <p:ph type="body" idx="4294967295"/>
          </p:nvPr>
        </p:nvSpPr>
        <p:spPr bwMode="auto">
          <a:xfrm>
            <a:off x="685800" y="4343400"/>
            <a:ext cx="5486400" cy="411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p>
        </p:txBody>
      </p:sp>
      <p:sp>
        <p:nvSpPr>
          <p:cNvPr id="43011" name="灯片编号占位符 1"/>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fontAlgn="base"/>
            <a:fld id="{9F99F564-E3C2-4713-BA22-B850237A7439}" type="slidenum">
              <a:rPr altLang="en-US">
                <a:latin typeface="微软雅黑" panose="020B0503020204020204" pitchFamily="34" charset="-122"/>
                <a:ea typeface="微软雅黑" panose="020B0503020204020204" pitchFamily="34" charset="-122"/>
              </a:rPr>
            </a:fld>
            <a:endParaRPr lang="zh-CN" altLang="zh-CN" sz="1200">
              <a:ea typeface="微软雅黑" panose="020B0503020204020204" pitchFamily="34"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52225"/>
          <p:cNvSpPr>
            <a:spLocks noGrp="1" noRot="1" noChangeAspect="1" noChangeArrowheads="1" noTextEdit="1"/>
          </p:cNvSpPr>
          <p:nvPr>
            <p:ph type="sldImg" idx="4294967295"/>
          </p:nvPr>
        </p:nvSpPr>
        <p:spPr/>
      </p:sp>
      <p:sp>
        <p:nvSpPr>
          <p:cNvPr id="6147" name="文本占位符 52226"/>
          <p:cNvSpPr>
            <a:spLocks noGrp="1" noChangeArrowheads="1"/>
          </p:cNvSpPr>
          <p:nvPr>
            <p:ph type="body" idx="4294967295"/>
          </p:nvPr>
        </p:nvSpPr>
        <p:spPr bwMode="auto">
          <a:xfrm>
            <a:off x="685800" y="4343400"/>
            <a:ext cx="5486400" cy="411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p>
        </p:txBody>
      </p:sp>
      <p:sp>
        <p:nvSpPr>
          <p:cNvPr id="8195" name="灯片编号占位符 1"/>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fld id="{45A214AB-C4D6-467D-9A04-E9EF66B81A62}" type="slidenum">
              <a:rPr lang="zh-CN" altLang="en-US" dirty="0">
                <a:latin typeface="Calibri" panose="020F0502020204030204" pitchFamily="34" charset="0"/>
                <a:ea typeface="宋体" panose="02010600030101010101" pitchFamily="2" charset="-122"/>
                <a:cs typeface="+mn-ea"/>
              </a:rPr>
            </a:fld>
            <a:endParaRPr lang="en-US" altLang="zh-CN" sz="1200">
              <a:latin typeface="Arial" panose="020B0604020202020204" pitchFamily="34" charset="0"/>
              <a:ea typeface="宋体" panose="02010600030101010101" pitchFamily="2" charset="-122"/>
              <a:cs typeface="+mn-ea"/>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70657"/>
          <p:cNvSpPr>
            <a:spLocks noGrp="1" noRot="1" noChangeAspect="1" noChangeArrowheads="1" noTextEdit="1"/>
          </p:cNvSpPr>
          <p:nvPr>
            <p:ph type="sldImg" idx="4294967295"/>
          </p:nvPr>
        </p:nvSpPr>
        <p:spPr/>
      </p:sp>
      <p:sp>
        <p:nvSpPr>
          <p:cNvPr id="43011" name="文本占位符 70658"/>
          <p:cNvSpPr>
            <a:spLocks noGrp="1" noChangeArrowheads="1"/>
          </p:cNvSpPr>
          <p:nvPr>
            <p:ph type="body" idx="4294967295"/>
          </p:nvPr>
        </p:nvSpPr>
        <p:spPr bwMode="auto">
          <a:xfrm>
            <a:off x="685800" y="4343400"/>
            <a:ext cx="5486400" cy="411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p>
        </p:txBody>
      </p:sp>
      <p:sp>
        <p:nvSpPr>
          <p:cNvPr id="45059" name="灯片编号占位符 1"/>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fontAlgn="base"/>
            <a:fld id="{5A49CCF5-AB69-47DF-A38B-9DF816F56D68}" type="slidenum">
              <a:rPr altLang="en-US">
                <a:latin typeface="微软雅黑" panose="020B0503020204020204" pitchFamily="34" charset="-122"/>
                <a:ea typeface="微软雅黑" panose="020B0503020204020204" pitchFamily="34" charset="-122"/>
              </a:rPr>
            </a:fld>
            <a:endParaRPr lang="zh-CN" altLang="zh-CN" sz="1200">
              <a:ea typeface="微软雅黑" panose="020B0503020204020204" pitchFamily="34" charset="-122"/>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幻灯片图像占位符 71681"/>
          <p:cNvSpPr>
            <a:spLocks noGrp="1" noRot="1" noChangeAspect="1" noChangeArrowheads="1" noTextEdit="1"/>
          </p:cNvSpPr>
          <p:nvPr>
            <p:ph type="sldImg" idx="4294967295"/>
          </p:nvPr>
        </p:nvSpPr>
        <p:spPr/>
      </p:sp>
      <p:sp>
        <p:nvSpPr>
          <p:cNvPr id="45059" name="文本占位符 71682"/>
          <p:cNvSpPr>
            <a:spLocks noGrp="1" noChangeArrowheads="1"/>
          </p:cNvSpPr>
          <p:nvPr>
            <p:ph type="body" idx="4294967295"/>
          </p:nvPr>
        </p:nvSpPr>
        <p:spPr bwMode="auto">
          <a:xfrm>
            <a:off x="685800" y="4343400"/>
            <a:ext cx="5486400" cy="411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p>
        </p:txBody>
      </p:sp>
      <p:sp>
        <p:nvSpPr>
          <p:cNvPr id="47107" name="灯片编号占位符 1"/>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fontAlgn="base"/>
            <a:fld id="{B98AB97F-B9C6-4D20-9DCD-AF8F7E0BB607}" type="slidenum">
              <a:rPr altLang="en-US">
                <a:latin typeface="微软雅黑" panose="020B0503020204020204" pitchFamily="34" charset="-122"/>
                <a:ea typeface="微软雅黑" panose="020B0503020204020204" pitchFamily="34" charset="-122"/>
              </a:rPr>
            </a:fld>
            <a:endParaRPr lang="zh-CN" altLang="zh-CN" sz="1200">
              <a:ea typeface="微软雅黑" panose="020B0503020204020204" pitchFamily="34" charset="-122"/>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幻灯片图像占位符 72705"/>
          <p:cNvSpPr>
            <a:spLocks noGrp="1" noRot="1" noChangeAspect="1" noChangeArrowheads="1" noTextEdit="1"/>
          </p:cNvSpPr>
          <p:nvPr>
            <p:ph type="sldImg" idx="4294967295"/>
          </p:nvPr>
        </p:nvSpPr>
        <p:spPr/>
      </p:sp>
      <p:sp>
        <p:nvSpPr>
          <p:cNvPr id="47107" name="文本占位符 72706"/>
          <p:cNvSpPr>
            <a:spLocks noGrp="1" noChangeArrowheads="1"/>
          </p:cNvSpPr>
          <p:nvPr>
            <p:ph type="body" idx="4294967295"/>
          </p:nvPr>
        </p:nvSpPr>
        <p:spPr bwMode="auto">
          <a:xfrm>
            <a:off x="685800" y="4343400"/>
            <a:ext cx="5486400" cy="411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p>
        </p:txBody>
      </p:sp>
      <p:sp>
        <p:nvSpPr>
          <p:cNvPr id="49155" name="灯片编号占位符 1"/>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fontAlgn="base"/>
            <a:fld id="{BA4F5390-99AE-47C3-8168-951BF5BBBC94}" type="slidenum">
              <a:rPr altLang="en-US">
                <a:latin typeface="微软雅黑" panose="020B0503020204020204" pitchFamily="34" charset="-122"/>
                <a:ea typeface="微软雅黑" panose="020B0503020204020204" pitchFamily="34" charset="-122"/>
              </a:rPr>
            </a:fld>
            <a:endParaRPr lang="zh-CN" altLang="zh-CN" sz="1200">
              <a:ea typeface="微软雅黑" panose="020B0503020204020204" pitchFamily="34" charset="-122"/>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幻灯片图像占位符 73729"/>
          <p:cNvSpPr>
            <a:spLocks noGrp="1" noRot="1" noChangeAspect="1" noChangeArrowheads="1" noTextEdit="1"/>
          </p:cNvSpPr>
          <p:nvPr>
            <p:ph type="sldImg" idx="4294967295"/>
          </p:nvPr>
        </p:nvSpPr>
        <p:spPr/>
      </p:sp>
      <p:sp>
        <p:nvSpPr>
          <p:cNvPr id="49155" name="文本占位符 73730"/>
          <p:cNvSpPr>
            <a:spLocks noGrp="1" noChangeArrowheads="1"/>
          </p:cNvSpPr>
          <p:nvPr>
            <p:ph type="body" idx="4294967295"/>
          </p:nvPr>
        </p:nvSpPr>
        <p:spPr bwMode="auto">
          <a:xfrm>
            <a:off x="685800" y="4343400"/>
            <a:ext cx="5486400" cy="411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p>
        </p:txBody>
      </p:sp>
      <p:sp>
        <p:nvSpPr>
          <p:cNvPr id="51203" name="灯片编号占位符 1"/>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fontAlgn="base"/>
            <a:fld id="{E7B4AF8F-D04A-4E1A-90B8-D143F4B009D5}" type="slidenum">
              <a:rPr altLang="en-US">
                <a:latin typeface="微软雅黑" panose="020B0503020204020204" pitchFamily="34" charset="-122"/>
                <a:ea typeface="微软雅黑" panose="020B0503020204020204" pitchFamily="34" charset="-122"/>
              </a:rPr>
            </a:fld>
            <a:endParaRPr lang="zh-CN" altLang="zh-CN" sz="1200">
              <a:ea typeface="微软雅黑" panose="020B0503020204020204" pitchFamily="34" charset="-122"/>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幻灯片图像占位符 74753"/>
          <p:cNvSpPr>
            <a:spLocks noGrp="1" noRot="1" noChangeAspect="1" noChangeArrowheads="1" noTextEdit="1"/>
          </p:cNvSpPr>
          <p:nvPr>
            <p:ph type="sldImg" idx="4294967295"/>
          </p:nvPr>
        </p:nvSpPr>
        <p:spPr/>
      </p:sp>
      <p:sp>
        <p:nvSpPr>
          <p:cNvPr id="51203" name="文本占位符 74754"/>
          <p:cNvSpPr>
            <a:spLocks noGrp="1" noChangeArrowheads="1"/>
          </p:cNvSpPr>
          <p:nvPr>
            <p:ph type="body" idx="4294967295"/>
          </p:nvPr>
        </p:nvSpPr>
        <p:spPr bwMode="auto">
          <a:xfrm>
            <a:off x="685800" y="4343400"/>
            <a:ext cx="5486400" cy="411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p>
        </p:txBody>
      </p:sp>
      <p:sp>
        <p:nvSpPr>
          <p:cNvPr id="53251" name="灯片编号占位符 1"/>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fontAlgn="base"/>
            <a:fld id="{E3344ED4-B356-4D92-BDB4-B9D481C61FC2}" type="slidenum">
              <a:rPr altLang="en-US">
                <a:latin typeface="微软雅黑" panose="020B0503020204020204" pitchFamily="34" charset="-122"/>
                <a:ea typeface="微软雅黑" panose="020B0503020204020204" pitchFamily="34" charset="-122"/>
              </a:rPr>
            </a:fld>
            <a:endParaRPr lang="zh-CN" altLang="zh-CN" sz="1200">
              <a:ea typeface="微软雅黑" panose="020B0503020204020204" pitchFamily="34" charset="-122"/>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幻灯片图像占位符 75777"/>
          <p:cNvSpPr>
            <a:spLocks noGrp="1" noRot="1" noChangeAspect="1" noChangeArrowheads="1" noTextEdit="1"/>
          </p:cNvSpPr>
          <p:nvPr>
            <p:ph type="sldImg" idx="4294967295"/>
          </p:nvPr>
        </p:nvSpPr>
        <p:spPr/>
      </p:sp>
      <p:sp>
        <p:nvSpPr>
          <p:cNvPr id="53251" name="文本占位符 75778"/>
          <p:cNvSpPr>
            <a:spLocks noGrp="1" noChangeArrowheads="1"/>
          </p:cNvSpPr>
          <p:nvPr>
            <p:ph type="body" idx="4294967295"/>
          </p:nvPr>
        </p:nvSpPr>
        <p:spPr bwMode="auto">
          <a:xfrm>
            <a:off x="685800" y="4343400"/>
            <a:ext cx="5486400" cy="411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p>
        </p:txBody>
      </p:sp>
      <p:sp>
        <p:nvSpPr>
          <p:cNvPr id="55299" name="灯片编号占位符 1"/>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fontAlgn="base"/>
            <a:fld id="{DE2E458F-8D5F-4D5B-B32A-84C64D4A4293}" type="slidenum">
              <a:rPr altLang="en-US">
                <a:latin typeface="微软雅黑" panose="020B0503020204020204" pitchFamily="34" charset="-122"/>
                <a:ea typeface="微软雅黑" panose="020B0503020204020204" pitchFamily="34" charset="-122"/>
              </a:rPr>
            </a:fld>
            <a:endParaRPr lang="zh-CN" altLang="zh-CN" sz="1200">
              <a:ea typeface="微软雅黑" panose="020B0503020204020204" pitchFamily="34" charset="-122"/>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幻灯片图像占位符 76801"/>
          <p:cNvSpPr>
            <a:spLocks noGrp="1" noRot="1" noChangeAspect="1" noChangeArrowheads="1" noTextEdit="1"/>
          </p:cNvSpPr>
          <p:nvPr>
            <p:ph type="sldImg" idx="4294967295"/>
          </p:nvPr>
        </p:nvSpPr>
        <p:spPr/>
      </p:sp>
      <p:sp>
        <p:nvSpPr>
          <p:cNvPr id="55299" name="文本占位符 76802"/>
          <p:cNvSpPr>
            <a:spLocks noGrp="1" noChangeArrowheads="1"/>
          </p:cNvSpPr>
          <p:nvPr>
            <p:ph type="body" idx="4294967295"/>
          </p:nvPr>
        </p:nvSpPr>
        <p:spPr bwMode="auto">
          <a:xfrm>
            <a:off x="685800" y="4343400"/>
            <a:ext cx="5486400" cy="411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p>
        </p:txBody>
      </p:sp>
      <p:sp>
        <p:nvSpPr>
          <p:cNvPr id="57347" name="灯片编号占位符 1"/>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fontAlgn="base"/>
            <a:fld id="{F3173C92-77F2-4455-AE65-055942C4ADAE}" type="slidenum">
              <a:rPr altLang="en-US">
                <a:latin typeface="微软雅黑" panose="020B0503020204020204" pitchFamily="34" charset="-122"/>
                <a:ea typeface="微软雅黑" panose="020B0503020204020204" pitchFamily="34" charset="-122"/>
              </a:rPr>
            </a:fld>
            <a:endParaRPr lang="zh-CN" altLang="zh-CN" sz="1200">
              <a:ea typeface="微软雅黑" panose="020B0503020204020204" pitchFamily="34" charset="-122"/>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幻灯片图像占位符 77825"/>
          <p:cNvSpPr>
            <a:spLocks noGrp="1" noRot="1" noChangeAspect="1" noChangeArrowheads="1" noTextEdit="1"/>
          </p:cNvSpPr>
          <p:nvPr>
            <p:ph type="sldImg" idx="4294967295"/>
          </p:nvPr>
        </p:nvSpPr>
        <p:spPr/>
      </p:sp>
      <p:sp>
        <p:nvSpPr>
          <p:cNvPr id="57347" name="文本占位符 77826"/>
          <p:cNvSpPr>
            <a:spLocks noGrp="1" noChangeArrowheads="1"/>
          </p:cNvSpPr>
          <p:nvPr>
            <p:ph type="body" idx="4294967295"/>
          </p:nvPr>
        </p:nvSpPr>
        <p:spPr bwMode="auto">
          <a:xfrm>
            <a:off x="685800" y="4343400"/>
            <a:ext cx="5486400" cy="411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p>
        </p:txBody>
      </p:sp>
      <p:sp>
        <p:nvSpPr>
          <p:cNvPr id="59395" name="灯片编号占位符 1"/>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fontAlgn="base"/>
            <a:fld id="{272CDB05-0E9B-412A-8214-953D9C494C1F}" type="slidenum">
              <a:rPr altLang="en-US">
                <a:latin typeface="微软雅黑" panose="020B0503020204020204" pitchFamily="34" charset="-122"/>
                <a:ea typeface="微软雅黑" panose="020B0503020204020204" pitchFamily="34" charset="-122"/>
              </a:rPr>
            </a:fld>
            <a:endParaRPr lang="zh-CN" altLang="zh-CN" sz="1200">
              <a:ea typeface="微软雅黑" panose="020B0503020204020204" pitchFamily="34" charset="-122"/>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幻灯片图像占位符 78849"/>
          <p:cNvSpPr>
            <a:spLocks noGrp="1" noRot="1" noChangeAspect="1" noChangeArrowheads="1" noTextEdit="1"/>
          </p:cNvSpPr>
          <p:nvPr>
            <p:ph type="sldImg" idx="4294967295"/>
          </p:nvPr>
        </p:nvSpPr>
        <p:spPr/>
      </p:sp>
      <p:sp>
        <p:nvSpPr>
          <p:cNvPr id="59395" name="文本占位符 78850"/>
          <p:cNvSpPr>
            <a:spLocks noGrp="1" noChangeArrowheads="1"/>
          </p:cNvSpPr>
          <p:nvPr>
            <p:ph type="body" idx="4294967295"/>
          </p:nvPr>
        </p:nvSpPr>
        <p:spPr bwMode="auto">
          <a:xfrm>
            <a:off x="685800" y="4343400"/>
            <a:ext cx="5486400" cy="411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p>
        </p:txBody>
      </p:sp>
      <p:sp>
        <p:nvSpPr>
          <p:cNvPr id="61443" name="灯片编号占位符 1"/>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fontAlgn="base"/>
            <a:fld id="{550BAEC7-A097-4864-8FFC-179E95203E5E}" type="slidenum">
              <a:rPr altLang="en-US">
                <a:latin typeface="微软雅黑" panose="020B0503020204020204" pitchFamily="34" charset="-122"/>
                <a:ea typeface="微软雅黑" panose="020B0503020204020204" pitchFamily="34" charset="-122"/>
              </a:rPr>
            </a:fld>
            <a:endParaRPr lang="zh-CN" altLang="zh-CN" sz="1200">
              <a:ea typeface="微软雅黑" panose="020B0503020204020204" pitchFamily="34" charset="-122"/>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幻灯片图像占位符 79873"/>
          <p:cNvSpPr>
            <a:spLocks noGrp="1" noRot="1" noChangeAspect="1" noChangeArrowheads="1" noTextEdit="1"/>
          </p:cNvSpPr>
          <p:nvPr>
            <p:ph type="sldImg" idx="4294967295"/>
          </p:nvPr>
        </p:nvSpPr>
        <p:spPr/>
      </p:sp>
      <p:sp>
        <p:nvSpPr>
          <p:cNvPr id="61443" name="文本占位符 79874"/>
          <p:cNvSpPr>
            <a:spLocks noGrp="1" noChangeArrowheads="1"/>
          </p:cNvSpPr>
          <p:nvPr>
            <p:ph type="body" idx="4294967295"/>
          </p:nvPr>
        </p:nvSpPr>
        <p:spPr bwMode="auto">
          <a:xfrm>
            <a:off x="685800" y="4343400"/>
            <a:ext cx="5486400" cy="411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p>
        </p:txBody>
      </p:sp>
      <p:sp>
        <p:nvSpPr>
          <p:cNvPr id="63491" name="灯片编号占位符 1"/>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fontAlgn="base"/>
            <a:fld id="{E086DD8D-D15D-4D93-8BD7-8178A36824C9}" type="slidenum">
              <a:rPr altLang="en-US">
                <a:latin typeface="微软雅黑" panose="020B0503020204020204" pitchFamily="34" charset="-122"/>
                <a:ea typeface="微软雅黑" panose="020B0503020204020204" pitchFamily="34" charset="-122"/>
              </a:rPr>
            </a:fld>
            <a:endParaRPr lang="zh-CN" altLang="zh-CN" sz="1200">
              <a:ea typeface="微软雅黑" panose="020B0503020204020204" pitchFamily="34"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幻灯片图像占位符 54273"/>
          <p:cNvSpPr>
            <a:spLocks noGrp="1" noRot="1" noChangeAspect="1" noChangeArrowheads="1" noTextEdit="1"/>
          </p:cNvSpPr>
          <p:nvPr>
            <p:ph type="sldImg" idx="4294967295"/>
          </p:nvPr>
        </p:nvSpPr>
        <p:spPr/>
      </p:sp>
      <p:sp>
        <p:nvSpPr>
          <p:cNvPr id="8195" name="文本占位符 54274"/>
          <p:cNvSpPr>
            <a:spLocks noGrp="1" noChangeArrowheads="1"/>
          </p:cNvSpPr>
          <p:nvPr>
            <p:ph type="body" idx="4294967295"/>
          </p:nvPr>
        </p:nvSpPr>
        <p:spPr bwMode="auto">
          <a:xfrm>
            <a:off x="685800" y="4343400"/>
            <a:ext cx="5486400" cy="411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p>
        </p:txBody>
      </p:sp>
      <p:sp>
        <p:nvSpPr>
          <p:cNvPr id="10243" name="灯片编号占位符 1"/>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fontAlgn="base"/>
            <a:fld id="{0D96A26C-6652-4BD8-89F3-7E2F2E78E673}" type="slidenum">
              <a:rPr altLang="en-US">
                <a:latin typeface="微软雅黑" panose="020B0503020204020204" pitchFamily="34" charset="-122"/>
                <a:ea typeface="微软雅黑" panose="020B0503020204020204" pitchFamily="34" charset="-122"/>
              </a:rPr>
            </a:fld>
            <a:endParaRPr lang="zh-CN" altLang="zh-CN" sz="1200">
              <a:ea typeface="微软雅黑" panose="020B0503020204020204" pitchFamily="34" charset="-122"/>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51201"/>
          <p:cNvSpPr>
            <a:spLocks noGrp="1" noRot="1" noChangeAspect="1" noChangeArrowheads="1" noTextEdit="1"/>
          </p:cNvSpPr>
          <p:nvPr>
            <p:ph type="sldImg" idx="4294967295"/>
          </p:nvPr>
        </p:nvSpPr>
        <p:spPr/>
      </p:sp>
      <p:sp>
        <p:nvSpPr>
          <p:cNvPr id="4099" name="文本占位符 51202"/>
          <p:cNvSpPr>
            <a:spLocks noGrp="1" noChangeArrowheads="1"/>
          </p:cNvSpPr>
          <p:nvPr>
            <p:ph type="body" idx="4294967295"/>
          </p:nvPr>
        </p:nvSpPr>
        <p:spPr bwMode="auto">
          <a:xfrm>
            <a:off x="685800" y="4343400"/>
            <a:ext cx="5486400" cy="411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p>
        </p:txBody>
      </p:sp>
      <p:sp>
        <p:nvSpPr>
          <p:cNvPr id="6147" name="灯片编号占位符 1"/>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fontAlgn="base"/>
            <a:fld id="{AE7A4E80-3443-4999-AE43-E4C6DB4088EA}" type="slidenum">
              <a:rPr altLang="en-US">
                <a:latin typeface="微软雅黑" panose="020B0503020204020204" pitchFamily="34" charset="-122"/>
                <a:ea typeface="微软雅黑" panose="020B0503020204020204" pitchFamily="34" charset="-122"/>
              </a:rPr>
            </a:fld>
            <a:endParaRPr lang="zh-CN" altLang="zh-CN" sz="1200">
              <a:ea typeface="微软雅黑" panose="020B0503020204020204" pitchFamily="34"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56321"/>
          <p:cNvSpPr>
            <a:spLocks noGrp="1" noRot="1" noChangeAspect="1" noChangeArrowheads="1" noTextEdit="1"/>
          </p:cNvSpPr>
          <p:nvPr>
            <p:ph type="sldImg" idx="4294967295"/>
          </p:nvPr>
        </p:nvSpPr>
        <p:spPr/>
      </p:sp>
      <p:sp>
        <p:nvSpPr>
          <p:cNvPr id="10243" name="文本占位符 56322"/>
          <p:cNvSpPr>
            <a:spLocks noGrp="1" noChangeArrowheads="1"/>
          </p:cNvSpPr>
          <p:nvPr>
            <p:ph type="body" idx="4294967295"/>
          </p:nvPr>
        </p:nvSpPr>
        <p:spPr bwMode="auto">
          <a:xfrm>
            <a:off x="685800" y="4343400"/>
            <a:ext cx="5486400" cy="411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p>
        </p:txBody>
      </p:sp>
      <p:sp>
        <p:nvSpPr>
          <p:cNvPr id="12291" name="灯片编号占位符 1"/>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fontAlgn="base"/>
            <a:fld id="{4EDE3EDD-58DE-4FCF-B2B5-47FB27408AFE}" type="slidenum">
              <a:rPr altLang="en-US">
                <a:latin typeface="微软雅黑" panose="020B0503020204020204" pitchFamily="34" charset="-122"/>
                <a:ea typeface="微软雅黑" panose="020B0503020204020204" pitchFamily="34" charset="-122"/>
              </a:rPr>
            </a:fld>
            <a:endParaRPr lang="zh-CN" altLang="zh-CN" sz="1200">
              <a:ea typeface="微软雅黑" panose="020B0503020204020204" pitchFamily="34"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57345"/>
          <p:cNvSpPr>
            <a:spLocks noGrp="1" noRot="1" noChangeAspect="1" noChangeArrowheads="1" noTextEdit="1"/>
          </p:cNvSpPr>
          <p:nvPr>
            <p:ph type="sldImg" idx="4294967295"/>
          </p:nvPr>
        </p:nvSpPr>
        <p:spPr/>
      </p:sp>
      <p:sp>
        <p:nvSpPr>
          <p:cNvPr id="12291" name="文本占位符 57346"/>
          <p:cNvSpPr>
            <a:spLocks noGrp="1" noChangeArrowheads="1"/>
          </p:cNvSpPr>
          <p:nvPr>
            <p:ph type="body" idx="4294967295"/>
          </p:nvPr>
        </p:nvSpPr>
        <p:spPr bwMode="auto">
          <a:xfrm>
            <a:off x="685800" y="4343400"/>
            <a:ext cx="5486400" cy="411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p>
        </p:txBody>
      </p:sp>
      <p:sp>
        <p:nvSpPr>
          <p:cNvPr id="14339" name="灯片编号占位符 1"/>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fontAlgn="base"/>
            <a:fld id="{62C07A63-BB60-497D-BA6B-3AE212DFC1E0}" type="slidenum">
              <a:rPr altLang="en-US">
                <a:latin typeface="微软雅黑" panose="020B0503020204020204" pitchFamily="34" charset="-122"/>
                <a:ea typeface="微软雅黑" panose="020B0503020204020204" pitchFamily="34" charset="-122"/>
              </a:rPr>
            </a:fld>
            <a:endParaRPr lang="zh-CN" altLang="zh-CN" sz="1200">
              <a:ea typeface="微软雅黑" panose="020B0503020204020204" pitchFamily="34"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59393"/>
          <p:cNvSpPr>
            <a:spLocks noGrp="1" noRot="1" noChangeAspect="1" noChangeArrowheads="1" noTextEdit="1"/>
          </p:cNvSpPr>
          <p:nvPr>
            <p:ph type="sldImg" idx="4294967295"/>
          </p:nvPr>
        </p:nvSpPr>
        <p:spPr/>
      </p:sp>
      <p:sp>
        <p:nvSpPr>
          <p:cNvPr id="14339" name="文本占位符 59394"/>
          <p:cNvSpPr>
            <a:spLocks noGrp="1" noChangeArrowheads="1"/>
          </p:cNvSpPr>
          <p:nvPr>
            <p:ph type="body" idx="4294967295"/>
          </p:nvPr>
        </p:nvSpPr>
        <p:spPr bwMode="auto">
          <a:xfrm>
            <a:off x="685800" y="4343400"/>
            <a:ext cx="5486400" cy="411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p>
        </p:txBody>
      </p:sp>
      <p:sp>
        <p:nvSpPr>
          <p:cNvPr id="16387" name="灯片编号占位符 1"/>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fontAlgn="base"/>
            <a:fld id="{1B087445-8685-4489-8EF5-4BAD387A1B14}" type="slidenum">
              <a:rPr altLang="en-US">
                <a:latin typeface="微软雅黑" panose="020B0503020204020204" pitchFamily="34" charset="-122"/>
                <a:ea typeface="微软雅黑" panose="020B0503020204020204" pitchFamily="34" charset="-122"/>
              </a:rPr>
            </a:fld>
            <a:endParaRPr lang="zh-CN" altLang="zh-CN" sz="1200">
              <a:ea typeface="微软雅黑" panose="020B0503020204020204" pitchFamily="34"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幻灯片图像占位符 67585"/>
          <p:cNvSpPr>
            <a:spLocks noGrp="1" noRot="1" noChangeAspect="1" noChangeArrowheads="1" noTextEdit="1"/>
          </p:cNvSpPr>
          <p:nvPr>
            <p:ph type="sldImg" idx="4294967295"/>
          </p:nvPr>
        </p:nvSpPr>
        <p:spPr/>
      </p:sp>
      <p:sp>
        <p:nvSpPr>
          <p:cNvPr id="16387" name="文本占位符 67586"/>
          <p:cNvSpPr>
            <a:spLocks noGrp="1" noChangeArrowheads="1"/>
          </p:cNvSpPr>
          <p:nvPr>
            <p:ph type="body" idx="4294967295"/>
          </p:nvPr>
        </p:nvSpPr>
        <p:spPr bwMode="auto">
          <a:xfrm>
            <a:off x="685800" y="4343400"/>
            <a:ext cx="5486400" cy="411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p>
        </p:txBody>
      </p:sp>
      <p:sp>
        <p:nvSpPr>
          <p:cNvPr id="18435" name="灯片编号占位符 1"/>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fontAlgn="base"/>
            <a:fld id="{5D273F2A-6211-48A7-9C76-8EB04BFC254E}" type="slidenum">
              <a:rPr altLang="en-US">
                <a:latin typeface="微软雅黑" panose="020B0503020204020204" pitchFamily="34" charset="-122"/>
                <a:ea typeface="微软雅黑" panose="020B0503020204020204" pitchFamily="34" charset="-122"/>
              </a:rPr>
            </a:fld>
            <a:endParaRPr lang="zh-CN" altLang="zh-CN" sz="1200">
              <a:ea typeface="微软雅黑" panose="020B0503020204020204" pitchFamily="34" charset="-12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幻灯片图像占位符 69633"/>
          <p:cNvSpPr>
            <a:spLocks noGrp="1" noRot="1" noChangeAspect="1" noChangeArrowheads="1" noTextEdit="1"/>
          </p:cNvSpPr>
          <p:nvPr>
            <p:ph type="sldImg" idx="4294967295"/>
          </p:nvPr>
        </p:nvSpPr>
        <p:spPr/>
      </p:sp>
      <p:sp>
        <p:nvSpPr>
          <p:cNvPr id="18435" name="文本占位符 69634"/>
          <p:cNvSpPr>
            <a:spLocks noGrp="1" noChangeArrowheads="1"/>
          </p:cNvSpPr>
          <p:nvPr>
            <p:ph type="body" idx="4294967295"/>
          </p:nvPr>
        </p:nvSpPr>
        <p:spPr bwMode="auto">
          <a:xfrm>
            <a:off x="685800" y="4343400"/>
            <a:ext cx="5486400" cy="411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p>
        </p:txBody>
      </p:sp>
      <p:sp>
        <p:nvSpPr>
          <p:cNvPr id="20483" name="灯片编号占位符 1"/>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fontAlgn="base"/>
            <a:fld id="{62F5D146-A4D3-43A3-A837-1FABF7D93843}" type="slidenum">
              <a:rPr altLang="en-US">
                <a:latin typeface="微软雅黑" panose="020B0503020204020204" pitchFamily="34" charset="-122"/>
                <a:ea typeface="微软雅黑" panose="020B0503020204020204" pitchFamily="34" charset="-122"/>
              </a:rPr>
            </a:fld>
            <a:endParaRPr lang="zh-CN" altLang="zh-CN" sz="1200">
              <a:ea typeface="微软雅黑" panose="020B0503020204020204" pitchFamily="34" charset="-12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60417"/>
          <p:cNvSpPr>
            <a:spLocks noGrp="1" noRot="1" noChangeAspect="1" noChangeArrowheads="1" noTextEdit="1"/>
          </p:cNvSpPr>
          <p:nvPr>
            <p:ph type="sldImg" idx="4294967295"/>
          </p:nvPr>
        </p:nvSpPr>
        <p:spPr/>
      </p:sp>
      <p:sp>
        <p:nvSpPr>
          <p:cNvPr id="20483" name="文本占位符 60418"/>
          <p:cNvSpPr>
            <a:spLocks noGrp="1" noChangeArrowheads="1"/>
          </p:cNvSpPr>
          <p:nvPr>
            <p:ph type="body" idx="4294967295"/>
          </p:nvPr>
        </p:nvSpPr>
        <p:spPr bwMode="auto">
          <a:xfrm>
            <a:off x="685800" y="4343400"/>
            <a:ext cx="5486400" cy="411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p>
        </p:txBody>
      </p:sp>
      <p:sp>
        <p:nvSpPr>
          <p:cNvPr id="22531" name="灯片编号占位符 1"/>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fontAlgn="base"/>
            <a:fld id="{2611EA4F-ACC7-433A-AB54-7C02EE7D8C13}" type="slidenum">
              <a:rPr altLang="en-US">
                <a:latin typeface="微软雅黑" panose="020B0503020204020204" pitchFamily="34" charset="-122"/>
                <a:ea typeface="微软雅黑" panose="020B0503020204020204" pitchFamily="34" charset="-122"/>
              </a:rPr>
            </a:fld>
            <a:endParaRPr lang="zh-CN" altLang="zh-CN" sz="1200">
              <a:ea typeface="微软雅黑" panose="020B0503020204020204" pitchFamily="34"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2084"/>
            <a:ext cx="6858000" cy="1791363"/>
          </a:xfrm>
          <a:prstGeom prst="rect">
            <a:avLst/>
          </a:prstGeom>
        </p:spPr>
        <p:txBody>
          <a:bodyPr anchor="b"/>
          <a:lstStyle>
            <a:lvl1pPr algn="ctr">
              <a:defRPr sz="4500"/>
            </a:lvl1p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143000" y="2702529"/>
            <a:ext cx="6858000" cy="1242281"/>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smtClean="0"/>
              <a:t>单击此处编辑母版副标题样式</a:t>
            </a:r>
            <a:endParaRPr lang="zh-CN" altLang="en-US" noProof="1"/>
          </a:p>
        </p:txBody>
      </p:sp>
    </p:spTree>
  </p:cSld>
  <p:clrMapOvr>
    <a:masterClrMapping/>
  </p:clrMapOvr>
  <p:transition spd="slow" advClick="0" advTm="5000">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57200" y="1600200"/>
            <a:ext cx="8229600" cy="4526280"/>
          </a:xfrm>
          <a:prstGeom prst="rect">
            <a:avLst/>
          </a:prstGeom>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transition spd="slow" advClick="0" advTm="5000">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273945"/>
            <a:ext cx="1971675" cy="4360493"/>
          </a:xfrm>
          <a:prstGeom prst="rect">
            <a:avLst/>
          </a:prstGeo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628650" y="273945"/>
            <a:ext cx="5800725" cy="4360493"/>
          </a:xfrm>
          <a:prstGeom prst="rect">
            <a:avLst/>
          </a:prstGeom>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transition spd="slow" advClick="0" advTm="5000">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2084"/>
            <a:ext cx="6858000" cy="1791363"/>
          </a:xfrm>
          <a:prstGeom prst="rect">
            <a:avLst/>
          </a:prstGeom>
        </p:spPr>
        <p:txBody>
          <a:bodyPr anchor="b"/>
          <a:lstStyle>
            <a:lvl1pPr algn="ctr">
              <a:defRPr sz="4500"/>
            </a:lvl1p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143000" y="2702529"/>
            <a:ext cx="6858000" cy="1242281"/>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smtClean="0"/>
              <a:t>单击此处编辑母版副标题样式</a:t>
            </a:r>
            <a:endParaRPr lang="zh-CN" altLang="en-US" noProof="1"/>
          </a:p>
        </p:txBody>
      </p:sp>
    </p:spTree>
  </p:cSld>
  <p:clrMapOvr>
    <a:masterClrMapping/>
  </p:clrMapOvr>
  <p:transition spd="slow" advClick="0" advTm="5000">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457200" y="1600200"/>
            <a:ext cx="8229600" cy="4526280"/>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transition spd="slow" advClick="0" advTm="5000">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778"/>
            <a:ext cx="7886700" cy="2140345"/>
          </a:xfrm>
          <a:prstGeom prst="rect">
            <a:avLst/>
          </a:prstGeom>
        </p:spPr>
        <p:txBody>
          <a:bodyPr anchor="b"/>
          <a:lstStyle>
            <a:lvl1pPr>
              <a:defRPr sz="4500"/>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623888" y="3443372"/>
            <a:ext cx="7886700" cy="1125557"/>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noProof="1" smtClean="0"/>
              <a:t>单击此处编辑母版文本样式</a:t>
            </a:r>
            <a:endParaRPr lang="zh-CN" altLang="en-US" noProof="1" smtClean="0"/>
          </a:p>
        </p:txBody>
      </p:sp>
    </p:spTree>
  </p:cSld>
  <p:clrMapOvr>
    <a:masterClrMapping/>
  </p:clrMapOvr>
  <p:transition spd="slow" advClick="0" advTm="5000">
    <p:rand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628650" y="1369726"/>
            <a:ext cx="3886200" cy="3264712"/>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内容占位符 3"/>
          <p:cNvSpPr>
            <a:spLocks noGrp="1"/>
          </p:cNvSpPr>
          <p:nvPr>
            <p:ph sz="half" idx="2"/>
          </p:nvPr>
        </p:nvSpPr>
        <p:spPr>
          <a:xfrm>
            <a:off x="4629150" y="1369726"/>
            <a:ext cx="3886200" cy="3264712"/>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transition spd="slow" advClick="0" advTm="5000">
    <p:rand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945"/>
            <a:ext cx="7886700" cy="994540"/>
          </a:xfrm>
          <a:prstGeom prst="rect">
            <a:avLst/>
          </a:prstGeo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890081" y="1334323"/>
            <a:ext cx="3655181" cy="618163"/>
          </a:xfrm>
          <a:prstGeom prst="rect">
            <a:avLst/>
          </a:prstGeo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endParaRPr lang="zh-CN" altLang="en-US" noProof="1" smtClean="0"/>
          </a:p>
        </p:txBody>
      </p:sp>
      <p:sp>
        <p:nvSpPr>
          <p:cNvPr id="4" name="内容占位符 3"/>
          <p:cNvSpPr>
            <a:spLocks noGrp="1"/>
          </p:cNvSpPr>
          <p:nvPr>
            <p:ph sz="half" idx="2"/>
          </p:nvPr>
        </p:nvSpPr>
        <p:spPr>
          <a:xfrm>
            <a:off x="890081" y="1999775"/>
            <a:ext cx="3655181" cy="2644192"/>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92704" y="1334323"/>
            <a:ext cx="3673182" cy="618163"/>
          </a:xfrm>
          <a:prstGeom prst="rect">
            <a:avLst/>
          </a:prstGeo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endParaRPr lang="zh-CN" altLang="en-US" noProof="1" smtClean="0"/>
          </a:p>
        </p:txBody>
      </p:sp>
      <p:sp>
        <p:nvSpPr>
          <p:cNvPr id="6" name="内容占位符 5"/>
          <p:cNvSpPr>
            <a:spLocks noGrp="1"/>
          </p:cNvSpPr>
          <p:nvPr>
            <p:ph sz="quarter" idx="4"/>
          </p:nvPr>
        </p:nvSpPr>
        <p:spPr>
          <a:xfrm>
            <a:off x="4692704" y="1999775"/>
            <a:ext cx="3673182" cy="2644192"/>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transition spd="slow" advClick="0" advTm="5000">
    <p:rand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Tree>
  </p:cSld>
  <p:clrMapOvr>
    <a:masterClrMapping/>
  </p:clrMapOvr>
  <p:transition spd="slow" advClick="0" advTm="5000">
    <p:rand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spd="slow" advClick="0" advTm="5000">
    <p:rand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3027"/>
            <a:ext cx="2949178" cy="1200595"/>
          </a:xfrm>
          <a:prstGeom prst="rect">
            <a:avLst/>
          </a:prstGeom>
        </p:spPr>
        <p:txBody>
          <a:bodyPr anchor="b"/>
          <a:lstStyle>
            <a:lvl1pPr>
              <a:defRPr sz="2400"/>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887391" y="740843"/>
            <a:ext cx="4629150" cy="3656573"/>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629841" y="1543622"/>
            <a:ext cx="2949178" cy="2859750"/>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smtClean="0"/>
              <a:t>单击此处编辑母版文本样式</a:t>
            </a:r>
            <a:endParaRPr lang="zh-CN" altLang="en-US" noProof="1" smtClean="0"/>
          </a:p>
        </p:txBody>
      </p:sp>
    </p:spTree>
  </p:cSld>
  <p:clrMapOvr>
    <a:masterClrMapping/>
  </p:clrMapOvr>
  <p:transition spd="slow" advClick="0" advTm="5000">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457200" y="1600200"/>
            <a:ext cx="8229600" cy="4526280"/>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transition spd="slow" advClick="0" advTm="5000">
    <p:random/>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3027"/>
            <a:ext cx="3124012" cy="1200595"/>
          </a:xfrm>
          <a:prstGeom prst="rect">
            <a:avLst/>
          </a:prstGeom>
        </p:spPr>
        <p:txBody>
          <a:bodyPr anchor="b"/>
          <a:lstStyle>
            <a:lvl1pPr>
              <a:defRPr sz="24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3887391" y="343028"/>
            <a:ext cx="4629150" cy="4054389"/>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zh-CN" altLang="en-US" noProof="1">
              <a:sym typeface="Arial" panose="020B0604020202020204" pitchFamily="34" charset="0"/>
            </a:endParaRPr>
          </a:p>
        </p:txBody>
      </p:sp>
      <p:sp>
        <p:nvSpPr>
          <p:cNvPr id="4" name="文本占位符 3"/>
          <p:cNvSpPr>
            <a:spLocks noGrp="1"/>
          </p:cNvSpPr>
          <p:nvPr>
            <p:ph type="body" sz="half" idx="2"/>
          </p:nvPr>
        </p:nvSpPr>
        <p:spPr>
          <a:xfrm>
            <a:off x="629841" y="1543622"/>
            <a:ext cx="3124012" cy="2859750"/>
          </a:xfrm>
          <a:prstGeom prst="rect">
            <a:avLst/>
          </a:prstGeo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noProof="1" smtClean="0"/>
              <a:t>单击此处编辑母版文本样式</a:t>
            </a:r>
            <a:endParaRPr lang="zh-CN" altLang="en-US" noProof="1" smtClean="0"/>
          </a:p>
        </p:txBody>
      </p:sp>
    </p:spTree>
  </p:cSld>
  <p:clrMapOvr>
    <a:masterClrMapping/>
  </p:clrMapOvr>
  <p:transition spd="slow" advClick="0" advTm="5000">
    <p:rand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57200" y="1600200"/>
            <a:ext cx="8229600" cy="4526280"/>
          </a:xfrm>
          <a:prstGeom prst="rect">
            <a:avLst/>
          </a:prstGeom>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transition spd="slow" advClick="0" advTm="5000">
    <p:rand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273945"/>
            <a:ext cx="1971675" cy="4360493"/>
          </a:xfrm>
          <a:prstGeom prst="rect">
            <a:avLst/>
          </a:prstGeo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628650" y="273945"/>
            <a:ext cx="5800725" cy="4360493"/>
          </a:xfrm>
          <a:prstGeom prst="rect">
            <a:avLst/>
          </a:prstGeom>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transition spd="slow" advClick="0" advTm="5000">
    <p:random/>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2084"/>
            <a:ext cx="6858000" cy="1791363"/>
          </a:xfrm>
          <a:prstGeom prst="rect">
            <a:avLst/>
          </a:prstGeom>
        </p:spPr>
        <p:txBody>
          <a:bodyPr anchor="b"/>
          <a:lstStyle>
            <a:lvl1pPr algn="ctr">
              <a:defRPr sz="4500"/>
            </a:lvl1p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143000" y="2702529"/>
            <a:ext cx="6858000" cy="1242281"/>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smtClean="0"/>
              <a:t>单击此处编辑母版副标题样式</a:t>
            </a:r>
            <a:endParaRPr lang="zh-CN" altLang="en-US" noProof="1"/>
          </a:p>
        </p:txBody>
      </p:sp>
    </p:spTree>
  </p:cSld>
  <p:clrMapOvr>
    <a:masterClrMapping/>
  </p:clrMapOvr>
  <p:transition spd="slow" advClick="0" advTm="5000">
    <p:random/>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457200" y="1600200"/>
            <a:ext cx="8229600" cy="4526280"/>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transition spd="slow" advClick="0" advTm="5000">
    <p:random/>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778"/>
            <a:ext cx="7886700" cy="2140345"/>
          </a:xfrm>
          <a:prstGeom prst="rect">
            <a:avLst/>
          </a:prstGeom>
        </p:spPr>
        <p:txBody>
          <a:bodyPr anchor="b"/>
          <a:lstStyle>
            <a:lvl1pPr>
              <a:defRPr sz="4500"/>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623888" y="3443372"/>
            <a:ext cx="7886700" cy="1125557"/>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noProof="1" smtClean="0"/>
              <a:t>单击此处编辑母版文本样式</a:t>
            </a:r>
            <a:endParaRPr lang="zh-CN" altLang="en-US" noProof="1" smtClean="0"/>
          </a:p>
        </p:txBody>
      </p:sp>
    </p:spTree>
  </p:cSld>
  <p:clrMapOvr>
    <a:masterClrMapping/>
  </p:clrMapOvr>
  <p:transition spd="slow" advClick="0" advTm="5000">
    <p:random/>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628650" y="1369726"/>
            <a:ext cx="3886200" cy="3264712"/>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内容占位符 3"/>
          <p:cNvSpPr>
            <a:spLocks noGrp="1"/>
          </p:cNvSpPr>
          <p:nvPr>
            <p:ph sz="half" idx="2"/>
          </p:nvPr>
        </p:nvSpPr>
        <p:spPr>
          <a:xfrm>
            <a:off x="4629150" y="1369726"/>
            <a:ext cx="3886200" cy="3264712"/>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transition spd="slow" advClick="0" advTm="5000">
    <p:random/>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945"/>
            <a:ext cx="7886700" cy="994540"/>
          </a:xfrm>
          <a:prstGeom prst="rect">
            <a:avLst/>
          </a:prstGeo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890081" y="1334323"/>
            <a:ext cx="3655181" cy="618163"/>
          </a:xfrm>
          <a:prstGeom prst="rect">
            <a:avLst/>
          </a:prstGeo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endParaRPr lang="zh-CN" altLang="en-US" noProof="1" smtClean="0"/>
          </a:p>
        </p:txBody>
      </p:sp>
      <p:sp>
        <p:nvSpPr>
          <p:cNvPr id="4" name="内容占位符 3"/>
          <p:cNvSpPr>
            <a:spLocks noGrp="1"/>
          </p:cNvSpPr>
          <p:nvPr>
            <p:ph sz="half" idx="2"/>
          </p:nvPr>
        </p:nvSpPr>
        <p:spPr>
          <a:xfrm>
            <a:off x="890081" y="1999775"/>
            <a:ext cx="3655181" cy="2644192"/>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92704" y="1334323"/>
            <a:ext cx="3673182" cy="618163"/>
          </a:xfrm>
          <a:prstGeom prst="rect">
            <a:avLst/>
          </a:prstGeo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endParaRPr lang="zh-CN" altLang="en-US" noProof="1" smtClean="0"/>
          </a:p>
        </p:txBody>
      </p:sp>
      <p:sp>
        <p:nvSpPr>
          <p:cNvPr id="6" name="内容占位符 5"/>
          <p:cNvSpPr>
            <a:spLocks noGrp="1"/>
          </p:cNvSpPr>
          <p:nvPr>
            <p:ph sz="quarter" idx="4"/>
          </p:nvPr>
        </p:nvSpPr>
        <p:spPr>
          <a:xfrm>
            <a:off x="4692704" y="1999775"/>
            <a:ext cx="3673182" cy="2644192"/>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transition spd="slow" advClick="0" advTm="5000">
    <p:random/>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Tree>
  </p:cSld>
  <p:clrMapOvr>
    <a:masterClrMapping/>
  </p:clrMapOvr>
  <p:transition spd="slow" advClick="0" advTm="5000">
    <p:random/>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spd="slow" advClick="0" advTm="5000">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778"/>
            <a:ext cx="7886700" cy="2140345"/>
          </a:xfrm>
          <a:prstGeom prst="rect">
            <a:avLst/>
          </a:prstGeom>
        </p:spPr>
        <p:txBody>
          <a:bodyPr anchor="b"/>
          <a:lstStyle>
            <a:lvl1pPr>
              <a:defRPr sz="4500"/>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623888" y="3443372"/>
            <a:ext cx="7886700" cy="1125557"/>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noProof="1" smtClean="0"/>
              <a:t>单击此处编辑母版文本样式</a:t>
            </a:r>
            <a:endParaRPr lang="zh-CN" altLang="en-US" noProof="1" smtClean="0"/>
          </a:p>
        </p:txBody>
      </p:sp>
    </p:spTree>
  </p:cSld>
  <p:clrMapOvr>
    <a:masterClrMapping/>
  </p:clrMapOvr>
  <p:transition spd="slow" advClick="0" advTm="5000">
    <p:random/>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3027"/>
            <a:ext cx="2949178" cy="1200595"/>
          </a:xfrm>
          <a:prstGeom prst="rect">
            <a:avLst/>
          </a:prstGeom>
        </p:spPr>
        <p:txBody>
          <a:bodyPr anchor="b"/>
          <a:lstStyle>
            <a:lvl1pPr>
              <a:defRPr sz="2400"/>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887391" y="740843"/>
            <a:ext cx="4629150" cy="3656573"/>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629841" y="1543622"/>
            <a:ext cx="2949178" cy="2859750"/>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smtClean="0"/>
              <a:t>单击此处编辑母版文本样式</a:t>
            </a:r>
            <a:endParaRPr lang="zh-CN" altLang="en-US" noProof="1" smtClean="0"/>
          </a:p>
        </p:txBody>
      </p:sp>
    </p:spTree>
  </p:cSld>
  <p:clrMapOvr>
    <a:masterClrMapping/>
  </p:clrMapOvr>
  <p:transition spd="slow" advClick="0" advTm="5000">
    <p:random/>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3027"/>
            <a:ext cx="3124012" cy="1200595"/>
          </a:xfrm>
          <a:prstGeom prst="rect">
            <a:avLst/>
          </a:prstGeom>
        </p:spPr>
        <p:txBody>
          <a:bodyPr anchor="b"/>
          <a:lstStyle>
            <a:lvl1pPr>
              <a:defRPr sz="24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3887391" y="343028"/>
            <a:ext cx="4629150" cy="4054389"/>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zh-CN" altLang="en-US" noProof="1">
              <a:sym typeface="Arial" panose="020B0604020202020204" pitchFamily="34" charset="0"/>
            </a:endParaRPr>
          </a:p>
        </p:txBody>
      </p:sp>
      <p:sp>
        <p:nvSpPr>
          <p:cNvPr id="4" name="文本占位符 3"/>
          <p:cNvSpPr>
            <a:spLocks noGrp="1"/>
          </p:cNvSpPr>
          <p:nvPr>
            <p:ph type="body" sz="half" idx="2"/>
          </p:nvPr>
        </p:nvSpPr>
        <p:spPr>
          <a:xfrm>
            <a:off x="629841" y="1543622"/>
            <a:ext cx="3124012" cy="2859750"/>
          </a:xfrm>
          <a:prstGeom prst="rect">
            <a:avLst/>
          </a:prstGeo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noProof="1" smtClean="0"/>
              <a:t>单击此处编辑母版文本样式</a:t>
            </a:r>
            <a:endParaRPr lang="zh-CN" altLang="en-US" noProof="1" smtClean="0"/>
          </a:p>
        </p:txBody>
      </p:sp>
    </p:spTree>
  </p:cSld>
  <p:clrMapOvr>
    <a:masterClrMapping/>
  </p:clrMapOvr>
  <p:transition spd="slow" advClick="0" advTm="5000">
    <p:random/>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57200" y="1600200"/>
            <a:ext cx="8229600" cy="4526280"/>
          </a:xfrm>
          <a:prstGeom prst="rect">
            <a:avLst/>
          </a:prstGeom>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transition spd="slow" advClick="0" advTm="5000">
    <p:random/>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273945"/>
            <a:ext cx="1971675" cy="4360493"/>
          </a:xfrm>
          <a:prstGeom prst="rect">
            <a:avLst/>
          </a:prstGeo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628650" y="273945"/>
            <a:ext cx="5800725" cy="4360493"/>
          </a:xfrm>
          <a:prstGeom prst="rect">
            <a:avLst/>
          </a:prstGeom>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transition spd="slow" advClick="0" advTm="5000">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628650" y="1369726"/>
            <a:ext cx="3886200" cy="3264712"/>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内容占位符 3"/>
          <p:cNvSpPr>
            <a:spLocks noGrp="1"/>
          </p:cNvSpPr>
          <p:nvPr>
            <p:ph sz="half" idx="2"/>
          </p:nvPr>
        </p:nvSpPr>
        <p:spPr>
          <a:xfrm>
            <a:off x="4629150" y="1369726"/>
            <a:ext cx="3886200" cy="3264712"/>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transition spd="slow" advClick="0" advTm="5000">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945"/>
            <a:ext cx="7886700" cy="994540"/>
          </a:xfrm>
          <a:prstGeom prst="rect">
            <a:avLst/>
          </a:prstGeo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890081" y="1334323"/>
            <a:ext cx="3655181" cy="618163"/>
          </a:xfrm>
          <a:prstGeom prst="rect">
            <a:avLst/>
          </a:prstGeo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endParaRPr lang="zh-CN" altLang="en-US" noProof="1" smtClean="0"/>
          </a:p>
        </p:txBody>
      </p:sp>
      <p:sp>
        <p:nvSpPr>
          <p:cNvPr id="4" name="内容占位符 3"/>
          <p:cNvSpPr>
            <a:spLocks noGrp="1"/>
          </p:cNvSpPr>
          <p:nvPr>
            <p:ph sz="half" idx="2"/>
          </p:nvPr>
        </p:nvSpPr>
        <p:spPr>
          <a:xfrm>
            <a:off x="890081" y="1999775"/>
            <a:ext cx="3655181" cy="2644192"/>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92704" y="1334323"/>
            <a:ext cx="3673182" cy="618163"/>
          </a:xfrm>
          <a:prstGeom prst="rect">
            <a:avLst/>
          </a:prstGeo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endParaRPr lang="zh-CN" altLang="en-US" noProof="1" smtClean="0"/>
          </a:p>
        </p:txBody>
      </p:sp>
      <p:sp>
        <p:nvSpPr>
          <p:cNvPr id="6" name="内容占位符 5"/>
          <p:cNvSpPr>
            <a:spLocks noGrp="1"/>
          </p:cNvSpPr>
          <p:nvPr>
            <p:ph sz="quarter" idx="4"/>
          </p:nvPr>
        </p:nvSpPr>
        <p:spPr>
          <a:xfrm>
            <a:off x="4692704" y="1999775"/>
            <a:ext cx="3673182" cy="2644192"/>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transition spd="slow" advClick="0" advTm="5000">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Tree>
  </p:cSld>
  <p:clrMapOvr>
    <a:masterClrMapping/>
  </p:clrMapOvr>
  <p:transition spd="slow" advClick="0" advTm="5000">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spd="slow" advClick="0" advTm="5000">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3027"/>
            <a:ext cx="2949178" cy="1200595"/>
          </a:xfrm>
          <a:prstGeom prst="rect">
            <a:avLst/>
          </a:prstGeom>
        </p:spPr>
        <p:txBody>
          <a:bodyPr anchor="b"/>
          <a:lstStyle>
            <a:lvl1pPr>
              <a:defRPr sz="2400"/>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887391" y="740843"/>
            <a:ext cx="4629150" cy="3656573"/>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629841" y="1543622"/>
            <a:ext cx="2949178" cy="2859750"/>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smtClean="0"/>
              <a:t>单击此处编辑母版文本样式</a:t>
            </a:r>
            <a:endParaRPr lang="zh-CN" altLang="en-US" noProof="1" smtClean="0"/>
          </a:p>
        </p:txBody>
      </p:sp>
    </p:spTree>
  </p:cSld>
  <p:clrMapOvr>
    <a:masterClrMapping/>
  </p:clrMapOvr>
  <p:transition spd="slow" advClick="0" advTm="5000">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3027"/>
            <a:ext cx="3124012" cy="1200595"/>
          </a:xfrm>
          <a:prstGeom prst="rect">
            <a:avLst/>
          </a:prstGeom>
        </p:spPr>
        <p:txBody>
          <a:bodyPr anchor="b"/>
          <a:lstStyle>
            <a:lvl1pPr>
              <a:defRPr sz="24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3887391" y="343028"/>
            <a:ext cx="4629150" cy="4054389"/>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zh-CN" altLang="en-US" noProof="1">
              <a:sym typeface="Verdana" panose="020B0604030504040204" pitchFamily="34" charset="0"/>
            </a:endParaRPr>
          </a:p>
        </p:txBody>
      </p:sp>
      <p:sp>
        <p:nvSpPr>
          <p:cNvPr id="4" name="文本占位符 3"/>
          <p:cNvSpPr>
            <a:spLocks noGrp="1"/>
          </p:cNvSpPr>
          <p:nvPr>
            <p:ph type="body" sz="half" idx="2"/>
          </p:nvPr>
        </p:nvSpPr>
        <p:spPr>
          <a:xfrm>
            <a:off x="629841" y="1543622"/>
            <a:ext cx="3124012" cy="2859750"/>
          </a:xfrm>
          <a:prstGeom prst="rect">
            <a:avLst/>
          </a:prstGeo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noProof="1" smtClean="0"/>
              <a:t>单击此处编辑母版文本样式</a:t>
            </a:r>
            <a:endParaRPr lang="zh-CN" altLang="en-US" noProof="1" smtClean="0"/>
          </a:p>
        </p:txBody>
      </p:sp>
    </p:spTree>
  </p:cSld>
  <p:clrMapOvr>
    <a:masterClrMapping/>
  </p:clrMapOvr>
  <p:transition spd="slow" advClick="0" advTm="5000">
    <p:random/>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1.xml"/><Relationship Id="rId8" Type="http://schemas.openxmlformats.org/officeDocument/2006/relationships/slideLayout" Target="../slideLayouts/slideLayout30.xml"/><Relationship Id="rId7" Type="http://schemas.openxmlformats.org/officeDocument/2006/relationships/slideLayout" Target="../slideLayouts/slideLayout29.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3" Type="http://schemas.openxmlformats.org/officeDocument/2006/relationships/slideLayout" Target="../slideLayouts/slideLayout25.xml"/><Relationship Id="rId2" Type="http://schemas.openxmlformats.org/officeDocument/2006/relationships/slideLayout" Target="../slideLayouts/slideLayout24.xml"/><Relationship Id="rId12" Type="http://schemas.openxmlformats.org/officeDocument/2006/relationships/theme" Target="../theme/theme3.xml"/><Relationship Id="rId11" Type="http://schemas.openxmlformats.org/officeDocument/2006/relationships/slideLayout" Target="../slideLayouts/slideLayout33.xml"/><Relationship Id="rId10" Type="http://schemas.openxmlformats.org/officeDocument/2006/relationships/slideLayout" Target="../slideLayouts/slideLayout32.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pic>
        <p:nvPicPr>
          <p:cNvPr id="1026" name="图片 1037" descr="008"/>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0" y="0"/>
            <a:ext cx="9144000" cy="514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Line 133"/>
          <p:cNvSpPr>
            <a:spLocks noChangeShapeType="1"/>
          </p:cNvSpPr>
          <p:nvPr/>
        </p:nvSpPr>
        <p:spPr bwMode="auto">
          <a:xfrm>
            <a:off x="0" y="628650"/>
            <a:ext cx="7010400" cy="0"/>
          </a:xfrm>
          <a:prstGeom prst="line">
            <a:avLst/>
          </a:prstGeom>
          <a:noFill/>
          <a:ln w="9525">
            <a:solidFill>
              <a:schemeClr val="bg2"/>
            </a:solidFill>
            <a:bevel/>
          </a:ln>
          <a:extLst>
            <a:ext uri="{909E8E84-426E-40DD-AFC4-6F175D3DCCD1}">
              <a14:hiddenFill xmlns:a14="http://schemas.microsoft.com/office/drawing/2010/main">
                <a:noFill/>
              </a14:hiddenFill>
            </a:ext>
          </a:extLst>
        </p:spPr>
        <p:txBody>
          <a:bodyPr/>
          <a:lstStyle/>
          <a:p>
            <a:endParaRPr lang="zh-CN" altLang="en-US"/>
          </a:p>
        </p:txBody>
      </p:sp>
      <p:sp>
        <p:nvSpPr>
          <p:cNvPr id="2" name="文本框 1029"/>
          <p:cNvSpPr txBox="1">
            <a:spLocks noChangeArrowheads="1"/>
          </p:cNvSpPr>
          <p:nvPr userDrawn="1"/>
        </p:nvSpPr>
        <p:spPr bwMode="auto">
          <a:xfrm>
            <a:off x="7162800" y="363538"/>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a:spcBef>
                <a:spcPct val="50000"/>
              </a:spcBef>
            </a:pPr>
            <a:r>
              <a:rPr lang="en-US" altLang="zh-CN">
                <a:latin typeface="微软雅黑" panose="020B0503020204020204" pitchFamily="34" charset="-122"/>
              </a:rPr>
              <a:t>YOUR LOGO</a:t>
            </a:r>
            <a:endParaRPr lang="en-US" altLang="zh-CN">
              <a:latin typeface="微软雅黑" panose="020B0503020204020204" pitchFamily="34" charset="-122"/>
            </a:endParaRPr>
          </a:p>
        </p:txBody>
      </p:sp>
      <p:sp>
        <p:nvSpPr>
          <p:cNvPr id="1029" name="矩形 1033"/>
          <p:cNvSpPr>
            <a:spLocks noChangeArrowheads="1"/>
          </p:cNvSpPr>
          <p:nvPr userDrawn="1"/>
        </p:nvSpPr>
        <p:spPr bwMode="auto">
          <a:xfrm>
            <a:off x="0" y="5010150"/>
            <a:ext cx="7162800" cy="134938"/>
          </a:xfrm>
          <a:prstGeom prst="rect">
            <a:avLst/>
          </a:prstGeom>
          <a:solidFill>
            <a:srgbClr val="FF66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a:endParaRPr lang="zh-CN" altLang="en-US">
              <a:latin typeface="微软雅黑" panose="020B0503020204020204" pitchFamily="34" charset="-122"/>
              <a:ea typeface="微软雅黑" panose="020B0503020204020204" pitchFamily="34" charset="-122"/>
            </a:endParaRPr>
          </a:p>
        </p:txBody>
      </p:sp>
      <p:sp>
        <p:nvSpPr>
          <p:cNvPr id="1030" name="矩形 1034"/>
          <p:cNvSpPr>
            <a:spLocks noChangeArrowheads="1"/>
          </p:cNvSpPr>
          <p:nvPr userDrawn="1"/>
        </p:nvSpPr>
        <p:spPr bwMode="auto">
          <a:xfrm>
            <a:off x="6553200" y="5010150"/>
            <a:ext cx="2590800" cy="134938"/>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a:endParaRPr lang="zh-CN" altLang="en-US">
              <a:latin typeface="微软雅黑" panose="020B0503020204020204" pitchFamily="34" charset="-122"/>
              <a:ea typeface="微软雅黑" panose="020B0503020204020204" pitchFamily="34"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Click="0" advTm="5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028"/>
                                        </p:tgtEl>
                                        <p:attrNameLst>
                                          <p:attrName>style.visibility</p:attrName>
                                        </p:attrNameLst>
                                      </p:cBhvr>
                                      <p:to>
                                        <p:strVal val="visible"/>
                                      </p:to>
                                    </p:set>
                                    <p:animEffect filter="wipe(left)">
                                      <p:cBhvr>
                                        <p:cTn id="7"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ldLvl="0" animBg="1"/>
    </p:bldLst>
  </p:timing>
  <p:hf sldNum="0" hdr="0"/>
  <p:txStyles>
    <p:titleStyle>
      <a:lvl1pPr algn="ctr" rtl="0" eaLnBrk="0" fontAlgn="base" hangingPunct="0">
        <a:spcBef>
          <a:spcPct val="0"/>
        </a:spcBef>
        <a:spcAft>
          <a:spcPct val="0"/>
        </a:spcAft>
        <a:buFont typeface="Arial" panose="020B0604020202020204" pitchFamily="34" charset="0"/>
        <a:defRPr sz="3200" b="1" kern="1200">
          <a:solidFill>
            <a:srgbClr val="FFFFFF"/>
          </a:solidFill>
          <a:latin typeface="+mj-lt"/>
          <a:ea typeface="+mj-ea"/>
          <a:cs typeface="+mj-cs"/>
          <a:sym typeface="Verdana" panose="020B0604030504040204" pitchFamily="34" charset="0"/>
        </a:defRPr>
      </a:lvl1pPr>
      <a:lvl2pPr algn="ctr" rtl="0" eaLnBrk="0" fontAlgn="base" hangingPunct="0">
        <a:spcBef>
          <a:spcPct val="0"/>
        </a:spcBef>
        <a:spcAft>
          <a:spcPct val="0"/>
        </a:spcAft>
        <a:buFont typeface="Arial" panose="020B0604020202020204" pitchFamily="34" charset="0"/>
        <a:defRPr sz="3200" b="1">
          <a:solidFill>
            <a:srgbClr val="FFFFFF"/>
          </a:solidFill>
          <a:latin typeface="Arial" panose="020B0604020202020204" pitchFamily="34" charset="0"/>
          <a:ea typeface="宋体" panose="02010600030101010101" pitchFamily="2" charset="-122"/>
          <a:sym typeface="Verdana" panose="020B0604030504040204" pitchFamily="34" charset="0"/>
        </a:defRPr>
      </a:lvl2pPr>
      <a:lvl3pPr algn="ctr" rtl="0" eaLnBrk="0" fontAlgn="base" hangingPunct="0">
        <a:spcBef>
          <a:spcPct val="0"/>
        </a:spcBef>
        <a:spcAft>
          <a:spcPct val="0"/>
        </a:spcAft>
        <a:buFont typeface="Arial" panose="020B0604020202020204" pitchFamily="34" charset="0"/>
        <a:defRPr sz="3200" b="1">
          <a:solidFill>
            <a:srgbClr val="FFFFFF"/>
          </a:solidFill>
          <a:latin typeface="Arial" panose="020B0604020202020204" pitchFamily="34" charset="0"/>
          <a:ea typeface="宋体" panose="02010600030101010101" pitchFamily="2" charset="-122"/>
          <a:sym typeface="Verdana" panose="020B0604030504040204" pitchFamily="34" charset="0"/>
        </a:defRPr>
      </a:lvl3pPr>
      <a:lvl4pPr algn="ctr" rtl="0" eaLnBrk="0" fontAlgn="base" hangingPunct="0">
        <a:spcBef>
          <a:spcPct val="0"/>
        </a:spcBef>
        <a:spcAft>
          <a:spcPct val="0"/>
        </a:spcAft>
        <a:buFont typeface="Arial" panose="020B0604020202020204" pitchFamily="34" charset="0"/>
        <a:defRPr sz="3200" b="1">
          <a:solidFill>
            <a:srgbClr val="FFFFFF"/>
          </a:solidFill>
          <a:latin typeface="Arial" panose="020B0604020202020204" pitchFamily="34" charset="0"/>
          <a:ea typeface="宋体" panose="02010600030101010101" pitchFamily="2" charset="-122"/>
          <a:sym typeface="Verdana" panose="020B0604030504040204" pitchFamily="34" charset="0"/>
        </a:defRPr>
      </a:lvl4pPr>
      <a:lvl5pPr algn="ctr" rtl="0" eaLnBrk="0" fontAlgn="base" hangingPunct="0">
        <a:spcBef>
          <a:spcPct val="0"/>
        </a:spcBef>
        <a:spcAft>
          <a:spcPct val="0"/>
        </a:spcAft>
        <a:buFont typeface="Arial" panose="020B0604020202020204" pitchFamily="34" charset="0"/>
        <a:defRPr sz="3200" b="1">
          <a:solidFill>
            <a:srgbClr val="FFFFFF"/>
          </a:solidFill>
          <a:latin typeface="Arial" panose="020B0604020202020204" pitchFamily="34" charset="0"/>
          <a:ea typeface="宋体" panose="02010600030101010101" pitchFamily="2" charset="-122"/>
          <a:sym typeface="Verdana" panose="020B0604030504040204" pitchFamily="34" charset="0"/>
        </a:defRPr>
      </a:lvl5pPr>
      <a:lvl6pPr marL="457200" algn="ctr" rtl="0" fontAlgn="base">
        <a:spcBef>
          <a:spcPct val="0"/>
        </a:spcBef>
        <a:spcAft>
          <a:spcPct val="0"/>
        </a:spcAft>
        <a:buFont typeface="Arial" panose="020B0604020202020204" pitchFamily="34" charset="0"/>
        <a:defRPr sz="3200" b="1">
          <a:solidFill>
            <a:srgbClr val="FFFFFF"/>
          </a:solidFill>
          <a:latin typeface="Arial" panose="020B0604020202020204" pitchFamily="34" charset="0"/>
          <a:ea typeface="宋体" panose="02010600030101010101" pitchFamily="2" charset="-122"/>
          <a:sym typeface="Verdana" panose="020B0604030504040204" pitchFamily="34" charset="0"/>
        </a:defRPr>
      </a:lvl6pPr>
      <a:lvl7pPr marL="914400" algn="ctr" rtl="0" fontAlgn="base">
        <a:spcBef>
          <a:spcPct val="0"/>
        </a:spcBef>
        <a:spcAft>
          <a:spcPct val="0"/>
        </a:spcAft>
        <a:buFont typeface="Arial" panose="020B0604020202020204" pitchFamily="34" charset="0"/>
        <a:defRPr sz="3200" b="1">
          <a:solidFill>
            <a:srgbClr val="FFFFFF"/>
          </a:solidFill>
          <a:latin typeface="Arial" panose="020B0604020202020204" pitchFamily="34" charset="0"/>
          <a:ea typeface="宋体" panose="02010600030101010101" pitchFamily="2" charset="-122"/>
          <a:sym typeface="Verdana" panose="020B0604030504040204" pitchFamily="34" charset="0"/>
        </a:defRPr>
      </a:lvl7pPr>
      <a:lvl8pPr marL="1371600" algn="ctr" rtl="0" fontAlgn="base">
        <a:spcBef>
          <a:spcPct val="0"/>
        </a:spcBef>
        <a:spcAft>
          <a:spcPct val="0"/>
        </a:spcAft>
        <a:buFont typeface="Arial" panose="020B0604020202020204" pitchFamily="34" charset="0"/>
        <a:defRPr sz="3200" b="1">
          <a:solidFill>
            <a:srgbClr val="FFFFFF"/>
          </a:solidFill>
          <a:latin typeface="Arial" panose="020B0604020202020204" pitchFamily="34" charset="0"/>
          <a:ea typeface="宋体" panose="02010600030101010101" pitchFamily="2" charset="-122"/>
          <a:sym typeface="Verdana" panose="020B0604030504040204" pitchFamily="34" charset="0"/>
        </a:defRPr>
      </a:lvl8pPr>
      <a:lvl9pPr marL="1828800" algn="ctr" rtl="0" fontAlgn="base">
        <a:spcBef>
          <a:spcPct val="0"/>
        </a:spcBef>
        <a:spcAft>
          <a:spcPct val="0"/>
        </a:spcAft>
        <a:buFont typeface="Arial" panose="020B0604020202020204" pitchFamily="34" charset="0"/>
        <a:defRPr sz="3200" b="1">
          <a:solidFill>
            <a:srgbClr val="FFFFFF"/>
          </a:solidFill>
          <a:latin typeface="Arial" panose="020B0604020202020204" pitchFamily="34" charset="0"/>
          <a:ea typeface="宋体" panose="02010600030101010101" pitchFamily="2" charset="-122"/>
          <a:sym typeface="Verdana" panose="020B0604030504040204" pitchFamily="34" charset="0"/>
        </a:defRPr>
      </a:lvl9pPr>
    </p:titleStyle>
    <p:bodyStyle>
      <a:lvl1pPr marL="342900" indent="-342900" algn="l" defTabSz="0" rtl="0" eaLnBrk="0" fontAlgn="base" hangingPunct="0">
        <a:spcBef>
          <a:spcPct val="20000"/>
        </a:spcBef>
        <a:spcAft>
          <a:spcPct val="0"/>
        </a:spcAft>
        <a:buClr>
          <a:schemeClr val="hlink"/>
        </a:buClr>
        <a:buFont typeface="Wingdings" panose="05000000000000000000" pitchFamily="2" charset="2"/>
        <a:buChar char="•"/>
        <a:defRPr sz="2800" kern="1200">
          <a:solidFill>
            <a:schemeClr val="tx1"/>
          </a:solidFill>
          <a:latin typeface="+mn-lt"/>
          <a:ea typeface="+mn-ea"/>
          <a:cs typeface="+mn-cs"/>
          <a:sym typeface="Verdana" panose="020B0604030504040204" pitchFamily="34" charset="0"/>
        </a:defRPr>
      </a:lvl1pPr>
      <a:lvl2pPr marL="742950" lvl="1" indent="-285750" algn="l" defTabSz="0"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mn-lt"/>
          <a:ea typeface="+mn-ea"/>
          <a:cs typeface="+mn-cs"/>
          <a:sym typeface="Verdana" panose="020B0604030504040204" pitchFamily="34" charset="0"/>
        </a:defRPr>
      </a:lvl2pPr>
      <a:lvl3pPr marL="1143000" lvl="2" indent="-228600" algn="l" defTabSz="0" rtl="0" eaLnBrk="0" fontAlgn="base" hangingPunct="0">
        <a:spcBef>
          <a:spcPct val="20000"/>
        </a:spcBef>
        <a:spcAft>
          <a:spcPct val="0"/>
        </a:spcAft>
        <a:buClr>
          <a:schemeClr val="tx1"/>
        </a:buClr>
        <a:buFont typeface="Wingdings" panose="05000000000000000000" pitchFamily="2" charset="2"/>
        <a:buChar char="•"/>
        <a:defRPr sz="2400" kern="1200">
          <a:solidFill>
            <a:schemeClr val="tx1"/>
          </a:solidFill>
          <a:latin typeface="+mn-lt"/>
          <a:ea typeface="+mn-ea"/>
          <a:cs typeface="+mn-cs"/>
          <a:sym typeface="Verdana" panose="020B0604030504040204" pitchFamily="34" charset="0"/>
        </a:defRPr>
      </a:lvl3pPr>
      <a:lvl4pPr marL="1600200" lvl="3" indent="-228600" algn="l" defTabSz="0" rtl="0" eaLnBrk="0" fontAlgn="base" hangingPunct="0">
        <a:spcBef>
          <a:spcPct val="20000"/>
        </a:spcBef>
        <a:spcAft>
          <a:spcPct val="0"/>
        </a:spcAft>
        <a:buClr>
          <a:schemeClr val="tx1"/>
        </a:buClr>
        <a:buFont typeface="Wingdings" panose="05000000000000000000" pitchFamily="2" charset="2"/>
        <a:buChar char="–"/>
        <a:defRPr sz="2000" kern="1200">
          <a:solidFill>
            <a:schemeClr val="tx1"/>
          </a:solidFill>
          <a:latin typeface="+mn-lt"/>
          <a:ea typeface="+mn-ea"/>
          <a:cs typeface="+mn-cs"/>
          <a:sym typeface="Verdana" panose="020B0604030504040204" pitchFamily="34" charset="0"/>
        </a:defRPr>
      </a:lvl4pPr>
      <a:lvl5pPr marL="2057400" lvl="4" indent="-228600" algn="l" defTabSz="0" rtl="0" eaLnBrk="0" fontAlgn="base" hangingPunct="0">
        <a:spcBef>
          <a:spcPct val="20000"/>
        </a:spcBef>
        <a:spcAft>
          <a:spcPct val="0"/>
        </a:spcAft>
        <a:buClr>
          <a:schemeClr val="tx1"/>
        </a:buClr>
        <a:buFont typeface="Wingdings" panose="05000000000000000000" pitchFamily="2" charset="2"/>
        <a:buChar char="»"/>
        <a:defRPr sz="2000" kern="1200">
          <a:solidFill>
            <a:schemeClr val="tx1"/>
          </a:solidFill>
          <a:latin typeface="+mn-lt"/>
          <a:ea typeface="+mn-ea"/>
          <a:cs typeface="+mn-cs"/>
          <a:sym typeface="Verdana" panose="020B0604030504040204" pitchFamily="34" charset="0"/>
        </a:defRPr>
      </a:lvl5pPr>
      <a:lvl6pPr marL="2514600" lvl="5" indent="-228600" algn="l" defTabSz="0" eaLnBrk="1" fontAlgn="base" latinLnBrk="0" hangingPunct="1">
        <a:spcBef>
          <a:spcPct val="20000"/>
        </a:spcBef>
        <a:spcAft>
          <a:spcPct val="0"/>
        </a:spcAft>
        <a:buClr>
          <a:schemeClr val="tx1"/>
        </a:buClr>
        <a:buFont typeface="Wingdings" panose="05000000000000000000" pitchFamily="2" charset="2"/>
        <a:buChar char="»"/>
        <a:defRPr sz="2000" b="0" i="0" u="none" kern="1200" baseline="0">
          <a:solidFill>
            <a:schemeClr val="tx1"/>
          </a:solidFill>
          <a:latin typeface="+mn-lt"/>
          <a:ea typeface="+mn-ea"/>
          <a:cs typeface="+mn-cs"/>
          <a:sym typeface="Verdana" panose="020B0604030504040204" pitchFamily="34" charset="0"/>
        </a:defRPr>
      </a:lvl6pPr>
      <a:lvl7pPr marL="2971800" lvl="6" indent="-228600" algn="l" defTabSz="0" eaLnBrk="1" fontAlgn="base" latinLnBrk="0" hangingPunct="1">
        <a:spcBef>
          <a:spcPct val="20000"/>
        </a:spcBef>
        <a:spcAft>
          <a:spcPct val="0"/>
        </a:spcAft>
        <a:buClr>
          <a:schemeClr val="tx1"/>
        </a:buClr>
        <a:buFont typeface="Wingdings" panose="05000000000000000000" pitchFamily="2" charset="2"/>
        <a:buChar char="»"/>
        <a:defRPr sz="2000" b="0" i="0" u="none" kern="1200" baseline="0">
          <a:solidFill>
            <a:schemeClr val="tx1"/>
          </a:solidFill>
          <a:latin typeface="+mn-lt"/>
          <a:ea typeface="+mn-ea"/>
          <a:cs typeface="+mn-cs"/>
          <a:sym typeface="Verdana" panose="020B0604030504040204" pitchFamily="34" charset="0"/>
        </a:defRPr>
      </a:lvl7pPr>
      <a:lvl8pPr marL="3429000" lvl="7" indent="-228600" algn="l" defTabSz="0" eaLnBrk="1" fontAlgn="base" latinLnBrk="0" hangingPunct="1">
        <a:spcBef>
          <a:spcPct val="20000"/>
        </a:spcBef>
        <a:spcAft>
          <a:spcPct val="0"/>
        </a:spcAft>
        <a:buClr>
          <a:schemeClr val="tx1"/>
        </a:buClr>
        <a:buFont typeface="Wingdings" panose="05000000000000000000" pitchFamily="2" charset="2"/>
        <a:buChar char="»"/>
        <a:defRPr sz="2000" b="0" i="0" u="none" kern="1200" baseline="0">
          <a:solidFill>
            <a:schemeClr val="tx1"/>
          </a:solidFill>
          <a:latin typeface="+mn-lt"/>
          <a:ea typeface="+mn-ea"/>
          <a:cs typeface="+mn-cs"/>
          <a:sym typeface="Verdana" panose="020B0604030504040204" pitchFamily="34" charset="0"/>
        </a:defRPr>
      </a:lvl8pPr>
      <a:lvl9pPr marL="3886200" lvl="8" indent="-228600" algn="l" defTabSz="0" eaLnBrk="1" fontAlgn="base" latinLnBrk="0" hangingPunct="1">
        <a:spcBef>
          <a:spcPct val="20000"/>
        </a:spcBef>
        <a:spcAft>
          <a:spcPct val="0"/>
        </a:spcAft>
        <a:buClr>
          <a:schemeClr val="tx1"/>
        </a:buClr>
        <a:buFont typeface="Wingdings" panose="05000000000000000000" pitchFamily="2" charset="2"/>
        <a:buChar char="»"/>
        <a:defRPr sz="2000" b="0" i="0" u="none" kern="1200" baseline="0">
          <a:solidFill>
            <a:schemeClr val="tx1"/>
          </a:solidFill>
          <a:latin typeface="+mn-lt"/>
          <a:ea typeface="+mn-ea"/>
          <a:cs typeface="+mn-cs"/>
          <a:sym typeface="Verdana" panose="020B0604030504040204" pitchFamily="34" charset="0"/>
        </a:defRPr>
      </a:lvl9pPr>
    </p:bodyStyle>
    <p:otherStyle>
      <a:lvl1pPr marL="0" lvl="0" indent="0" algn="ctr" defTabSz="914400" eaLnBrk="0" fontAlgn="ctr" latinLnBrk="0" hangingPunct="0">
        <a:spcBef>
          <a:spcPct val="0"/>
        </a:spcBef>
        <a:spcAft>
          <a:spcPct val="0"/>
        </a:spcAft>
        <a:buClr>
          <a:srgbClr val="FF0000"/>
        </a:buClr>
        <a:buSzPct val="70000"/>
        <a:buFont typeface="Arial" panose="020B0604020202020204" pitchFamily="34" charset="0"/>
        <a:buNone/>
        <a:defRPr sz="1400" b="0" i="0" u="none" kern="1200" baseline="0">
          <a:solidFill>
            <a:schemeClr val="tx1"/>
          </a:solidFill>
          <a:latin typeface="+mn-lt"/>
          <a:ea typeface="+mn-ea"/>
          <a:cs typeface="+mn-cs"/>
        </a:defRPr>
      </a:lvl1pPr>
      <a:lvl2pPr marL="457200" lvl="1" indent="0" algn="ctr" defTabSz="914400" eaLnBrk="0" fontAlgn="ctr" latinLnBrk="0" hangingPunct="0">
        <a:spcBef>
          <a:spcPct val="0"/>
        </a:spcBef>
        <a:spcAft>
          <a:spcPct val="0"/>
        </a:spcAft>
        <a:buClr>
          <a:srgbClr val="FF0000"/>
        </a:buClr>
        <a:buSzPct val="70000"/>
        <a:buFont typeface="Arial" panose="020B0604020202020204" pitchFamily="34" charset="0"/>
        <a:buNone/>
        <a:defRPr sz="1400" b="0" i="0" u="none" kern="1200" baseline="0">
          <a:solidFill>
            <a:schemeClr val="tx1"/>
          </a:solidFill>
          <a:latin typeface="+mn-lt"/>
          <a:ea typeface="+mn-ea"/>
          <a:cs typeface="+mn-cs"/>
        </a:defRPr>
      </a:lvl2pPr>
      <a:lvl3pPr marL="914400" lvl="2" indent="0" algn="ctr" defTabSz="914400" eaLnBrk="0" fontAlgn="ctr" latinLnBrk="0" hangingPunct="0">
        <a:spcBef>
          <a:spcPct val="0"/>
        </a:spcBef>
        <a:spcAft>
          <a:spcPct val="0"/>
        </a:spcAft>
        <a:buClr>
          <a:srgbClr val="FF0000"/>
        </a:buClr>
        <a:buSzPct val="70000"/>
        <a:buFont typeface="Arial" panose="020B0604020202020204" pitchFamily="34" charset="0"/>
        <a:buNone/>
        <a:defRPr sz="1400" b="0" i="0" u="none" kern="1200" baseline="0">
          <a:solidFill>
            <a:schemeClr val="tx1"/>
          </a:solidFill>
          <a:latin typeface="+mn-lt"/>
          <a:ea typeface="+mn-ea"/>
          <a:cs typeface="+mn-cs"/>
        </a:defRPr>
      </a:lvl3pPr>
      <a:lvl4pPr marL="1371600" lvl="3" indent="0" algn="ctr" defTabSz="914400" eaLnBrk="0" fontAlgn="ctr" latinLnBrk="0" hangingPunct="0">
        <a:spcBef>
          <a:spcPct val="0"/>
        </a:spcBef>
        <a:spcAft>
          <a:spcPct val="0"/>
        </a:spcAft>
        <a:buClr>
          <a:srgbClr val="FF0000"/>
        </a:buClr>
        <a:buSzPct val="70000"/>
        <a:buFont typeface="Arial" panose="020B0604020202020204" pitchFamily="34" charset="0"/>
        <a:buNone/>
        <a:defRPr sz="1400" b="0" i="0" u="none" kern="1200" baseline="0">
          <a:solidFill>
            <a:schemeClr val="tx1"/>
          </a:solidFill>
          <a:latin typeface="+mn-lt"/>
          <a:ea typeface="+mn-ea"/>
          <a:cs typeface="+mn-cs"/>
        </a:defRPr>
      </a:lvl4pPr>
      <a:lvl5pPr marL="1828800" lvl="4" indent="0" algn="ctr" defTabSz="914400" eaLnBrk="0" fontAlgn="ctr" latinLnBrk="0" hangingPunct="0">
        <a:spcBef>
          <a:spcPct val="0"/>
        </a:spcBef>
        <a:spcAft>
          <a:spcPct val="0"/>
        </a:spcAft>
        <a:buClr>
          <a:srgbClr val="FF0000"/>
        </a:buClr>
        <a:buSzPct val="70000"/>
        <a:buFont typeface="Arial" panose="020B0604020202020204" pitchFamily="34" charset="0"/>
        <a:buNone/>
        <a:defRPr sz="1400" b="0" i="0" u="none" kern="1200" baseline="0">
          <a:solidFill>
            <a:schemeClr val="tx1"/>
          </a:solidFill>
          <a:latin typeface="+mn-lt"/>
          <a:ea typeface="+mn-ea"/>
          <a:cs typeface="+mn-cs"/>
        </a:defRPr>
      </a:lvl5pPr>
      <a:lvl6pPr marL="2286000" lvl="5" indent="0" algn="ctr" defTabSz="914400" eaLnBrk="0" fontAlgn="ctr" latinLnBrk="0" hangingPunct="0">
        <a:spcBef>
          <a:spcPct val="0"/>
        </a:spcBef>
        <a:spcAft>
          <a:spcPct val="0"/>
        </a:spcAft>
        <a:buClr>
          <a:srgbClr val="FF0000"/>
        </a:buClr>
        <a:buSzPct val="70000"/>
        <a:buFont typeface="Arial" panose="020B0604020202020204" pitchFamily="34" charset="0"/>
        <a:buNone/>
        <a:defRPr sz="1400" b="0" i="0" u="none" kern="1200" baseline="0">
          <a:solidFill>
            <a:schemeClr val="tx1"/>
          </a:solidFill>
          <a:latin typeface="+mn-lt"/>
          <a:ea typeface="+mn-ea"/>
          <a:cs typeface="+mn-cs"/>
        </a:defRPr>
      </a:lvl6pPr>
      <a:lvl7pPr marL="2743200" lvl="6" indent="0" algn="ctr" defTabSz="914400" eaLnBrk="0" fontAlgn="ctr" latinLnBrk="0" hangingPunct="0">
        <a:spcBef>
          <a:spcPct val="0"/>
        </a:spcBef>
        <a:spcAft>
          <a:spcPct val="0"/>
        </a:spcAft>
        <a:buClr>
          <a:srgbClr val="FF0000"/>
        </a:buClr>
        <a:buSzPct val="70000"/>
        <a:buFont typeface="Arial" panose="020B0604020202020204" pitchFamily="34" charset="0"/>
        <a:buNone/>
        <a:defRPr sz="1400" b="0" i="0" u="none" kern="1200" baseline="0">
          <a:solidFill>
            <a:schemeClr val="tx1"/>
          </a:solidFill>
          <a:latin typeface="+mn-lt"/>
          <a:ea typeface="+mn-ea"/>
          <a:cs typeface="+mn-cs"/>
        </a:defRPr>
      </a:lvl7pPr>
      <a:lvl8pPr marL="3200400" lvl="7" indent="0" algn="ctr" defTabSz="914400" eaLnBrk="0" fontAlgn="ctr" latinLnBrk="0" hangingPunct="0">
        <a:spcBef>
          <a:spcPct val="0"/>
        </a:spcBef>
        <a:spcAft>
          <a:spcPct val="0"/>
        </a:spcAft>
        <a:buClr>
          <a:srgbClr val="FF0000"/>
        </a:buClr>
        <a:buSzPct val="70000"/>
        <a:buFont typeface="Arial" panose="020B0604020202020204" pitchFamily="34" charset="0"/>
        <a:buNone/>
        <a:defRPr sz="1400" b="0" i="0" u="none" kern="1200" baseline="0">
          <a:solidFill>
            <a:schemeClr val="tx1"/>
          </a:solidFill>
          <a:latin typeface="+mn-lt"/>
          <a:ea typeface="+mn-ea"/>
          <a:cs typeface="+mn-cs"/>
        </a:defRPr>
      </a:lvl8pPr>
      <a:lvl9pPr marL="3657600" lvl="8" indent="0" algn="ctr" defTabSz="914400" eaLnBrk="0" fontAlgn="ctr" latinLnBrk="0" hangingPunct="0">
        <a:spcBef>
          <a:spcPct val="0"/>
        </a:spcBef>
        <a:spcAft>
          <a:spcPct val="0"/>
        </a:spcAft>
        <a:buClr>
          <a:srgbClr val="FF0000"/>
        </a:buClr>
        <a:buSzPct val="70000"/>
        <a:buFont typeface="Arial" panose="020B0604020202020204" pitchFamily="34" charset="0"/>
        <a:buNone/>
        <a:defRPr sz="1400" b="0" i="0" u="none" kern="1200" baseline="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advClick="0" advTm="5000">
    <p:random/>
  </p:transition>
  <p:hf sldNum="0" hdr="0"/>
  <p:txStyles>
    <p:titleStyle>
      <a:lvl1pPr algn="l" rtl="0" eaLnBrk="0" fontAlgn="base" hangingPunct="0">
        <a:spcBef>
          <a:spcPct val="0"/>
        </a:spcBef>
        <a:spcAft>
          <a:spcPct val="0"/>
        </a:spcAft>
        <a:buFont typeface="Arial" panose="020B0604020202020204" pitchFamily="34" charset="0"/>
        <a:defRPr sz="2800" b="1" kern="1200">
          <a:solidFill>
            <a:schemeClr val="bg1"/>
          </a:solidFill>
          <a:latin typeface="+mj-lt"/>
          <a:ea typeface="+mj-ea"/>
          <a:cs typeface="+mj-cs"/>
          <a:sym typeface="Arial" panose="020B0604020202020204" pitchFamily="34" charset="0"/>
        </a:defRPr>
      </a:lvl1pPr>
      <a:lvl2pPr algn="l" rtl="0" eaLnBrk="0" fontAlgn="base" hangingPunct="0">
        <a:spcBef>
          <a:spcPct val="0"/>
        </a:spcBef>
        <a:spcAft>
          <a:spcPct val="0"/>
        </a:spcAft>
        <a:buFont typeface="Arial" panose="020B0604020202020204" pitchFamily="34" charset="0"/>
        <a:defRPr sz="2800" b="1">
          <a:solidFill>
            <a:schemeClr val="bg1"/>
          </a:solidFill>
          <a:latin typeface="Arial" panose="020B0604020202020204" pitchFamily="34" charset="0"/>
          <a:ea typeface="宋体" panose="02010600030101010101" pitchFamily="2" charset="-122"/>
          <a:sym typeface="Arial" panose="020B0604020202020204" pitchFamily="34" charset="0"/>
        </a:defRPr>
      </a:lvl2pPr>
      <a:lvl3pPr algn="l" rtl="0" eaLnBrk="0" fontAlgn="base" hangingPunct="0">
        <a:spcBef>
          <a:spcPct val="0"/>
        </a:spcBef>
        <a:spcAft>
          <a:spcPct val="0"/>
        </a:spcAft>
        <a:buFont typeface="Arial" panose="020B0604020202020204" pitchFamily="34" charset="0"/>
        <a:defRPr sz="2800" b="1">
          <a:solidFill>
            <a:schemeClr val="bg1"/>
          </a:solidFill>
          <a:latin typeface="Arial" panose="020B0604020202020204" pitchFamily="34" charset="0"/>
          <a:ea typeface="宋体" panose="02010600030101010101" pitchFamily="2" charset="-122"/>
          <a:sym typeface="Arial" panose="020B0604020202020204" pitchFamily="34" charset="0"/>
        </a:defRPr>
      </a:lvl3pPr>
      <a:lvl4pPr algn="l" rtl="0" eaLnBrk="0" fontAlgn="base" hangingPunct="0">
        <a:spcBef>
          <a:spcPct val="0"/>
        </a:spcBef>
        <a:spcAft>
          <a:spcPct val="0"/>
        </a:spcAft>
        <a:buFont typeface="Arial" panose="020B0604020202020204" pitchFamily="34" charset="0"/>
        <a:defRPr sz="2800" b="1">
          <a:solidFill>
            <a:schemeClr val="bg1"/>
          </a:solidFill>
          <a:latin typeface="Arial" panose="020B0604020202020204" pitchFamily="34" charset="0"/>
          <a:ea typeface="宋体" panose="02010600030101010101" pitchFamily="2" charset="-122"/>
          <a:sym typeface="Arial" panose="020B0604020202020204" pitchFamily="34" charset="0"/>
        </a:defRPr>
      </a:lvl4pPr>
      <a:lvl5pPr algn="l" rtl="0" eaLnBrk="0" fontAlgn="base" hangingPunct="0">
        <a:spcBef>
          <a:spcPct val="0"/>
        </a:spcBef>
        <a:spcAft>
          <a:spcPct val="0"/>
        </a:spcAft>
        <a:buFont typeface="Arial" panose="020B0604020202020204" pitchFamily="34" charset="0"/>
        <a:defRPr sz="2800" b="1">
          <a:solidFill>
            <a:schemeClr val="bg1"/>
          </a:solidFill>
          <a:latin typeface="Arial" panose="020B0604020202020204" pitchFamily="34" charset="0"/>
          <a:ea typeface="宋体" panose="02010600030101010101" pitchFamily="2" charset="-122"/>
          <a:sym typeface="Arial" panose="020B0604020202020204" pitchFamily="34" charset="0"/>
        </a:defRPr>
      </a:lvl5pPr>
      <a:lvl6pPr marL="457200" algn="l" rtl="0" fontAlgn="base">
        <a:spcBef>
          <a:spcPct val="0"/>
        </a:spcBef>
        <a:spcAft>
          <a:spcPct val="0"/>
        </a:spcAft>
        <a:buFont typeface="Arial" panose="020B0604020202020204" pitchFamily="34" charset="0"/>
        <a:defRPr sz="2800" b="1">
          <a:solidFill>
            <a:schemeClr val="bg1"/>
          </a:solidFill>
          <a:latin typeface="Arial" panose="020B0604020202020204" pitchFamily="34" charset="0"/>
          <a:ea typeface="宋体" panose="02010600030101010101" pitchFamily="2" charset="-122"/>
          <a:sym typeface="Arial" panose="020B0604020202020204" pitchFamily="34" charset="0"/>
        </a:defRPr>
      </a:lvl6pPr>
      <a:lvl7pPr marL="914400" algn="l" rtl="0" fontAlgn="base">
        <a:spcBef>
          <a:spcPct val="0"/>
        </a:spcBef>
        <a:spcAft>
          <a:spcPct val="0"/>
        </a:spcAft>
        <a:buFont typeface="Arial" panose="020B0604020202020204" pitchFamily="34" charset="0"/>
        <a:defRPr sz="2800" b="1">
          <a:solidFill>
            <a:schemeClr val="bg1"/>
          </a:solidFill>
          <a:latin typeface="Arial" panose="020B0604020202020204" pitchFamily="34" charset="0"/>
          <a:ea typeface="宋体" panose="02010600030101010101" pitchFamily="2" charset="-122"/>
          <a:sym typeface="Arial" panose="020B0604020202020204" pitchFamily="34" charset="0"/>
        </a:defRPr>
      </a:lvl7pPr>
      <a:lvl8pPr marL="1371600" algn="l" rtl="0" fontAlgn="base">
        <a:spcBef>
          <a:spcPct val="0"/>
        </a:spcBef>
        <a:spcAft>
          <a:spcPct val="0"/>
        </a:spcAft>
        <a:buFont typeface="Arial" panose="020B0604020202020204" pitchFamily="34" charset="0"/>
        <a:defRPr sz="2800" b="1">
          <a:solidFill>
            <a:schemeClr val="bg1"/>
          </a:solidFill>
          <a:latin typeface="Arial" panose="020B0604020202020204" pitchFamily="34" charset="0"/>
          <a:ea typeface="宋体" panose="02010600030101010101" pitchFamily="2" charset="-122"/>
          <a:sym typeface="Arial" panose="020B0604020202020204" pitchFamily="34" charset="0"/>
        </a:defRPr>
      </a:lvl8pPr>
      <a:lvl9pPr marL="1828800" algn="l" rtl="0" fontAlgn="base">
        <a:spcBef>
          <a:spcPct val="0"/>
        </a:spcBef>
        <a:spcAft>
          <a:spcPct val="0"/>
        </a:spcAft>
        <a:buFont typeface="Arial" panose="020B0604020202020204" pitchFamily="34" charset="0"/>
        <a:defRPr sz="2800" b="1">
          <a:solidFill>
            <a:schemeClr val="bg1"/>
          </a:solidFill>
          <a:latin typeface="Arial" panose="020B0604020202020204" pitchFamily="34" charset="0"/>
          <a:ea typeface="宋体" panose="02010600030101010101" pitchFamily="2" charset="-122"/>
          <a:sym typeface="Arial" panose="020B0604020202020204" pitchFamily="34" charset="0"/>
        </a:defRPr>
      </a:lvl9pPr>
    </p:titleStyle>
    <p:bodyStyle>
      <a:lvl1pPr marL="180975" indent="-180975" algn="l" defTabSz="0" rtl="0" eaLnBrk="0" fontAlgn="base" hangingPunct="0">
        <a:lnSpc>
          <a:spcPct val="120000"/>
        </a:lnSpc>
        <a:spcBef>
          <a:spcPct val="20000"/>
        </a:spcBef>
        <a:spcAft>
          <a:spcPct val="0"/>
        </a:spcAft>
        <a:buClr>
          <a:schemeClr val="accent1"/>
        </a:buClr>
        <a:buSzPct val="60000"/>
        <a:buFont typeface="Wingdings" panose="05000000000000000000" pitchFamily="2" charset="2"/>
        <a:buChar char="l"/>
        <a:defRPr sz="2000" b="1" kern="1200">
          <a:solidFill>
            <a:schemeClr val="tx1"/>
          </a:solidFill>
          <a:latin typeface="+mn-lt"/>
          <a:ea typeface="+mn-ea"/>
          <a:cs typeface="+mn-cs"/>
          <a:sym typeface="Arial" panose="020B0604020202020204" pitchFamily="34" charset="0"/>
        </a:defRPr>
      </a:lvl1pPr>
      <a:lvl2pPr marL="541655" lvl="1" indent="-179705" algn="l" defTabSz="0"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b="1" kern="1200">
          <a:solidFill>
            <a:schemeClr val="tx1"/>
          </a:solidFill>
          <a:latin typeface="+mn-lt"/>
          <a:ea typeface="+mn-ea"/>
          <a:cs typeface="+mn-cs"/>
          <a:sym typeface="Arial" panose="020B0604020202020204" pitchFamily="34" charset="0"/>
        </a:defRPr>
      </a:lvl2pPr>
      <a:lvl3pPr marL="895350" lvl="2" indent="-174625" algn="l" defTabSz="0"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600" b="1" kern="1200">
          <a:solidFill>
            <a:schemeClr val="tx1"/>
          </a:solidFill>
          <a:latin typeface="+mn-lt"/>
          <a:ea typeface="+mn-ea"/>
          <a:cs typeface="+mn-cs"/>
          <a:sym typeface="Arial" panose="020B0604020202020204" pitchFamily="34" charset="0"/>
        </a:defRPr>
      </a:lvl3pPr>
      <a:lvl4pPr marL="1256030" lvl="3" indent="-179705" algn="l" defTabSz="0"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400" b="1" kern="1200">
          <a:solidFill>
            <a:schemeClr val="tx1"/>
          </a:solidFill>
          <a:latin typeface="+mn-lt"/>
          <a:ea typeface="+mn-ea"/>
          <a:cs typeface="+mn-cs"/>
          <a:sym typeface="Arial" panose="020B0604020202020204" pitchFamily="34" charset="0"/>
        </a:defRPr>
      </a:lvl4pPr>
      <a:lvl5pPr marL="1619250" lvl="4" indent="-184150" algn="l" defTabSz="0"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b="1" kern="1200">
          <a:solidFill>
            <a:schemeClr val="tx1"/>
          </a:solidFill>
          <a:latin typeface="+mn-lt"/>
          <a:ea typeface="+mn-ea"/>
          <a:cs typeface="+mn-cs"/>
          <a:sym typeface="Arial" panose="020B0604020202020204" pitchFamily="34" charset="0"/>
        </a:defRPr>
      </a:lvl5pPr>
      <a:lvl6pPr marL="2514600" lvl="5" indent="-228600" algn="l" defTabSz="0" eaLnBrk="1" fontAlgn="ctr" latinLnBrk="0" hangingPunct="1">
        <a:lnSpc>
          <a:spcPct val="120000"/>
        </a:lnSpc>
        <a:spcBef>
          <a:spcPct val="20000"/>
        </a:spcBef>
        <a:spcAft>
          <a:spcPct val="0"/>
        </a:spcAft>
        <a:buClr>
          <a:schemeClr val="accent1"/>
        </a:buClr>
        <a:buSzPct val="60000"/>
        <a:buFont typeface="Wingdings" panose="05000000000000000000" pitchFamily="2" charset="2"/>
        <a:buChar char="l"/>
        <a:defRPr sz="1200" b="1" i="0" u="none" kern="1200" baseline="0">
          <a:solidFill>
            <a:schemeClr val="tx1"/>
          </a:solidFill>
          <a:latin typeface="+mn-lt"/>
          <a:ea typeface="+mn-ea"/>
          <a:cs typeface="+mn-cs"/>
          <a:sym typeface="Arial" panose="020B0604020202020204" pitchFamily="34" charset="0"/>
        </a:defRPr>
      </a:lvl6pPr>
      <a:lvl7pPr marL="2971800" lvl="6" indent="-228600" algn="l" defTabSz="0" eaLnBrk="1" fontAlgn="ctr" latinLnBrk="0" hangingPunct="1">
        <a:lnSpc>
          <a:spcPct val="120000"/>
        </a:lnSpc>
        <a:spcBef>
          <a:spcPct val="20000"/>
        </a:spcBef>
        <a:spcAft>
          <a:spcPct val="0"/>
        </a:spcAft>
        <a:buClr>
          <a:schemeClr val="accent1"/>
        </a:buClr>
        <a:buSzPct val="60000"/>
        <a:buFont typeface="Wingdings" panose="05000000000000000000" pitchFamily="2" charset="2"/>
        <a:buChar char="l"/>
        <a:defRPr sz="1200" b="1" i="0" u="none" kern="1200" baseline="0">
          <a:solidFill>
            <a:schemeClr val="tx1"/>
          </a:solidFill>
          <a:latin typeface="+mn-lt"/>
          <a:ea typeface="+mn-ea"/>
          <a:cs typeface="+mn-cs"/>
          <a:sym typeface="Arial" panose="020B0604020202020204" pitchFamily="34" charset="0"/>
        </a:defRPr>
      </a:lvl7pPr>
      <a:lvl8pPr marL="3429000" lvl="7" indent="-228600" algn="l" defTabSz="0" eaLnBrk="1" fontAlgn="ctr" latinLnBrk="0" hangingPunct="1">
        <a:lnSpc>
          <a:spcPct val="120000"/>
        </a:lnSpc>
        <a:spcBef>
          <a:spcPct val="20000"/>
        </a:spcBef>
        <a:spcAft>
          <a:spcPct val="0"/>
        </a:spcAft>
        <a:buClr>
          <a:schemeClr val="accent1"/>
        </a:buClr>
        <a:buSzPct val="60000"/>
        <a:buFont typeface="Wingdings" panose="05000000000000000000" pitchFamily="2" charset="2"/>
        <a:buChar char="l"/>
        <a:defRPr sz="1200" b="1" i="0" u="none" kern="1200" baseline="0">
          <a:solidFill>
            <a:schemeClr val="tx1"/>
          </a:solidFill>
          <a:latin typeface="+mn-lt"/>
          <a:ea typeface="+mn-ea"/>
          <a:cs typeface="+mn-cs"/>
          <a:sym typeface="Arial" panose="020B0604020202020204" pitchFamily="34" charset="0"/>
        </a:defRPr>
      </a:lvl8pPr>
      <a:lvl9pPr marL="3886200" lvl="8" indent="-228600" algn="l" defTabSz="0" eaLnBrk="1" fontAlgn="ctr" latinLnBrk="0" hangingPunct="1">
        <a:lnSpc>
          <a:spcPct val="120000"/>
        </a:lnSpc>
        <a:spcBef>
          <a:spcPct val="20000"/>
        </a:spcBef>
        <a:spcAft>
          <a:spcPct val="0"/>
        </a:spcAft>
        <a:buClr>
          <a:schemeClr val="accent1"/>
        </a:buClr>
        <a:buSzPct val="60000"/>
        <a:buFont typeface="Wingdings" panose="05000000000000000000" pitchFamily="2" charset="2"/>
        <a:buChar char="l"/>
        <a:defRPr sz="1200" b="1" i="0" u="none" kern="1200" baseline="0">
          <a:solidFill>
            <a:schemeClr val="tx1"/>
          </a:solidFill>
          <a:latin typeface="+mn-lt"/>
          <a:ea typeface="+mn-ea"/>
          <a:cs typeface="+mn-cs"/>
          <a:sym typeface="Arial" panose="020B0604020202020204" pitchFamily="34" charset="0"/>
        </a:defRPr>
      </a:lvl9pPr>
    </p:bodyStyle>
    <p:otherStyle>
      <a:lvl1pPr marL="0" lvl="0" indent="0" algn="ctr" defTabSz="914400" eaLnBrk="0" fontAlgn="ctr" latinLnBrk="0" hangingPunct="0">
        <a:spcBef>
          <a:spcPct val="0"/>
        </a:spcBef>
        <a:spcAft>
          <a:spcPct val="0"/>
        </a:spcAft>
        <a:buClr>
          <a:srgbClr val="FF0000"/>
        </a:buClr>
        <a:buSzPct val="70000"/>
        <a:buFont typeface="Arial" panose="020B0604020202020204" pitchFamily="34" charset="0"/>
        <a:buNone/>
        <a:defRPr sz="1400" b="0" i="0" u="none" kern="1200" baseline="0">
          <a:solidFill>
            <a:schemeClr val="tx1"/>
          </a:solidFill>
          <a:latin typeface="+mn-lt"/>
          <a:ea typeface="+mn-ea"/>
          <a:cs typeface="+mn-cs"/>
        </a:defRPr>
      </a:lvl1pPr>
      <a:lvl2pPr marL="457200" lvl="1" indent="0" algn="ctr" defTabSz="914400" eaLnBrk="0" fontAlgn="ctr" latinLnBrk="0" hangingPunct="0">
        <a:spcBef>
          <a:spcPct val="0"/>
        </a:spcBef>
        <a:spcAft>
          <a:spcPct val="0"/>
        </a:spcAft>
        <a:buClr>
          <a:srgbClr val="FF0000"/>
        </a:buClr>
        <a:buSzPct val="70000"/>
        <a:buFont typeface="Arial" panose="020B0604020202020204" pitchFamily="34" charset="0"/>
        <a:buNone/>
        <a:defRPr sz="1400" b="0" i="0" u="none" kern="1200" baseline="0">
          <a:solidFill>
            <a:schemeClr val="tx1"/>
          </a:solidFill>
          <a:latin typeface="+mn-lt"/>
          <a:ea typeface="+mn-ea"/>
          <a:cs typeface="+mn-cs"/>
        </a:defRPr>
      </a:lvl2pPr>
      <a:lvl3pPr marL="914400" lvl="2" indent="0" algn="ctr" defTabSz="914400" eaLnBrk="0" fontAlgn="ctr" latinLnBrk="0" hangingPunct="0">
        <a:spcBef>
          <a:spcPct val="0"/>
        </a:spcBef>
        <a:spcAft>
          <a:spcPct val="0"/>
        </a:spcAft>
        <a:buClr>
          <a:srgbClr val="FF0000"/>
        </a:buClr>
        <a:buSzPct val="70000"/>
        <a:buFont typeface="Arial" panose="020B0604020202020204" pitchFamily="34" charset="0"/>
        <a:buNone/>
        <a:defRPr sz="1400" b="0" i="0" u="none" kern="1200" baseline="0">
          <a:solidFill>
            <a:schemeClr val="tx1"/>
          </a:solidFill>
          <a:latin typeface="+mn-lt"/>
          <a:ea typeface="+mn-ea"/>
          <a:cs typeface="+mn-cs"/>
        </a:defRPr>
      </a:lvl3pPr>
      <a:lvl4pPr marL="1371600" lvl="3" indent="0" algn="ctr" defTabSz="914400" eaLnBrk="0" fontAlgn="ctr" latinLnBrk="0" hangingPunct="0">
        <a:spcBef>
          <a:spcPct val="0"/>
        </a:spcBef>
        <a:spcAft>
          <a:spcPct val="0"/>
        </a:spcAft>
        <a:buClr>
          <a:srgbClr val="FF0000"/>
        </a:buClr>
        <a:buSzPct val="70000"/>
        <a:buFont typeface="Arial" panose="020B0604020202020204" pitchFamily="34" charset="0"/>
        <a:buNone/>
        <a:defRPr sz="1400" b="0" i="0" u="none" kern="1200" baseline="0">
          <a:solidFill>
            <a:schemeClr val="tx1"/>
          </a:solidFill>
          <a:latin typeface="+mn-lt"/>
          <a:ea typeface="+mn-ea"/>
          <a:cs typeface="+mn-cs"/>
        </a:defRPr>
      </a:lvl4pPr>
      <a:lvl5pPr marL="1828800" lvl="4" indent="0" algn="ctr" defTabSz="914400" eaLnBrk="0" fontAlgn="ctr" latinLnBrk="0" hangingPunct="0">
        <a:spcBef>
          <a:spcPct val="0"/>
        </a:spcBef>
        <a:spcAft>
          <a:spcPct val="0"/>
        </a:spcAft>
        <a:buClr>
          <a:srgbClr val="FF0000"/>
        </a:buClr>
        <a:buSzPct val="70000"/>
        <a:buFont typeface="Arial" panose="020B0604020202020204" pitchFamily="34" charset="0"/>
        <a:buNone/>
        <a:defRPr sz="1400" b="0" i="0" u="none" kern="1200" baseline="0">
          <a:solidFill>
            <a:schemeClr val="tx1"/>
          </a:solidFill>
          <a:latin typeface="+mn-lt"/>
          <a:ea typeface="+mn-ea"/>
          <a:cs typeface="+mn-cs"/>
        </a:defRPr>
      </a:lvl5pPr>
      <a:lvl6pPr marL="2286000" lvl="5" indent="0" algn="ctr" defTabSz="914400" eaLnBrk="0" fontAlgn="ctr" latinLnBrk="0" hangingPunct="0">
        <a:spcBef>
          <a:spcPct val="0"/>
        </a:spcBef>
        <a:spcAft>
          <a:spcPct val="0"/>
        </a:spcAft>
        <a:buClr>
          <a:srgbClr val="FF0000"/>
        </a:buClr>
        <a:buSzPct val="70000"/>
        <a:buFont typeface="Arial" panose="020B0604020202020204" pitchFamily="34" charset="0"/>
        <a:buNone/>
        <a:defRPr sz="1400" b="0" i="0" u="none" kern="1200" baseline="0">
          <a:solidFill>
            <a:schemeClr val="tx1"/>
          </a:solidFill>
          <a:latin typeface="+mn-lt"/>
          <a:ea typeface="+mn-ea"/>
          <a:cs typeface="+mn-cs"/>
        </a:defRPr>
      </a:lvl6pPr>
      <a:lvl7pPr marL="2743200" lvl="6" indent="0" algn="ctr" defTabSz="914400" eaLnBrk="0" fontAlgn="ctr" latinLnBrk="0" hangingPunct="0">
        <a:spcBef>
          <a:spcPct val="0"/>
        </a:spcBef>
        <a:spcAft>
          <a:spcPct val="0"/>
        </a:spcAft>
        <a:buClr>
          <a:srgbClr val="FF0000"/>
        </a:buClr>
        <a:buSzPct val="70000"/>
        <a:buFont typeface="Arial" panose="020B0604020202020204" pitchFamily="34" charset="0"/>
        <a:buNone/>
        <a:defRPr sz="1400" b="0" i="0" u="none" kern="1200" baseline="0">
          <a:solidFill>
            <a:schemeClr val="tx1"/>
          </a:solidFill>
          <a:latin typeface="+mn-lt"/>
          <a:ea typeface="+mn-ea"/>
          <a:cs typeface="+mn-cs"/>
        </a:defRPr>
      </a:lvl7pPr>
      <a:lvl8pPr marL="3200400" lvl="7" indent="0" algn="ctr" defTabSz="914400" eaLnBrk="0" fontAlgn="ctr" latinLnBrk="0" hangingPunct="0">
        <a:spcBef>
          <a:spcPct val="0"/>
        </a:spcBef>
        <a:spcAft>
          <a:spcPct val="0"/>
        </a:spcAft>
        <a:buClr>
          <a:srgbClr val="FF0000"/>
        </a:buClr>
        <a:buSzPct val="70000"/>
        <a:buFont typeface="Arial" panose="020B0604020202020204" pitchFamily="34" charset="0"/>
        <a:buNone/>
        <a:defRPr sz="1400" b="0" i="0" u="none" kern="1200" baseline="0">
          <a:solidFill>
            <a:schemeClr val="tx1"/>
          </a:solidFill>
          <a:latin typeface="+mn-lt"/>
          <a:ea typeface="+mn-ea"/>
          <a:cs typeface="+mn-cs"/>
        </a:defRPr>
      </a:lvl8pPr>
      <a:lvl9pPr marL="3657600" lvl="8" indent="0" algn="ctr" defTabSz="914400" eaLnBrk="0" fontAlgn="ctr" latinLnBrk="0" hangingPunct="0">
        <a:spcBef>
          <a:spcPct val="0"/>
        </a:spcBef>
        <a:spcAft>
          <a:spcPct val="0"/>
        </a:spcAft>
        <a:buClr>
          <a:srgbClr val="FF0000"/>
        </a:buClr>
        <a:buSzPct val="70000"/>
        <a:buFont typeface="Arial" panose="020B0604020202020204" pitchFamily="34" charset="0"/>
        <a:buNone/>
        <a:defRPr sz="1400" b="0" i="0" u="none" kern="1200" baseline="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advClick="0" advTm="5000">
    <p:random/>
  </p:transition>
  <p:hf sldNum="0" hdr="0"/>
  <p:txStyles>
    <p:titleStyle>
      <a:lvl1pPr algn="ctr" rtl="0" eaLnBrk="0" fontAlgn="base" hangingPunct="0">
        <a:spcBef>
          <a:spcPct val="0"/>
        </a:spcBef>
        <a:spcAft>
          <a:spcPct val="0"/>
        </a:spcAft>
        <a:buFont typeface="Arial" panose="020B0604020202020204" pitchFamily="34" charset="0"/>
        <a:defRPr sz="4400" kern="1200">
          <a:solidFill>
            <a:schemeClr val="tx2"/>
          </a:solidFill>
          <a:latin typeface="+mj-lt"/>
          <a:ea typeface="+mj-ea"/>
          <a:cs typeface="+mj-cs"/>
          <a:sym typeface="Arial" panose="020B0604020202020204" pitchFamily="34" charset="0"/>
        </a:defRPr>
      </a:lvl1pPr>
      <a:lvl2pPr algn="ctr" rtl="0" eaLnBrk="0" fontAlgn="base" hangingPunct="0">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sym typeface="Arial" panose="020B0604020202020204" pitchFamily="34" charset="0"/>
        </a:defRPr>
      </a:lvl2pPr>
      <a:lvl3pPr algn="ctr" rtl="0" eaLnBrk="0" fontAlgn="base" hangingPunct="0">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sym typeface="Arial" panose="020B0604020202020204" pitchFamily="34" charset="0"/>
        </a:defRPr>
      </a:lvl3pPr>
      <a:lvl4pPr algn="ctr" rtl="0" eaLnBrk="0" fontAlgn="base" hangingPunct="0">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sym typeface="Arial" panose="020B0604020202020204" pitchFamily="34" charset="0"/>
        </a:defRPr>
      </a:lvl4pPr>
      <a:lvl5pPr algn="ctr" rtl="0" eaLnBrk="0" fontAlgn="base" hangingPunct="0">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sym typeface="Arial" panose="020B0604020202020204" pitchFamily="34" charset="0"/>
        </a:defRPr>
      </a:lvl5pPr>
      <a:lvl6pPr marL="457200"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sym typeface="Arial" panose="020B0604020202020204" pitchFamily="34" charset="0"/>
        </a:defRPr>
      </a:lvl6pPr>
      <a:lvl7pPr marL="914400"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sym typeface="Arial" panose="020B0604020202020204" pitchFamily="34" charset="0"/>
        </a:defRPr>
      </a:lvl7pPr>
      <a:lvl8pPr marL="1371600"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sym typeface="Arial" panose="020B0604020202020204" pitchFamily="34" charset="0"/>
        </a:defRPr>
      </a:lvl8pPr>
      <a:lvl9pPr marL="1828800"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sym typeface="Arial" panose="020B0604020202020204" pitchFamily="34" charset="0"/>
        </a:defRPr>
      </a:lvl9pPr>
    </p:titleStyle>
    <p:bodyStyle>
      <a:lvl1pPr marL="342900" indent="-342900" algn="l" defTabSz="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Arial" panose="020B0604020202020204" pitchFamily="34" charset="0"/>
        </a:defRPr>
      </a:lvl1pPr>
      <a:lvl2pPr marL="742950" lvl="1" indent="-285750" algn="l" defTabSz="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Arial" panose="020B0604020202020204" pitchFamily="34" charset="0"/>
        </a:defRPr>
      </a:lvl2pPr>
      <a:lvl3pPr marL="1143000" lvl="2" indent="-228600" algn="l" defTabSz="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Arial" panose="020B0604020202020204" pitchFamily="34" charset="0"/>
        </a:defRPr>
      </a:lvl3pPr>
      <a:lvl4pPr marL="1600200" lvl="3" indent="-228600" algn="l" defTabSz="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Arial" panose="020B0604020202020204" pitchFamily="34" charset="0"/>
        </a:defRPr>
      </a:lvl4pPr>
      <a:lvl5pPr marL="2057400" lvl="4" indent="-228600" algn="l" defTabSz="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Arial" panose="020B0604020202020204" pitchFamily="34" charset="0"/>
        </a:defRPr>
      </a:lvl5pPr>
      <a:lvl6pPr marL="2514600" lvl="5" indent="-228600" algn="l" defTabSz="0" eaLnBrk="1" fontAlgn="base" latinLnBrk="0" hangingPunct="1">
        <a:spcBef>
          <a:spcPct val="20000"/>
        </a:spcBef>
        <a:spcAft>
          <a:spcPct val="0"/>
        </a:spcAft>
        <a:buChar char="»"/>
        <a:defRPr sz="2000" b="0" i="0" u="none" kern="1200" baseline="0">
          <a:solidFill>
            <a:schemeClr val="tx1"/>
          </a:solidFill>
          <a:latin typeface="+mn-lt"/>
          <a:ea typeface="+mn-ea"/>
          <a:cs typeface="+mn-cs"/>
          <a:sym typeface="Arial" panose="020B0604020202020204" pitchFamily="34" charset="0"/>
        </a:defRPr>
      </a:lvl6pPr>
      <a:lvl7pPr marL="2971800" lvl="6" indent="-228600" algn="l" defTabSz="0" eaLnBrk="1" fontAlgn="base" latinLnBrk="0" hangingPunct="1">
        <a:spcBef>
          <a:spcPct val="20000"/>
        </a:spcBef>
        <a:spcAft>
          <a:spcPct val="0"/>
        </a:spcAft>
        <a:buChar char="»"/>
        <a:defRPr sz="2000" b="0" i="0" u="none" kern="1200" baseline="0">
          <a:solidFill>
            <a:schemeClr val="tx1"/>
          </a:solidFill>
          <a:latin typeface="+mn-lt"/>
          <a:ea typeface="+mn-ea"/>
          <a:cs typeface="+mn-cs"/>
          <a:sym typeface="Arial" panose="020B0604020202020204" pitchFamily="34" charset="0"/>
        </a:defRPr>
      </a:lvl7pPr>
      <a:lvl8pPr marL="3429000" lvl="7" indent="-228600" algn="l" defTabSz="0" eaLnBrk="1" fontAlgn="base" latinLnBrk="0" hangingPunct="1">
        <a:spcBef>
          <a:spcPct val="20000"/>
        </a:spcBef>
        <a:spcAft>
          <a:spcPct val="0"/>
        </a:spcAft>
        <a:buChar char="»"/>
        <a:defRPr sz="2000" b="0" i="0" u="none" kern="1200" baseline="0">
          <a:solidFill>
            <a:schemeClr val="tx1"/>
          </a:solidFill>
          <a:latin typeface="+mn-lt"/>
          <a:ea typeface="+mn-ea"/>
          <a:cs typeface="+mn-cs"/>
          <a:sym typeface="Arial" panose="020B0604020202020204" pitchFamily="34" charset="0"/>
        </a:defRPr>
      </a:lvl8pPr>
      <a:lvl9pPr marL="3886200" lvl="8" indent="-228600" algn="l" defTabSz="0" eaLnBrk="1" fontAlgn="base" latinLnBrk="0" hangingPunct="1">
        <a:spcBef>
          <a:spcPct val="20000"/>
        </a:spcBef>
        <a:spcAft>
          <a:spcPct val="0"/>
        </a:spcAft>
        <a:buChar char="»"/>
        <a:defRPr sz="2000" b="0" i="0" u="none" kern="1200" baseline="0">
          <a:solidFill>
            <a:schemeClr val="tx1"/>
          </a:solidFill>
          <a:latin typeface="+mn-lt"/>
          <a:ea typeface="+mn-ea"/>
          <a:cs typeface="+mn-cs"/>
          <a:sym typeface="Arial" panose="020B0604020202020204" pitchFamily="34" charset="0"/>
        </a:defRPr>
      </a:lvl9pPr>
    </p:bodyStyle>
    <p:otherStyle>
      <a:lvl1pPr marL="0" lvl="0" indent="0" algn="ctr" defTabSz="914400" eaLnBrk="0" fontAlgn="ctr" latinLnBrk="0" hangingPunct="0">
        <a:spcBef>
          <a:spcPct val="0"/>
        </a:spcBef>
        <a:spcAft>
          <a:spcPct val="0"/>
        </a:spcAft>
        <a:buClr>
          <a:srgbClr val="FF0000"/>
        </a:buClr>
        <a:buSzPct val="70000"/>
        <a:buFont typeface="Arial" panose="020B0604020202020204" pitchFamily="34" charset="0"/>
        <a:buNone/>
        <a:defRPr sz="1400" b="0" i="0" u="none" kern="1200" baseline="0">
          <a:solidFill>
            <a:schemeClr val="tx1"/>
          </a:solidFill>
          <a:latin typeface="+mn-lt"/>
          <a:ea typeface="+mn-ea"/>
          <a:cs typeface="+mn-cs"/>
        </a:defRPr>
      </a:lvl1pPr>
      <a:lvl2pPr marL="457200" lvl="1" indent="0" algn="ctr" defTabSz="914400" eaLnBrk="0" fontAlgn="ctr" latinLnBrk="0" hangingPunct="0">
        <a:spcBef>
          <a:spcPct val="0"/>
        </a:spcBef>
        <a:spcAft>
          <a:spcPct val="0"/>
        </a:spcAft>
        <a:buClr>
          <a:srgbClr val="FF0000"/>
        </a:buClr>
        <a:buSzPct val="70000"/>
        <a:buFont typeface="Arial" panose="020B0604020202020204" pitchFamily="34" charset="0"/>
        <a:buNone/>
        <a:defRPr sz="1400" b="0" i="0" u="none" kern="1200" baseline="0">
          <a:solidFill>
            <a:schemeClr val="tx1"/>
          </a:solidFill>
          <a:latin typeface="+mn-lt"/>
          <a:ea typeface="+mn-ea"/>
          <a:cs typeface="+mn-cs"/>
        </a:defRPr>
      </a:lvl2pPr>
      <a:lvl3pPr marL="914400" lvl="2" indent="0" algn="ctr" defTabSz="914400" eaLnBrk="0" fontAlgn="ctr" latinLnBrk="0" hangingPunct="0">
        <a:spcBef>
          <a:spcPct val="0"/>
        </a:spcBef>
        <a:spcAft>
          <a:spcPct val="0"/>
        </a:spcAft>
        <a:buClr>
          <a:srgbClr val="FF0000"/>
        </a:buClr>
        <a:buSzPct val="70000"/>
        <a:buFont typeface="Arial" panose="020B0604020202020204" pitchFamily="34" charset="0"/>
        <a:buNone/>
        <a:defRPr sz="1400" b="0" i="0" u="none" kern="1200" baseline="0">
          <a:solidFill>
            <a:schemeClr val="tx1"/>
          </a:solidFill>
          <a:latin typeface="+mn-lt"/>
          <a:ea typeface="+mn-ea"/>
          <a:cs typeface="+mn-cs"/>
        </a:defRPr>
      </a:lvl3pPr>
      <a:lvl4pPr marL="1371600" lvl="3" indent="0" algn="ctr" defTabSz="914400" eaLnBrk="0" fontAlgn="ctr" latinLnBrk="0" hangingPunct="0">
        <a:spcBef>
          <a:spcPct val="0"/>
        </a:spcBef>
        <a:spcAft>
          <a:spcPct val="0"/>
        </a:spcAft>
        <a:buClr>
          <a:srgbClr val="FF0000"/>
        </a:buClr>
        <a:buSzPct val="70000"/>
        <a:buFont typeface="Arial" panose="020B0604020202020204" pitchFamily="34" charset="0"/>
        <a:buNone/>
        <a:defRPr sz="1400" b="0" i="0" u="none" kern="1200" baseline="0">
          <a:solidFill>
            <a:schemeClr val="tx1"/>
          </a:solidFill>
          <a:latin typeface="+mn-lt"/>
          <a:ea typeface="+mn-ea"/>
          <a:cs typeface="+mn-cs"/>
        </a:defRPr>
      </a:lvl4pPr>
      <a:lvl5pPr marL="1828800" lvl="4" indent="0" algn="ctr" defTabSz="914400" eaLnBrk="0" fontAlgn="ctr" latinLnBrk="0" hangingPunct="0">
        <a:spcBef>
          <a:spcPct val="0"/>
        </a:spcBef>
        <a:spcAft>
          <a:spcPct val="0"/>
        </a:spcAft>
        <a:buClr>
          <a:srgbClr val="FF0000"/>
        </a:buClr>
        <a:buSzPct val="70000"/>
        <a:buFont typeface="Arial" panose="020B0604020202020204" pitchFamily="34" charset="0"/>
        <a:buNone/>
        <a:defRPr sz="1400" b="0" i="0" u="none" kern="1200" baseline="0">
          <a:solidFill>
            <a:schemeClr val="tx1"/>
          </a:solidFill>
          <a:latin typeface="+mn-lt"/>
          <a:ea typeface="+mn-ea"/>
          <a:cs typeface="+mn-cs"/>
        </a:defRPr>
      </a:lvl5pPr>
      <a:lvl6pPr marL="2286000" lvl="5" indent="0" algn="ctr" defTabSz="914400" eaLnBrk="0" fontAlgn="ctr" latinLnBrk="0" hangingPunct="0">
        <a:spcBef>
          <a:spcPct val="0"/>
        </a:spcBef>
        <a:spcAft>
          <a:spcPct val="0"/>
        </a:spcAft>
        <a:buClr>
          <a:srgbClr val="FF0000"/>
        </a:buClr>
        <a:buSzPct val="70000"/>
        <a:buFont typeface="Arial" panose="020B0604020202020204" pitchFamily="34" charset="0"/>
        <a:buNone/>
        <a:defRPr sz="1400" b="0" i="0" u="none" kern="1200" baseline="0">
          <a:solidFill>
            <a:schemeClr val="tx1"/>
          </a:solidFill>
          <a:latin typeface="+mn-lt"/>
          <a:ea typeface="+mn-ea"/>
          <a:cs typeface="+mn-cs"/>
        </a:defRPr>
      </a:lvl6pPr>
      <a:lvl7pPr marL="2743200" lvl="6" indent="0" algn="ctr" defTabSz="914400" eaLnBrk="0" fontAlgn="ctr" latinLnBrk="0" hangingPunct="0">
        <a:spcBef>
          <a:spcPct val="0"/>
        </a:spcBef>
        <a:spcAft>
          <a:spcPct val="0"/>
        </a:spcAft>
        <a:buClr>
          <a:srgbClr val="FF0000"/>
        </a:buClr>
        <a:buSzPct val="70000"/>
        <a:buFont typeface="Arial" panose="020B0604020202020204" pitchFamily="34" charset="0"/>
        <a:buNone/>
        <a:defRPr sz="1400" b="0" i="0" u="none" kern="1200" baseline="0">
          <a:solidFill>
            <a:schemeClr val="tx1"/>
          </a:solidFill>
          <a:latin typeface="+mn-lt"/>
          <a:ea typeface="+mn-ea"/>
          <a:cs typeface="+mn-cs"/>
        </a:defRPr>
      </a:lvl7pPr>
      <a:lvl8pPr marL="3200400" lvl="7" indent="0" algn="ctr" defTabSz="914400" eaLnBrk="0" fontAlgn="ctr" latinLnBrk="0" hangingPunct="0">
        <a:spcBef>
          <a:spcPct val="0"/>
        </a:spcBef>
        <a:spcAft>
          <a:spcPct val="0"/>
        </a:spcAft>
        <a:buClr>
          <a:srgbClr val="FF0000"/>
        </a:buClr>
        <a:buSzPct val="70000"/>
        <a:buFont typeface="Arial" panose="020B0604020202020204" pitchFamily="34" charset="0"/>
        <a:buNone/>
        <a:defRPr sz="1400" b="0" i="0" u="none" kern="1200" baseline="0">
          <a:solidFill>
            <a:schemeClr val="tx1"/>
          </a:solidFill>
          <a:latin typeface="+mn-lt"/>
          <a:ea typeface="+mn-ea"/>
          <a:cs typeface="+mn-cs"/>
        </a:defRPr>
      </a:lvl8pPr>
      <a:lvl9pPr marL="3657600" lvl="8" indent="0" algn="ctr" defTabSz="914400" eaLnBrk="0" fontAlgn="ctr" latinLnBrk="0" hangingPunct="0">
        <a:spcBef>
          <a:spcPct val="0"/>
        </a:spcBef>
        <a:spcAft>
          <a:spcPct val="0"/>
        </a:spcAft>
        <a:buClr>
          <a:srgbClr val="FF0000"/>
        </a:buClr>
        <a:buSzPct val="70000"/>
        <a:buFont typeface="Arial" panose="020B0604020202020204" pitchFamily="34" charset="0"/>
        <a:buNone/>
        <a:defRPr sz="14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7" Type="http://schemas.openxmlformats.org/officeDocument/2006/relationships/notesSlide" Target="../notesSlides/notesSlide1.xml"/><Relationship Id="rId6"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5" Type="http://schemas.openxmlformats.org/officeDocument/2006/relationships/notesSlide" Target="../notesSlides/notesSlide2.xml"/><Relationship Id="rId4" Type="http://schemas.openxmlformats.org/officeDocument/2006/relationships/slideLayout" Target="../slideLayouts/slideLayout23.xml"/><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image" Target="../media/image1.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1.xml"/><Relationship Id="rId1"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7" Type="http://schemas.openxmlformats.org/officeDocument/2006/relationships/notesSlide" Target="../notesSlides/notesSlide30.xml"/><Relationship Id="rId6"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14="http://schemas.microsoft.com/office/drawing/2010/main"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074" name="图片 5154" descr="008"/>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0"/>
            <a:ext cx="9144000" cy="514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 name="矩形 91"/>
          <p:cNvSpPr>
            <a:spLocks noChangeArrowheads="1"/>
          </p:cNvSpPr>
          <p:nvPr/>
        </p:nvSpPr>
        <p:spPr bwMode="auto">
          <a:xfrm>
            <a:off x="379413" y="668338"/>
            <a:ext cx="487838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buClrTx/>
              <a:buSzTx/>
            </a:pPr>
            <a:r>
              <a:rPr lang="zh-CN" altLang="en-US" sz="3600" b="1" dirty="0">
                <a:solidFill>
                  <a:srgbClr val="FF6699"/>
                </a:solidFill>
                <a:latin typeface="Franklin Gothic Medium" panose="020B0603020102020204" pitchFamily="34" charset="0"/>
                <a:ea typeface="微软雅黑" panose="020B0503020204020204" pitchFamily="34" charset="-122"/>
              </a:rPr>
              <a:t>护士护理</a:t>
            </a:r>
            <a:r>
              <a:rPr lang="en-US" altLang="zh-CN" sz="3600" b="1" dirty="0">
                <a:solidFill>
                  <a:srgbClr val="FF6699"/>
                </a:solidFill>
                <a:latin typeface="Franklin Gothic Medium" panose="020B0603020102020204" pitchFamily="34" charset="0"/>
                <a:ea typeface="微软雅黑" panose="020B0503020204020204" pitchFamily="34" charset="-122"/>
              </a:rPr>
              <a:t>PPT</a:t>
            </a:r>
            <a:r>
              <a:rPr lang="zh-CN" altLang="en-US" sz="3600" b="1" dirty="0">
                <a:solidFill>
                  <a:srgbClr val="FF6699"/>
                </a:solidFill>
                <a:latin typeface="Franklin Gothic Medium" panose="020B0603020102020204" pitchFamily="34" charset="0"/>
                <a:ea typeface="微软雅黑" panose="020B0503020204020204" pitchFamily="34" charset="-122"/>
              </a:rPr>
              <a:t>模板</a:t>
            </a:r>
            <a:endParaRPr lang="zh-CN" altLang="en-US" sz="3600" b="1" dirty="0">
              <a:solidFill>
                <a:srgbClr val="FF6699"/>
              </a:solidFill>
              <a:latin typeface="Franklin Gothic Medium" panose="020B0603020102020204" pitchFamily="34" charset="0"/>
              <a:ea typeface="微软雅黑" panose="020B0503020204020204" pitchFamily="34" charset="-122"/>
            </a:endParaRPr>
          </a:p>
        </p:txBody>
      </p:sp>
      <p:sp>
        <p:nvSpPr>
          <p:cNvPr id="5135" name="TextBox 92"/>
          <p:cNvSpPr txBox="1">
            <a:spLocks noChangeArrowheads="1"/>
          </p:cNvSpPr>
          <p:nvPr/>
        </p:nvSpPr>
        <p:spPr bwMode="auto">
          <a:xfrm>
            <a:off x="609600" y="1354138"/>
            <a:ext cx="822325" cy="274637"/>
          </a:xfrm>
          <a:prstGeom prst="rect">
            <a:avLst/>
          </a:prstGeom>
          <a:solidFill>
            <a:srgbClr val="FF66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buClrTx/>
              <a:buSzTx/>
            </a:pPr>
            <a:r>
              <a:rPr lang="zh-CN" altLang="en-US" sz="1200" b="1">
                <a:solidFill>
                  <a:srgbClr val="F8F8F8"/>
                </a:solidFill>
                <a:latin typeface="Verdana" panose="020B0604030504040204" pitchFamily="34" charset="0"/>
                <a:ea typeface="微软雅黑" panose="020B0503020204020204" pitchFamily="34" charset="-122"/>
              </a:rPr>
              <a:t>医院</a:t>
            </a:r>
            <a:endParaRPr lang="zh-CN" altLang="en-US" sz="1200" b="1">
              <a:solidFill>
                <a:srgbClr val="F8F8F8"/>
              </a:solidFill>
              <a:latin typeface="Verdana" panose="020B0604030504040204" pitchFamily="34" charset="0"/>
              <a:ea typeface="微软雅黑" panose="020B0503020204020204" pitchFamily="34" charset="-122"/>
            </a:endParaRPr>
          </a:p>
        </p:txBody>
      </p:sp>
      <p:sp>
        <p:nvSpPr>
          <p:cNvPr id="5136" name="TextBox 92"/>
          <p:cNvSpPr txBox="1">
            <a:spLocks noChangeArrowheads="1"/>
          </p:cNvSpPr>
          <p:nvPr/>
        </p:nvSpPr>
        <p:spPr bwMode="auto">
          <a:xfrm>
            <a:off x="1498600" y="1354138"/>
            <a:ext cx="822325" cy="275590"/>
          </a:xfrm>
          <a:prstGeom prst="rect">
            <a:avLst/>
          </a:prstGeom>
          <a:solidFill>
            <a:srgbClr val="FF66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buClrTx/>
              <a:buSzTx/>
            </a:pPr>
            <a:r>
              <a:rPr lang="zh-CN" altLang="en-US" sz="1200" b="1">
                <a:solidFill>
                  <a:srgbClr val="F8F8F8"/>
                </a:solidFill>
                <a:latin typeface="Verdana" panose="020B0604030504040204" pitchFamily="34" charset="0"/>
                <a:ea typeface="微软雅黑" panose="020B0503020204020204" pitchFamily="34" charset="-122"/>
              </a:rPr>
              <a:t>护士</a:t>
            </a:r>
            <a:endParaRPr lang="zh-CN" altLang="en-US" sz="1200" b="1">
              <a:solidFill>
                <a:srgbClr val="F8F8F8"/>
              </a:solidFill>
              <a:latin typeface="Verdana" panose="020B0604030504040204" pitchFamily="34" charset="0"/>
              <a:ea typeface="微软雅黑" panose="020B0503020204020204" pitchFamily="34" charset="-122"/>
            </a:endParaRPr>
          </a:p>
        </p:txBody>
      </p:sp>
      <p:sp>
        <p:nvSpPr>
          <p:cNvPr id="5137" name="TextBox 92"/>
          <p:cNvSpPr txBox="1">
            <a:spLocks noChangeArrowheads="1"/>
          </p:cNvSpPr>
          <p:nvPr/>
        </p:nvSpPr>
        <p:spPr bwMode="auto">
          <a:xfrm>
            <a:off x="2378075" y="1354138"/>
            <a:ext cx="822325" cy="275590"/>
          </a:xfrm>
          <a:prstGeom prst="rect">
            <a:avLst/>
          </a:prstGeom>
          <a:solidFill>
            <a:srgbClr val="FF66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buClrTx/>
              <a:buSzTx/>
            </a:pPr>
            <a:r>
              <a:rPr lang="zh-CN" altLang="en-US" sz="1200" b="1">
                <a:solidFill>
                  <a:srgbClr val="F8F8F8"/>
                </a:solidFill>
                <a:latin typeface="Verdana" panose="020B0604030504040204" pitchFamily="34" charset="0"/>
                <a:ea typeface="微软雅黑" panose="020B0503020204020204" pitchFamily="34" charset="-122"/>
              </a:rPr>
              <a:t>护理</a:t>
            </a:r>
            <a:endParaRPr lang="zh-CN" altLang="en-US" sz="1200" b="1">
              <a:solidFill>
                <a:srgbClr val="F8F8F8"/>
              </a:solidFill>
              <a:latin typeface="Verdana" panose="020B0604030504040204" pitchFamily="34" charset="0"/>
              <a:ea typeface="微软雅黑" panose="020B0503020204020204" pitchFamily="34" charset="-122"/>
            </a:endParaRPr>
          </a:p>
        </p:txBody>
      </p:sp>
      <p:sp>
        <p:nvSpPr>
          <p:cNvPr id="5138" name="TextBox 92"/>
          <p:cNvSpPr txBox="1">
            <a:spLocks noChangeArrowheads="1"/>
          </p:cNvSpPr>
          <p:nvPr/>
        </p:nvSpPr>
        <p:spPr bwMode="auto">
          <a:xfrm>
            <a:off x="3251200" y="1354138"/>
            <a:ext cx="822325" cy="274637"/>
          </a:xfrm>
          <a:prstGeom prst="rect">
            <a:avLst/>
          </a:prstGeom>
          <a:solidFill>
            <a:srgbClr val="FF66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buClrTx/>
              <a:buSzTx/>
            </a:pPr>
            <a:r>
              <a:rPr lang="zh-CN" altLang="en-US" sz="1200" b="1">
                <a:solidFill>
                  <a:srgbClr val="F8F8F8"/>
                </a:solidFill>
                <a:latin typeface="Verdana" panose="020B0604030504040204" pitchFamily="34" charset="0"/>
                <a:ea typeface="微软雅黑" panose="020B0503020204020204" pitchFamily="34" charset="-122"/>
              </a:rPr>
              <a:t>护工</a:t>
            </a:r>
            <a:endParaRPr lang="zh-CN" altLang="en-US" sz="1200" b="1">
              <a:solidFill>
                <a:srgbClr val="F8F8F8"/>
              </a:solidFill>
              <a:latin typeface="Verdana" panose="020B0604030504040204" pitchFamily="34" charset="0"/>
              <a:ea typeface="微软雅黑" panose="020B0503020204020204" pitchFamily="34" charset="-122"/>
            </a:endParaRPr>
          </a:p>
        </p:txBody>
      </p:sp>
      <p:sp>
        <p:nvSpPr>
          <p:cNvPr id="5139" name="TextBox 92"/>
          <p:cNvSpPr txBox="1">
            <a:spLocks noChangeArrowheads="1"/>
          </p:cNvSpPr>
          <p:nvPr/>
        </p:nvSpPr>
        <p:spPr bwMode="auto">
          <a:xfrm>
            <a:off x="4122738" y="1354138"/>
            <a:ext cx="822325" cy="274637"/>
          </a:xfrm>
          <a:prstGeom prst="rect">
            <a:avLst/>
          </a:prstGeom>
          <a:solidFill>
            <a:srgbClr val="FF66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buClrTx/>
              <a:buSzTx/>
            </a:pPr>
            <a:r>
              <a:rPr lang="zh-CN" altLang="en-US" sz="1200" b="1">
                <a:solidFill>
                  <a:srgbClr val="F8F8F8"/>
                </a:solidFill>
                <a:latin typeface="Verdana" panose="020B0604030504040204" pitchFamily="34" charset="0"/>
                <a:ea typeface="微软雅黑" panose="020B0503020204020204" pitchFamily="34" charset="-122"/>
              </a:rPr>
              <a:t>通用模板</a:t>
            </a:r>
            <a:endParaRPr lang="zh-CN" altLang="en-US" sz="1200" b="1">
              <a:solidFill>
                <a:srgbClr val="F8F8F8"/>
              </a:solidFill>
              <a:latin typeface="Verdana" panose="020B0604030504040204" pitchFamily="34" charset="0"/>
              <a:ea typeface="微软雅黑" panose="020B0503020204020204" pitchFamily="34" charset="-122"/>
            </a:endParaRPr>
          </a:p>
        </p:txBody>
      </p:sp>
      <p:pic>
        <p:nvPicPr>
          <p:cNvPr id="5156" name="图片 5155" descr="009"/>
          <p:cNvPicPr>
            <a:picLocks noChangeAspect="1" noChangeArrowheads="1"/>
          </p:cNvPicPr>
          <p:nvPr/>
        </p:nvPicPr>
        <p:blipFill>
          <a:blip r:embed="rId2">
            <a:extLst>
              <a:ext uri="{28A0092B-C50C-407E-A947-70E740481C1C}">
                <a14:useLocalDpi xmlns:a14="http://schemas.microsoft.com/office/drawing/2010/main" val="0"/>
              </a:ext>
            </a:extLst>
          </a:blip>
          <a:srcRect l="49167" t="18663"/>
          <a:stretch>
            <a:fillRect/>
          </a:stretch>
        </p:blipFill>
        <p:spPr bwMode="auto">
          <a:xfrm>
            <a:off x="4495800" y="973138"/>
            <a:ext cx="4648200" cy="417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57" name="图片 5156" descr="010"/>
          <p:cNvPicPr>
            <a:picLocks noChangeAspect="1" noChangeArrowheads="1"/>
          </p:cNvPicPr>
          <p:nvPr/>
        </p:nvPicPr>
        <p:blipFill>
          <a:blip r:embed="rId3">
            <a:extLst>
              <a:ext uri="{28A0092B-C50C-407E-A947-70E740481C1C}">
                <a14:useLocalDpi xmlns:a14="http://schemas.microsoft.com/office/drawing/2010/main" val="0"/>
              </a:ext>
            </a:extLst>
          </a:blip>
          <a:srcRect t="32033" r="57500"/>
          <a:stretch>
            <a:fillRect/>
          </a:stretch>
        </p:blipFill>
        <p:spPr bwMode="auto">
          <a:xfrm>
            <a:off x="0" y="1658938"/>
            <a:ext cx="3886200" cy="348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60" name="图片 5159" descr="002"/>
          <p:cNvPicPr>
            <a:picLocks noChangeAspect="1" noChangeArrowheads="1"/>
          </p:cNvPicPr>
          <p:nvPr/>
        </p:nvPicPr>
        <p:blipFill>
          <a:blip r:embed="rId4">
            <a:extLst>
              <a:ext uri="{28A0092B-C50C-407E-A947-70E740481C1C}">
                <a14:useLocalDpi xmlns:a14="http://schemas.microsoft.com/office/drawing/2010/main" val="0"/>
              </a:ext>
            </a:extLst>
          </a:blip>
          <a:srcRect l="27670" t="45012" r="8252" b="18755"/>
          <a:stretch>
            <a:fillRect/>
          </a:stretch>
        </p:blipFill>
        <p:spPr bwMode="auto">
          <a:xfrm>
            <a:off x="4267200" y="1533525"/>
            <a:ext cx="4267200" cy="281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61" name="图片 5160" descr="003"/>
          <p:cNvPicPr>
            <a:picLocks noChangeAspect="1" noChangeArrowheads="1"/>
          </p:cNvPicPr>
          <p:nvPr/>
        </p:nvPicPr>
        <p:blipFill>
          <a:blip r:embed="rId5">
            <a:extLst>
              <a:ext uri="{28A0092B-C50C-407E-A947-70E740481C1C}">
                <a14:useLocalDpi xmlns:a14="http://schemas.microsoft.com/office/drawing/2010/main" val="0"/>
              </a:ext>
            </a:extLst>
          </a:blip>
          <a:srcRect l="37865" t="35010" r="5339" b="33759"/>
          <a:stretch>
            <a:fillRect/>
          </a:stretch>
        </p:blipFill>
        <p:spPr bwMode="auto">
          <a:xfrm>
            <a:off x="4751388" y="1049338"/>
            <a:ext cx="3783012" cy="242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Click="0" advTm="6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withEffect">
                                  <p:stCondLst>
                                    <p:cond delay="0"/>
                                  </p:stCondLst>
                                  <p:childTnLst>
                                    <p:set>
                                      <p:cBhvr>
                                        <p:cTn id="6" dur="1" fill="hold">
                                          <p:stCondLst>
                                            <p:cond delay="0"/>
                                          </p:stCondLst>
                                        </p:cTn>
                                        <p:tgtEl>
                                          <p:spTgt spid="5160"/>
                                        </p:tgtEl>
                                        <p:attrNameLst>
                                          <p:attrName>style.visibility</p:attrName>
                                        </p:attrNameLst>
                                      </p:cBhvr>
                                      <p:to>
                                        <p:strVal val="visible"/>
                                      </p:to>
                                    </p:set>
                                    <p:anim calcmode="lin" valueType="num">
                                      <p:cBhvr>
                                        <p:cTn id="7" dur="500" decel="50000" fill="hold">
                                          <p:stCondLst>
                                            <p:cond delay="0"/>
                                          </p:stCondLst>
                                        </p:cTn>
                                        <p:tgtEl>
                                          <p:spTgt spid="5160"/>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160"/>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160"/>
                                        </p:tgtEl>
                                        <p:attrNameLst>
                                          <p:attrName>ppt_w</p:attrName>
                                        </p:attrNameLst>
                                      </p:cBhvr>
                                      <p:tavLst>
                                        <p:tav tm="0">
                                          <p:val>
                                            <p:strVal val="#ppt_w*.05"/>
                                          </p:val>
                                        </p:tav>
                                        <p:tav tm="100000">
                                          <p:val>
                                            <p:strVal val="#ppt_w"/>
                                          </p:val>
                                        </p:tav>
                                      </p:tavLst>
                                    </p:anim>
                                    <p:anim calcmode="lin" valueType="num">
                                      <p:cBhvr>
                                        <p:cTn id="10" dur="1000" fill="hold"/>
                                        <p:tgtEl>
                                          <p:spTgt spid="5160"/>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160"/>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160"/>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160"/>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160"/>
                                        </p:tgtEl>
                                      </p:cBhvr>
                                    </p:animEffect>
                                  </p:childTnLst>
                                </p:cTn>
                              </p:par>
                            </p:childTnLst>
                          </p:cTn>
                        </p:par>
                        <p:par>
                          <p:cTn id="15" fill="hold">
                            <p:stCondLst>
                              <p:cond delay="1000"/>
                            </p:stCondLst>
                            <p:childTnLst>
                              <p:par>
                                <p:cTn id="16" presetID="42" presetClass="entr" presetSubtype="0" fill="hold" nodeType="afterEffect">
                                  <p:stCondLst>
                                    <p:cond delay="0"/>
                                  </p:stCondLst>
                                  <p:childTnLst>
                                    <p:set>
                                      <p:cBhvr>
                                        <p:cTn id="17" dur="1" fill="hold">
                                          <p:stCondLst>
                                            <p:cond delay="0"/>
                                          </p:stCondLst>
                                        </p:cTn>
                                        <p:tgtEl>
                                          <p:spTgt spid="5161"/>
                                        </p:tgtEl>
                                        <p:attrNameLst>
                                          <p:attrName>style.visibility</p:attrName>
                                        </p:attrNameLst>
                                      </p:cBhvr>
                                      <p:to>
                                        <p:strVal val="visible"/>
                                      </p:to>
                                    </p:set>
                                    <p:animEffect transition="in" filter="fade">
                                      <p:cBhvr>
                                        <p:cTn id="18" dur="1000"/>
                                        <p:tgtEl>
                                          <p:spTgt spid="5161"/>
                                        </p:tgtEl>
                                      </p:cBhvr>
                                    </p:animEffect>
                                    <p:anim calcmode="lin" valueType="num">
                                      <p:cBhvr>
                                        <p:cTn id="19" dur="1000" fill="hold"/>
                                        <p:tgtEl>
                                          <p:spTgt spid="5161"/>
                                        </p:tgtEl>
                                        <p:attrNameLst>
                                          <p:attrName>ppt_x</p:attrName>
                                        </p:attrNameLst>
                                      </p:cBhvr>
                                      <p:tavLst>
                                        <p:tav tm="0">
                                          <p:val>
                                            <p:strVal val="#ppt_x"/>
                                          </p:val>
                                        </p:tav>
                                        <p:tav tm="100000">
                                          <p:val>
                                            <p:strVal val="#ppt_x"/>
                                          </p:val>
                                        </p:tav>
                                      </p:tavLst>
                                    </p:anim>
                                    <p:anim calcmode="lin" valueType="num">
                                      <p:cBhvr>
                                        <p:cTn id="20" dur="1000" fill="hold"/>
                                        <p:tgtEl>
                                          <p:spTgt spid="5161"/>
                                        </p:tgtEl>
                                        <p:attrNameLst>
                                          <p:attrName>ppt_y</p:attrName>
                                        </p:attrNameLst>
                                      </p:cBhvr>
                                      <p:tavLst>
                                        <p:tav tm="0">
                                          <p:val>
                                            <p:strVal val="#ppt_y+.1"/>
                                          </p:val>
                                        </p:tav>
                                        <p:tav tm="100000">
                                          <p:val>
                                            <p:strVal val="#ppt_y"/>
                                          </p:val>
                                        </p:tav>
                                      </p:tavLst>
                                    </p:anim>
                                  </p:childTnLst>
                                </p:cTn>
                              </p:par>
                              <p:par>
                                <p:cTn id="21" presetID="20" presetClass="entr" presetSubtype="0" fill="hold" nodeType="withEffect">
                                  <p:stCondLst>
                                    <p:cond delay="0"/>
                                  </p:stCondLst>
                                  <p:childTnLst>
                                    <p:set>
                                      <p:cBhvr>
                                        <p:cTn id="22" dur="1" fill="hold">
                                          <p:stCondLst>
                                            <p:cond delay="0"/>
                                          </p:stCondLst>
                                        </p:cTn>
                                        <p:tgtEl>
                                          <p:spTgt spid="5156"/>
                                        </p:tgtEl>
                                        <p:attrNameLst>
                                          <p:attrName>style.visibility</p:attrName>
                                        </p:attrNameLst>
                                      </p:cBhvr>
                                      <p:to>
                                        <p:strVal val="visible"/>
                                      </p:to>
                                    </p:set>
                                    <p:animEffect transition="in" filter="wedge">
                                      <p:cBhvr>
                                        <p:cTn id="23" dur="2000"/>
                                        <p:tgtEl>
                                          <p:spTgt spid="5156"/>
                                        </p:tgtEl>
                                      </p:cBhvr>
                                    </p:animEffect>
                                  </p:childTnLst>
                                </p:cTn>
                              </p:par>
                              <p:par>
                                <p:cTn id="24" presetID="20" presetClass="entr" presetSubtype="0" fill="hold" nodeType="withEffect">
                                  <p:stCondLst>
                                    <p:cond delay="200"/>
                                  </p:stCondLst>
                                  <p:childTnLst>
                                    <p:set>
                                      <p:cBhvr>
                                        <p:cTn id="25" dur="1" fill="hold">
                                          <p:stCondLst>
                                            <p:cond delay="0"/>
                                          </p:stCondLst>
                                        </p:cTn>
                                        <p:tgtEl>
                                          <p:spTgt spid="5157"/>
                                        </p:tgtEl>
                                        <p:attrNameLst>
                                          <p:attrName>style.visibility</p:attrName>
                                        </p:attrNameLst>
                                      </p:cBhvr>
                                      <p:to>
                                        <p:strVal val="visible"/>
                                      </p:to>
                                    </p:set>
                                    <p:animEffect transition="in" filter="wedge">
                                      <p:cBhvr>
                                        <p:cTn id="26" dur="2000"/>
                                        <p:tgtEl>
                                          <p:spTgt spid="5157"/>
                                        </p:tgtEl>
                                      </p:cBhvr>
                                    </p:animEffect>
                                  </p:childTnLst>
                                </p:cTn>
                              </p:par>
                            </p:childTnLst>
                          </p:cTn>
                        </p:par>
                        <p:par>
                          <p:cTn id="27" fill="hold">
                            <p:stCondLst>
                              <p:cond delay="2000"/>
                            </p:stCondLst>
                            <p:childTnLst>
                              <p:par>
                                <p:cTn id="28" presetID="42" presetClass="entr" presetSubtype="0" fill="hold" grpId="0" nodeType="afterEffect">
                                  <p:stCondLst>
                                    <p:cond delay="0"/>
                                  </p:stCondLst>
                                  <p:iterate type="lt">
                                    <p:tmAbs val="0"/>
                                  </p:iterate>
                                  <p:childTnLst>
                                    <p:set>
                                      <p:cBhvr>
                                        <p:cTn id="29" dur="1" fill="hold">
                                          <p:stCondLst>
                                            <p:cond delay="0"/>
                                          </p:stCondLst>
                                        </p:cTn>
                                        <p:tgtEl>
                                          <p:spTgt spid="92"/>
                                        </p:tgtEl>
                                        <p:attrNameLst>
                                          <p:attrName>style.visibility</p:attrName>
                                        </p:attrNameLst>
                                      </p:cBhvr>
                                      <p:to>
                                        <p:strVal val="visible"/>
                                      </p:to>
                                    </p:set>
                                    <p:animEffect transition="in" filter="fade">
                                      <p:cBhvr>
                                        <p:cTn id="30" dur="1000"/>
                                        <p:tgtEl>
                                          <p:spTgt spid="92"/>
                                        </p:tgtEl>
                                      </p:cBhvr>
                                    </p:animEffect>
                                    <p:anim calcmode="lin" valueType="num">
                                      <p:cBhvr>
                                        <p:cTn id="31" dur="1000" fill="hold"/>
                                        <p:tgtEl>
                                          <p:spTgt spid="92"/>
                                        </p:tgtEl>
                                        <p:attrNameLst>
                                          <p:attrName>ppt_x</p:attrName>
                                        </p:attrNameLst>
                                      </p:cBhvr>
                                      <p:tavLst>
                                        <p:tav tm="0">
                                          <p:val>
                                            <p:strVal val="#ppt_x"/>
                                          </p:val>
                                        </p:tav>
                                        <p:tav tm="100000">
                                          <p:val>
                                            <p:strVal val="#ppt_x"/>
                                          </p:val>
                                        </p:tav>
                                      </p:tavLst>
                                    </p:anim>
                                    <p:anim calcmode="lin" valueType="num">
                                      <p:cBhvr>
                                        <p:cTn id="32" dur="1000" fill="hold"/>
                                        <p:tgtEl>
                                          <p:spTgt spid="92"/>
                                        </p:tgtEl>
                                        <p:attrNameLst>
                                          <p:attrName>ppt_y</p:attrName>
                                        </p:attrNameLst>
                                      </p:cBhvr>
                                      <p:tavLst>
                                        <p:tav tm="0">
                                          <p:val>
                                            <p:strVal val="#ppt_y+.1"/>
                                          </p:val>
                                        </p:tav>
                                        <p:tav tm="100000">
                                          <p:val>
                                            <p:strVal val="#ppt_y"/>
                                          </p:val>
                                        </p:tav>
                                      </p:tavLst>
                                    </p:anim>
                                  </p:childTnLst>
                                </p:cTn>
                              </p:par>
                            </p:childTnLst>
                          </p:cTn>
                        </p:par>
                        <p:par>
                          <p:cTn id="33" fill="hold">
                            <p:stCondLst>
                              <p:cond delay="3200"/>
                            </p:stCondLst>
                            <p:childTnLst>
                              <p:par>
                                <p:cTn id="34" presetID="2" presetClass="entr" presetSubtype="8" fill="hold" grpId="0" nodeType="afterEffect">
                                  <p:stCondLst>
                                    <p:cond delay="0"/>
                                  </p:stCondLst>
                                  <p:childTnLst>
                                    <p:set>
                                      <p:cBhvr>
                                        <p:cTn id="35" dur="1" fill="hold">
                                          <p:stCondLst>
                                            <p:cond delay="0"/>
                                          </p:stCondLst>
                                        </p:cTn>
                                        <p:tgtEl>
                                          <p:spTgt spid="5135"/>
                                        </p:tgtEl>
                                        <p:attrNameLst>
                                          <p:attrName>style.visibility</p:attrName>
                                        </p:attrNameLst>
                                      </p:cBhvr>
                                      <p:to>
                                        <p:strVal val="visible"/>
                                      </p:to>
                                    </p:set>
                                    <p:anim calcmode="lin" valueType="num">
                                      <p:cBhvr additive="base">
                                        <p:cTn id="36" dur="500" fill="hold"/>
                                        <p:tgtEl>
                                          <p:spTgt spid="5135"/>
                                        </p:tgtEl>
                                        <p:attrNameLst>
                                          <p:attrName>ppt_x</p:attrName>
                                        </p:attrNameLst>
                                      </p:cBhvr>
                                      <p:tavLst>
                                        <p:tav tm="0">
                                          <p:val>
                                            <p:strVal val="0-#ppt_w/2"/>
                                          </p:val>
                                        </p:tav>
                                        <p:tav tm="100000">
                                          <p:val>
                                            <p:strVal val="#ppt_x"/>
                                          </p:val>
                                        </p:tav>
                                      </p:tavLst>
                                    </p:anim>
                                    <p:anim calcmode="lin" valueType="num">
                                      <p:cBhvr additive="base">
                                        <p:cTn id="37" dur="500" fill="hold"/>
                                        <p:tgtEl>
                                          <p:spTgt spid="5135"/>
                                        </p:tgtEl>
                                        <p:attrNameLst>
                                          <p:attrName>ppt_y</p:attrName>
                                        </p:attrNameLst>
                                      </p:cBhvr>
                                      <p:tavLst>
                                        <p:tav tm="0">
                                          <p:val>
                                            <p:strVal val="#ppt_y"/>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5136"/>
                                        </p:tgtEl>
                                        <p:attrNameLst>
                                          <p:attrName>style.visibility</p:attrName>
                                        </p:attrNameLst>
                                      </p:cBhvr>
                                      <p:to>
                                        <p:strVal val="visible"/>
                                      </p:to>
                                    </p:set>
                                    <p:anim calcmode="lin" valueType="num">
                                      <p:cBhvr additive="base">
                                        <p:cTn id="40" dur="500" fill="hold"/>
                                        <p:tgtEl>
                                          <p:spTgt spid="5136"/>
                                        </p:tgtEl>
                                        <p:attrNameLst>
                                          <p:attrName>ppt_x</p:attrName>
                                        </p:attrNameLst>
                                      </p:cBhvr>
                                      <p:tavLst>
                                        <p:tav tm="0">
                                          <p:val>
                                            <p:strVal val="#ppt_x"/>
                                          </p:val>
                                        </p:tav>
                                        <p:tav tm="100000">
                                          <p:val>
                                            <p:strVal val="#ppt_x"/>
                                          </p:val>
                                        </p:tav>
                                      </p:tavLst>
                                    </p:anim>
                                    <p:anim calcmode="lin" valueType="num">
                                      <p:cBhvr additive="base">
                                        <p:cTn id="41" dur="500" fill="hold"/>
                                        <p:tgtEl>
                                          <p:spTgt spid="5136"/>
                                        </p:tgtEl>
                                        <p:attrNameLst>
                                          <p:attrName>ppt_y</p:attrName>
                                        </p:attrNameLst>
                                      </p:cBhvr>
                                      <p:tavLst>
                                        <p:tav tm="0">
                                          <p:val>
                                            <p:strVal val="1+#ppt_h/2"/>
                                          </p:val>
                                        </p:tav>
                                        <p:tav tm="100000">
                                          <p:val>
                                            <p:strVal val="#ppt_y"/>
                                          </p:val>
                                        </p:tav>
                                      </p:tavLst>
                                    </p:anim>
                                  </p:childTnLst>
                                </p:cTn>
                              </p:par>
                              <p:par>
                                <p:cTn id="42" presetID="2" presetClass="entr" presetSubtype="1" fill="hold" grpId="0" nodeType="withEffect">
                                  <p:stCondLst>
                                    <p:cond delay="0"/>
                                  </p:stCondLst>
                                  <p:childTnLst>
                                    <p:set>
                                      <p:cBhvr>
                                        <p:cTn id="43" dur="1" fill="hold">
                                          <p:stCondLst>
                                            <p:cond delay="0"/>
                                          </p:stCondLst>
                                        </p:cTn>
                                        <p:tgtEl>
                                          <p:spTgt spid="5137"/>
                                        </p:tgtEl>
                                        <p:attrNameLst>
                                          <p:attrName>style.visibility</p:attrName>
                                        </p:attrNameLst>
                                      </p:cBhvr>
                                      <p:to>
                                        <p:strVal val="visible"/>
                                      </p:to>
                                    </p:set>
                                    <p:anim calcmode="lin" valueType="num">
                                      <p:cBhvr additive="base">
                                        <p:cTn id="44" dur="500" fill="hold"/>
                                        <p:tgtEl>
                                          <p:spTgt spid="5137"/>
                                        </p:tgtEl>
                                        <p:attrNameLst>
                                          <p:attrName>ppt_x</p:attrName>
                                        </p:attrNameLst>
                                      </p:cBhvr>
                                      <p:tavLst>
                                        <p:tav tm="0">
                                          <p:val>
                                            <p:strVal val="#ppt_x"/>
                                          </p:val>
                                        </p:tav>
                                        <p:tav tm="100000">
                                          <p:val>
                                            <p:strVal val="#ppt_x"/>
                                          </p:val>
                                        </p:tav>
                                      </p:tavLst>
                                    </p:anim>
                                    <p:anim calcmode="lin" valueType="num">
                                      <p:cBhvr additive="base">
                                        <p:cTn id="45" dur="500" fill="hold"/>
                                        <p:tgtEl>
                                          <p:spTgt spid="5137"/>
                                        </p:tgtEl>
                                        <p:attrNameLst>
                                          <p:attrName>ppt_y</p:attrName>
                                        </p:attrNameLst>
                                      </p:cBhvr>
                                      <p:tavLst>
                                        <p:tav tm="0">
                                          <p:val>
                                            <p:strVal val="0-#ppt_h/2"/>
                                          </p:val>
                                        </p:tav>
                                        <p:tav tm="100000">
                                          <p:val>
                                            <p:strVal val="#ppt_y"/>
                                          </p:val>
                                        </p:tav>
                                      </p:tavLst>
                                    </p:anim>
                                  </p:childTnLst>
                                </p:cTn>
                              </p:par>
                              <p:par>
                                <p:cTn id="46" presetID="2" presetClass="entr" presetSubtype="2" fill="hold" grpId="0" nodeType="withEffect">
                                  <p:stCondLst>
                                    <p:cond delay="0"/>
                                  </p:stCondLst>
                                  <p:childTnLst>
                                    <p:set>
                                      <p:cBhvr>
                                        <p:cTn id="47" dur="1" fill="hold">
                                          <p:stCondLst>
                                            <p:cond delay="0"/>
                                          </p:stCondLst>
                                        </p:cTn>
                                        <p:tgtEl>
                                          <p:spTgt spid="5138"/>
                                        </p:tgtEl>
                                        <p:attrNameLst>
                                          <p:attrName>style.visibility</p:attrName>
                                        </p:attrNameLst>
                                      </p:cBhvr>
                                      <p:to>
                                        <p:strVal val="visible"/>
                                      </p:to>
                                    </p:set>
                                    <p:anim calcmode="lin" valueType="num">
                                      <p:cBhvr additive="base">
                                        <p:cTn id="48" dur="500" fill="hold"/>
                                        <p:tgtEl>
                                          <p:spTgt spid="5138"/>
                                        </p:tgtEl>
                                        <p:attrNameLst>
                                          <p:attrName>ppt_x</p:attrName>
                                        </p:attrNameLst>
                                      </p:cBhvr>
                                      <p:tavLst>
                                        <p:tav tm="0">
                                          <p:val>
                                            <p:strVal val="1+#ppt_w/2"/>
                                          </p:val>
                                        </p:tav>
                                        <p:tav tm="100000">
                                          <p:val>
                                            <p:strVal val="#ppt_x"/>
                                          </p:val>
                                        </p:tav>
                                      </p:tavLst>
                                    </p:anim>
                                    <p:anim calcmode="lin" valueType="num">
                                      <p:cBhvr additive="base">
                                        <p:cTn id="49" dur="500" fill="hold"/>
                                        <p:tgtEl>
                                          <p:spTgt spid="5138"/>
                                        </p:tgtEl>
                                        <p:attrNameLst>
                                          <p:attrName>ppt_y</p:attrName>
                                        </p:attrNameLst>
                                      </p:cBhvr>
                                      <p:tavLst>
                                        <p:tav tm="0">
                                          <p:val>
                                            <p:strVal val="#ppt_y"/>
                                          </p:val>
                                        </p:tav>
                                        <p:tav tm="100000">
                                          <p:val>
                                            <p:strVal val="#ppt_y"/>
                                          </p:val>
                                        </p:tav>
                                      </p:tavLst>
                                    </p:anim>
                                  </p:childTnLst>
                                </p:cTn>
                              </p:par>
                              <p:par>
                                <p:cTn id="50" presetID="2" presetClass="entr" presetSubtype="8" fill="hold" grpId="0" nodeType="withEffect">
                                  <p:stCondLst>
                                    <p:cond delay="0"/>
                                  </p:stCondLst>
                                  <p:childTnLst>
                                    <p:set>
                                      <p:cBhvr>
                                        <p:cTn id="51" dur="1" fill="hold">
                                          <p:stCondLst>
                                            <p:cond delay="0"/>
                                          </p:stCondLst>
                                        </p:cTn>
                                        <p:tgtEl>
                                          <p:spTgt spid="5139"/>
                                        </p:tgtEl>
                                        <p:attrNameLst>
                                          <p:attrName>style.visibility</p:attrName>
                                        </p:attrNameLst>
                                      </p:cBhvr>
                                      <p:to>
                                        <p:strVal val="visible"/>
                                      </p:to>
                                    </p:set>
                                    <p:anim calcmode="lin" valueType="num">
                                      <p:cBhvr additive="base">
                                        <p:cTn id="52" dur="500" fill="hold"/>
                                        <p:tgtEl>
                                          <p:spTgt spid="5139"/>
                                        </p:tgtEl>
                                        <p:attrNameLst>
                                          <p:attrName>ppt_x</p:attrName>
                                        </p:attrNameLst>
                                      </p:cBhvr>
                                      <p:tavLst>
                                        <p:tav tm="0">
                                          <p:val>
                                            <p:strVal val="0-#ppt_w/2"/>
                                          </p:val>
                                        </p:tav>
                                        <p:tav tm="100000">
                                          <p:val>
                                            <p:strVal val="#ppt_x"/>
                                          </p:val>
                                        </p:tav>
                                      </p:tavLst>
                                    </p:anim>
                                    <p:anim calcmode="lin" valueType="num">
                                      <p:cBhvr additive="base">
                                        <p:cTn id="53" dur="500" fill="hold"/>
                                        <p:tgtEl>
                                          <p:spTgt spid="513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 grpId="0"/>
      <p:bldP spid="5135" grpId="0" animBg="1"/>
      <p:bldP spid="5136" grpId="0" bldLvl="0" animBg="1"/>
      <p:bldP spid="5137" grpId="0" bldLvl="0" animBg="1"/>
      <p:bldP spid="5138" grpId="0" animBg="1"/>
      <p:bldP spid="5139" grpId="0" animBg="1"/>
    </p:bldLst>
  </p:timing>
</p:sld>
</file>

<file path=ppt/slides/slide10.xml><?xml version="1.0" encoding="utf-8"?>
<p:sld xmlns:a14="http://schemas.microsoft.com/office/drawing/2010/main"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Text Box 16"/>
          <p:cNvSpPr>
            <a:spLocks noChangeArrowheads="1"/>
          </p:cNvSpPr>
          <p:nvPr/>
        </p:nvSpPr>
        <p:spPr bwMode="auto">
          <a:xfrm>
            <a:off x="838200" y="171450"/>
            <a:ext cx="3527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sz="2400" b="1">
                <a:solidFill>
                  <a:srgbClr val="000000"/>
                </a:solidFill>
                <a:latin typeface="Times New Roman" panose="02020603050405020304" pitchFamily="18" charset="0"/>
                <a:sym typeface="Times New Roman" panose="02020603050405020304" pitchFamily="18" charset="0"/>
              </a:rPr>
              <a:t>在此处输入标题内容</a:t>
            </a:r>
            <a:endParaRPr lang="zh-CN" altLang="en-US" sz="1800">
              <a:solidFill>
                <a:srgbClr val="A50021"/>
              </a:solidFill>
              <a:latin typeface="Verdana" panose="020B0604030504040204" pitchFamily="34" charset="0"/>
              <a:sym typeface="Verdana" panose="020B0604030504040204" pitchFamily="34" charset="0"/>
            </a:endParaRPr>
          </a:p>
        </p:txBody>
      </p:sp>
      <p:sp>
        <p:nvSpPr>
          <p:cNvPr id="17411" name="平行四边形 5"/>
          <p:cNvSpPr>
            <a:spLocks noChangeArrowheads="1"/>
          </p:cNvSpPr>
          <p:nvPr/>
        </p:nvSpPr>
        <p:spPr bwMode="auto">
          <a:xfrm flipH="1">
            <a:off x="1638300" y="2374900"/>
            <a:ext cx="2205038" cy="1443038"/>
          </a:xfrm>
          <a:prstGeom prst="parallelogram">
            <a:avLst>
              <a:gd name="adj" fmla="val 87297"/>
            </a:avLst>
          </a:prstGeom>
          <a:solidFill>
            <a:srgbClr val="C0C0C0"/>
          </a:solidFill>
          <a:ln>
            <a:noFill/>
          </a:ln>
          <a:extLst>
            <a:ext uri="{91240B29-F687-4F45-9708-019B960494DF}">
              <a14:hiddenLine xmlns:a14="http://schemas.microsoft.com/office/drawing/2010/main" w="3175">
                <a:solidFill>
                  <a:srgbClr val="000000"/>
                </a:solidFill>
                <a:miter lim="800000"/>
                <a:headEnd/>
                <a:tailEnd/>
              </a14:hiddenLine>
            </a:ext>
          </a:extLst>
        </p:spPr>
        <p:txBody>
          <a:bodyPr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pPr>
            <a:endParaRPr lang="zh-CN" altLang="en-US" sz="2000">
              <a:solidFill>
                <a:srgbClr val="4D4D4D"/>
              </a:solidFill>
              <a:latin typeface="微软雅黑" panose="020B0503020204020204" pitchFamily="34" charset="-122"/>
              <a:ea typeface="微软雅黑" panose="020B0503020204020204" pitchFamily="34" charset="-122"/>
              <a:sym typeface="Verdana" panose="020B0604030504040204" pitchFamily="34" charset="0"/>
            </a:endParaRPr>
          </a:p>
        </p:txBody>
      </p:sp>
      <p:sp>
        <p:nvSpPr>
          <p:cNvPr id="17412" name="平行四边形 7"/>
          <p:cNvSpPr>
            <a:spLocks noChangeArrowheads="1"/>
          </p:cNvSpPr>
          <p:nvPr/>
        </p:nvSpPr>
        <p:spPr bwMode="auto">
          <a:xfrm flipH="1">
            <a:off x="4648200" y="2362200"/>
            <a:ext cx="2205038" cy="1443038"/>
          </a:xfrm>
          <a:prstGeom prst="parallelogram">
            <a:avLst>
              <a:gd name="adj" fmla="val 87297"/>
            </a:avLst>
          </a:prstGeom>
          <a:solidFill>
            <a:srgbClr val="C0C0C0"/>
          </a:solidFill>
          <a:ln>
            <a:noFill/>
          </a:ln>
          <a:extLst>
            <a:ext uri="{91240B29-F687-4F45-9708-019B960494DF}">
              <a14:hiddenLine xmlns:a14="http://schemas.microsoft.com/office/drawing/2010/main" w="3175">
                <a:solidFill>
                  <a:srgbClr val="000000"/>
                </a:solidFill>
                <a:miter lim="800000"/>
                <a:headEnd/>
                <a:tailEnd/>
              </a14:hiddenLine>
            </a:ext>
          </a:extLst>
        </p:spPr>
        <p:txBody>
          <a:bodyPr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pPr>
            <a:endParaRPr lang="zh-CN" altLang="en-US" sz="2000">
              <a:solidFill>
                <a:srgbClr val="4D4D4D"/>
              </a:solidFill>
              <a:latin typeface="微软雅黑" panose="020B0503020204020204" pitchFamily="34" charset="-122"/>
              <a:ea typeface="微软雅黑" panose="020B0503020204020204" pitchFamily="34" charset="-122"/>
              <a:sym typeface="Verdana" panose="020B0604030504040204" pitchFamily="34" charset="0"/>
            </a:endParaRPr>
          </a:p>
        </p:txBody>
      </p:sp>
      <p:sp>
        <p:nvSpPr>
          <p:cNvPr id="17413" name="TextBox 61"/>
          <p:cNvSpPr>
            <a:spLocks noChangeArrowheads="1"/>
          </p:cNvSpPr>
          <p:nvPr/>
        </p:nvSpPr>
        <p:spPr bwMode="auto">
          <a:xfrm>
            <a:off x="1587500" y="2082800"/>
            <a:ext cx="1250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r>
              <a:rPr lang="zh-CN" altLang="en-US">
                <a:solidFill>
                  <a:srgbClr val="7D7D7D"/>
                </a:solidFill>
                <a:latin typeface="微软雅黑" panose="020B0503020204020204" pitchFamily="34" charset="-122"/>
                <a:ea typeface="微软雅黑" panose="020B0503020204020204" pitchFamily="34" charset="-122"/>
                <a:sym typeface="微软雅黑" panose="020B0503020204020204" pitchFamily="34" charset="-122"/>
              </a:rPr>
              <a:t>此处输入文本</a:t>
            </a:r>
            <a:endParaRPr lang="zh-CN" altLang="en-US">
              <a:latin typeface="微软雅黑" panose="020B0503020204020204" pitchFamily="34" charset="-122"/>
              <a:ea typeface="微软雅黑" panose="020B0503020204020204" pitchFamily="34" charset="-122"/>
            </a:endParaRPr>
          </a:p>
        </p:txBody>
      </p:sp>
      <p:sp>
        <p:nvSpPr>
          <p:cNvPr id="17414" name="平行四边形 6"/>
          <p:cNvSpPr>
            <a:spLocks noChangeArrowheads="1"/>
          </p:cNvSpPr>
          <p:nvPr/>
        </p:nvSpPr>
        <p:spPr bwMode="auto">
          <a:xfrm flipH="1">
            <a:off x="3149600" y="2362200"/>
            <a:ext cx="2203450" cy="1443038"/>
          </a:xfrm>
          <a:prstGeom prst="parallelogram">
            <a:avLst>
              <a:gd name="adj" fmla="val 87262"/>
            </a:avLst>
          </a:prstGeom>
          <a:solidFill>
            <a:srgbClr val="C0C0C0"/>
          </a:solidFill>
          <a:ln>
            <a:noFill/>
          </a:ln>
          <a:extLst>
            <a:ext uri="{91240B29-F687-4F45-9708-019B960494DF}">
              <a14:hiddenLine xmlns:a14="http://schemas.microsoft.com/office/drawing/2010/main" w="3175">
                <a:solidFill>
                  <a:srgbClr val="000000"/>
                </a:solidFill>
                <a:miter lim="800000"/>
                <a:headEnd/>
                <a:tailEnd/>
              </a14:hiddenLine>
            </a:ext>
          </a:extLst>
        </p:spPr>
        <p:txBody>
          <a:bodyPr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pPr>
            <a:endParaRPr lang="zh-CN" altLang="en-US" sz="2000">
              <a:solidFill>
                <a:srgbClr val="4D4D4D"/>
              </a:solidFill>
              <a:latin typeface="微软雅黑" panose="020B0503020204020204" pitchFamily="34" charset="-122"/>
              <a:ea typeface="微软雅黑" panose="020B0503020204020204" pitchFamily="34" charset="-122"/>
              <a:sym typeface="Verdana" panose="020B0604030504040204" pitchFamily="34" charset="0"/>
            </a:endParaRPr>
          </a:p>
        </p:txBody>
      </p:sp>
      <p:sp>
        <p:nvSpPr>
          <p:cNvPr id="17415" name="平行四边形 2"/>
          <p:cNvSpPr>
            <a:spLocks noChangeArrowheads="1"/>
          </p:cNvSpPr>
          <p:nvPr/>
        </p:nvSpPr>
        <p:spPr bwMode="auto">
          <a:xfrm>
            <a:off x="1406525" y="2362200"/>
            <a:ext cx="1189038" cy="1443038"/>
          </a:xfrm>
          <a:prstGeom prst="parallelogram">
            <a:avLst>
              <a:gd name="adj" fmla="val 20417"/>
            </a:avLst>
          </a:prstGeom>
          <a:solidFill>
            <a:srgbClr val="FF669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rIns="0"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spcBef>
                <a:spcPts val="600"/>
              </a:spcBef>
              <a:spcAft>
                <a:spcPts val="600"/>
              </a:spcAft>
            </a:pPr>
            <a:endParaRPr lang="zh-CN" altLang="en-US" sz="2800">
              <a:solidFill>
                <a:srgbClr val="FFFFFF"/>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7416" name="平行四边形 3"/>
          <p:cNvSpPr>
            <a:spLocks noChangeArrowheads="1"/>
          </p:cNvSpPr>
          <p:nvPr/>
        </p:nvSpPr>
        <p:spPr bwMode="auto">
          <a:xfrm>
            <a:off x="2906713" y="2362200"/>
            <a:ext cx="1187450" cy="1506538"/>
          </a:xfrm>
          <a:prstGeom prst="parallelogram">
            <a:avLst>
              <a:gd name="adj" fmla="val 20417"/>
            </a:avLst>
          </a:prstGeom>
          <a:solidFill>
            <a:srgbClr val="FF669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rIns="0"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spcBef>
                <a:spcPts val="600"/>
              </a:spcBef>
              <a:spcAft>
                <a:spcPts val="600"/>
              </a:spcAft>
            </a:pPr>
            <a:endParaRPr lang="zh-CN" altLang="en-US" sz="2800">
              <a:solidFill>
                <a:srgbClr val="FFFFFF"/>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7417" name="TextBox 61"/>
          <p:cNvSpPr>
            <a:spLocks noChangeArrowheads="1"/>
          </p:cNvSpPr>
          <p:nvPr/>
        </p:nvSpPr>
        <p:spPr bwMode="auto">
          <a:xfrm>
            <a:off x="3082925" y="2082800"/>
            <a:ext cx="1250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r>
              <a:rPr lang="zh-CN" altLang="en-US">
                <a:solidFill>
                  <a:srgbClr val="7D7D7D"/>
                </a:solidFill>
                <a:latin typeface="微软雅黑" panose="020B0503020204020204" pitchFamily="34" charset="-122"/>
                <a:ea typeface="微软雅黑" panose="020B0503020204020204" pitchFamily="34" charset="-122"/>
                <a:sym typeface="微软雅黑" panose="020B0503020204020204" pitchFamily="34" charset="-122"/>
              </a:rPr>
              <a:t>此处输入文本</a:t>
            </a:r>
            <a:endParaRPr lang="zh-CN" altLang="en-US">
              <a:latin typeface="微软雅黑" panose="020B0503020204020204" pitchFamily="34" charset="-122"/>
              <a:ea typeface="微软雅黑" panose="020B0503020204020204" pitchFamily="34" charset="-122"/>
            </a:endParaRPr>
          </a:p>
        </p:txBody>
      </p:sp>
      <p:sp>
        <p:nvSpPr>
          <p:cNvPr id="17418" name="平行四边形 4"/>
          <p:cNvSpPr>
            <a:spLocks noChangeArrowheads="1"/>
          </p:cNvSpPr>
          <p:nvPr/>
        </p:nvSpPr>
        <p:spPr bwMode="auto">
          <a:xfrm>
            <a:off x="4405313" y="2362200"/>
            <a:ext cx="1189037" cy="1506538"/>
          </a:xfrm>
          <a:prstGeom prst="parallelogram">
            <a:avLst>
              <a:gd name="adj" fmla="val 20417"/>
            </a:avLst>
          </a:prstGeom>
          <a:solidFill>
            <a:srgbClr val="FF669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rIns="0"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spcBef>
                <a:spcPts val="600"/>
              </a:spcBef>
              <a:spcAft>
                <a:spcPts val="600"/>
              </a:spcAft>
            </a:pPr>
            <a:endParaRPr lang="zh-CN" altLang="en-US" sz="2800">
              <a:solidFill>
                <a:srgbClr val="FFFFFF"/>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7419" name="TextBox 61"/>
          <p:cNvSpPr>
            <a:spLocks noChangeArrowheads="1"/>
          </p:cNvSpPr>
          <p:nvPr/>
        </p:nvSpPr>
        <p:spPr bwMode="auto">
          <a:xfrm>
            <a:off x="4564063" y="2082800"/>
            <a:ext cx="1250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r>
              <a:rPr lang="zh-CN" altLang="en-US">
                <a:solidFill>
                  <a:srgbClr val="7D7D7D"/>
                </a:solidFill>
                <a:latin typeface="微软雅黑" panose="020B0503020204020204" pitchFamily="34" charset="-122"/>
                <a:ea typeface="微软雅黑" panose="020B0503020204020204" pitchFamily="34" charset="-122"/>
                <a:sym typeface="微软雅黑" panose="020B0503020204020204" pitchFamily="34" charset="-122"/>
              </a:rPr>
              <a:t>此处输入文本</a:t>
            </a:r>
            <a:endParaRPr lang="zh-CN" altLang="en-US">
              <a:latin typeface="微软雅黑" panose="020B0503020204020204" pitchFamily="34" charset="-122"/>
              <a:ea typeface="微软雅黑" panose="020B0503020204020204" pitchFamily="34" charset="-122"/>
            </a:endParaRPr>
          </a:p>
        </p:txBody>
      </p:sp>
      <p:sp>
        <p:nvSpPr>
          <p:cNvPr id="17420" name="矩形 17"/>
          <p:cNvSpPr>
            <a:spLocks noChangeArrowheads="1"/>
          </p:cNvSpPr>
          <p:nvPr/>
        </p:nvSpPr>
        <p:spPr bwMode="auto">
          <a:xfrm>
            <a:off x="5903913" y="915988"/>
            <a:ext cx="1552575" cy="2951162"/>
          </a:xfrm>
          <a:custGeom>
            <a:avLst/>
            <a:gdLst>
              <a:gd name="T0" fmla="*/ 978105 w 1809407"/>
              <a:gd name="T1" fmla="*/ 0 h 3440675"/>
              <a:gd name="T2" fmla="*/ 1552575 w 1809407"/>
              <a:gd name="T3" fmla="*/ 679530 h 3440675"/>
              <a:gd name="T4" fmla="*/ 1341959 w 1809407"/>
              <a:gd name="T5" fmla="*/ 643568 h 3440675"/>
              <a:gd name="T6" fmla="*/ 947648 w 1809407"/>
              <a:gd name="T7" fmla="*/ 2951162 h 3440675"/>
              <a:gd name="T8" fmla="*/ 0 w 1809407"/>
              <a:gd name="T9" fmla="*/ 2951162 h 3440675"/>
              <a:gd name="T10" fmla="*/ 421176 w 1809407"/>
              <a:gd name="T11" fmla="*/ 486350 h 3440675"/>
              <a:gd name="T12" fmla="*/ 210560 w 1809407"/>
              <a:gd name="T13" fmla="*/ 450388 h 344067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809407" h="3440675">
                <a:moveTo>
                  <a:pt x="1139906" y="0"/>
                </a:moveTo>
                <a:lnTo>
                  <a:pt x="1809407" y="792244"/>
                </a:lnTo>
                <a:lnTo>
                  <a:pt x="1563950" y="750317"/>
                </a:lnTo>
                <a:lnTo>
                  <a:pt x="1104411" y="3440675"/>
                </a:lnTo>
                <a:lnTo>
                  <a:pt x="0" y="3440675"/>
                </a:lnTo>
                <a:lnTo>
                  <a:pt x="490848" y="567021"/>
                </a:lnTo>
                <a:lnTo>
                  <a:pt x="245391" y="525095"/>
                </a:lnTo>
                <a:lnTo>
                  <a:pt x="1139906" y="0"/>
                </a:lnTo>
                <a:close/>
              </a:path>
            </a:pathLst>
          </a:custGeom>
          <a:solidFill>
            <a:srgbClr val="FF669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rIns="0" anchor="ctr"/>
          <a:lstStyle/>
          <a:p>
            <a:endParaRPr lang="zh-CN" altLang="en-US"/>
          </a:p>
        </p:txBody>
      </p:sp>
    </p:spTree>
  </p:cSld>
  <p:clrMapOvr>
    <a:masterClrMapping/>
  </p:clrMapOvr>
  <p:transition spd="slow" advClick="0" advTm="5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17410"/>
                                        </p:tgtEl>
                                        <p:attrNameLst>
                                          <p:attrName>style.visibility</p:attrName>
                                        </p:attrNameLst>
                                      </p:cBhvr>
                                      <p:to>
                                        <p:strVal val="visible"/>
                                      </p:to>
                                    </p:set>
                                    <p:anim by="(-#ppt_w*2)" calcmode="lin" valueType="num">
                                      <p:cBhvr rctx="PPT">
                                        <p:cTn id="7" dur="250" autoRev="1" fill="hold">
                                          <p:stCondLst>
                                            <p:cond delay="0"/>
                                          </p:stCondLst>
                                        </p:cTn>
                                        <p:tgtEl>
                                          <p:spTgt spid="17410"/>
                                        </p:tgtEl>
                                        <p:attrNameLst>
                                          <p:attrName>ppt_w</p:attrName>
                                        </p:attrNameLst>
                                      </p:cBhvr>
                                    </p:anim>
                                    <p:anim by="(#ppt_w*0.50)" calcmode="lin" valueType="num">
                                      <p:cBhvr>
                                        <p:cTn id="8" dur="250" decel="50000" autoRev="1" fill="hold">
                                          <p:stCondLst>
                                            <p:cond delay="0"/>
                                          </p:stCondLst>
                                        </p:cTn>
                                        <p:tgtEl>
                                          <p:spTgt spid="17410"/>
                                        </p:tgtEl>
                                        <p:attrNameLst>
                                          <p:attrName>ppt_x</p:attrName>
                                        </p:attrNameLst>
                                      </p:cBhvr>
                                    </p:anim>
                                    <p:anim to="(#ppt_y)" calcmode="lin" valueType="num">
                                      <p:cBhvr>
                                        <p:cTn id="9" dur="500" fill="hold">
                                          <p:stCondLst>
                                            <p:cond delay="0"/>
                                          </p:stCondLst>
                                        </p:cTn>
                                        <p:tgtEl>
                                          <p:spTgt spid="17410"/>
                                        </p:tgtEl>
                                        <p:attrNameLst>
                                          <p:attrName>ppt_y</p:attrName>
                                        </p:attrNameLst>
                                      </p:cBhvr>
                                    </p:anim>
                                    <p:animRot by="21600000">
                                      <p:cBhvr>
                                        <p:cTn id="10" dur="500" fill="hold">
                                          <p:stCondLst>
                                            <p:cond delay="0"/>
                                          </p:stCondLst>
                                        </p:cTn>
                                        <p:tgtEl>
                                          <p:spTgt spid="17410"/>
                                        </p:tgtEl>
                                        <p:attrNameLst>
                                          <p:attrName>r</p:attrName>
                                        </p:attrNameLst>
                                      </p:cBhvr>
                                    </p:animRot>
                                  </p:childTnLst>
                                </p:cTn>
                              </p:par>
                            </p:childTnLst>
                          </p:cTn>
                        </p:par>
                        <p:par>
                          <p:cTn id="11" fill="hold">
                            <p:stCondLst>
                              <p:cond delay="0"/>
                            </p:stCondLst>
                            <p:childTnLst>
                              <p:par>
                                <p:cTn id="12" presetID="22" presetClass="entr" presetSubtype="4" fill="hold" grpId="0" nodeType="afterEffect">
                                  <p:stCondLst>
                                    <p:cond delay="0"/>
                                  </p:stCondLst>
                                  <p:childTnLst>
                                    <p:set>
                                      <p:cBhvr>
                                        <p:cTn id="13" dur="1" fill="hold">
                                          <p:stCondLst>
                                            <p:cond delay="0"/>
                                          </p:stCondLst>
                                        </p:cTn>
                                        <p:tgtEl>
                                          <p:spTgt spid="17415"/>
                                        </p:tgtEl>
                                        <p:attrNameLst>
                                          <p:attrName>style.visibility</p:attrName>
                                        </p:attrNameLst>
                                      </p:cBhvr>
                                      <p:to>
                                        <p:strVal val="visible"/>
                                      </p:to>
                                    </p:set>
                                    <p:animEffect filter="wipe(down)">
                                      <p:cBhvr>
                                        <p:cTn id="14" dur="500"/>
                                        <p:tgtEl>
                                          <p:spTgt spid="17415"/>
                                        </p:tgtEl>
                                      </p:cBhvr>
                                    </p:animEffect>
                                  </p:childTnLst>
                                </p:cTn>
                              </p:par>
                            </p:childTnLst>
                          </p:cTn>
                        </p:par>
                        <p:par>
                          <p:cTn id="15" fill="hold">
                            <p:stCondLst>
                              <p:cond delay="500"/>
                            </p:stCondLst>
                            <p:childTnLst>
                              <p:par>
                                <p:cTn id="16" presetID="22" presetClass="entr" presetSubtype="1" fill="hold" nodeType="afterEffect">
                                  <p:stCondLst>
                                    <p:cond delay="0"/>
                                  </p:stCondLst>
                                  <p:childTnLst>
                                    <p:set>
                                      <p:cBhvr>
                                        <p:cTn id="17" dur="1" fill="hold">
                                          <p:stCondLst>
                                            <p:cond delay="0"/>
                                          </p:stCondLst>
                                        </p:cTn>
                                        <p:tgtEl>
                                          <p:spTgt spid="17411"/>
                                        </p:tgtEl>
                                        <p:attrNameLst>
                                          <p:attrName>style.visibility</p:attrName>
                                        </p:attrNameLst>
                                      </p:cBhvr>
                                      <p:to>
                                        <p:strVal val="visible"/>
                                      </p:to>
                                    </p:set>
                                    <p:animEffect filter="wipe(up)">
                                      <p:cBhvr>
                                        <p:cTn id="18" dur="500"/>
                                        <p:tgtEl>
                                          <p:spTgt spid="17411"/>
                                        </p:tgtEl>
                                      </p:cBhvr>
                                    </p:animEffect>
                                  </p:childTnLst>
                                </p:cTn>
                              </p:par>
                            </p:childTnLst>
                          </p:cTn>
                        </p:par>
                        <p:par>
                          <p:cTn id="19" fill="hold">
                            <p:stCondLst>
                              <p:cond delay="1000"/>
                            </p:stCondLst>
                            <p:childTnLst>
                              <p:par>
                                <p:cTn id="20" presetID="22" presetClass="entr" presetSubtype="4" fill="hold" grpId="0" nodeType="afterEffect">
                                  <p:stCondLst>
                                    <p:cond delay="0"/>
                                  </p:stCondLst>
                                  <p:childTnLst>
                                    <p:set>
                                      <p:cBhvr>
                                        <p:cTn id="21" dur="1" fill="hold">
                                          <p:stCondLst>
                                            <p:cond delay="0"/>
                                          </p:stCondLst>
                                        </p:cTn>
                                        <p:tgtEl>
                                          <p:spTgt spid="17416"/>
                                        </p:tgtEl>
                                        <p:attrNameLst>
                                          <p:attrName>style.visibility</p:attrName>
                                        </p:attrNameLst>
                                      </p:cBhvr>
                                      <p:to>
                                        <p:strVal val="visible"/>
                                      </p:to>
                                    </p:set>
                                    <p:animEffect filter="wipe(down)">
                                      <p:cBhvr>
                                        <p:cTn id="22" dur="500"/>
                                        <p:tgtEl>
                                          <p:spTgt spid="17416"/>
                                        </p:tgtEl>
                                      </p:cBhvr>
                                    </p:animEffect>
                                  </p:childTnLst>
                                </p:cTn>
                              </p:par>
                            </p:childTnLst>
                          </p:cTn>
                        </p:par>
                        <p:par>
                          <p:cTn id="23" fill="hold">
                            <p:stCondLst>
                              <p:cond delay="1500"/>
                            </p:stCondLst>
                            <p:childTnLst>
                              <p:par>
                                <p:cTn id="24" presetID="22" presetClass="entr" presetSubtype="1" fill="hold" nodeType="afterEffect">
                                  <p:stCondLst>
                                    <p:cond delay="0"/>
                                  </p:stCondLst>
                                  <p:childTnLst>
                                    <p:set>
                                      <p:cBhvr>
                                        <p:cTn id="25" dur="1" fill="hold">
                                          <p:stCondLst>
                                            <p:cond delay="0"/>
                                          </p:stCondLst>
                                        </p:cTn>
                                        <p:tgtEl>
                                          <p:spTgt spid="17414"/>
                                        </p:tgtEl>
                                        <p:attrNameLst>
                                          <p:attrName>style.visibility</p:attrName>
                                        </p:attrNameLst>
                                      </p:cBhvr>
                                      <p:to>
                                        <p:strVal val="visible"/>
                                      </p:to>
                                    </p:set>
                                    <p:animEffect filter="wipe(up)">
                                      <p:cBhvr>
                                        <p:cTn id="26" dur="500"/>
                                        <p:tgtEl>
                                          <p:spTgt spid="17414"/>
                                        </p:tgtEl>
                                      </p:cBhvr>
                                    </p:animEffect>
                                  </p:childTnLst>
                                </p:cTn>
                              </p:par>
                            </p:childTnLst>
                          </p:cTn>
                        </p:par>
                        <p:par>
                          <p:cTn id="27" fill="hold">
                            <p:stCondLst>
                              <p:cond delay="2000"/>
                            </p:stCondLst>
                            <p:childTnLst>
                              <p:par>
                                <p:cTn id="28" presetID="22" presetClass="entr" presetSubtype="4" fill="hold" grpId="0" nodeType="afterEffect">
                                  <p:stCondLst>
                                    <p:cond delay="0"/>
                                  </p:stCondLst>
                                  <p:childTnLst>
                                    <p:set>
                                      <p:cBhvr>
                                        <p:cTn id="29" dur="1" fill="hold">
                                          <p:stCondLst>
                                            <p:cond delay="0"/>
                                          </p:stCondLst>
                                        </p:cTn>
                                        <p:tgtEl>
                                          <p:spTgt spid="17418"/>
                                        </p:tgtEl>
                                        <p:attrNameLst>
                                          <p:attrName>style.visibility</p:attrName>
                                        </p:attrNameLst>
                                      </p:cBhvr>
                                      <p:to>
                                        <p:strVal val="visible"/>
                                      </p:to>
                                    </p:set>
                                    <p:animEffect filter="wipe(down)">
                                      <p:cBhvr>
                                        <p:cTn id="30" dur="500"/>
                                        <p:tgtEl>
                                          <p:spTgt spid="17418"/>
                                        </p:tgtEl>
                                      </p:cBhvr>
                                    </p:animEffect>
                                  </p:childTnLst>
                                </p:cTn>
                              </p:par>
                            </p:childTnLst>
                          </p:cTn>
                        </p:par>
                        <p:par>
                          <p:cTn id="31" fill="hold">
                            <p:stCondLst>
                              <p:cond delay="2500"/>
                            </p:stCondLst>
                            <p:childTnLst>
                              <p:par>
                                <p:cTn id="32" presetID="22" presetClass="entr" presetSubtype="1" fill="hold" nodeType="afterEffect">
                                  <p:stCondLst>
                                    <p:cond delay="0"/>
                                  </p:stCondLst>
                                  <p:childTnLst>
                                    <p:set>
                                      <p:cBhvr>
                                        <p:cTn id="33" dur="1" fill="hold">
                                          <p:stCondLst>
                                            <p:cond delay="0"/>
                                          </p:stCondLst>
                                        </p:cTn>
                                        <p:tgtEl>
                                          <p:spTgt spid="17412"/>
                                        </p:tgtEl>
                                        <p:attrNameLst>
                                          <p:attrName>style.visibility</p:attrName>
                                        </p:attrNameLst>
                                      </p:cBhvr>
                                      <p:to>
                                        <p:strVal val="visible"/>
                                      </p:to>
                                    </p:set>
                                    <p:animEffect filter="wipe(up)">
                                      <p:cBhvr>
                                        <p:cTn id="34" dur="500"/>
                                        <p:tgtEl>
                                          <p:spTgt spid="17412"/>
                                        </p:tgtEl>
                                      </p:cBhvr>
                                    </p:animEffect>
                                  </p:childTnLst>
                                </p:cTn>
                              </p:par>
                            </p:childTnLst>
                          </p:cTn>
                        </p:par>
                        <p:par>
                          <p:cTn id="35" fill="hold">
                            <p:stCondLst>
                              <p:cond delay="3000"/>
                            </p:stCondLst>
                            <p:childTnLst>
                              <p:par>
                                <p:cTn id="36" presetID="22" presetClass="entr" presetSubtype="4" fill="hold" grpId="0" nodeType="afterEffect">
                                  <p:stCondLst>
                                    <p:cond delay="0"/>
                                  </p:stCondLst>
                                  <p:childTnLst>
                                    <p:set>
                                      <p:cBhvr>
                                        <p:cTn id="37" dur="1" fill="hold">
                                          <p:stCondLst>
                                            <p:cond delay="0"/>
                                          </p:stCondLst>
                                        </p:cTn>
                                        <p:tgtEl>
                                          <p:spTgt spid="17420"/>
                                        </p:tgtEl>
                                        <p:attrNameLst>
                                          <p:attrName>style.visibility</p:attrName>
                                        </p:attrNameLst>
                                      </p:cBhvr>
                                      <p:to>
                                        <p:strVal val="visible"/>
                                      </p:to>
                                    </p:set>
                                    <p:animEffect filter="wipe(down)">
                                      <p:cBhvr>
                                        <p:cTn id="38" dur="500"/>
                                        <p:tgtEl>
                                          <p:spTgt spid="17420"/>
                                        </p:tgtEl>
                                      </p:cBhvr>
                                    </p:animEffect>
                                  </p:childTnLst>
                                </p:cTn>
                              </p:par>
                            </p:childTnLst>
                          </p:cTn>
                        </p:par>
                        <p:par>
                          <p:cTn id="39" fill="hold">
                            <p:stCondLst>
                              <p:cond delay="3500"/>
                            </p:stCondLst>
                            <p:childTnLst>
                              <p:par>
                                <p:cTn id="40" presetID="12" presetClass="entr" presetSubtype="4" fill="hold" grpId="0" nodeType="afterEffect">
                                  <p:stCondLst>
                                    <p:cond delay="0"/>
                                  </p:stCondLst>
                                  <p:childTnLst>
                                    <p:set>
                                      <p:cBhvr>
                                        <p:cTn id="41" dur="1" fill="hold">
                                          <p:stCondLst>
                                            <p:cond delay="0"/>
                                          </p:stCondLst>
                                        </p:cTn>
                                        <p:tgtEl>
                                          <p:spTgt spid="17413"/>
                                        </p:tgtEl>
                                        <p:attrNameLst>
                                          <p:attrName>style.visibility</p:attrName>
                                        </p:attrNameLst>
                                      </p:cBhvr>
                                      <p:to>
                                        <p:strVal val="visible"/>
                                      </p:to>
                                    </p:set>
                                    <p:animEffect filter="slide(fromBottom)">
                                      <p:cBhvr>
                                        <p:cTn id="42" dur="500"/>
                                        <p:tgtEl>
                                          <p:spTgt spid="17413"/>
                                        </p:tgtEl>
                                      </p:cBhvr>
                                    </p:animEffect>
                                  </p:childTnLst>
                                </p:cTn>
                              </p:par>
                              <p:par>
                                <p:cTn id="43" presetID="12" presetClass="entr" presetSubtype="4" fill="hold" grpId="0" nodeType="withEffect">
                                  <p:stCondLst>
                                    <p:cond delay="0"/>
                                  </p:stCondLst>
                                  <p:childTnLst>
                                    <p:set>
                                      <p:cBhvr>
                                        <p:cTn id="44" dur="1" fill="hold">
                                          <p:stCondLst>
                                            <p:cond delay="0"/>
                                          </p:stCondLst>
                                        </p:cTn>
                                        <p:tgtEl>
                                          <p:spTgt spid="17417"/>
                                        </p:tgtEl>
                                        <p:attrNameLst>
                                          <p:attrName>style.visibility</p:attrName>
                                        </p:attrNameLst>
                                      </p:cBhvr>
                                      <p:to>
                                        <p:strVal val="visible"/>
                                      </p:to>
                                    </p:set>
                                    <p:animEffect filter="slide(fromBottom)">
                                      <p:cBhvr>
                                        <p:cTn id="45" dur="500"/>
                                        <p:tgtEl>
                                          <p:spTgt spid="17417"/>
                                        </p:tgtEl>
                                      </p:cBhvr>
                                    </p:animEffect>
                                  </p:childTnLst>
                                </p:cTn>
                              </p:par>
                              <p:par>
                                <p:cTn id="46" presetID="12" presetClass="entr" presetSubtype="4" fill="hold" grpId="0" nodeType="withEffect">
                                  <p:stCondLst>
                                    <p:cond delay="0"/>
                                  </p:stCondLst>
                                  <p:childTnLst>
                                    <p:set>
                                      <p:cBhvr>
                                        <p:cTn id="47" dur="1" fill="hold">
                                          <p:stCondLst>
                                            <p:cond delay="0"/>
                                          </p:stCondLst>
                                        </p:cTn>
                                        <p:tgtEl>
                                          <p:spTgt spid="17419"/>
                                        </p:tgtEl>
                                        <p:attrNameLst>
                                          <p:attrName>style.visibility</p:attrName>
                                        </p:attrNameLst>
                                      </p:cBhvr>
                                      <p:to>
                                        <p:strVal val="visible"/>
                                      </p:to>
                                    </p:set>
                                    <p:animEffect filter="slide(fromBottom)">
                                      <p:cBhvr>
                                        <p:cTn id="48" dur="500"/>
                                        <p:tgtEl>
                                          <p:spTgt spid="174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bldLvl="0"/>
      <p:bldP spid="17413" grpId="0" bldLvl="0"/>
      <p:bldP spid="17415" grpId="0" bldLvl="0" animBg="1"/>
      <p:bldP spid="17416" grpId="0" bldLvl="0" animBg="1"/>
      <p:bldP spid="17417" grpId="0" bldLvl="0"/>
      <p:bldP spid="17418" grpId="0" bldLvl="0" animBg="1"/>
      <p:bldP spid="17419" grpId="0" bldLvl="0"/>
      <p:bldP spid="17420" grpId="0" animBg="1"/>
    </p:bldLst>
  </p:timing>
</p:sld>
</file>

<file path=ppt/slides/slide11.xml><?xml version="1.0" encoding="utf-8"?>
<p:sld xmlns:a14="http://schemas.microsoft.com/office/drawing/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reeform 5"/>
          <p:cNvSpPr>
            <a:spLocks noChangeArrowheads="1"/>
          </p:cNvSpPr>
          <p:nvPr/>
        </p:nvSpPr>
        <p:spPr bwMode="auto">
          <a:xfrm rot="5400000">
            <a:off x="415925" y="1793875"/>
            <a:ext cx="2878138" cy="2338388"/>
          </a:xfrm>
          <a:custGeom>
            <a:avLst/>
            <a:gdLst>
              <a:gd name="T0" fmla="*/ 2828663 w 2676"/>
              <a:gd name="T1" fmla="*/ 0 h 920"/>
              <a:gd name="T2" fmla="*/ 48399 w 2676"/>
              <a:gd name="T3" fmla="*/ 0 h 920"/>
              <a:gd name="T4" fmla="*/ 0 w 2676"/>
              <a:gd name="T5" fmla="*/ 114378 h 920"/>
              <a:gd name="T6" fmla="*/ 0 w 2676"/>
              <a:gd name="T7" fmla="*/ 782852 h 920"/>
              <a:gd name="T8" fmla="*/ 168859 w 2676"/>
              <a:gd name="T9" fmla="*/ 782852 h 920"/>
              <a:gd name="T10" fmla="*/ 168859 w 2676"/>
              <a:gd name="T11" fmla="*/ 330424 h 920"/>
              <a:gd name="T12" fmla="*/ 523787 w 2676"/>
              <a:gd name="T13" fmla="*/ 1169194 h 920"/>
              <a:gd name="T14" fmla="*/ 169935 w 2676"/>
              <a:gd name="T15" fmla="*/ 2005422 h 920"/>
              <a:gd name="T16" fmla="*/ 169935 w 2676"/>
              <a:gd name="T17" fmla="*/ 1552995 h 920"/>
              <a:gd name="T18" fmla="*/ 0 w 2676"/>
              <a:gd name="T19" fmla="*/ 1552995 h 920"/>
              <a:gd name="T20" fmla="*/ 0 w 2676"/>
              <a:gd name="T21" fmla="*/ 2221469 h 920"/>
              <a:gd name="T22" fmla="*/ 48399 w 2676"/>
              <a:gd name="T23" fmla="*/ 2338388 h 920"/>
              <a:gd name="T24" fmla="*/ 2828663 w 2676"/>
              <a:gd name="T25" fmla="*/ 2338388 h 920"/>
              <a:gd name="T26" fmla="*/ 2878138 w 2676"/>
              <a:gd name="T27" fmla="*/ 2221469 h 920"/>
              <a:gd name="T28" fmla="*/ 2878138 w 2676"/>
              <a:gd name="T29" fmla="*/ 114378 h 920"/>
              <a:gd name="T30" fmla="*/ 2828663 w 2676"/>
              <a:gd name="T31" fmla="*/ 0 h 92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676" h="920">
                <a:moveTo>
                  <a:pt x="2630" y="0"/>
                </a:moveTo>
                <a:cubicBezTo>
                  <a:pt x="45" y="0"/>
                  <a:pt x="45" y="0"/>
                  <a:pt x="45" y="0"/>
                </a:cubicBezTo>
                <a:cubicBezTo>
                  <a:pt x="20" y="0"/>
                  <a:pt x="0" y="20"/>
                  <a:pt x="0" y="45"/>
                </a:cubicBezTo>
                <a:cubicBezTo>
                  <a:pt x="0" y="308"/>
                  <a:pt x="0" y="308"/>
                  <a:pt x="0" y="308"/>
                </a:cubicBezTo>
                <a:cubicBezTo>
                  <a:pt x="157" y="308"/>
                  <a:pt x="157" y="308"/>
                  <a:pt x="157" y="308"/>
                </a:cubicBezTo>
                <a:cubicBezTo>
                  <a:pt x="157" y="130"/>
                  <a:pt x="157" y="130"/>
                  <a:pt x="157" y="130"/>
                </a:cubicBezTo>
                <a:cubicBezTo>
                  <a:pt x="487" y="460"/>
                  <a:pt x="487" y="460"/>
                  <a:pt x="487" y="460"/>
                </a:cubicBezTo>
                <a:cubicBezTo>
                  <a:pt x="158" y="789"/>
                  <a:pt x="158" y="789"/>
                  <a:pt x="158" y="789"/>
                </a:cubicBezTo>
                <a:cubicBezTo>
                  <a:pt x="158" y="611"/>
                  <a:pt x="158" y="611"/>
                  <a:pt x="158" y="611"/>
                </a:cubicBezTo>
                <a:cubicBezTo>
                  <a:pt x="0" y="611"/>
                  <a:pt x="0" y="611"/>
                  <a:pt x="0" y="611"/>
                </a:cubicBezTo>
                <a:cubicBezTo>
                  <a:pt x="0" y="874"/>
                  <a:pt x="0" y="874"/>
                  <a:pt x="0" y="874"/>
                </a:cubicBezTo>
                <a:cubicBezTo>
                  <a:pt x="0" y="899"/>
                  <a:pt x="20" y="920"/>
                  <a:pt x="45" y="920"/>
                </a:cubicBezTo>
                <a:cubicBezTo>
                  <a:pt x="2630" y="920"/>
                  <a:pt x="2630" y="920"/>
                  <a:pt x="2630" y="920"/>
                </a:cubicBezTo>
                <a:cubicBezTo>
                  <a:pt x="2656" y="920"/>
                  <a:pt x="2676" y="899"/>
                  <a:pt x="2676" y="874"/>
                </a:cubicBezTo>
                <a:cubicBezTo>
                  <a:pt x="2676" y="45"/>
                  <a:pt x="2676" y="45"/>
                  <a:pt x="2676" y="45"/>
                </a:cubicBezTo>
                <a:cubicBezTo>
                  <a:pt x="2676" y="20"/>
                  <a:pt x="2656" y="0"/>
                  <a:pt x="2630" y="0"/>
                </a:cubicBezTo>
                <a:close/>
              </a:path>
            </a:pathLst>
          </a:custGeom>
          <a:solidFill>
            <a:srgbClr val="FF6699"/>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p>
            <a:endParaRPr lang="zh-CN" altLang="en-US"/>
          </a:p>
        </p:txBody>
      </p:sp>
      <p:sp>
        <p:nvSpPr>
          <p:cNvPr id="19459" name="Freeform 6"/>
          <p:cNvSpPr>
            <a:spLocks noChangeArrowheads="1"/>
          </p:cNvSpPr>
          <p:nvPr/>
        </p:nvSpPr>
        <p:spPr bwMode="auto">
          <a:xfrm rot="5400000">
            <a:off x="3171825" y="1793875"/>
            <a:ext cx="2878138" cy="2338388"/>
          </a:xfrm>
          <a:custGeom>
            <a:avLst/>
            <a:gdLst>
              <a:gd name="T0" fmla="*/ 2828663 w 2676"/>
              <a:gd name="T1" fmla="*/ 0 h 920"/>
              <a:gd name="T2" fmla="*/ 48399 w 2676"/>
              <a:gd name="T3" fmla="*/ 0 h 920"/>
              <a:gd name="T4" fmla="*/ 0 w 2676"/>
              <a:gd name="T5" fmla="*/ 114378 h 920"/>
              <a:gd name="T6" fmla="*/ 0 w 2676"/>
              <a:gd name="T7" fmla="*/ 782852 h 920"/>
              <a:gd name="T8" fmla="*/ 168859 w 2676"/>
              <a:gd name="T9" fmla="*/ 782852 h 920"/>
              <a:gd name="T10" fmla="*/ 168859 w 2676"/>
              <a:gd name="T11" fmla="*/ 330424 h 920"/>
              <a:gd name="T12" fmla="*/ 523787 w 2676"/>
              <a:gd name="T13" fmla="*/ 1169194 h 920"/>
              <a:gd name="T14" fmla="*/ 169935 w 2676"/>
              <a:gd name="T15" fmla="*/ 2005422 h 920"/>
              <a:gd name="T16" fmla="*/ 169935 w 2676"/>
              <a:gd name="T17" fmla="*/ 1552995 h 920"/>
              <a:gd name="T18" fmla="*/ 0 w 2676"/>
              <a:gd name="T19" fmla="*/ 1552995 h 920"/>
              <a:gd name="T20" fmla="*/ 0 w 2676"/>
              <a:gd name="T21" fmla="*/ 2221469 h 920"/>
              <a:gd name="T22" fmla="*/ 48399 w 2676"/>
              <a:gd name="T23" fmla="*/ 2338388 h 920"/>
              <a:gd name="T24" fmla="*/ 2828663 w 2676"/>
              <a:gd name="T25" fmla="*/ 2338388 h 920"/>
              <a:gd name="T26" fmla="*/ 2878138 w 2676"/>
              <a:gd name="T27" fmla="*/ 2221469 h 920"/>
              <a:gd name="T28" fmla="*/ 2878138 w 2676"/>
              <a:gd name="T29" fmla="*/ 114378 h 920"/>
              <a:gd name="T30" fmla="*/ 2828663 w 2676"/>
              <a:gd name="T31" fmla="*/ 0 h 92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676" h="920">
                <a:moveTo>
                  <a:pt x="2630" y="0"/>
                </a:moveTo>
                <a:cubicBezTo>
                  <a:pt x="45" y="0"/>
                  <a:pt x="45" y="0"/>
                  <a:pt x="45" y="0"/>
                </a:cubicBezTo>
                <a:cubicBezTo>
                  <a:pt x="20" y="0"/>
                  <a:pt x="0" y="20"/>
                  <a:pt x="0" y="45"/>
                </a:cubicBezTo>
                <a:cubicBezTo>
                  <a:pt x="0" y="308"/>
                  <a:pt x="0" y="308"/>
                  <a:pt x="0" y="308"/>
                </a:cubicBezTo>
                <a:cubicBezTo>
                  <a:pt x="157" y="308"/>
                  <a:pt x="157" y="308"/>
                  <a:pt x="157" y="308"/>
                </a:cubicBezTo>
                <a:cubicBezTo>
                  <a:pt x="157" y="130"/>
                  <a:pt x="157" y="130"/>
                  <a:pt x="157" y="130"/>
                </a:cubicBezTo>
                <a:cubicBezTo>
                  <a:pt x="487" y="460"/>
                  <a:pt x="487" y="460"/>
                  <a:pt x="487" y="460"/>
                </a:cubicBezTo>
                <a:cubicBezTo>
                  <a:pt x="158" y="789"/>
                  <a:pt x="158" y="789"/>
                  <a:pt x="158" y="789"/>
                </a:cubicBezTo>
                <a:cubicBezTo>
                  <a:pt x="158" y="611"/>
                  <a:pt x="158" y="611"/>
                  <a:pt x="158" y="611"/>
                </a:cubicBezTo>
                <a:cubicBezTo>
                  <a:pt x="0" y="611"/>
                  <a:pt x="0" y="611"/>
                  <a:pt x="0" y="611"/>
                </a:cubicBezTo>
                <a:cubicBezTo>
                  <a:pt x="0" y="874"/>
                  <a:pt x="0" y="874"/>
                  <a:pt x="0" y="874"/>
                </a:cubicBezTo>
                <a:cubicBezTo>
                  <a:pt x="0" y="899"/>
                  <a:pt x="20" y="920"/>
                  <a:pt x="45" y="920"/>
                </a:cubicBezTo>
                <a:cubicBezTo>
                  <a:pt x="2630" y="920"/>
                  <a:pt x="2630" y="920"/>
                  <a:pt x="2630" y="920"/>
                </a:cubicBezTo>
                <a:cubicBezTo>
                  <a:pt x="2656" y="920"/>
                  <a:pt x="2676" y="899"/>
                  <a:pt x="2676" y="874"/>
                </a:cubicBezTo>
                <a:cubicBezTo>
                  <a:pt x="2676" y="45"/>
                  <a:pt x="2676" y="45"/>
                  <a:pt x="2676" y="45"/>
                </a:cubicBezTo>
                <a:cubicBezTo>
                  <a:pt x="2676" y="20"/>
                  <a:pt x="2656" y="0"/>
                  <a:pt x="2630" y="0"/>
                </a:cubicBezTo>
                <a:close/>
              </a:path>
            </a:pathLst>
          </a:cu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p>
            <a:endParaRPr lang="zh-CN" altLang="en-US"/>
          </a:p>
        </p:txBody>
      </p:sp>
      <p:sp>
        <p:nvSpPr>
          <p:cNvPr id="19460" name="Freeform 7"/>
          <p:cNvSpPr>
            <a:spLocks noChangeArrowheads="1"/>
          </p:cNvSpPr>
          <p:nvPr/>
        </p:nvSpPr>
        <p:spPr bwMode="auto">
          <a:xfrm rot="5400000">
            <a:off x="5926138" y="1793875"/>
            <a:ext cx="2878138" cy="2338387"/>
          </a:xfrm>
          <a:custGeom>
            <a:avLst/>
            <a:gdLst>
              <a:gd name="T0" fmla="*/ 2828663 w 2676"/>
              <a:gd name="T1" fmla="*/ 0 h 920"/>
              <a:gd name="T2" fmla="*/ 48399 w 2676"/>
              <a:gd name="T3" fmla="*/ 0 h 920"/>
              <a:gd name="T4" fmla="*/ 0 w 2676"/>
              <a:gd name="T5" fmla="*/ 114378 h 920"/>
              <a:gd name="T6" fmla="*/ 0 w 2676"/>
              <a:gd name="T7" fmla="*/ 782851 h 920"/>
              <a:gd name="T8" fmla="*/ 168859 w 2676"/>
              <a:gd name="T9" fmla="*/ 782851 h 920"/>
              <a:gd name="T10" fmla="*/ 168859 w 2676"/>
              <a:gd name="T11" fmla="*/ 330424 h 920"/>
              <a:gd name="T12" fmla="*/ 523787 w 2676"/>
              <a:gd name="T13" fmla="*/ 1169194 h 920"/>
              <a:gd name="T14" fmla="*/ 169935 w 2676"/>
              <a:gd name="T15" fmla="*/ 2005421 h 920"/>
              <a:gd name="T16" fmla="*/ 169935 w 2676"/>
              <a:gd name="T17" fmla="*/ 1552994 h 920"/>
              <a:gd name="T18" fmla="*/ 0 w 2676"/>
              <a:gd name="T19" fmla="*/ 1552994 h 920"/>
              <a:gd name="T20" fmla="*/ 0 w 2676"/>
              <a:gd name="T21" fmla="*/ 2221468 h 920"/>
              <a:gd name="T22" fmla="*/ 48399 w 2676"/>
              <a:gd name="T23" fmla="*/ 2338387 h 920"/>
              <a:gd name="T24" fmla="*/ 2828663 w 2676"/>
              <a:gd name="T25" fmla="*/ 2338387 h 920"/>
              <a:gd name="T26" fmla="*/ 2878138 w 2676"/>
              <a:gd name="T27" fmla="*/ 2221468 h 920"/>
              <a:gd name="T28" fmla="*/ 2878138 w 2676"/>
              <a:gd name="T29" fmla="*/ 114378 h 920"/>
              <a:gd name="T30" fmla="*/ 2828663 w 2676"/>
              <a:gd name="T31" fmla="*/ 0 h 92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676" h="920">
                <a:moveTo>
                  <a:pt x="2630" y="0"/>
                </a:moveTo>
                <a:cubicBezTo>
                  <a:pt x="45" y="0"/>
                  <a:pt x="45" y="0"/>
                  <a:pt x="45" y="0"/>
                </a:cubicBezTo>
                <a:cubicBezTo>
                  <a:pt x="20" y="0"/>
                  <a:pt x="0" y="20"/>
                  <a:pt x="0" y="45"/>
                </a:cubicBezTo>
                <a:cubicBezTo>
                  <a:pt x="0" y="308"/>
                  <a:pt x="0" y="308"/>
                  <a:pt x="0" y="308"/>
                </a:cubicBezTo>
                <a:cubicBezTo>
                  <a:pt x="157" y="308"/>
                  <a:pt x="157" y="308"/>
                  <a:pt x="157" y="308"/>
                </a:cubicBezTo>
                <a:cubicBezTo>
                  <a:pt x="157" y="130"/>
                  <a:pt x="157" y="130"/>
                  <a:pt x="157" y="130"/>
                </a:cubicBezTo>
                <a:cubicBezTo>
                  <a:pt x="487" y="460"/>
                  <a:pt x="487" y="460"/>
                  <a:pt x="487" y="460"/>
                </a:cubicBezTo>
                <a:cubicBezTo>
                  <a:pt x="158" y="789"/>
                  <a:pt x="158" y="789"/>
                  <a:pt x="158" y="789"/>
                </a:cubicBezTo>
                <a:cubicBezTo>
                  <a:pt x="158" y="611"/>
                  <a:pt x="158" y="611"/>
                  <a:pt x="158" y="611"/>
                </a:cubicBezTo>
                <a:cubicBezTo>
                  <a:pt x="0" y="611"/>
                  <a:pt x="0" y="611"/>
                  <a:pt x="0" y="611"/>
                </a:cubicBezTo>
                <a:cubicBezTo>
                  <a:pt x="0" y="874"/>
                  <a:pt x="0" y="874"/>
                  <a:pt x="0" y="874"/>
                </a:cubicBezTo>
                <a:cubicBezTo>
                  <a:pt x="0" y="899"/>
                  <a:pt x="20" y="920"/>
                  <a:pt x="45" y="920"/>
                </a:cubicBezTo>
                <a:cubicBezTo>
                  <a:pt x="2630" y="920"/>
                  <a:pt x="2630" y="920"/>
                  <a:pt x="2630" y="920"/>
                </a:cubicBezTo>
                <a:cubicBezTo>
                  <a:pt x="2656" y="920"/>
                  <a:pt x="2676" y="899"/>
                  <a:pt x="2676" y="874"/>
                </a:cubicBezTo>
                <a:cubicBezTo>
                  <a:pt x="2676" y="45"/>
                  <a:pt x="2676" y="45"/>
                  <a:pt x="2676" y="45"/>
                </a:cubicBezTo>
                <a:cubicBezTo>
                  <a:pt x="2676" y="20"/>
                  <a:pt x="2656" y="0"/>
                  <a:pt x="2630" y="0"/>
                </a:cubicBezTo>
                <a:close/>
              </a:path>
            </a:pathLst>
          </a:cu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p>
            <a:endParaRPr lang="zh-CN" altLang="en-US"/>
          </a:p>
        </p:txBody>
      </p:sp>
      <p:sp>
        <p:nvSpPr>
          <p:cNvPr id="19461" name="WordArt 8"/>
          <p:cNvSpPr>
            <a:spLocks noChangeArrowheads="1" noChangeShapeType="1" noTextEdit="1"/>
          </p:cNvSpPr>
          <p:nvPr/>
        </p:nvSpPr>
        <p:spPr bwMode="auto">
          <a:xfrm>
            <a:off x="1709738" y="1428750"/>
            <a:ext cx="211137" cy="317500"/>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algn="ctr"/>
            <a:endParaRPr lang="zh-CN" altLang="en-US" sz="3600" kern="10">
              <a:solidFill>
                <a:srgbClr val="FF6699"/>
              </a:solidFill>
              <a:latin typeface="宋体" panose="02010600030101010101" pitchFamily="2" charset="-122"/>
            </a:endParaRPr>
          </a:p>
        </p:txBody>
      </p:sp>
      <p:sp>
        <p:nvSpPr>
          <p:cNvPr id="19462" name="WordArt 9"/>
          <p:cNvSpPr>
            <a:spLocks noChangeArrowheads="1" noChangeShapeType="1" noTextEdit="1"/>
          </p:cNvSpPr>
          <p:nvPr/>
        </p:nvSpPr>
        <p:spPr bwMode="auto">
          <a:xfrm>
            <a:off x="4460875" y="1428750"/>
            <a:ext cx="298450" cy="317500"/>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algn="ctr"/>
            <a:endParaRPr lang="zh-CN" altLang="en-US" sz="3600" kern="10">
              <a:solidFill>
                <a:srgbClr val="A6A6A6"/>
              </a:solidFill>
              <a:latin typeface="宋体" panose="02010600030101010101" pitchFamily="2" charset="-122"/>
            </a:endParaRPr>
          </a:p>
        </p:txBody>
      </p:sp>
      <p:sp>
        <p:nvSpPr>
          <p:cNvPr id="19463" name="WordArt 10"/>
          <p:cNvSpPr>
            <a:spLocks noChangeArrowheads="1" noChangeShapeType="1" noTextEdit="1"/>
          </p:cNvSpPr>
          <p:nvPr/>
        </p:nvSpPr>
        <p:spPr bwMode="auto">
          <a:xfrm>
            <a:off x="7215188" y="1428750"/>
            <a:ext cx="300037" cy="317500"/>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algn="ctr"/>
            <a:endParaRPr lang="zh-CN" altLang="en-US" sz="3600" kern="10">
              <a:solidFill>
                <a:srgbClr val="A6A6A6"/>
              </a:solidFill>
              <a:latin typeface="宋体" panose="02010600030101010101" pitchFamily="2" charset="-122"/>
            </a:endParaRPr>
          </a:p>
        </p:txBody>
      </p:sp>
      <p:sp>
        <p:nvSpPr>
          <p:cNvPr id="19464" name="Rectangle 11"/>
          <p:cNvSpPr>
            <a:spLocks noChangeArrowheads="1"/>
          </p:cNvSpPr>
          <p:nvPr/>
        </p:nvSpPr>
        <p:spPr bwMode="auto">
          <a:xfrm>
            <a:off x="858838" y="2493963"/>
            <a:ext cx="1992312"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50000"/>
              </a:spcBef>
            </a:pPr>
            <a:r>
              <a:rPr lang="zh-CN" altLang="en-US" sz="1600" b="1">
                <a:solidFill>
                  <a:srgbClr val="FFFFFF"/>
                </a:solidFill>
                <a:latin typeface="微软雅黑" panose="020B0503020204020204" pitchFamily="34" charset="-122"/>
                <a:ea typeface="微软雅黑" panose="020B0503020204020204" pitchFamily="34" charset="-122"/>
                <a:sym typeface="Verdana" panose="020B0604030504040204" pitchFamily="34" charset="0"/>
              </a:rPr>
              <a:t>单击此处添加文字</a:t>
            </a:r>
            <a:endParaRPr lang="zh-CN" altLang="en-US" sz="1600" b="1">
              <a:solidFill>
                <a:srgbClr val="FFFFFF"/>
              </a:solidFill>
              <a:latin typeface="微软雅黑" panose="020B0503020204020204" pitchFamily="34" charset="-122"/>
              <a:ea typeface="微软雅黑" panose="020B0503020204020204" pitchFamily="34" charset="-122"/>
              <a:sym typeface="Verdana" panose="020B0604030504040204" pitchFamily="34" charset="0"/>
            </a:endParaRPr>
          </a:p>
          <a:p>
            <a:pPr algn="ctr" eaLnBrk="1" fontAlgn="base" hangingPunct="1">
              <a:spcBef>
                <a:spcPct val="50000"/>
              </a:spcBef>
            </a:pPr>
            <a:r>
              <a:rPr lang="zh-CN" altLang="en-US" sz="1600" b="1">
                <a:solidFill>
                  <a:srgbClr val="FFFFFF"/>
                </a:solidFill>
                <a:latin typeface="微软雅黑" panose="020B0503020204020204" pitchFamily="34" charset="-122"/>
                <a:ea typeface="微软雅黑" panose="020B0503020204020204" pitchFamily="34" charset="-122"/>
                <a:sym typeface="Verdana" panose="020B0604030504040204" pitchFamily="34" charset="0"/>
              </a:rPr>
              <a:t>单击此处添加文字</a:t>
            </a:r>
            <a:endParaRPr lang="zh-CN" altLang="en-US" sz="1600" b="1">
              <a:solidFill>
                <a:srgbClr val="FFFFFF"/>
              </a:solidFill>
              <a:latin typeface="微软雅黑" panose="020B0503020204020204" pitchFamily="34" charset="-122"/>
              <a:ea typeface="微软雅黑" panose="020B0503020204020204" pitchFamily="34" charset="-122"/>
              <a:sym typeface="Verdana" panose="020B0604030504040204" pitchFamily="34" charset="0"/>
            </a:endParaRPr>
          </a:p>
          <a:p>
            <a:pPr algn="ctr" eaLnBrk="1" fontAlgn="base" hangingPunct="1">
              <a:spcBef>
                <a:spcPct val="50000"/>
              </a:spcBef>
            </a:pPr>
            <a:r>
              <a:rPr lang="zh-CN" altLang="en-US" sz="1600" b="1">
                <a:solidFill>
                  <a:srgbClr val="FFFFFF"/>
                </a:solidFill>
                <a:latin typeface="微软雅黑" panose="020B0503020204020204" pitchFamily="34" charset="-122"/>
                <a:ea typeface="微软雅黑" panose="020B0503020204020204" pitchFamily="34" charset="-122"/>
                <a:sym typeface="Verdana" panose="020B0604030504040204" pitchFamily="34" charset="0"/>
              </a:rPr>
              <a:t>单击此处添加文字</a:t>
            </a:r>
            <a:endParaRPr lang="zh-CN" altLang="en-US">
              <a:latin typeface="微软雅黑" panose="020B0503020204020204" pitchFamily="34" charset="-122"/>
              <a:ea typeface="微软雅黑" panose="020B0503020204020204" pitchFamily="34" charset="-122"/>
            </a:endParaRPr>
          </a:p>
        </p:txBody>
      </p:sp>
      <p:sp>
        <p:nvSpPr>
          <p:cNvPr id="19465" name="Rectangle 12"/>
          <p:cNvSpPr>
            <a:spLocks noChangeArrowheads="1"/>
          </p:cNvSpPr>
          <p:nvPr/>
        </p:nvSpPr>
        <p:spPr bwMode="auto">
          <a:xfrm>
            <a:off x="3614738" y="2493963"/>
            <a:ext cx="1992312"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50000"/>
              </a:spcBef>
            </a:pPr>
            <a:r>
              <a:rPr lang="zh-CN" altLang="en-US" sz="1600" b="1">
                <a:solidFill>
                  <a:srgbClr val="333333"/>
                </a:solidFill>
                <a:latin typeface="微软雅黑" panose="020B0503020204020204" pitchFamily="34" charset="-122"/>
                <a:ea typeface="微软雅黑" panose="020B0503020204020204" pitchFamily="34" charset="-122"/>
                <a:sym typeface="Verdana" panose="020B0604030504040204" pitchFamily="34" charset="0"/>
              </a:rPr>
              <a:t>单击此处添加文字</a:t>
            </a:r>
            <a:endParaRPr lang="zh-CN" altLang="en-US" sz="1600" b="1">
              <a:solidFill>
                <a:srgbClr val="333333"/>
              </a:solidFill>
              <a:latin typeface="微软雅黑" panose="020B0503020204020204" pitchFamily="34" charset="-122"/>
              <a:ea typeface="微软雅黑" panose="020B0503020204020204" pitchFamily="34" charset="-122"/>
              <a:sym typeface="Verdana" panose="020B0604030504040204" pitchFamily="34" charset="0"/>
            </a:endParaRPr>
          </a:p>
          <a:p>
            <a:pPr algn="ctr" eaLnBrk="1" fontAlgn="base" hangingPunct="1">
              <a:spcBef>
                <a:spcPct val="50000"/>
              </a:spcBef>
            </a:pPr>
            <a:r>
              <a:rPr lang="zh-CN" altLang="en-US" sz="1600" b="1">
                <a:solidFill>
                  <a:srgbClr val="333333"/>
                </a:solidFill>
                <a:latin typeface="微软雅黑" panose="020B0503020204020204" pitchFamily="34" charset="-122"/>
                <a:ea typeface="微软雅黑" panose="020B0503020204020204" pitchFamily="34" charset="-122"/>
                <a:sym typeface="Verdana" panose="020B0604030504040204" pitchFamily="34" charset="0"/>
              </a:rPr>
              <a:t>单击此处添加文字</a:t>
            </a:r>
            <a:endParaRPr lang="zh-CN" altLang="en-US" sz="1600" b="1">
              <a:solidFill>
                <a:srgbClr val="333333"/>
              </a:solidFill>
              <a:latin typeface="微软雅黑" panose="020B0503020204020204" pitchFamily="34" charset="-122"/>
              <a:ea typeface="微软雅黑" panose="020B0503020204020204" pitchFamily="34" charset="-122"/>
              <a:sym typeface="Verdana" panose="020B0604030504040204" pitchFamily="34" charset="0"/>
            </a:endParaRPr>
          </a:p>
          <a:p>
            <a:pPr algn="ctr" eaLnBrk="1" fontAlgn="base" hangingPunct="1">
              <a:spcBef>
                <a:spcPct val="50000"/>
              </a:spcBef>
            </a:pPr>
            <a:r>
              <a:rPr lang="zh-CN" altLang="en-US" sz="1600" b="1">
                <a:solidFill>
                  <a:srgbClr val="333333"/>
                </a:solidFill>
                <a:latin typeface="微软雅黑" panose="020B0503020204020204" pitchFamily="34" charset="-122"/>
                <a:ea typeface="微软雅黑" panose="020B0503020204020204" pitchFamily="34" charset="-122"/>
                <a:sym typeface="Verdana" panose="020B0604030504040204" pitchFamily="34" charset="0"/>
              </a:rPr>
              <a:t>单击此处添加文字</a:t>
            </a:r>
            <a:endParaRPr lang="zh-CN" altLang="en-US">
              <a:latin typeface="微软雅黑" panose="020B0503020204020204" pitchFamily="34" charset="-122"/>
              <a:ea typeface="微软雅黑" panose="020B0503020204020204" pitchFamily="34" charset="-122"/>
            </a:endParaRPr>
          </a:p>
        </p:txBody>
      </p:sp>
      <p:sp>
        <p:nvSpPr>
          <p:cNvPr id="19466" name="Rectangle 13"/>
          <p:cNvSpPr>
            <a:spLocks noChangeArrowheads="1"/>
          </p:cNvSpPr>
          <p:nvPr/>
        </p:nvSpPr>
        <p:spPr bwMode="auto">
          <a:xfrm>
            <a:off x="6369050" y="2493963"/>
            <a:ext cx="1992313"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50000"/>
              </a:spcBef>
            </a:pPr>
            <a:r>
              <a:rPr lang="zh-CN" altLang="en-US" sz="1600" b="1">
                <a:solidFill>
                  <a:srgbClr val="333333"/>
                </a:solidFill>
                <a:latin typeface="微软雅黑" panose="020B0503020204020204" pitchFamily="34" charset="-122"/>
                <a:ea typeface="微软雅黑" panose="020B0503020204020204" pitchFamily="34" charset="-122"/>
                <a:sym typeface="Verdana" panose="020B0604030504040204" pitchFamily="34" charset="0"/>
              </a:rPr>
              <a:t>单击此处添加文字</a:t>
            </a:r>
            <a:endParaRPr lang="zh-CN" altLang="en-US" sz="1600" b="1">
              <a:solidFill>
                <a:srgbClr val="333333"/>
              </a:solidFill>
              <a:latin typeface="微软雅黑" panose="020B0503020204020204" pitchFamily="34" charset="-122"/>
              <a:ea typeface="微软雅黑" panose="020B0503020204020204" pitchFamily="34" charset="-122"/>
              <a:sym typeface="Verdana" panose="020B0604030504040204" pitchFamily="34" charset="0"/>
            </a:endParaRPr>
          </a:p>
          <a:p>
            <a:pPr algn="ctr" eaLnBrk="1" fontAlgn="base" hangingPunct="1">
              <a:spcBef>
                <a:spcPct val="50000"/>
              </a:spcBef>
            </a:pPr>
            <a:r>
              <a:rPr lang="zh-CN" altLang="en-US" sz="1600" b="1">
                <a:solidFill>
                  <a:srgbClr val="333333"/>
                </a:solidFill>
                <a:latin typeface="微软雅黑" panose="020B0503020204020204" pitchFamily="34" charset="-122"/>
                <a:ea typeface="微软雅黑" panose="020B0503020204020204" pitchFamily="34" charset="-122"/>
                <a:sym typeface="Verdana" panose="020B0604030504040204" pitchFamily="34" charset="0"/>
              </a:rPr>
              <a:t>单击此处添加文字</a:t>
            </a:r>
            <a:endParaRPr lang="zh-CN" altLang="en-US" sz="1600" b="1">
              <a:solidFill>
                <a:srgbClr val="333333"/>
              </a:solidFill>
              <a:latin typeface="微软雅黑" panose="020B0503020204020204" pitchFamily="34" charset="-122"/>
              <a:ea typeface="微软雅黑" panose="020B0503020204020204" pitchFamily="34" charset="-122"/>
              <a:sym typeface="Verdana" panose="020B0604030504040204" pitchFamily="34" charset="0"/>
            </a:endParaRPr>
          </a:p>
          <a:p>
            <a:pPr algn="ctr" eaLnBrk="1" fontAlgn="base" hangingPunct="1">
              <a:spcBef>
                <a:spcPct val="50000"/>
              </a:spcBef>
            </a:pPr>
            <a:r>
              <a:rPr lang="zh-CN" altLang="en-US" sz="1600" b="1">
                <a:solidFill>
                  <a:srgbClr val="333333"/>
                </a:solidFill>
                <a:latin typeface="微软雅黑" panose="020B0503020204020204" pitchFamily="34" charset="-122"/>
                <a:ea typeface="微软雅黑" panose="020B0503020204020204" pitchFamily="34" charset="-122"/>
                <a:sym typeface="Verdana" panose="020B0604030504040204" pitchFamily="34" charset="0"/>
              </a:rPr>
              <a:t>单击此处添加文字</a:t>
            </a:r>
            <a:endParaRPr lang="zh-CN" altLang="en-US">
              <a:latin typeface="微软雅黑" panose="020B0503020204020204" pitchFamily="34" charset="-122"/>
              <a:ea typeface="微软雅黑" panose="020B0503020204020204" pitchFamily="34" charset="-122"/>
            </a:endParaRPr>
          </a:p>
        </p:txBody>
      </p:sp>
      <p:sp>
        <p:nvSpPr>
          <p:cNvPr id="19467" name="Text Box 32"/>
          <p:cNvSpPr>
            <a:spLocks noChangeArrowheads="1"/>
          </p:cNvSpPr>
          <p:nvPr/>
        </p:nvSpPr>
        <p:spPr bwMode="auto">
          <a:xfrm>
            <a:off x="838200" y="171450"/>
            <a:ext cx="3527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sz="2400" b="1">
                <a:solidFill>
                  <a:srgbClr val="000000"/>
                </a:solidFill>
                <a:latin typeface="Times New Roman" panose="02020603050405020304" pitchFamily="18" charset="0"/>
                <a:sym typeface="Times New Roman" panose="02020603050405020304" pitchFamily="18" charset="0"/>
              </a:rPr>
              <a:t>在此处输入标题内容</a:t>
            </a:r>
            <a:endParaRPr lang="zh-CN" altLang="en-US" sz="1800">
              <a:solidFill>
                <a:srgbClr val="A50021"/>
              </a:solidFill>
              <a:latin typeface="Verdana" panose="020B0604030504040204" pitchFamily="34" charset="0"/>
              <a:sym typeface="Verdana" panose="020B0604030504040204" pitchFamily="34" charset="0"/>
            </a:endParaRPr>
          </a:p>
        </p:txBody>
      </p:sp>
    </p:spTree>
  </p:cSld>
  <p:clrMapOvr>
    <a:masterClrMapping/>
  </p:clrMapOvr>
  <p:transition spd="slow" advClick="0" advTm="5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19467"/>
                                        </p:tgtEl>
                                        <p:attrNameLst>
                                          <p:attrName>style.visibility</p:attrName>
                                        </p:attrNameLst>
                                      </p:cBhvr>
                                      <p:to>
                                        <p:strVal val="visible"/>
                                      </p:to>
                                    </p:set>
                                    <p:anim by="(-#ppt_w*2)" calcmode="lin" valueType="num">
                                      <p:cBhvr rctx="PPT">
                                        <p:cTn id="7" dur="250" autoRev="1" fill="hold">
                                          <p:stCondLst>
                                            <p:cond delay="0"/>
                                          </p:stCondLst>
                                        </p:cTn>
                                        <p:tgtEl>
                                          <p:spTgt spid="19467"/>
                                        </p:tgtEl>
                                        <p:attrNameLst>
                                          <p:attrName>ppt_w</p:attrName>
                                        </p:attrNameLst>
                                      </p:cBhvr>
                                    </p:anim>
                                    <p:anim by="(#ppt_w*0.50)" calcmode="lin" valueType="num">
                                      <p:cBhvr>
                                        <p:cTn id="8" dur="250" decel="50000" autoRev="1" fill="hold">
                                          <p:stCondLst>
                                            <p:cond delay="0"/>
                                          </p:stCondLst>
                                        </p:cTn>
                                        <p:tgtEl>
                                          <p:spTgt spid="19467"/>
                                        </p:tgtEl>
                                        <p:attrNameLst>
                                          <p:attrName>ppt_x</p:attrName>
                                        </p:attrNameLst>
                                      </p:cBhvr>
                                    </p:anim>
                                    <p:anim to="(#ppt_y)" calcmode="lin" valueType="num">
                                      <p:cBhvr>
                                        <p:cTn id="9" dur="500" fill="hold">
                                          <p:stCondLst>
                                            <p:cond delay="0"/>
                                          </p:stCondLst>
                                        </p:cTn>
                                        <p:tgtEl>
                                          <p:spTgt spid="19467"/>
                                        </p:tgtEl>
                                        <p:attrNameLst>
                                          <p:attrName>ppt_y</p:attrName>
                                        </p:attrNameLst>
                                      </p:cBhvr>
                                    </p:anim>
                                    <p:animRot by="21600000">
                                      <p:cBhvr>
                                        <p:cTn id="10" dur="500" fill="hold">
                                          <p:stCondLst>
                                            <p:cond delay="0"/>
                                          </p:stCondLst>
                                        </p:cTn>
                                        <p:tgtEl>
                                          <p:spTgt spid="19467"/>
                                        </p:tgtEl>
                                        <p:attrNameLst>
                                          <p:attrName>r</p:attrName>
                                        </p:attrNameLst>
                                      </p:cBhvr>
                                    </p:animRot>
                                  </p:childTnLst>
                                </p:cTn>
                              </p:par>
                            </p:childTnLst>
                          </p:cTn>
                        </p:par>
                        <p:par>
                          <p:cTn id="11" fill="hold">
                            <p:stCondLst>
                              <p:cond delay="0"/>
                            </p:stCondLst>
                            <p:childTnLst>
                              <p:par>
                                <p:cTn id="12" presetID="47" presetClass="entr" presetSubtype="0" fill="hold" grpId="0" nodeType="afterEffect">
                                  <p:stCondLst>
                                    <p:cond delay="0"/>
                                  </p:stCondLst>
                                  <p:childTnLst>
                                    <p:set>
                                      <p:cBhvr>
                                        <p:cTn id="13" dur="1" fill="hold">
                                          <p:stCondLst>
                                            <p:cond delay="0"/>
                                          </p:stCondLst>
                                        </p:cTn>
                                        <p:tgtEl>
                                          <p:spTgt spid="19458"/>
                                        </p:tgtEl>
                                        <p:attrNameLst>
                                          <p:attrName>style.visibility</p:attrName>
                                        </p:attrNameLst>
                                      </p:cBhvr>
                                      <p:to>
                                        <p:strVal val="visible"/>
                                      </p:to>
                                    </p:set>
                                    <p:animEffect filter="fade">
                                      <p:cBhvr>
                                        <p:cTn id="14" dur="500"/>
                                        <p:tgtEl>
                                          <p:spTgt spid="19458"/>
                                        </p:tgtEl>
                                      </p:cBhvr>
                                    </p:animEffect>
                                    <p:anim calcmode="lin" valueType="num">
                                      <p:cBhvr>
                                        <p:cTn id="15" dur="500" fill="hold"/>
                                        <p:tgtEl>
                                          <p:spTgt spid="19458"/>
                                        </p:tgtEl>
                                        <p:attrNameLst>
                                          <p:attrName>ppt_x</p:attrName>
                                        </p:attrNameLst>
                                      </p:cBhvr>
                                      <p:tavLst>
                                        <p:tav tm="0">
                                          <p:val>
                                            <p:strVal val="#ppt_x"/>
                                          </p:val>
                                        </p:tav>
                                        <p:tav tm="100000">
                                          <p:val>
                                            <p:strVal val="#ppt_x"/>
                                          </p:val>
                                        </p:tav>
                                      </p:tavLst>
                                    </p:anim>
                                    <p:anim calcmode="lin" valueType="num">
                                      <p:cBhvr>
                                        <p:cTn id="16" dur="500" fill="hold"/>
                                        <p:tgtEl>
                                          <p:spTgt spid="19458"/>
                                        </p:tgtEl>
                                        <p:attrNameLst>
                                          <p:attrName>ppt_y</p:attrName>
                                        </p:attrNameLst>
                                      </p:cBhvr>
                                      <p:tavLst>
                                        <p:tav tm="0">
                                          <p:val>
                                            <p:strVal val="#ppt_y-.1"/>
                                          </p:val>
                                        </p:tav>
                                        <p:tav tm="100000">
                                          <p:val>
                                            <p:strVal val="#ppt_y"/>
                                          </p:val>
                                        </p:tav>
                                      </p:tavLst>
                                    </p:anim>
                                  </p:childTnLst>
                                </p:cTn>
                              </p:par>
                            </p:childTnLst>
                          </p:cTn>
                        </p:par>
                        <p:par>
                          <p:cTn id="17" fill="hold">
                            <p:stCondLst>
                              <p:cond delay="500"/>
                            </p:stCondLst>
                            <p:childTnLst>
                              <p:par>
                                <p:cTn id="18" presetID="49" presetClass="entr" presetSubtype="0" decel="100000" fill="hold" grpId="0" nodeType="afterEffect" nodePh="1">
                                  <p:stCondLst>
                                    <p:cond delay="0"/>
                                  </p:stCondLst>
                                  <p:endCondLst>
                                    <p:cond evt="begin" delay="0">
                                      <p:tn val="18"/>
                                    </p:cond>
                                  </p:endCondLst>
                                  <p:childTnLst>
                                    <p:set>
                                      <p:cBhvr>
                                        <p:cTn id="19" dur="1" fill="hold">
                                          <p:stCondLst>
                                            <p:cond delay="0"/>
                                          </p:stCondLst>
                                        </p:cTn>
                                        <p:tgtEl>
                                          <p:spTgt spid="19461"/>
                                        </p:tgtEl>
                                        <p:attrNameLst>
                                          <p:attrName>style.visibility</p:attrName>
                                        </p:attrNameLst>
                                      </p:cBhvr>
                                      <p:to>
                                        <p:strVal val="visible"/>
                                      </p:to>
                                    </p:set>
                                    <p:anim calcmode="lin" valueType="num">
                                      <p:cBhvr>
                                        <p:cTn id="20" dur="500" fill="hold"/>
                                        <p:tgtEl>
                                          <p:spTgt spid="19461"/>
                                        </p:tgtEl>
                                        <p:attrNameLst>
                                          <p:attrName>ppt_w</p:attrName>
                                        </p:attrNameLst>
                                      </p:cBhvr>
                                      <p:tavLst>
                                        <p:tav tm="0">
                                          <p:val>
                                            <p:fltVal val="0"/>
                                          </p:val>
                                        </p:tav>
                                        <p:tav tm="100000">
                                          <p:val>
                                            <p:strVal val="#ppt_w"/>
                                          </p:val>
                                        </p:tav>
                                      </p:tavLst>
                                    </p:anim>
                                    <p:anim calcmode="lin" valueType="num">
                                      <p:cBhvr>
                                        <p:cTn id="21" dur="500" fill="hold"/>
                                        <p:tgtEl>
                                          <p:spTgt spid="19461"/>
                                        </p:tgtEl>
                                        <p:attrNameLst>
                                          <p:attrName>ppt_h</p:attrName>
                                        </p:attrNameLst>
                                      </p:cBhvr>
                                      <p:tavLst>
                                        <p:tav tm="0">
                                          <p:val>
                                            <p:fltVal val="0"/>
                                          </p:val>
                                        </p:tav>
                                        <p:tav tm="100000">
                                          <p:val>
                                            <p:strVal val="#ppt_h"/>
                                          </p:val>
                                        </p:tav>
                                      </p:tavLst>
                                    </p:anim>
                                    <p:anim calcmode="lin" valueType="num">
                                      <p:cBhvr>
                                        <p:cTn id="22" dur="500" fill="hold"/>
                                        <p:tgtEl>
                                          <p:spTgt spid="19461"/>
                                        </p:tgtEl>
                                        <p:attrNameLst>
                                          <p:attrName>style.rotation</p:attrName>
                                        </p:attrNameLst>
                                      </p:cBhvr>
                                      <p:tavLst>
                                        <p:tav tm="0">
                                          <p:val>
                                            <p:fltVal val="360"/>
                                          </p:val>
                                        </p:tav>
                                        <p:tav tm="100000">
                                          <p:val>
                                            <p:fltVal val="0"/>
                                          </p:val>
                                        </p:tav>
                                      </p:tavLst>
                                    </p:anim>
                                    <p:animEffect filter="fade">
                                      <p:cBhvr>
                                        <p:cTn id="23" dur="500"/>
                                        <p:tgtEl>
                                          <p:spTgt spid="19461"/>
                                        </p:tgtEl>
                                      </p:cBhvr>
                                    </p:animEffect>
                                  </p:childTnLst>
                                </p:cTn>
                              </p:par>
                            </p:childTnLst>
                          </p:cTn>
                        </p:par>
                        <p:par>
                          <p:cTn id="24" fill="hold">
                            <p:stCondLst>
                              <p:cond delay="1000"/>
                            </p:stCondLst>
                            <p:childTnLst>
                              <p:par>
                                <p:cTn id="25" presetID="22" presetClass="entr" presetSubtype="8" fill="hold" grpId="0" nodeType="afterEffect">
                                  <p:stCondLst>
                                    <p:cond delay="0"/>
                                  </p:stCondLst>
                                  <p:childTnLst>
                                    <p:set>
                                      <p:cBhvr>
                                        <p:cTn id="26" dur="1" fill="hold">
                                          <p:stCondLst>
                                            <p:cond delay="0"/>
                                          </p:stCondLst>
                                        </p:cTn>
                                        <p:tgtEl>
                                          <p:spTgt spid="19464"/>
                                        </p:tgtEl>
                                        <p:attrNameLst>
                                          <p:attrName>style.visibility</p:attrName>
                                        </p:attrNameLst>
                                      </p:cBhvr>
                                      <p:to>
                                        <p:strVal val="visible"/>
                                      </p:to>
                                    </p:set>
                                    <p:animEffect filter="wipe(left)">
                                      <p:cBhvr>
                                        <p:cTn id="27" dur="500"/>
                                        <p:tgtEl>
                                          <p:spTgt spid="19464"/>
                                        </p:tgtEl>
                                      </p:cBhvr>
                                    </p:animEffect>
                                  </p:childTnLst>
                                </p:cTn>
                              </p:par>
                            </p:childTnLst>
                          </p:cTn>
                        </p:par>
                        <p:par>
                          <p:cTn id="28" fill="hold">
                            <p:stCondLst>
                              <p:cond delay="1500"/>
                            </p:stCondLst>
                            <p:childTnLst>
                              <p:par>
                                <p:cTn id="29" presetID="47" presetClass="entr" presetSubtype="0" fill="hold" grpId="0" nodeType="afterEffect">
                                  <p:stCondLst>
                                    <p:cond delay="0"/>
                                  </p:stCondLst>
                                  <p:childTnLst>
                                    <p:set>
                                      <p:cBhvr>
                                        <p:cTn id="30" dur="1" fill="hold">
                                          <p:stCondLst>
                                            <p:cond delay="0"/>
                                          </p:stCondLst>
                                        </p:cTn>
                                        <p:tgtEl>
                                          <p:spTgt spid="19459"/>
                                        </p:tgtEl>
                                        <p:attrNameLst>
                                          <p:attrName>style.visibility</p:attrName>
                                        </p:attrNameLst>
                                      </p:cBhvr>
                                      <p:to>
                                        <p:strVal val="visible"/>
                                      </p:to>
                                    </p:set>
                                    <p:animEffect filter="fade">
                                      <p:cBhvr>
                                        <p:cTn id="31" dur="500"/>
                                        <p:tgtEl>
                                          <p:spTgt spid="19459"/>
                                        </p:tgtEl>
                                      </p:cBhvr>
                                    </p:animEffect>
                                    <p:anim calcmode="lin" valueType="num">
                                      <p:cBhvr>
                                        <p:cTn id="32" dur="500" fill="hold"/>
                                        <p:tgtEl>
                                          <p:spTgt spid="19459"/>
                                        </p:tgtEl>
                                        <p:attrNameLst>
                                          <p:attrName>ppt_x</p:attrName>
                                        </p:attrNameLst>
                                      </p:cBhvr>
                                      <p:tavLst>
                                        <p:tav tm="0">
                                          <p:val>
                                            <p:strVal val="#ppt_x"/>
                                          </p:val>
                                        </p:tav>
                                        <p:tav tm="100000">
                                          <p:val>
                                            <p:strVal val="#ppt_x"/>
                                          </p:val>
                                        </p:tav>
                                      </p:tavLst>
                                    </p:anim>
                                    <p:anim calcmode="lin" valueType="num">
                                      <p:cBhvr>
                                        <p:cTn id="33" dur="500" fill="hold"/>
                                        <p:tgtEl>
                                          <p:spTgt spid="19459"/>
                                        </p:tgtEl>
                                        <p:attrNameLst>
                                          <p:attrName>ppt_y</p:attrName>
                                        </p:attrNameLst>
                                      </p:cBhvr>
                                      <p:tavLst>
                                        <p:tav tm="0">
                                          <p:val>
                                            <p:strVal val="#ppt_y-.1"/>
                                          </p:val>
                                        </p:tav>
                                        <p:tav tm="100000">
                                          <p:val>
                                            <p:strVal val="#ppt_y"/>
                                          </p:val>
                                        </p:tav>
                                      </p:tavLst>
                                    </p:anim>
                                  </p:childTnLst>
                                </p:cTn>
                              </p:par>
                            </p:childTnLst>
                          </p:cTn>
                        </p:par>
                        <p:par>
                          <p:cTn id="34" fill="hold">
                            <p:stCondLst>
                              <p:cond delay="2000"/>
                            </p:stCondLst>
                            <p:childTnLst>
                              <p:par>
                                <p:cTn id="35" presetID="49" presetClass="entr" presetSubtype="0" decel="100000" fill="hold" grpId="0" nodeType="afterEffect" nodePh="1">
                                  <p:stCondLst>
                                    <p:cond delay="0"/>
                                  </p:stCondLst>
                                  <p:endCondLst>
                                    <p:cond evt="begin" delay="0">
                                      <p:tn val="35"/>
                                    </p:cond>
                                  </p:endCondLst>
                                  <p:childTnLst>
                                    <p:set>
                                      <p:cBhvr>
                                        <p:cTn id="36" dur="1" fill="hold">
                                          <p:stCondLst>
                                            <p:cond delay="0"/>
                                          </p:stCondLst>
                                        </p:cTn>
                                        <p:tgtEl>
                                          <p:spTgt spid="19462"/>
                                        </p:tgtEl>
                                        <p:attrNameLst>
                                          <p:attrName>style.visibility</p:attrName>
                                        </p:attrNameLst>
                                      </p:cBhvr>
                                      <p:to>
                                        <p:strVal val="visible"/>
                                      </p:to>
                                    </p:set>
                                    <p:anim calcmode="lin" valueType="num">
                                      <p:cBhvr>
                                        <p:cTn id="37" dur="500" fill="hold"/>
                                        <p:tgtEl>
                                          <p:spTgt spid="19462"/>
                                        </p:tgtEl>
                                        <p:attrNameLst>
                                          <p:attrName>ppt_w</p:attrName>
                                        </p:attrNameLst>
                                      </p:cBhvr>
                                      <p:tavLst>
                                        <p:tav tm="0">
                                          <p:val>
                                            <p:fltVal val="0"/>
                                          </p:val>
                                        </p:tav>
                                        <p:tav tm="100000">
                                          <p:val>
                                            <p:strVal val="#ppt_w"/>
                                          </p:val>
                                        </p:tav>
                                      </p:tavLst>
                                    </p:anim>
                                    <p:anim calcmode="lin" valueType="num">
                                      <p:cBhvr>
                                        <p:cTn id="38" dur="500" fill="hold"/>
                                        <p:tgtEl>
                                          <p:spTgt spid="19462"/>
                                        </p:tgtEl>
                                        <p:attrNameLst>
                                          <p:attrName>ppt_h</p:attrName>
                                        </p:attrNameLst>
                                      </p:cBhvr>
                                      <p:tavLst>
                                        <p:tav tm="0">
                                          <p:val>
                                            <p:fltVal val="0"/>
                                          </p:val>
                                        </p:tav>
                                        <p:tav tm="100000">
                                          <p:val>
                                            <p:strVal val="#ppt_h"/>
                                          </p:val>
                                        </p:tav>
                                      </p:tavLst>
                                    </p:anim>
                                    <p:anim calcmode="lin" valueType="num">
                                      <p:cBhvr>
                                        <p:cTn id="39" dur="500" fill="hold"/>
                                        <p:tgtEl>
                                          <p:spTgt spid="19462"/>
                                        </p:tgtEl>
                                        <p:attrNameLst>
                                          <p:attrName>style.rotation</p:attrName>
                                        </p:attrNameLst>
                                      </p:cBhvr>
                                      <p:tavLst>
                                        <p:tav tm="0">
                                          <p:val>
                                            <p:fltVal val="360"/>
                                          </p:val>
                                        </p:tav>
                                        <p:tav tm="100000">
                                          <p:val>
                                            <p:fltVal val="0"/>
                                          </p:val>
                                        </p:tav>
                                      </p:tavLst>
                                    </p:anim>
                                    <p:animEffect filter="fade">
                                      <p:cBhvr>
                                        <p:cTn id="40" dur="500"/>
                                        <p:tgtEl>
                                          <p:spTgt spid="19462"/>
                                        </p:tgtEl>
                                      </p:cBhvr>
                                    </p:animEffect>
                                  </p:childTnLst>
                                </p:cTn>
                              </p:par>
                            </p:childTnLst>
                          </p:cTn>
                        </p:par>
                        <p:par>
                          <p:cTn id="41" fill="hold">
                            <p:stCondLst>
                              <p:cond delay="2500"/>
                            </p:stCondLst>
                            <p:childTnLst>
                              <p:par>
                                <p:cTn id="42" presetID="42" presetClass="entr" presetSubtype="0" fill="hold" grpId="0" nodeType="afterEffect">
                                  <p:stCondLst>
                                    <p:cond delay="0"/>
                                  </p:stCondLst>
                                  <p:childTnLst>
                                    <p:set>
                                      <p:cBhvr>
                                        <p:cTn id="43" dur="1" fill="hold">
                                          <p:stCondLst>
                                            <p:cond delay="0"/>
                                          </p:stCondLst>
                                        </p:cTn>
                                        <p:tgtEl>
                                          <p:spTgt spid="19465"/>
                                        </p:tgtEl>
                                        <p:attrNameLst>
                                          <p:attrName>style.visibility</p:attrName>
                                        </p:attrNameLst>
                                      </p:cBhvr>
                                      <p:to>
                                        <p:strVal val="visible"/>
                                      </p:to>
                                    </p:set>
                                    <p:animEffect filter="fade">
                                      <p:cBhvr>
                                        <p:cTn id="44" dur="1000"/>
                                        <p:tgtEl>
                                          <p:spTgt spid="19465"/>
                                        </p:tgtEl>
                                      </p:cBhvr>
                                    </p:animEffect>
                                    <p:anim calcmode="lin" valueType="num">
                                      <p:cBhvr>
                                        <p:cTn id="45" dur="1000" fill="hold"/>
                                        <p:tgtEl>
                                          <p:spTgt spid="19465"/>
                                        </p:tgtEl>
                                        <p:attrNameLst>
                                          <p:attrName>ppt_x</p:attrName>
                                        </p:attrNameLst>
                                      </p:cBhvr>
                                      <p:tavLst>
                                        <p:tav tm="0">
                                          <p:val>
                                            <p:strVal val="#ppt_x"/>
                                          </p:val>
                                        </p:tav>
                                        <p:tav tm="100000">
                                          <p:val>
                                            <p:strVal val="#ppt_x"/>
                                          </p:val>
                                        </p:tav>
                                      </p:tavLst>
                                    </p:anim>
                                    <p:anim calcmode="lin" valueType="num">
                                      <p:cBhvr>
                                        <p:cTn id="46" dur="1000" fill="hold"/>
                                        <p:tgtEl>
                                          <p:spTgt spid="19465"/>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47" presetClass="entr" presetSubtype="0" fill="hold" grpId="0" nodeType="afterEffect">
                                  <p:stCondLst>
                                    <p:cond delay="0"/>
                                  </p:stCondLst>
                                  <p:childTnLst>
                                    <p:set>
                                      <p:cBhvr>
                                        <p:cTn id="49" dur="1" fill="hold">
                                          <p:stCondLst>
                                            <p:cond delay="0"/>
                                          </p:stCondLst>
                                        </p:cTn>
                                        <p:tgtEl>
                                          <p:spTgt spid="19460"/>
                                        </p:tgtEl>
                                        <p:attrNameLst>
                                          <p:attrName>style.visibility</p:attrName>
                                        </p:attrNameLst>
                                      </p:cBhvr>
                                      <p:to>
                                        <p:strVal val="visible"/>
                                      </p:to>
                                    </p:set>
                                    <p:animEffect filter="fade">
                                      <p:cBhvr>
                                        <p:cTn id="50" dur="500"/>
                                        <p:tgtEl>
                                          <p:spTgt spid="19460"/>
                                        </p:tgtEl>
                                      </p:cBhvr>
                                    </p:animEffect>
                                    <p:anim calcmode="lin" valueType="num">
                                      <p:cBhvr>
                                        <p:cTn id="51" dur="500" fill="hold"/>
                                        <p:tgtEl>
                                          <p:spTgt spid="19460"/>
                                        </p:tgtEl>
                                        <p:attrNameLst>
                                          <p:attrName>ppt_x</p:attrName>
                                        </p:attrNameLst>
                                      </p:cBhvr>
                                      <p:tavLst>
                                        <p:tav tm="0">
                                          <p:val>
                                            <p:strVal val="#ppt_x"/>
                                          </p:val>
                                        </p:tav>
                                        <p:tav tm="100000">
                                          <p:val>
                                            <p:strVal val="#ppt_x"/>
                                          </p:val>
                                        </p:tav>
                                      </p:tavLst>
                                    </p:anim>
                                    <p:anim calcmode="lin" valueType="num">
                                      <p:cBhvr>
                                        <p:cTn id="52" dur="500" fill="hold"/>
                                        <p:tgtEl>
                                          <p:spTgt spid="19460"/>
                                        </p:tgtEl>
                                        <p:attrNameLst>
                                          <p:attrName>ppt_y</p:attrName>
                                        </p:attrNameLst>
                                      </p:cBhvr>
                                      <p:tavLst>
                                        <p:tav tm="0">
                                          <p:val>
                                            <p:strVal val="#ppt_y-.1"/>
                                          </p:val>
                                        </p:tav>
                                        <p:tav tm="100000">
                                          <p:val>
                                            <p:strVal val="#ppt_y"/>
                                          </p:val>
                                        </p:tav>
                                      </p:tavLst>
                                    </p:anim>
                                  </p:childTnLst>
                                </p:cTn>
                              </p:par>
                            </p:childTnLst>
                          </p:cTn>
                        </p:par>
                        <p:par>
                          <p:cTn id="53" fill="hold">
                            <p:stCondLst>
                              <p:cond delay="4000"/>
                            </p:stCondLst>
                            <p:childTnLst>
                              <p:par>
                                <p:cTn id="54" presetID="49" presetClass="entr" presetSubtype="0" decel="100000" fill="hold" grpId="0" nodeType="afterEffect" nodePh="1">
                                  <p:stCondLst>
                                    <p:cond delay="0"/>
                                  </p:stCondLst>
                                  <p:endCondLst>
                                    <p:cond evt="begin" delay="0">
                                      <p:tn val="54"/>
                                    </p:cond>
                                  </p:endCondLst>
                                  <p:childTnLst>
                                    <p:set>
                                      <p:cBhvr>
                                        <p:cTn id="55" dur="1" fill="hold">
                                          <p:stCondLst>
                                            <p:cond delay="0"/>
                                          </p:stCondLst>
                                        </p:cTn>
                                        <p:tgtEl>
                                          <p:spTgt spid="19463"/>
                                        </p:tgtEl>
                                        <p:attrNameLst>
                                          <p:attrName>style.visibility</p:attrName>
                                        </p:attrNameLst>
                                      </p:cBhvr>
                                      <p:to>
                                        <p:strVal val="visible"/>
                                      </p:to>
                                    </p:set>
                                    <p:anim calcmode="lin" valueType="num">
                                      <p:cBhvr>
                                        <p:cTn id="56" dur="500" fill="hold"/>
                                        <p:tgtEl>
                                          <p:spTgt spid="19463"/>
                                        </p:tgtEl>
                                        <p:attrNameLst>
                                          <p:attrName>ppt_w</p:attrName>
                                        </p:attrNameLst>
                                      </p:cBhvr>
                                      <p:tavLst>
                                        <p:tav tm="0">
                                          <p:val>
                                            <p:fltVal val="0"/>
                                          </p:val>
                                        </p:tav>
                                        <p:tav tm="100000">
                                          <p:val>
                                            <p:strVal val="#ppt_w"/>
                                          </p:val>
                                        </p:tav>
                                      </p:tavLst>
                                    </p:anim>
                                    <p:anim calcmode="lin" valueType="num">
                                      <p:cBhvr>
                                        <p:cTn id="57" dur="500" fill="hold"/>
                                        <p:tgtEl>
                                          <p:spTgt spid="19463"/>
                                        </p:tgtEl>
                                        <p:attrNameLst>
                                          <p:attrName>ppt_h</p:attrName>
                                        </p:attrNameLst>
                                      </p:cBhvr>
                                      <p:tavLst>
                                        <p:tav tm="0">
                                          <p:val>
                                            <p:fltVal val="0"/>
                                          </p:val>
                                        </p:tav>
                                        <p:tav tm="100000">
                                          <p:val>
                                            <p:strVal val="#ppt_h"/>
                                          </p:val>
                                        </p:tav>
                                      </p:tavLst>
                                    </p:anim>
                                    <p:anim calcmode="lin" valueType="num">
                                      <p:cBhvr>
                                        <p:cTn id="58" dur="500" fill="hold"/>
                                        <p:tgtEl>
                                          <p:spTgt spid="19463"/>
                                        </p:tgtEl>
                                        <p:attrNameLst>
                                          <p:attrName>style.rotation</p:attrName>
                                        </p:attrNameLst>
                                      </p:cBhvr>
                                      <p:tavLst>
                                        <p:tav tm="0">
                                          <p:val>
                                            <p:fltVal val="360"/>
                                          </p:val>
                                        </p:tav>
                                        <p:tav tm="100000">
                                          <p:val>
                                            <p:fltVal val="0"/>
                                          </p:val>
                                        </p:tav>
                                      </p:tavLst>
                                    </p:anim>
                                    <p:animEffect filter="fade">
                                      <p:cBhvr>
                                        <p:cTn id="59" dur="500"/>
                                        <p:tgtEl>
                                          <p:spTgt spid="19463"/>
                                        </p:tgtEl>
                                      </p:cBhvr>
                                    </p:animEffect>
                                  </p:childTnLst>
                                </p:cTn>
                              </p:par>
                            </p:childTnLst>
                          </p:cTn>
                        </p:par>
                        <p:par>
                          <p:cTn id="60" fill="hold">
                            <p:stCondLst>
                              <p:cond delay="4500"/>
                            </p:stCondLst>
                            <p:childTnLst>
                              <p:par>
                                <p:cTn id="61" presetID="12" presetClass="entr" presetSubtype="2" fill="hold" grpId="0" nodeType="afterEffect">
                                  <p:stCondLst>
                                    <p:cond delay="0"/>
                                  </p:stCondLst>
                                  <p:childTnLst>
                                    <p:set>
                                      <p:cBhvr>
                                        <p:cTn id="62" dur="1" fill="hold">
                                          <p:stCondLst>
                                            <p:cond delay="0"/>
                                          </p:stCondLst>
                                        </p:cTn>
                                        <p:tgtEl>
                                          <p:spTgt spid="19466"/>
                                        </p:tgtEl>
                                        <p:attrNameLst>
                                          <p:attrName>style.visibility</p:attrName>
                                        </p:attrNameLst>
                                      </p:cBhvr>
                                      <p:to>
                                        <p:strVal val="visible"/>
                                      </p:to>
                                    </p:set>
                                    <p:animEffect filter="slide(fromRight)">
                                      <p:cBhvr>
                                        <p:cTn id="63" dur="500"/>
                                        <p:tgtEl>
                                          <p:spTgt spid="194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nimBg="1"/>
      <p:bldP spid="19459" grpId="0" animBg="1"/>
      <p:bldP spid="19460" grpId="0" animBg="1"/>
      <p:bldP spid="19461" grpId="0" animBg="1"/>
      <p:bldP spid="19462" grpId="0" animBg="1"/>
      <p:bldP spid="19463" grpId="0" animBg="1"/>
      <p:bldP spid="19464" grpId="0" bldLvl="0"/>
      <p:bldP spid="19465" grpId="0" bldLvl="0"/>
      <p:bldP spid="19466" grpId="0" bldLvl="0"/>
      <p:bldP spid="19467" grpId="0" bldLvl="0"/>
    </p:bldLst>
  </p:timing>
</p:sld>
</file>

<file path=ppt/slides/slide12.xml><?xml version="1.0" encoding="utf-8"?>
<p:sld xmlns:a14="http://schemas.microsoft.com/office/drawing/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57"/>
          <p:cNvSpPr>
            <a:spLocks noChangeArrowheads="1"/>
          </p:cNvSpPr>
          <p:nvPr/>
        </p:nvSpPr>
        <p:spPr bwMode="auto">
          <a:xfrm>
            <a:off x="838200" y="171450"/>
            <a:ext cx="3527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sz="2400" b="1">
                <a:solidFill>
                  <a:srgbClr val="000000"/>
                </a:solidFill>
                <a:latin typeface="Times New Roman" panose="02020603050405020304" pitchFamily="18" charset="0"/>
                <a:sym typeface="Times New Roman" panose="02020603050405020304" pitchFamily="18" charset="0"/>
              </a:rPr>
              <a:t>在此处输入标题内容</a:t>
            </a:r>
            <a:endParaRPr lang="zh-CN" altLang="en-US" sz="1800">
              <a:solidFill>
                <a:srgbClr val="A50021"/>
              </a:solidFill>
              <a:latin typeface="Verdana" panose="020B0604030504040204" pitchFamily="34" charset="0"/>
              <a:sym typeface="Verdana" panose="020B0604030504040204" pitchFamily="34" charset="0"/>
            </a:endParaRPr>
          </a:p>
        </p:txBody>
      </p:sp>
      <p:sp>
        <p:nvSpPr>
          <p:cNvPr id="8199" name="AutoShape 7"/>
          <p:cNvSpPr>
            <a:spLocks noChangeArrowheads="1"/>
          </p:cNvSpPr>
          <p:nvPr/>
        </p:nvSpPr>
        <p:spPr bwMode="auto">
          <a:xfrm>
            <a:off x="836613" y="2365375"/>
            <a:ext cx="5916612" cy="809625"/>
          </a:xfrm>
          <a:prstGeom prst="homePlate">
            <a:avLst>
              <a:gd name="adj" fmla="val 39990"/>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marL="357505" indent="-357505"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lnSpc>
                <a:spcPct val="120000"/>
              </a:lnSpc>
            </a:pPr>
            <a:endParaRPr lang="zh-CN" altLang="en-US" sz="1200">
              <a:solidFill>
                <a:srgbClr val="646464"/>
              </a:solidFill>
              <a:ea typeface="微软雅黑" panose="020B0503020204020204" pitchFamily="34" charset="-122"/>
              <a:sym typeface="Arial" panose="020B0604020202020204" pitchFamily="34" charset="0"/>
            </a:endParaRPr>
          </a:p>
        </p:txBody>
      </p:sp>
      <p:sp>
        <p:nvSpPr>
          <p:cNvPr id="8200" name="AutoShape 8"/>
          <p:cNvSpPr>
            <a:spLocks noChangeArrowheads="1"/>
          </p:cNvSpPr>
          <p:nvPr/>
        </p:nvSpPr>
        <p:spPr bwMode="auto">
          <a:xfrm>
            <a:off x="4840288" y="2354263"/>
            <a:ext cx="503237" cy="828675"/>
          </a:xfrm>
          <a:prstGeom prst="chevron">
            <a:avLst>
              <a:gd name="adj" fmla="val 55463"/>
            </a:avLst>
          </a:prstGeom>
          <a:solidFill>
            <a:srgbClr val="FF6699"/>
          </a:solidFill>
          <a:ln w="9525">
            <a:solidFill>
              <a:srgbClr val="FFFFFF"/>
            </a:solidFill>
            <a:miter lim="800000"/>
          </a:ln>
        </p:spPr>
        <p:txBody>
          <a:bodyPr wrap="none"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endParaRPr lang="zh-CN" altLang="en-US" sz="1800">
              <a:solidFill>
                <a:srgbClr val="000000"/>
              </a:solidFill>
              <a:ea typeface="微软雅黑" panose="020B0503020204020204" pitchFamily="34" charset="-122"/>
              <a:sym typeface="Arial" panose="020B0604020202020204" pitchFamily="34" charset="0"/>
            </a:endParaRPr>
          </a:p>
        </p:txBody>
      </p:sp>
      <p:sp>
        <p:nvSpPr>
          <p:cNvPr id="8201" name="AutoShape 8"/>
          <p:cNvSpPr>
            <a:spLocks noChangeArrowheads="1"/>
          </p:cNvSpPr>
          <p:nvPr/>
        </p:nvSpPr>
        <p:spPr bwMode="auto">
          <a:xfrm>
            <a:off x="3260725" y="2354263"/>
            <a:ext cx="501650" cy="828675"/>
          </a:xfrm>
          <a:prstGeom prst="chevron">
            <a:avLst>
              <a:gd name="adj" fmla="val 55463"/>
            </a:avLst>
          </a:prstGeom>
          <a:solidFill>
            <a:srgbClr val="FF6699"/>
          </a:solidFill>
          <a:ln w="9525">
            <a:solidFill>
              <a:srgbClr val="FFFFFF"/>
            </a:solidFill>
            <a:miter lim="800000"/>
          </a:ln>
        </p:spPr>
        <p:txBody>
          <a:bodyPr wrap="none"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endParaRPr lang="zh-CN" altLang="en-US" sz="1800">
              <a:solidFill>
                <a:srgbClr val="000000"/>
              </a:solidFill>
              <a:ea typeface="微软雅黑" panose="020B0503020204020204" pitchFamily="34" charset="-122"/>
              <a:sym typeface="Arial" panose="020B0604020202020204" pitchFamily="34" charset="0"/>
            </a:endParaRPr>
          </a:p>
        </p:txBody>
      </p:sp>
      <p:sp>
        <p:nvSpPr>
          <p:cNvPr id="8202" name="AutoShape 8"/>
          <p:cNvSpPr>
            <a:spLocks noChangeArrowheads="1"/>
          </p:cNvSpPr>
          <p:nvPr/>
        </p:nvSpPr>
        <p:spPr bwMode="auto">
          <a:xfrm>
            <a:off x="1679575" y="2354263"/>
            <a:ext cx="503238" cy="828675"/>
          </a:xfrm>
          <a:prstGeom prst="chevron">
            <a:avLst>
              <a:gd name="adj" fmla="val 55463"/>
            </a:avLst>
          </a:prstGeom>
          <a:solidFill>
            <a:srgbClr val="FF6699"/>
          </a:solidFill>
          <a:ln w="9525">
            <a:solidFill>
              <a:srgbClr val="FFFFFF"/>
            </a:solidFill>
            <a:miter lim="800000"/>
          </a:ln>
        </p:spPr>
        <p:txBody>
          <a:bodyPr wrap="none"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endParaRPr lang="zh-CN" altLang="en-US" sz="1800">
              <a:solidFill>
                <a:srgbClr val="000000"/>
              </a:solidFill>
              <a:ea typeface="微软雅黑" panose="020B0503020204020204" pitchFamily="34" charset="-122"/>
              <a:sym typeface="Arial" panose="020B0604020202020204" pitchFamily="34" charset="0"/>
            </a:endParaRPr>
          </a:p>
        </p:txBody>
      </p:sp>
      <p:sp>
        <p:nvSpPr>
          <p:cNvPr id="8203" name="AutoShape 8"/>
          <p:cNvSpPr>
            <a:spLocks noChangeArrowheads="1"/>
          </p:cNvSpPr>
          <p:nvPr/>
        </p:nvSpPr>
        <p:spPr bwMode="auto">
          <a:xfrm>
            <a:off x="6421438" y="2354263"/>
            <a:ext cx="501650" cy="828675"/>
          </a:xfrm>
          <a:prstGeom prst="chevron">
            <a:avLst>
              <a:gd name="adj" fmla="val 55463"/>
            </a:avLst>
          </a:prstGeom>
          <a:solidFill>
            <a:srgbClr val="FF6699"/>
          </a:solidFill>
          <a:ln w="9525">
            <a:solidFill>
              <a:srgbClr val="FFFFFF"/>
            </a:solidFill>
            <a:miter lim="800000"/>
          </a:ln>
        </p:spPr>
        <p:txBody>
          <a:bodyPr wrap="none"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endParaRPr lang="zh-CN" altLang="en-US" sz="1800">
              <a:solidFill>
                <a:srgbClr val="000000"/>
              </a:solidFill>
              <a:ea typeface="微软雅黑" panose="020B0503020204020204" pitchFamily="34" charset="-122"/>
              <a:sym typeface="Arial" panose="020B0604020202020204" pitchFamily="34" charset="0"/>
            </a:endParaRPr>
          </a:p>
        </p:txBody>
      </p:sp>
      <p:sp>
        <p:nvSpPr>
          <p:cNvPr id="8204" name="TextBox 9"/>
          <p:cNvSpPr>
            <a:spLocks noChangeArrowheads="1"/>
          </p:cNvSpPr>
          <p:nvPr/>
        </p:nvSpPr>
        <p:spPr bwMode="auto">
          <a:xfrm>
            <a:off x="852488" y="2606675"/>
            <a:ext cx="62166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r>
              <a:rPr lang="en-US" altLang="zh-CN" sz="1800" i="1">
                <a:solidFill>
                  <a:srgbClr val="646464"/>
                </a:solidFill>
                <a:latin typeface="Impact" panose="020B0806030902050204" pitchFamily="34" charset="0"/>
                <a:ea typeface="微软雅黑" panose="020B0503020204020204" pitchFamily="34" charset="-122"/>
                <a:sym typeface="Impact" panose="020B0806030902050204" pitchFamily="34" charset="0"/>
              </a:rPr>
              <a:t>201</a:t>
            </a:r>
            <a:r>
              <a:rPr lang="en-US" sz="1800" i="1">
                <a:solidFill>
                  <a:srgbClr val="646464"/>
                </a:solidFill>
                <a:latin typeface="Impact" panose="020B0806030902050204" pitchFamily="34" charset="0"/>
                <a:ea typeface="微软雅黑" panose="020B0503020204020204" pitchFamily="34" charset="-122"/>
                <a:sym typeface="Impact" panose="020B0806030902050204" pitchFamily="34" charset="0"/>
              </a:rPr>
              <a:t>4</a:t>
            </a:r>
            <a:endParaRPr lang="en-US" sz="1800" i="1">
              <a:solidFill>
                <a:srgbClr val="646464"/>
              </a:solidFill>
              <a:latin typeface="Impact" panose="020B0806030902050204" pitchFamily="34" charset="0"/>
              <a:ea typeface="微软雅黑" panose="020B0503020204020204" pitchFamily="34" charset="-122"/>
              <a:sym typeface="Impact" panose="020B0806030902050204" pitchFamily="34" charset="0"/>
            </a:endParaRPr>
          </a:p>
        </p:txBody>
      </p:sp>
      <p:sp>
        <p:nvSpPr>
          <p:cNvPr id="8205" name="TextBox 10"/>
          <p:cNvSpPr>
            <a:spLocks noChangeArrowheads="1"/>
          </p:cNvSpPr>
          <p:nvPr/>
        </p:nvSpPr>
        <p:spPr bwMode="auto">
          <a:xfrm>
            <a:off x="2433638" y="2606675"/>
            <a:ext cx="62992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r>
              <a:rPr lang="en-US" altLang="zh-CN" sz="1800" i="1">
                <a:solidFill>
                  <a:srgbClr val="646464"/>
                </a:solidFill>
                <a:latin typeface="Impact" panose="020B0806030902050204" pitchFamily="34" charset="0"/>
                <a:ea typeface="微软雅黑" panose="020B0503020204020204" pitchFamily="34" charset="-122"/>
                <a:sym typeface="Impact" panose="020B0806030902050204" pitchFamily="34" charset="0"/>
              </a:rPr>
              <a:t>201</a:t>
            </a:r>
            <a:r>
              <a:rPr lang="en-US" sz="1800" i="1">
                <a:solidFill>
                  <a:srgbClr val="646464"/>
                </a:solidFill>
                <a:latin typeface="Impact" panose="020B0806030902050204" pitchFamily="34" charset="0"/>
                <a:ea typeface="微软雅黑" panose="020B0503020204020204" pitchFamily="34" charset="-122"/>
                <a:sym typeface="Impact" panose="020B0806030902050204" pitchFamily="34" charset="0"/>
              </a:rPr>
              <a:t>5</a:t>
            </a:r>
            <a:endParaRPr lang="en-US" sz="1800" i="1">
              <a:solidFill>
                <a:srgbClr val="646464"/>
              </a:solidFill>
              <a:latin typeface="Impact" panose="020B0806030902050204" pitchFamily="34" charset="0"/>
              <a:ea typeface="微软雅黑" panose="020B0503020204020204" pitchFamily="34" charset="-122"/>
              <a:sym typeface="Impact" panose="020B0806030902050204" pitchFamily="34" charset="0"/>
            </a:endParaRPr>
          </a:p>
        </p:txBody>
      </p:sp>
      <p:sp>
        <p:nvSpPr>
          <p:cNvPr id="8206" name="TextBox 11"/>
          <p:cNvSpPr>
            <a:spLocks noChangeArrowheads="1"/>
          </p:cNvSpPr>
          <p:nvPr/>
        </p:nvSpPr>
        <p:spPr bwMode="auto">
          <a:xfrm>
            <a:off x="4013200" y="2606675"/>
            <a:ext cx="63119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r>
              <a:rPr lang="en-US" altLang="zh-CN" sz="1800" i="1">
                <a:solidFill>
                  <a:srgbClr val="646464"/>
                </a:solidFill>
                <a:latin typeface="Impact" panose="020B0806030902050204" pitchFamily="34" charset="0"/>
                <a:ea typeface="微软雅黑" panose="020B0503020204020204" pitchFamily="34" charset="-122"/>
                <a:sym typeface="Impact" panose="020B0806030902050204" pitchFamily="34" charset="0"/>
              </a:rPr>
              <a:t>2016</a:t>
            </a:r>
            <a:endParaRPr lang="zh-CN" altLang="en-US" sz="1800" i="1">
              <a:solidFill>
                <a:srgbClr val="646464"/>
              </a:solidFill>
              <a:latin typeface="Impact" panose="020B0806030902050204" pitchFamily="34" charset="0"/>
              <a:ea typeface="微软雅黑" panose="020B0503020204020204" pitchFamily="34" charset="-122"/>
              <a:sym typeface="Impact" panose="020B0806030902050204" pitchFamily="34" charset="0"/>
            </a:endParaRPr>
          </a:p>
        </p:txBody>
      </p:sp>
      <p:sp>
        <p:nvSpPr>
          <p:cNvPr id="8207" name="TextBox 12"/>
          <p:cNvSpPr>
            <a:spLocks noChangeArrowheads="1"/>
          </p:cNvSpPr>
          <p:nvPr/>
        </p:nvSpPr>
        <p:spPr bwMode="auto">
          <a:xfrm>
            <a:off x="5592763" y="2606675"/>
            <a:ext cx="5969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r>
              <a:rPr lang="en-US" altLang="zh-CN" sz="1800" i="1">
                <a:solidFill>
                  <a:srgbClr val="646464"/>
                </a:solidFill>
                <a:latin typeface="Impact" panose="020B0806030902050204" pitchFamily="34" charset="0"/>
                <a:ea typeface="微软雅黑" panose="020B0503020204020204" pitchFamily="34" charset="-122"/>
                <a:sym typeface="Impact" panose="020B0806030902050204" pitchFamily="34" charset="0"/>
              </a:rPr>
              <a:t>201</a:t>
            </a:r>
            <a:r>
              <a:rPr lang="en-US" sz="1800" i="1">
                <a:solidFill>
                  <a:srgbClr val="646464"/>
                </a:solidFill>
                <a:latin typeface="Impact" panose="020B0806030902050204" pitchFamily="34" charset="0"/>
                <a:ea typeface="微软雅黑" panose="020B0503020204020204" pitchFamily="34" charset="-122"/>
                <a:sym typeface="Impact" panose="020B0806030902050204" pitchFamily="34" charset="0"/>
              </a:rPr>
              <a:t>7</a:t>
            </a:r>
            <a:endParaRPr lang="en-US" sz="1800" i="1">
              <a:solidFill>
                <a:srgbClr val="646464"/>
              </a:solidFill>
              <a:latin typeface="Impact" panose="020B0806030902050204" pitchFamily="34" charset="0"/>
              <a:ea typeface="微软雅黑" panose="020B0503020204020204" pitchFamily="34" charset="-122"/>
              <a:sym typeface="Impact" panose="020B0806030902050204" pitchFamily="34" charset="0"/>
            </a:endParaRPr>
          </a:p>
        </p:txBody>
      </p:sp>
      <p:grpSp>
        <p:nvGrpSpPr>
          <p:cNvPr id="8208" name="组合 13"/>
          <p:cNvGrpSpPr/>
          <p:nvPr/>
        </p:nvGrpSpPr>
        <p:grpSpPr bwMode="auto">
          <a:xfrm>
            <a:off x="1085850" y="3040063"/>
            <a:ext cx="2419350" cy="1417637"/>
            <a:chOff x="0" y="0"/>
            <a:chExt cx="1925931" cy="1602874"/>
          </a:xfrm>
        </p:grpSpPr>
        <p:sp>
          <p:nvSpPr>
            <p:cNvPr id="25628" name="直接连接符 23"/>
            <p:cNvSpPr>
              <a:spLocks noChangeShapeType="1"/>
            </p:cNvSpPr>
            <p:nvPr/>
          </p:nvSpPr>
          <p:spPr bwMode="auto">
            <a:xfrm>
              <a:off x="0" y="0"/>
              <a:ext cx="1" cy="1358533"/>
            </a:xfrm>
            <a:prstGeom prst="line">
              <a:avLst/>
            </a:prstGeom>
            <a:noFill/>
            <a:ln w="9525">
              <a:solidFill>
                <a:srgbClr val="888888"/>
              </a:solidFill>
              <a:bevel/>
              <a:headEnd type="oval" w="med" len="med"/>
              <a:tailEnd type="oval" w="med" len="med"/>
            </a:ln>
            <a:extLst>
              <a:ext uri="{909E8E84-426E-40DD-AFC4-6F175D3DCCD1}">
                <a14:hiddenFill xmlns:a14="http://schemas.microsoft.com/office/drawing/2010/main">
                  <a:noFill/>
                </a14:hiddenFill>
              </a:ext>
            </a:extLst>
          </p:spPr>
          <p:txBody>
            <a:bodyPr/>
            <a:lstStyle/>
            <a:p>
              <a:endParaRPr lang="zh-CN" altLang="en-US"/>
            </a:p>
          </p:txBody>
        </p:sp>
        <p:sp>
          <p:nvSpPr>
            <p:cNvPr id="25629" name="TextBox 24"/>
            <p:cNvSpPr>
              <a:spLocks noChangeArrowheads="1"/>
            </p:cNvSpPr>
            <p:nvPr/>
          </p:nvSpPr>
          <p:spPr bwMode="auto">
            <a:xfrm>
              <a:off x="0" y="411039"/>
              <a:ext cx="1925931" cy="11918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lnSpc>
                  <a:spcPct val="150000"/>
                </a:lnSpc>
              </a:pPr>
              <a:r>
                <a:rPr lang="zh-CN" altLang="en-US" sz="1800" b="1">
                  <a:solidFill>
                    <a:srgbClr val="646464"/>
                  </a:solidFill>
                  <a:latin typeface="Verdana" panose="020B0604030504040204" pitchFamily="34" charset="0"/>
                  <a:ea typeface="微软雅黑" panose="020B0503020204020204" pitchFamily="34" charset="-122"/>
                  <a:sym typeface="Verdana" panose="020B0604030504040204" pitchFamily="34" charset="0"/>
                </a:rPr>
                <a:t>此处添加标题</a:t>
              </a:r>
              <a:endParaRPr lang="en-US" altLang="zh-CN" sz="1800" b="1">
                <a:solidFill>
                  <a:srgbClr val="646464"/>
                </a:solidFill>
                <a:latin typeface="Verdana" panose="020B0604030504040204" pitchFamily="34" charset="0"/>
                <a:ea typeface="微软雅黑" panose="020B0503020204020204" pitchFamily="34" charset="-122"/>
                <a:sym typeface="Verdana" panose="020B0604030504040204" pitchFamily="34" charset="0"/>
              </a:endParaRPr>
            </a:p>
            <a:p>
              <a:pPr eaLnBrk="1" fontAlgn="base" hangingPunct="1">
                <a:lnSpc>
                  <a:spcPct val="150000"/>
                </a:lnSpc>
              </a:pPr>
              <a:r>
                <a:rPr lang="zh-CN" altLang="en-US" sz="1200">
                  <a:solidFill>
                    <a:srgbClr val="646464"/>
                  </a:solidFill>
                  <a:latin typeface="Verdana" panose="020B0604030504040204" pitchFamily="34" charset="0"/>
                  <a:ea typeface="微软雅黑" panose="020B0503020204020204" pitchFamily="34" charset="-122"/>
                  <a:sym typeface="Verdana" panose="020B0604030504040204" pitchFamily="34" charset="0"/>
                </a:rPr>
                <a:t>点击此处添加段落文本</a:t>
              </a:r>
              <a:endParaRPr lang="zh-CN" altLang="en-US" sz="1200">
                <a:solidFill>
                  <a:srgbClr val="646464"/>
                </a:solidFill>
                <a:latin typeface="Verdana" panose="020B0604030504040204" pitchFamily="34" charset="0"/>
                <a:ea typeface="微软雅黑" panose="020B0503020204020204" pitchFamily="34" charset="-122"/>
                <a:sym typeface="Verdana" panose="020B0604030504040204" pitchFamily="34" charset="0"/>
              </a:endParaRPr>
            </a:p>
            <a:p>
              <a:pPr eaLnBrk="1" fontAlgn="base" hangingPunct="1">
                <a:lnSpc>
                  <a:spcPct val="150000"/>
                </a:lnSpc>
              </a:pPr>
              <a:r>
                <a:rPr lang="zh-CN" altLang="en-US" sz="1200">
                  <a:solidFill>
                    <a:srgbClr val="646464"/>
                  </a:solidFill>
                  <a:latin typeface="Verdana" panose="020B0604030504040204" pitchFamily="34" charset="0"/>
                  <a:ea typeface="微软雅黑" panose="020B0503020204020204" pitchFamily="34" charset="-122"/>
                  <a:sym typeface="Verdana" panose="020B0604030504040204" pitchFamily="34" charset="0"/>
                </a:rPr>
                <a:t>点击此处添加段落文本</a:t>
              </a:r>
              <a:endParaRPr lang="zh-CN" altLang="en-US">
                <a:latin typeface="微软雅黑" panose="020B0503020204020204" pitchFamily="34" charset="-122"/>
                <a:ea typeface="微软雅黑" panose="020B0503020204020204" pitchFamily="34" charset="-122"/>
              </a:endParaRPr>
            </a:p>
          </p:txBody>
        </p:sp>
      </p:grpSp>
      <p:grpSp>
        <p:nvGrpSpPr>
          <p:cNvPr id="8211" name="组合 14"/>
          <p:cNvGrpSpPr/>
          <p:nvPr/>
        </p:nvGrpSpPr>
        <p:grpSpPr bwMode="auto">
          <a:xfrm>
            <a:off x="2667000" y="1211263"/>
            <a:ext cx="2286000" cy="1330325"/>
            <a:chOff x="0" y="0"/>
            <a:chExt cx="1925931" cy="1502549"/>
          </a:xfrm>
        </p:grpSpPr>
        <p:sp>
          <p:nvSpPr>
            <p:cNvPr id="25626" name="直接连接符 21"/>
            <p:cNvSpPr>
              <a:spLocks noChangeShapeType="1"/>
            </p:cNvSpPr>
            <p:nvPr/>
          </p:nvSpPr>
          <p:spPr bwMode="auto">
            <a:xfrm>
              <a:off x="0" y="144016"/>
              <a:ext cx="1" cy="1358533"/>
            </a:xfrm>
            <a:prstGeom prst="line">
              <a:avLst/>
            </a:prstGeom>
            <a:noFill/>
            <a:ln w="9525">
              <a:solidFill>
                <a:srgbClr val="888888"/>
              </a:solidFill>
              <a:bevel/>
              <a:headEnd type="oval" w="med" len="med"/>
              <a:tailEnd type="oval" w="med" len="med"/>
            </a:ln>
            <a:extLst>
              <a:ext uri="{909E8E84-426E-40DD-AFC4-6F175D3DCCD1}">
                <a14:hiddenFill xmlns:a14="http://schemas.microsoft.com/office/drawing/2010/main">
                  <a:noFill/>
                </a14:hiddenFill>
              </a:ext>
            </a:extLst>
          </p:spPr>
          <p:txBody>
            <a:bodyPr/>
            <a:lstStyle/>
            <a:p>
              <a:endParaRPr lang="zh-CN" altLang="en-US"/>
            </a:p>
          </p:txBody>
        </p:sp>
        <p:sp>
          <p:nvSpPr>
            <p:cNvPr id="25627" name="TextBox 22"/>
            <p:cNvSpPr>
              <a:spLocks noChangeArrowheads="1"/>
            </p:cNvSpPr>
            <p:nvPr/>
          </p:nvSpPr>
          <p:spPr bwMode="auto">
            <a:xfrm>
              <a:off x="0" y="0"/>
              <a:ext cx="1925931" cy="119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lnSpc>
                  <a:spcPct val="150000"/>
                </a:lnSpc>
              </a:pPr>
              <a:r>
                <a:rPr lang="zh-CN" altLang="en-US" sz="1800" b="1">
                  <a:solidFill>
                    <a:srgbClr val="646464"/>
                  </a:solidFill>
                  <a:latin typeface="Verdana" panose="020B0604030504040204" pitchFamily="34" charset="0"/>
                  <a:ea typeface="微软雅黑" panose="020B0503020204020204" pitchFamily="34" charset="-122"/>
                  <a:sym typeface="Verdana" panose="020B0604030504040204" pitchFamily="34" charset="0"/>
                </a:rPr>
                <a:t>此处添加标题</a:t>
              </a:r>
              <a:endParaRPr lang="en-US" altLang="zh-CN" sz="1800" b="1">
                <a:solidFill>
                  <a:srgbClr val="646464"/>
                </a:solidFill>
                <a:latin typeface="Verdana" panose="020B0604030504040204" pitchFamily="34" charset="0"/>
                <a:ea typeface="微软雅黑" panose="020B0503020204020204" pitchFamily="34" charset="-122"/>
                <a:sym typeface="Verdana" panose="020B0604030504040204" pitchFamily="34" charset="0"/>
              </a:endParaRPr>
            </a:p>
            <a:p>
              <a:pPr eaLnBrk="1" fontAlgn="base" hangingPunct="1">
                <a:lnSpc>
                  <a:spcPct val="150000"/>
                </a:lnSpc>
              </a:pPr>
              <a:r>
                <a:rPr lang="zh-CN" altLang="en-US" sz="1200">
                  <a:solidFill>
                    <a:srgbClr val="646464"/>
                  </a:solidFill>
                  <a:latin typeface="Verdana" panose="020B0604030504040204" pitchFamily="34" charset="0"/>
                  <a:ea typeface="微软雅黑" panose="020B0503020204020204" pitchFamily="34" charset="-122"/>
                  <a:sym typeface="Verdana" panose="020B0604030504040204" pitchFamily="34" charset="0"/>
                </a:rPr>
                <a:t>点击此处添加段落文本</a:t>
              </a:r>
              <a:endParaRPr lang="zh-CN" altLang="en-US" sz="1200">
                <a:solidFill>
                  <a:srgbClr val="646464"/>
                </a:solidFill>
                <a:latin typeface="Verdana" panose="020B0604030504040204" pitchFamily="34" charset="0"/>
                <a:ea typeface="微软雅黑" panose="020B0503020204020204" pitchFamily="34" charset="-122"/>
                <a:sym typeface="Verdana" panose="020B0604030504040204" pitchFamily="34" charset="0"/>
              </a:endParaRPr>
            </a:p>
            <a:p>
              <a:pPr eaLnBrk="1" fontAlgn="base" hangingPunct="1">
                <a:lnSpc>
                  <a:spcPct val="150000"/>
                </a:lnSpc>
              </a:pPr>
              <a:r>
                <a:rPr lang="zh-CN" altLang="en-US" sz="1200">
                  <a:solidFill>
                    <a:srgbClr val="646464"/>
                  </a:solidFill>
                  <a:latin typeface="Verdana" panose="020B0604030504040204" pitchFamily="34" charset="0"/>
                  <a:ea typeface="微软雅黑" panose="020B0503020204020204" pitchFamily="34" charset="-122"/>
                  <a:sym typeface="Verdana" panose="020B0604030504040204" pitchFamily="34" charset="0"/>
                </a:rPr>
                <a:t>点击此处添加段落文本</a:t>
              </a:r>
              <a:endParaRPr lang="zh-CN" altLang="en-US">
                <a:latin typeface="微软雅黑" panose="020B0503020204020204" pitchFamily="34" charset="-122"/>
                <a:ea typeface="微软雅黑" panose="020B0503020204020204" pitchFamily="34" charset="-122"/>
              </a:endParaRPr>
            </a:p>
          </p:txBody>
        </p:sp>
      </p:grpSp>
      <p:grpSp>
        <p:nvGrpSpPr>
          <p:cNvPr id="8214" name="组合 15"/>
          <p:cNvGrpSpPr/>
          <p:nvPr/>
        </p:nvGrpSpPr>
        <p:grpSpPr bwMode="auto">
          <a:xfrm>
            <a:off x="4214813" y="3059113"/>
            <a:ext cx="2109787" cy="1419225"/>
            <a:chOff x="0" y="0"/>
            <a:chExt cx="1925931" cy="1603059"/>
          </a:xfrm>
        </p:grpSpPr>
        <p:sp>
          <p:nvSpPr>
            <p:cNvPr id="25624" name="直接连接符 19"/>
            <p:cNvSpPr>
              <a:spLocks noChangeShapeType="1"/>
            </p:cNvSpPr>
            <p:nvPr/>
          </p:nvSpPr>
          <p:spPr bwMode="auto">
            <a:xfrm>
              <a:off x="7492" y="0"/>
              <a:ext cx="1" cy="1358533"/>
            </a:xfrm>
            <a:prstGeom prst="line">
              <a:avLst/>
            </a:prstGeom>
            <a:noFill/>
            <a:ln w="9525">
              <a:solidFill>
                <a:srgbClr val="888888"/>
              </a:solidFill>
              <a:bevel/>
              <a:headEnd type="oval" w="med" len="med"/>
              <a:tailEnd type="oval" w="med" len="med"/>
            </a:ln>
            <a:extLst>
              <a:ext uri="{909E8E84-426E-40DD-AFC4-6F175D3DCCD1}">
                <a14:hiddenFill xmlns:a14="http://schemas.microsoft.com/office/drawing/2010/main">
                  <a:noFill/>
                </a14:hiddenFill>
              </a:ext>
            </a:extLst>
          </p:spPr>
          <p:txBody>
            <a:bodyPr/>
            <a:lstStyle/>
            <a:p>
              <a:endParaRPr lang="zh-CN" altLang="en-US"/>
            </a:p>
          </p:txBody>
        </p:sp>
        <p:sp>
          <p:nvSpPr>
            <p:cNvPr id="25625" name="TextBox 20"/>
            <p:cNvSpPr>
              <a:spLocks noChangeArrowheads="1"/>
            </p:cNvSpPr>
            <p:nvPr/>
          </p:nvSpPr>
          <p:spPr bwMode="auto">
            <a:xfrm>
              <a:off x="0" y="412420"/>
              <a:ext cx="1925931" cy="1190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lnSpc>
                  <a:spcPct val="150000"/>
                </a:lnSpc>
              </a:pPr>
              <a:r>
                <a:rPr lang="zh-CN" altLang="en-US" sz="1800" b="1">
                  <a:solidFill>
                    <a:srgbClr val="646464"/>
                  </a:solidFill>
                  <a:latin typeface="Verdana" panose="020B0604030504040204" pitchFamily="34" charset="0"/>
                  <a:ea typeface="微软雅黑" panose="020B0503020204020204" pitchFamily="34" charset="-122"/>
                  <a:sym typeface="Verdana" panose="020B0604030504040204" pitchFamily="34" charset="0"/>
                </a:rPr>
                <a:t>此处添加标题</a:t>
              </a:r>
              <a:endParaRPr lang="en-US" altLang="zh-CN" sz="1800" b="1">
                <a:solidFill>
                  <a:srgbClr val="646464"/>
                </a:solidFill>
                <a:latin typeface="Verdana" panose="020B0604030504040204" pitchFamily="34" charset="0"/>
                <a:ea typeface="微软雅黑" panose="020B0503020204020204" pitchFamily="34" charset="-122"/>
                <a:sym typeface="Verdana" panose="020B0604030504040204" pitchFamily="34" charset="0"/>
              </a:endParaRPr>
            </a:p>
            <a:p>
              <a:pPr eaLnBrk="1" fontAlgn="base" hangingPunct="1">
                <a:lnSpc>
                  <a:spcPct val="150000"/>
                </a:lnSpc>
              </a:pPr>
              <a:r>
                <a:rPr lang="zh-CN" altLang="en-US" sz="1200">
                  <a:solidFill>
                    <a:srgbClr val="646464"/>
                  </a:solidFill>
                  <a:latin typeface="Verdana" panose="020B0604030504040204" pitchFamily="34" charset="0"/>
                  <a:ea typeface="微软雅黑" panose="020B0503020204020204" pitchFamily="34" charset="-122"/>
                  <a:sym typeface="Verdana" panose="020B0604030504040204" pitchFamily="34" charset="0"/>
                </a:rPr>
                <a:t>点击此处添加段落文本</a:t>
              </a:r>
              <a:endParaRPr lang="zh-CN" altLang="en-US" sz="1200">
                <a:solidFill>
                  <a:srgbClr val="646464"/>
                </a:solidFill>
                <a:latin typeface="Verdana" panose="020B0604030504040204" pitchFamily="34" charset="0"/>
                <a:ea typeface="微软雅黑" panose="020B0503020204020204" pitchFamily="34" charset="-122"/>
                <a:sym typeface="Verdana" panose="020B0604030504040204" pitchFamily="34" charset="0"/>
              </a:endParaRPr>
            </a:p>
            <a:p>
              <a:pPr eaLnBrk="1" fontAlgn="base" hangingPunct="1">
                <a:lnSpc>
                  <a:spcPct val="150000"/>
                </a:lnSpc>
              </a:pPr>
              <a:r>
                <a:rPr lang="zh-CN" altLang="en-US" sz="1200">
                  <a:solidFill>
                    <a:srgbClr val="646464"/>
                  </a:solidFill>
                  <a:latin typeface="Verdana" panose="020B0604030504040204" pitchFamily="34" charset="0"/>
                  <a:ea typeface="微软雅黑" panose="020B0503020204020204" pitchFamily="34" charset="-122"/>
                  <a:sym typeface="Verdana" panose="020B0604030504040204" pitchFamily="34" charset="0"/>
                </a:rPr>
                <a:t>点击此处添加段落文本</a:t>
              </a:r>
              <a:endParaRPr lang="zh-CN" altLang="en-US">
                <a:latin typeface="微软雅黑" panose="020B0503020204020204" pitchFamily="34" charset="-122"/>
                <a:ea typeface="微软雅黑" panose="020B0503020204020204" pitchFamily="34" charset="-122"/>
              </a:endParaRPr>
            </a:p>
          </p:txBody>
        </p:sp>
      </p:grpSp>
      <p:grpSp>
        <p:nvGrpSpPr>
          <p:cNvPr id="8217" name="组合 16"/>
          <p:cNvGrpSpPr/>
          <p:nvPr/>
        </p:nvGrpSpPr>
        <p:grpSpPr bwMode="auto">
          <a:xfrm>
            <a:off x="5822950" y="1211263"/>
            <a:ext cx="2178050" cy="1330325"/>
            <a:chOff x="0" y="0"/>
            <a:chExt cx="1925931" cy="1502549"/>
          </a:xfrm>
        </p:grpSpPr>
        <p:sp>
          <p:nvSpPr>
            <p:cNvPr id="25622" name="直接连接符 17"/>
            <p:cNvSpPr>
              <a:spLocks noChangeShapeType="1"/>
            </p:cNvSpPr>
            <p:nvPr/>
          </p:nvSpPr>
          <p:spPr bwMode="auto">
            <a:xfrm>
              <a:off x="0" y="144016"/>
              <a:ext cx="1" cy="1358533"/>
            </a:xfrm>
            <a:prstGeom prst="line">
              <a:avLst/>
            </a:prstGeom>
            <a:noFill/>
            <a:ln w="9525">
              <a:solidFill>
                <a:srgbClr val="888888"/>
              </a:solidFill>
              <a:bevel/>
              <a:headEnd type="oval" w="med" len="med"/>
              <a:tailEnd type="oval" w="med" len="med"/>
            </a:ln>
            <a:extLst>
              <a:ext uri="{909E8E84-426E-40DD-AFC4-6F175D3DCCD1}">
                <a14:hiddenFill xmlns:a14="http://schemas.microsoft.com/office/drawing/2010/main">
                  <a:noFill/>
                </a14:hiddenFill>
              </a:ext>
            </a:extLst>
          </p:spPr>
          <p:txBody>
            <a:bodyPr/>
            <a:lstStyle/>
            <a:p>
              <a:endParaRPr lang="zh-CN" altLang="en-US"/>
            </a:p>
          </p:txBody>
        </p:sp>
        <p:sp>
          <p:nvSpPr>
            <p:cNvPr id="25623" name="TextBox 18"/>
            <p:cNvSpPr>
              <a:spLocks noChangeArrowheads="1"/>
            </p:cNvSpPr>
            <p:nvPr/>
          </p:nvSpPr>
          <p:spPr bwMode="auto">
            <a:xfrm>
              <a:off x="0" y="0"/>
              <a:ext cx="1925931" cy="119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lnSpc>
                  <a:spcPct val="150000"/>
                </a:lnSpc>
              </a:pPr>
              <a:r>
                <a:rPr lang="zh-CN" altLang="en-US" sz="1800" b="1">
                  <a:solidFill>
                    <a:srgbClr val="646464"/>
                  </a:solidFill>
                  <a:latin typeface="Verdana" panose="020B0604030504040204" pitchFamily="34" charset="0"/>
                  <a:ea typeface="微软雅黑" panose="020B0503020204020204" pitchFamily="34" charset="-122"/>
                  <a:sym typeface="Verdana" panose="020B0604030504040204" pitchFamily="34" charset="0"/>
                </a:rPr>
                <a:t>此处添加标题</a:t>
              </a:r>
              <a:endParaRPr lang="en-US" altLang="zh-CN" sz="1800" b="1">
                <a:solidFill>
                  <a:srgbClr val="646464"/>
                </a:solidFill>
                <a:latin typeface="Verdana" panose="020B0604030504040204" pitchFamily="34" charset="0"/>
                <a:ea typeface="微软雅黑" panose="020B0503020204020204" pitchFamily="34" charset="-122"/>
                <a:sym typeface="Verdana" panose="020B0604030504040204" pitchFamily="34" charset="0"/>
              </a:endParaRPr>
            </a:p>
            <a:p>
              <a:pPr eaLnBrk="1" fontAlgn="base" hangingPunct="1">
                <a:lnSpc>
                  <a:spcPct val="150000"/>
                </a:lnSpc>
              </a:pPr>
              <a:r>
                <a:rPr lang="zh-CN" altLang="en-US" sz="1200">
                  <a:solidFill>
                    <a:srgbClr val="646464"/>
                  </a:solidFill>
                  <a:latin typeface="Verdana" panose="020B0604030504040204" pitchFamily="34" charset="0"/>
                  <a:ea typeface="微软雅黑" panose="020B0503020204020204" pitchFamily="34" charset="-122"/>
                  <a:sym typeface="Verdana" panose="020B0604030504040204" pitchFamily="34" charset="0"/>
                </a:rPr>
                <a:t>点击此处添加段落文本</a:t>
              </a:r>
              <a:endParaRPr lang="zh-CN" altLang="en-US" sz="1200">
                <a:solidFill>
                  <a:srgbClr val="646464"/>
                </a:solidFill>
                <a:latin typeface="Verdana" panose="020B0604030504040204" pitchFamily="34" charset="0"/>
                <a:ea typeface="微软雅黑" panose="020B0503020204020204" pitchFamily="34" charset="-122"/>
                <a:sym typeface="Verdana" panose="020B0604030504040204" pitchFamily="34" charset="0"/>
              </a:endParaRPr>
            </a:p>
            <a:p>
              <a:pPr eaLnBrk="1" fontAlgn="base" hangingPunct="1">
                <a:lnSpc>
                  <a:spcPct val="150000"/>
                </a:lnSpc>
              </a:pPr>
              <a:r>
                <a:rPr lang="zh-CN" altLang="en-US" sz="1200">
                  <a:solidFill>
                    <a:srgbClr val="646464"/>
                  </a:solidFill>
                  <a:latin typeface="Verdana" panose="020B0604030504040204" pitchFamily="34" charset="0"/>
                  <a:ea typeface="微软雅黑" panose="020B0503020204020204" pitchFamily="34" charset="-122"/>
                  <a:sym typeface="Verdana" panose="020B0604030504040204" pitchFamily="34" charset="0"/>
                </a:rPr>
                <a:t>点击此处添加段落文本</a:t>
              </a:r>
              <a:endParaRPr lang="zh-CN" altLang="en-US">
                <a:latin typeface="微软雅黑" panose="020B0503020204020204" pitchFamily="34" charset="-122"/>
                <a:ea typeface="微软雅黑" panose="020B0503020204020204" pitchFamily="34" charset="-122"/>
              </a:endParaRPr>
            </a:p>
          </p:txBody>
        </p:sp>
      </p:grpSp>
      <p:grpSp>
        <p:nvGrpSpPr>
          <p:cNvPr id="25616" name="Group 13"/>
          <p:cNvGrpSpPr/>
          <p:nvPr/>
        </p:nvGrpSpPr>
        <p:grpSpPr bwMode="auto">
          <a:xfrm rot="-1693754" flipH="1" flipV="1">
            <a:off x="7513638" y="3054350"/>
            <a:ext cx="904875" cy="195263"/>
            <a:chOff x="0" y="0"/>
            <a:chExt cx="1118" cy="279"/>
          </a:xfrm>
        </p:grpSpPr>
        <p:sp>
          <p:nvSpPr>
            <p:cNvPr id="25618" name="AutoShape 14"/>
            <p:cNvSpPr>
              <a:spLocks noChangeArrowheads="1"/>
            </p:cNvSpPr>
            <p:nvPr/>
          </p:nvSpPr>
          <p:spPr bwMode="auto">
            <a:xfrm rot="5263130">
              <a:off x="292" y="-294"/>
              <a:ext cx="227" cy="816"/>
            </a:xfrm>
            <a:prstGeom prst="moon">
              <a:avLst>
                <a:gd name="adj" fmla="val 49769"/>
              </a:avLst>
            </a:prstGeom>
            <a:solidFill>
              <a:srgbClr val="F8F8F8">
                <a:alpha val="313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endParaRPr lang="zh-CN" altLang="en-US" sz="1800">
                <a:solidFill>
                  <a:srgbClr val="000000"/>
                </a:solidFill>
                <a:latin typeface="Verdana" panose="020B0604030504040204" pitchFamily="34" charset="0"/>
                <a:ea typeface="微软雅黑" panose="020B0503020204020204" pitchFamily="34" charset="-122"/>
                <a:sym typeface="Verdana" panose="020B0604030504040204" pitchFamily="34" charset="0"/>
              </a:endParaRPr>
            </a:p>
          </p:txBody>
        </p:sp>
        <p:sp>
          <p:nvSpPr>
            <p:cNvPr id="25619" name="AutoShape 15"/>
            <p:cNvSpPr>
              <a:spLocks noChangeArrowheads="1"/>
            </p:cNvSpPr>
            <p:nvPr/>
          </p:nvSpPr>
          <p:spPr bwMode="auto">
            <a:xfrm rot="6078281">
              <a:off x="428" y="-294"/>
              <a:ext cx="227" cy="816"/>
            </a:xfrm>
            <a:prstGeom prst="moon">
              <a:avLst>
                <a:gd name="adj" fmla="val 49769"/>
              </a:avLst>
            </a:prstGeom>
            <a:solidFill>
              <a:srgbClr val="F8F8F8">
                <a:alpha val="313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endParaRPr lang="zh-CN" altLang="en-US" sz="1800">
                <a:solidFill>
                  <a:srgbClr val="000000"/>
                </a:solidFill>
                <a:latin typeface="Verdana" panose="020B0604030504040204" pitchFamily="34" charset="0"/>
                <a:ea typeface="微软雅黑" panose="020B0503020204020204" pitchFamily="34" charset="-122"/>
                <a:sym typeface="Verdana" panose="020B0604030504040204" pitchFamily="34" charset="0"/>
              </a:endParaRPr>
            </a:p>
          </p:txBody>
        </p:sp>
        <p:sp>
          <p:nvSpPr>
            <p:cNvPr id="25620" name="AutoShape 16"/>
            <p:cNvSpPr>
              <a:spLocks noChangeArrowheads="1"/>
            </p:cNvSpPr>
            <p:nvPr/>
          </p:nvSpPr>
          <p:spPr bwMode="auto">
            <a:xfrm rot="6373927">
              <a:off x="504" y="-272"/>
              <a:ext cx="227" cy="816"/>
            </a:xfrm>
            <a:prstGeom prst="moon">
              <a:avLst>
                <a:gd name="adj" fmla="val 49769"/>
              </a:avLst>
            </a:prstGeom>
            <a:solidFill>
              <a:srgbClr val="F8F8F8">
                <a:alpha val="313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endParaRPr lang="zh-CN" altLang="en-US" sz="1800">
                <a:solidFill>
                  <a:srgbClr val="000000"/>
                </a:solidFill>
                <a:latin typeface="Verdana" panose="020B0604030504040204" pitchFamily="34" charset="0"/>
                <a:ea typeface="微软雅黑" panose="020B0503020204020204" pitchFamily="34" charset="-122"/>
                <a:sym typeface="Verdana" panose="020B0604030504040204" pitchFamily="34" charset="0"/>
              </a:endParaRPr>
            </a:p>
          </p:txBody>
        </p:sp>
        <p:sp>
          <p:nvSpPr>
            <p:cNvPr id="25621" name="AutoShape 17"/>
            <p:cNvSpPr>
              <a:spLocks noChangeArrowheads="1"/>
            </p:cNvSpPr>
            <p:nvPr/>
          </p:nvSpPr>
          <p:spPr bwMode="auto">
            <a:xfrm rot="6906313">
              <a:off x="594" y="-242"/>
              <a:ext cx="227" cy="816"/>
            </a:xfrm>
            <a:prstGeom prst="moon">
              <a:avLst>
                <a:gd name="adj" fmla="val 49769"/>
              </a:avLst>
            </a:prstGeom>
            <a:solidFill>
              <a:srgbClr val="F8F8F8">
                <a:alpha val="313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endParaRPr lang="zh-CN" altLang="en-US" sz="1800">
                <a:solidFill>
                  <a:srgbClr val="000000"/>
                </a:solidFill>
                <a:latin typeface="Verdana" panose="020B0604030504040204" pitchFamily="34" charset="0"/>
                <a:ea typeface="微软雅黑" panose="020B0503020204020204" pitchFamily="34" charset="-122"/>
                <a:sym typeface="Verdana" panose="020B0604030504040204" pitchFamily="34" charset="0"/>
              </a:endParaRPr>
            </a:p>
          </p:txBody>
        </p:sp>
      </p:grpSp>
      <p:sp>
        <p:nvSpPr>
          <p:cNvPr id="8231" name="椭圆 4"/>
          <p:cNvSpPr>
            <a:spLocks noChangeArrowheads="1"/>
          </p:cNvSpPr>
          <p:nvPr/>
        </p:nvSpPr>
        <p:spPr bwMode="auto">
          <a:xfrm>
            <a:off x="7186613" y="2039938"/>
            <a:ext cx="1423987" cy="1423987"/>
          </a:xfrm>
          <a:prstGeom prst="ellipse">
            <a:avLst/>
          </a:prstGeom>
          <a:solidFill>
            <a:srgbClr val="FF6699"/>
          </a:solidFill>
          <a:ln>
            <a:noFill/>
          </a:ln>
          <a:extLst>
            <a:ext uri="{91240B29-F687-4F45-9708-019B960494DF}">
              <a14:hiddenLine xmlns:a14="http://schemas.microsoft.com/office/drawing/2010/main" w="9525">
                <a:solidFill>
                  <a:srgbClr val="000000"/>
                </a:solidFill>
                <a:round/>
              </a14:hiddenLine>
            </a:ext>
          </a:extLst>
        </p:spPr>
        <p:txBody>
          <a:bodyPr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pPr>
            <a:r>
              <a:rPr lang="zh-CN" altLang="en-US" b="1">
                <a:solidFill>
                  <a:srgbClr val="FFFFFF"/>
                </a:solidFill>
                <a:latin typeface="微软雅黑" panose="020B0503020204020204" pitchFamily="34" charset="-122"/>
                <a:ea typeface="微软雅黑" panose="020B0503020204020204" pitchFamily="34" charset="-122"/>
                <a:sym typeface="Verdana" panose="020B0604030504040204" pitchFamily="34" charset="0"/>
              </a:rPr>
              <a:t>单击此处添加标题</a:t>
            </a:r>
            <a:endParaRPr lang="zh-CN" altLang="en-US">
              <a:latin typeface="微软雅黑" panose="020B0503020204020204" pitchFamily="34" charset="-122"/>
              <a:ea typeface="微软雅黑" panose="020B0503020204020204" pitchFamily="34" charset="-122"/>
            </a:endParaRPr>
          </a:p>
        </p:txBody>
      </p:sp>
    </p:spTree>
  </p:cSld>
  <p:clrMapOvr>
    <a:masterClrMapping/>
  </p:clrMapOvr>
  <p:transition spd="slow" advClick="0" advTm="6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8194"/>
                                        </p:tgtEl>
                                        <p:attrNameLst>
                                          <p:attrName>style.visibility</p:attrName>
                                        </p:attrNameLst>
                                      </p:cBhvr>
                                      <p:to>
                                        <p:strVal val="visible"/>
                                      </p:to>
                                    </p:set>
                                    <p:anim by="(-#ppt_w*2)" calcmode="lin" valueType="num">
                                      <p:cBhvr rctx="PPT">
                                        <p:cTn id="7" dur="250" autoRev="1" fill="hold">
                                          <p:stCondLst>
                                            <p:cond delay="0"/>
                                          </p:stCondLst>
                                        </p:cTn>
                                        <p:tgtEl>
                                          <p:spTgt spid="8194"/>
                                        </p:tgtEl>
                                        <p:attrNameLst>
                                          <p:attrName>ppt_w</p:attrName>
                                        </p:attrNameLst>
                                      </p:cBhvr>
                                    </p:anim>
                                    <p:anim by="(#ppt_w*0.50)" calcmode="lin" valueType="num">
                                      <p:cBhvr>
                                        <p:cTn id="8" dur="250" decel="50000" autoRev="1" fill="hold">
                                          <p:stCondLst>
                                            <p:cond delay="0"/>
                                          </p:stCondLst>
                                        </p:cTn>
                                        <p:tgtEl>
                                          <p:spTgt spid="8194"/>
                                        </p:tgtEl>
                                        <p:attrNameLst>
                                          <p:attrName>ppt_x</p:attrName>
                                        </p:attrNameLst>
                                      </p:cBhvr>
                                    </p:anim>
                                    <p:anim to="(#ppt_y)" calcmode="lin" valueType="num">
                                      <p:cBhvr>
                                        <p:cTn id="9" dur="500" fill="hold">
                                          <p:stCondLst>
                                            <p:cond delay="0"/>
                                          </p:stCondLst>
                                        </p:cTn>
                                        <p:tgtEl>
                                          <p:spTgt spid="8194"/>
                                        </p:tgtEl>
                                        <p:attrNameLst>
                                          <p:attrName>ppt_y</p:attrName>
                                        </p:attrNameLst>
                                      </p:cBhvr>
                                    </p:anim>
                                    <p:animRot by="21600000">
                                      <p:cBhvr>
                                        <p:cTn id="10" dur="500" fill="hold">
                                          <p:stCondLst>
                                            <p:cond delay="0"/>
                                          </p:stCondLst>
                                        </p:cTn>
                                        <p:tgtEl>
                                          <p:spTgt spid="8194"/>
                                        </p:tgtEl>
                                        <p:attrNameLst>
                                          <p:attrName>r</p:attrName>
                                        </p:attrNameLst>
                                      </p:cBhvr>
                                    </p:animRot>
                                  </p:childTnLst>
                                </p:cTn>
                              </p:par>
                            </p:childTnLst>
                          </p:cTn>
                        </p:par>
                        <p:par>
                          <p:cTn id="11" fill="hold">
                            <p:stCondLst>
                              <p:cond delay="0"/>
                            </p:stCondLst>
                            <p:childTnLst>
                              <p:par>
                                <p:cTn id="12" presetID="2" presetClass="entr" presetSubtype="8" fill="hold" grpId="0" nodeType="afterEffect">
                                  <p:stCondLst>
                                    <p:cond delay="0"/>
                                  </p:stCondLst>
                                  <p:childTnLst>
                                    <p:set>
                                      <p:cBhvr>
                                        <p:cTn id="13" dur="1" fill="hold">
                                          <p:stCondLst>
                                            <p:cond delay="0"/>
                                          </p:stCondLst>
                                        </p:cTn>
                                        <p:tgtEl>
                                          <p:spTgt spid="8199"/>
                                        </p:tgtEl>
                                        <p:attrNameLst>
                                          <p:attrName>style.visibility</p:attrName>
                                        </p:attrNameLst>
                                      </p:cBhvr>
                                      <p:to>
                                        <p:strVal val="visible"/>
                                      </p:to>
                                    </p:set>
                                    <p:anim calcmode="lin" valueType="num">
                                      <p:cBhvr>
                                        <p:cTn id="14" dur="500" fill="hold"/>
                                        <p:tgtEl>
                                          <p:spTgt spid="8199"/>
                                        </p:tgtEl>
                                        <p:attrNameLst>
                                          <p:attrName>ppt_x</p:attrName>
                                        </p:attrNameLst>
                                      </p:cBhvr>
                                      <p:tavLst>
                                        <p:tav tm="0">
                                          <p:val>
                                            <p:strVal val="0-#ppt_w/2"/>
                                          </p:val>
                                        </p:tav>
                                        <p:tav tm="100000">
                                          <p:val>
                                            <p:strVal val="#ppt_x"/>
                                          </p:val>
                                        </p:tav>
                                      </p:tavLst>
                                    </p:anim>
                                    <p:anim calcmode="lin" valueType="num">
                                      <p:cBhvr>
                                        <p:cTn id="15" dur="500" fill="hold"/>
                                        <p:tgtEl>
                                          <p:spTgt spid="8199"/>
                                        </p:tgtEl>
                                        <p:attrNameLst>
                                          <p:attrName>ppt_y</p:attrName>
                                        </p:attrNameLst>
                                      </p:cBhvr>
                                      <p:tavLst>
                                        <p:tav tm="0">
                                          <p:val>
                                            <p:strVal val="#ppt_y"/>
                                          </p:val>
                                        </p:tav>
                                        <p:tav tm="100000">
                                          <p:val>
                                            <p:strVal val="#ppt_y"/>
                                          </p:val>
                                        </p:tav>
                                      </p:tavLst>
                                    </p:anim>
                                  </p:childTnLst>
                                </p:cTn>
                              </p:par>
                            </p:childTnLst>
                          </p:cTn>
                        </p:par>
                        <p:par>
                          <p:cTn id="16" fill="hold">
                            <p:stCondLst>
                              <p:cond delay="500"/>
                            </p:stCondLst>
                            <p:childTnLst>
                              <p:par>
                                <p:cTn id="17" presetID="2" presetClass="entr" presetSubtype="8" fill="hold" grpId="0" nodeType="afterEffect">
                                  <p:stCondLst>
                                    <p:cond delay="0"/>
                                  </p:stCondLst>
                                  <p:childTnLst>
                                    <p:set>
                                      <p:cBhvr>
                                        <p:cTn id="18" dur="1" fill="hold">
                                          <p:stCondLst>
                                            <p:cond delay="0"/>
                                          </p:stCondLst>
                                        </p:cTn>
                                        <p:tgtEl>
                                          <p:spTgt spid="8203"/>
                                        </p:tgtEl>
                                        <p:attrNameLst>
                                          <p:attrName>style.visibility</p:attrName>
                                        </p:attrNameLst>
                                      </p:cBhvr>
                                      <p:to>
                                        <p:strVal val="visible"/>
                                      </p:to>
                                    </p:set>
                                    <p:anim calcmode="lin" valueType="num">
                                      <p:cBhvr>
                                        <p:cTn id="19" dur="500" fill="hold"/>
                                        <p:tgtEl>
                                          <p:spTgt spid="8203"/>
                                        </p:tgtEl>
                                        <p:attrNameLst>
                                          <p:attrName>ppt_x</p:attrName>
                                        </p:attrNameLst>
                                      </p:cBhvr>
                                      <p:tavLst>
                                        <p:tav tm="0">
                                          <p:val>
                                            <p:strVal val="0-#ppt_w/2"/>
                                          </p:val>
                                        </p:tav>
                                        <p:tav tm="100000">
                                          <p:val>
                                            <p:strVal val="#ppt_x"/>
                                          </p:val>
                                        </p:tav>
                                      </p:tavLst>
                                    </p:anim>
                                    <p:anim calcmode="lin" valueType="num">
                                      <p:cBhvr>
                                        <p:cTn id="20" dur="500" fill="hold"/>
                                        <p:tgtEl>
                                          <p:spTgt spid="8203"/>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8200"/>
                                        </p:tgtEl>
                                        <p:attrNameLst>
                                          <p:attrName>style.visibility</p:attrName>
                                        </p:attrNameLst>
                                      </p:cBhvr>
                                      <p:to>
                                        <p:strVal val="visible"/>
                                      </p:to>
                                    </p:set>
                                    <p:anim calcmode="lin" valueType="num">
                                      <p:cBhvr>
                                        <p:cTn id="23" dur="500" fill="hold"/>
                                        <p:tgtEl>
                                          <p:spTgt spid="8200"/>
                                        </p:tgtEl>
                                        <p:attrNameLst>
                                          <p:attrName>ppt_x</p:attrName>
                                        </p:attrNameLst>
                                      </p:cBhvr>
                                      <p:tavLst>
                                        <p:tav tm="0">
                                          <p:val>
                                            <p:strVal val="0-#ppt_w/2"/>
                                          </p:val>
                                        </p:tav>
                                        <p:tav tm="100000">
                                          <p:val>
                                            <p:strVal val="#ppt_x"/>
                                          </p:val>
                                        </p:tav>
                                      </p:tavLst>
                                    </p:anim>
                                    <p:anim calcmode="lin" valueType="num">
                                      <p:cBhvr>
                                        <p:cTn id="24" dur="500" fill="hold"/>
                                        <p:tgtEl>
                                          <p:spTgt spid="8200"/>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8201"/>
                                        </p:tgtEl>
                                        <p:attrNameLst>
                                          <p:attrName>style.visibility</p:attrName>
                                        </p:attrNameLst>
                                      </p:cBhvr>
                                      <p:to>
                                        <p:strVal val="visible"/>
                                      </p:to>
                                    </p:set>
                                    <p:anim calcmode="lin" valueType="num">
                                      <p:cBhvr>
                                        <p:cTn id="27" dur="500" fill="hold"/>
                                        <p:tgtEl>
                                          <p:spTgt spid="8201"/>
                                        </p:tgtEl>
                                        <p:attrNameLst>
                                          <p:attrName>ppt_x</p:attrName>
                                        </p:attrNameLst>
                                      </p:cBhvr>
                                      <p:tavLst>
                                        <p:tav tm="0">
                                          <p:val>
                                            <p:strVal val="0-#ppt_w/2"/>
                                          </p:val>
                                        </p:tav>
                                        <p:tav tm="100000">
                                          <p:val>
                                            <p:strVal val="#ppt_x"/>
                                          </p:val>
                                        </p:tav>
                                      </p:tavLst>
                                    </p:anim>
                                    <p:anim calcmode="lin" valueType="num">
                                      <p:cBhvr>
                                        <p:cTn id="28" dur="500" fill="hold"/>
                                        <p:tgtEl>
                                          <p:spTgt spid="8201"/>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8202"/>
                                        </p:tgtEl>
                                        <p:attrNameLst>
                                          <p:attrName>style.visibility</p:attrName>
                                        </p:attrNameLst>
                                      </p:cBhvr>
                                      <p:to>
                                        <p:strVal val="visible"/>
                                      </p:to>
                                    </p:set>
                                    <p:anim calcmode="lin" valueType="num">
                                      <p:cBhvr>
                                        <p:cTn id="31" dur="500" fill="hold"/>
                                        <p:tgtEl>
                                          <p:spTgt spid="8202"/>
                                        </p:tgtEl>
                                        <p:attrNameLst>
                                          <p:attrName>ppt_x</p:attrName>
                                        </p:attrNameLst>
                                      </p:cBhvr>
                                      <p:tavLst>
                                        <p:tav tm="0">
                                          <p:val>
                                            <p:strVal val="0-#ppt_w/2"/>
                                          </p:val>
                                        </p:tav>
                                        <p:tav tm="100000">
                                          <p:val>
                                            <p:strVal val="#ppt_x"/>
                                          </p:val>
                                        </p:tav>
                                      </p:tavLst>
                                    </p:anim>
                                    <p:anim calcmode="lin" valueType="num">
                                      <p:cBhvr>
                                        <p:cTn id="32" dur="500" fill="hold"/>
                                        <p:tgtEl>
                                          <p:spTgt spid="8202"/>
                                        </p:tgtEl>
                                        <p:attrNameLst>
                                          <p:attrName>ppt_y</p:attrName>
                                        </p:attrNameLst>
                                      </p:cBhvr>
                                      <p:tavLst>
                                        <p:tav tm="0">
                                          <p:val>
                                            <p:strVal val="#ppt_y"/>
                                          </p:val>
                                        </p:tav>
                                        <p:tav tm="100000">
                                          <p:val>
                                            <p:strVal val="#ppt_y"/>
                                          </p:val>
                                        </p:tav>
                                      </p:tavLst>
                                    </p:anim>
                                  </p:childTnLst>
                                </p:cTn>
                              </p:par>
                            </p:childTnLst>
                          </p:cTn>
                        </p:par>
                        <p:par>
                          <p:cTn id="33" fill="hold">
                            <p:stCondLst>
                              <p:cond delay="1000"/>
                            </p:stCondLst>
                            <p:childTnLst>
                              <p:par>
                                <p:cTn id="34" presetID="49" presetClass="entr" presetSubtype="0" decel="100000" fill="hold" grpId="0" nodeType="afterEffect">
                                  <p:stCondLst>
                                    <p:cond delay="0"/>
                                  </p:stCondLst>
                                  <p:childTnLst>
                                    <p:set>
                                      <p:cBhvr>
                                        <p:cTn id="35" dur="1" fill="hold">
                                          <p:stCondLst>
                                            <p:cond delay="0"/>
                                          </p:stCondLst>
                                        </p:cTn>
                                        <p:tgtEl>
                                          <p:spTgt spid="8204"/>
                                        </p:tgtEl>
                                        <p:attrNameLst>
                                          <p:attrName>style.visibility</p:attrName>
                                        </p:attrNameLst>
                                      </p:cBhvr>
                                      <p:to>
                                        <p:strVal val="visible"/>
                                      </p:to>
                                    </p:set>
                                    <p:anim calcmode="lin" valueType="num">
                                      <p:cBhvr>
                                        <p:cTn id="36" dur="500" fill="hold"/>
                                        <p:tgtEl>
                                          <p:spTgt spid="8204"/>
                                        </p:tgtEl>
                                        <p:attrNameLst>
                                          <p:attrName>ppt_w</p:attrName>
                                        </p:attrNameLst>
                                      </p:cBhvr>
                                      <p:tavLst>
                                        <p:tav tm="0">
                                          <p:val>
                                            <p:fltVal val="0"/>
                                          </p:val>
                                        </p:tav>
                                        <p:tav tm="100000">
                                          <p:val>
                                            <p:strVal val="#ppt_w"/>
                                          </p:val>
                                        </p:tav>
                                      </p:tavLst>
                                    </p:anim>
                                    <p:anim calcmode="lin" valueType="num">
                                      <p:cBhvr>
                                        <p:cTn id="37" dur="500" fill="hold"/>
                                        <p:tgtEl>
                                          <p:spTgt spid="8204"/>
                                        </p:tgtEl>
                                        <p:attrNameLst>
                                          <p:attrName>ppt_h</p:attrName>
                                        </p:attrNameLst>
                                      </p:cBhvr>
                                      <p:tavLst>
                                        <p:tav tm="0">
                                          <p:val>
                                            <p:fltVal val="0"/>
                                          </p:val>
                                        </p:tav>
                                        <p:tav tm="100000">
                                          <p:val>
                                            <p:strVal val="#ppt_h"/>
                                          </p:val>
                                        </p:tav>
                                      </p:tavLst>
                                    </p:anim>
                                    <p:anim calcmode="lin" valueType="num">
                                      <p:cBhvr>
                                        <p:cTn id="38" dur="500" fill="hold"/>
                                        <p:tgtEl>
                                          <p:spTgt spid="8204"/>
                                        </p:tgtEl>
                                        <p:attrNameLst>
                                          <p:attrName>style.rotation</p:attrName>
                                        </p:attrNameLst>
                                      </p:cBhvr>
                                      <p:tavLst>
                                        <p:tav tm="0">
                                          <p:val>
                                            <p:fltVal val="360"/>
                                          </p:val>
                                        </p:tav>
                                        <p:tav tm="100000">
                                          <p:val>
                                            <p:fltVal val="0"/>
                                          </p:val>
                                        </p:tav>
                                      </p:tavLst>
                                    </p:anim>
                                    <p:animEffect filter="fade">
                                      <p:cBhvr>
                                        <p:cTn id="39" dur="500"/>
                                        <p:tgtEl>
                                          <p:spTgt spid="8204"/>
                                        </p:tgtEl>
                                      </p:cBhvr>
                                    </p:animEffect>
                                  </p:childTnLst>
                                </p:cTn>
                              </p:par>
                              <p:par>
                                <p:cTn id="40" presetID="49" presetClass="entr" presetSubtype="0" decel="100000" fill="hold" grpId="0" nodeType="withEffect">
                                  <p:stCondLst>
                                    <p:cond delay="0"/>
                                  </p:stCondLst>
                                  <p:childTnLst>
                                    <p:set>
                                      <p:cBhvr>
                                        <p:cTn id="41" dur="1" fill="hold">
                                          <p:stCondLst>
                                            <p:cond delay="0"/>
                                          </p:stCondLst>
                                        </p:cTn>
                                        <p:tgtEl>
                                          <p:spTgt spid="8205"/>
                                        </p:tgtEl>
                                        <p:attrNameLst>
                                          <p:attrName>style.visibility</p:attrName>
                                        </p:attrNameLst>
                                      </p:cBhvr>
                                      <p:to>
                                        <p:strVal val="visible"/>
                                      </p:to>
                                    </p:set>
                                    <p:anim calcmode="lin" valueType="num">
                                      <p:cBhvr>
                                        <p:cTn id="42" dur="500" fill="hold"/>
                                        <p:tgtEl>
                                          <p:spTgt spid="8205"/>
                                        </p:tgtEl>
                                        <p:attrNameLst>
                                          <p:attrName>ppt_w</p:attrName>
                                        </p:attrNameLst>
                                      </p:cBhvr>
                                      <p:tavLst>
                                        <p:tav tm="0">
                                          <p:val>
                                            <p:fltVal val="0"/>
                                          </p:val>
                                        </p:tav>
                                        <p:tav tm="100000">
                                          <p:val>
                                            <p:strVal val="#ppt_w"/>
                                          </p:val>
                                        </p:tav>
                                      </p:tavLst>
                                    </p:anim>
                                    <p:anim calcmode="lin" valueType="num">
                                      <p:cBhvr>
                                        <p:cTn id="43" dur="500" fill="hold"/>
                                        <p:tgtEl>
                                          <p:spTgt spid="8205"/>
                                        </p:tgtEl>
                                        <p:attrNameLst>
                                          <p:attrName>ppt_h</p:attrName>
                                        </p:attrNameLst>
                                      </p:cBhvr>
                                      <p:tavLst>
                                        <p:tav tm="0">
                                          <p:val>
                                            <p:fltVal val="0"/>
                                          </p:val>
                                        </p:tav>
                                        <p:tav tm="100000">
                                          <p:val>
                                            <p:strVal val="#ppt_h"/>
                                          </p:val>
                                        </p:tav>
                                      </p:tavLst>
                                    </p:anim>
                                    <p:anim calcmode="lin" valueType="num">
                                      <p:cBhvr>
                                        <p:cTn id="44" dur="500" fill="hold"/>
                                        <p:tgtEl>
                                          <p:spTgt spid="8205"/>
                                        </p:tgtEl>
                                        <p:attrNameLst>
                                          <p:attrName>style.rotation</p:attrName>
                                        </p:attrNameLst>
                                      </p:cBhvr>
                                      <p:tavLst>
                                        <p:tav tm="0">
                                          <p:val>
                                            <p:fltVal val="360"/>
                                          </p:val>
                                        </p:tav>
                                        <p:tav tm="100000">
                                          <p:val>
                                            <p:fltVal val="0"/>
                                          </p:val>
                                        </p:tav>
                                      </p:tavLst>
                                    </p:anim>
                                    <p:animEffect filter="fade">
                                      <p:cBhvr>
                                        <p:cTn id="45" dur="500"/>
                                        <p:tgtEl>
                                          <p:spTgt spid="8205"/>
                                        </p:tgtEl>
                                      </p:cBhvr>
                                    </p:animEffect>
                                  </p:childTnLst>
                                </p:cTn>
                              </p:par>
                              <p:par>
                                <p:cTn id="46" presetID="49" presetClass="entr" presetSubtype="0" decel="100000" fill="hold" grpId="0" nodeType="withEffect">
                                  <p:stCondLst>
                                    <p:cond delay="0"/>
                                  </p:stCondLst>
                                  <p:childTnLst>
                                    <p:set>
                                      <p:cBhvr>
                                        <p:cTn id="47" dur="1" fill="hold">
                                          <p:stCondLst>
                                            <p:cond delay="0"/>
                                          </p:stCondLst>
                                        </p:cTn>
                                        <p:tgtEl>
                                          <p:spTgt spid="8206"/>
                                        </p:tgtEl>
                                        <p:attrNameLst>
                                          <p:attrName>style.visibility</p:attrName>
                                        </p:attrNameLst>
                                      </p:cBhvr>
                                      <p:to>
                                        <p:strVal val="visible"/>
                                      </p:to>
                                    </p:set>
                                    <p:anim calcmode="lin" valueType="num">
                                      <p:cBhvr>
                                        <p:cTn id="48" dur="500" fill="hold"/>
                                        <p:tgtEl>
                                          <p:spTgt spid="8206"/>
                                        </p:tgtEl>
                                        <p:attrNameLst>
                                          <p:attrName>ppt_w</p:attrName>
                                        </p:attrNameLst>
                                      </p:cBhvr>
                                      <p:tavLst>
                                        <p:tav tm="0">
                                          <p:val>
                                            <p:fltVal val="0"/>
                                          </p:val>
                                        </p:tav>
                                        <p:tav tm="100000">
                                          <p:val>
                                            <p:strVal val="#ppt_w"/>
                                          </p:val>
                                        </p:tav>
                                      </p:tavLst>
                                    </p:anim>
                                    <p:anim calcmode="lin" valueType="num">
                                      <p:cBhvr>
                                        <p:cTn id="49" dur="500" fill="hold"/>
                                        <p:tgtEl>
                                          <p:spTgt spid="8206"/>
                                        </p:tgtEl>
                                        <p:attrNameLst>
                                          <p:attrName>ppt_h</p:attrName>
                                        </p:attrNameLst>
                                      </p:cBhvr>
                                      <p:tavLst>
                                        <p:tav tm="0">
                                          <p:val>
                                            <p:fltVal val="0"/>
                                          </p:val>
                                        </p:tav>
                                        <p:tav tm="100000">
                                          <p:val>
                                            <p:strVal val="#ppt_h"/>
                                          </p:val>
                                        </p:tav>
                                      </p:tavLst>
                                    </p:anim>
                                    <p:anim calcmode="lin" valueType="num">
                                      <p:cBhvr>
                                        <p:cTn id="50" dur="500" fill="hold"/>
                                        <p:tgtEl>
                                          <p:spTgt spid="8206"/>
                                        </p:tgtEl>
                                        <p:attrNameLst>
                                          <p:attrName>style.rotation</p:attrName>
                                        </p:attrNameLst>
                                      </p:cBhvr>
                                      <p:tavLst>
                                        <p:tav tm="0">
                                          <p:val>
                                            <p:fltVal val="360"/>
                                          </p:val>
                                        </p:tav>
                                        <p:tav tm="100000">
                                          <p:val>
                                            <p:fltVal val="0"/>
                                          </p:val>
                                        </p:tav>
                                      </p:tavLst>
                                    </p:anim>
                                    <p:animEffect filter="fade">
                                      <p:cBhvr>
                                        <p:cTn id="51" dur="500"/>
                                        <p:tgtEl>
                                          <p:spTgt spid="8206"/>
                                        </p:tgtEl>
                                      </p:cBhvr>
                                    </p:animEffect>
                                  </p:childTnLst>
                                </p:cTn>
                              </p:par>
                              <p:par>
                                <p:cTn id="52" presetID="49" presetClass="entr" presetSubtype="0" decel="100000" fill="hold" grpId="0" nodeType="withEffect">
                                  <p:stCondLst>
                                    <p:cond delay="0"/>
                                  </p:stCondLst>
                                  <p:childTnLst>
                                    <p:set>
                                      <p:cBhvr>
                                        <p:cTn id="53" dur="1" fill="hold">
                                          <p:stCondLst>
                                            <p:cond delay="0"/>
                                          </p:stCondLst>
                                        </p:cTn>
                                        <p:tgtEl>
                                          <p:spTgt spid="8207"/>
                                        </p:tgtEl>
                                        <p:attrNameLst>
                                          <p:attrName>style.visibility</p:attrName>
                                        </p:attrNameLst>
                                      </p:cBhvr>
                                      <p:to>
                                        <p:strVal val="visible"/>
                                      </p:to>
                                    </p:set>
                                    <p:anim calcmode="lin" valueType="num">
                                      <p:cBhvr>
                                        <p:cTn id="54" dur="500" fill="hold"/>
                                        <p:tgtEl>
                                          <p:spTgt spid="8207"/>
                                        </p:tgtEl>
                                        <p:attrNameLst>
                                          <p:attrName>ppt_w</p:attrName>
                                        </p:attrNameLst>
                                      </p:cBhvr>
                                      <p:tavLst>
                                        <p:tav tm="0">
                                          <p:val>
                                            <p:fltVal val="0"/>
                                          </p:val>
                                        </p:tav>
                                        <p:tav tm="100000">
                                          <p:val>
                                            <p:strVal val="#ppt_w"/>
                                          </p:val>
                                        </p:tav>
                                      </p:tavLst>
                                    </p:anim>
                                    <p:anim calcmode="lin" valueType="num">
                                      <p:cBhvr>
                                        <p:cTn id="55" dur="500" fill="hold"/>
                                        <p:tgtEl>
                                          <p:spTgt spid="8207"/>
                                        </p:tgtEl>
                                        <p:attrNameLst>
                                          <p:attrName>ppt_h</p:attrName>
                                        </p:attrNameLst>
                                      </p:cBhvr>
                                      <p:tavLst>
                                        <p:tav tm="0">
                                          <p:val>
                                            <p:fltVal val="0"/>
                                          </p:val>
                                        </p:tav>
                                        <p:tav tm="100000">
                                          <p:val>
                                            <p:strVal val="#ppt_h"/>
                                          </p:val>
                                        </p:tav>
                                      </p:tavLst>
                                    </p:anim>
                                    <p:anim calcmode="lin" valueType="num">
                                      <p:cBhvr>
                                        <p:cTn id="56" dur="500" fill="hold"/>
                                        <p:tgtEl>
                                          <p:spTgt spid="8207"/>
                                        </p:tgtEl>
                                        <p:attrNameLst>
                                          <p:attrName>style.rotation</p:attrName>
                                        </p:attrNameLst>
                                      </p:cBhvr>
                                      <p:tavLst>
                                        <p:tav tm="0">
                                          <p:val>
                                            <p:fltVal val="360"/>
                                          </p:val>
                                        </p:tav>
                                        <p:tav tm="100000">
                                          <p:val>
                                            <p:fltVal val="0"/>
                                          </p:val>
                                        </p:tav>
                                      </p:tavLst>
                                    </p:anim>
                                    <p:animEffect filter="fade">
                                      <p:cBhvr>
                                        <p:cTn id="57" dur="500"/>
                                        <p:tgtEl>
                                          <p:spTgt spid="8207"/>
                                        </p:tgtEl>
                                      </p:cBhvr>
                                    </p:animEffect>
                                  </p:childTnLst>
                                </p:cTn>
                              </p:par>
                              <p:par>
                                <p:cTn id="58" presetID="42" presetClass="entr" presetSubtype="0" fill="hold" nodeType="withEffect">
                                  <p:stCondLst>
                                    <p:cond delay="0"/>
                                  </p:stCondLst>
                                  <p:childTnLst>
                                    <p:set>
                                      <p:cBhvr>
                                        <p:cTn id="59" dur="1" fill="hold">
                                          <p:stCondLst>
                                            <p:cond delay="0"/>
                                          </p:stCondLst>
                                        </p:cTn>
                                        <p:tgtEl>
                                          <p:spTgt spid="8211"/>
                                        </p:tgtEl>
                                        <p:attrNameLst>
                                          <p:attrName>style.visibility</p:attrName>
                                        </p:attrNameLst>
                                      </p:cBhvr>
                                      <p:to>
                                        <p:strVal val="visible"/>
                                      </p:to>
                                    </p:set>
                                    <p:animEffect filter="fade">
                                      <p:cBhvr>
                                        <p:cTn id="60" dur="1000"/>
                                        <p:tgtEl>
                                          <p:spTgt spid="8211"/>
                                        </p:tgtEl>
                                      </p:cBhvr>
                                    </p:animEffect>
                                    <p:anim calcmode="lin" valueType="num">
                                      <p:cBhvr>
                                        <p:cTn id="61" dur="1000" fill="hold"/>
                                        <p:tgtEl>
                                          <p:spTgt spid="8211"/>
                                        </p:tgtEl>
                                        <p:attrNameLst>
                                          <p:attrName>ppt_x</p:attrName>
                                        </p:attrNameLst>
                                      </p:cBhvr>
                                      <p:tavLst>
                                        <p:tav tm="0">
                                          <p:val>
                                            <p:strVal val="#ppt_x"/>
                                          </p:val>
                                        </p:tav>
                                        <p:tav tm="100000">
                                          <p:val>
                                            <p:strVal val="#ppt_x"/>
                                          </p:val>
                                        </p:tav>
                                      </p:tavLst>
                                    </p:anim>
                                    <p:anim calcmode="lin" valueType="num">
                                      <p:cBhvr>
                                        <p:cTn id="62" dur="1000" fill="hold"/>
                                        <p:tgtEl>
                                          <p:spTgt spid="8211"/>
                                        </p:tgtEl>
                                        <p:attrNameLst>
                                          <p:attrName>ppt_y</p:attrName>
                                        </p:attrNameLst>
                                      </p:cBhvr>
                                      <p:tavLst>
                                        <p:tav tm="0">
                                          <p:val>
                                            <p:strVal val="#ppt_y+.1"/>
                                          </p:val>
                                        </p:tav>
                                        <p:tav tm="100000">
                                          <p:val>
                                            <p:strVal val="#ppt_y"/>
                                          </p:val>
                                        </p:tav>
                                      </p:tavLst>
                                    </p:anim>
                                  </p:childTnLst>
                                </p:cTn>
                              </p:par>
                              <p:par>
                                <p:cTn id="63" presetID="42" presetClass="entr" presetSubtype="0" fill="hold" nodeType="withEffect">
                                  <p:stCondLst>
                                    <p:cond delay="0"/>
                                  </p:stCondLst>
                                  <p:childTnLst>
                                    <p:set>
                                      <p:cBhvr>
                                        <p:cTn id="64" dur="1" fill="hold">
                                          <p:stCondLst>
                                            <p:cond delay="0"/>
                                          </p:stCondLst>
                                        </p:cTn>
                                        <p:tgtEl>
                                          <p:spTgt spid="8217"/>
                                        </p:tgtEl>
                                        <p:attrNameLst>
                                          <p:attrName>style.visibility</p:attrName>
                                        </p:attrNameLst>
                                      </p:cBhvr>
                                      <p:to>
                                        <p:strVal val="visible"/>
                                      </p:to>
                                    </p:set>
                                    <p:animEffect filter="fade">
                                      <p:cBhvr>
                                        <p:cTn id="65" dur="1000"/>
                                        <p:tgtEl>
                                          <p:spTgt spid="8217"/>
                                        </p:tgtEl>
                                      </p:cBhvr>
                                    </p:animEffect>
                                    <p:anim calcmode="lin" valueType="num">
                                      <p:cBhvr>
                                        <p:cTn id="66" dur="1000" fill="hold"/>
                                        <p:tgtEl>
                                          <p:spTgt spid="8217"/>
                                        </p:tgtEl>
                                        <p:attrNameLst>
                                          <p:attrName>ppt_x</p:attrName>
                                        </p:attrNameLst>
                                      </p:cBhvr>
                                      <p:tavLst>
                                        <p:tav tm="0">
                                          <p:val>
                                            <p:strVal val="#ppt_x"/>
                                          </p:val>
                                        </p:tav>
                                        <p:tav tm="100000">
                                          <p:val>
                                            <p:strVal val="#ppt_x"/>
                                          </p:val>
                                        </p:tav>
                                      </p:tavLst>
                                    </p:anim>
                                    <p:anim calcmode="lin" valueType="num">
                                      <p:cBhvr>
                                        <p:cTn id="67" dur="1000" fill="hold"/>
                                        <p:tgtEl>
                                          <p:spTgt spid="8217"/>
                                        </p:tgtEl>
                                        <p:attrNameLst>
                                          <p:attrName>ppt_y</p:attrName>
                                        </p:attrNameLst>
                                      </p:cBhvr>
                                      <p:tavLst>
                                        <p:tav tm="0">
                                          <p:val>
                                            <p:strVal val="#ppt_y+.1"/>
                                          </p:val>
                                        </p:tav>
                                        <p:tav tm="100000">
                                          <p:val>
                                            <p:strVal val="#ppt_y"/>
                                          </p:val>
                                        </p:tav>
                                      </p:tavLst>
                                    </p:anim>
                                  </p:childTnLst>
                                </p:cTn>
                              </p:par>
                              <p:par>
                                <p:cTn id="68" presetID="47" presetClass="entr" presetSubtype="0" fill="hold" nodeType="withEffect">
                                  <p:stCondLst>
                                    <p:cond delay="0"/>
                                  </p:stCondLst>
                                  <p:childTnLst>
                                    <p:set>
                                      <p:cBhvr>
                                        <p:cTn id="69" dur="1" fill="hold">
                                          <p:stCondLst>
                                            <p:cond delay="0"/>
                                          </p:stCondLst>
                                        </p:cTn>
                                        <p:tgtEl>
                                          <p:spTgt spid="8208"/>
                                        </p:tgtEl>
                                        <p:attrNameLst>
                                          <p:attrName>style.visibility</p:attrName>
                                        </p:attrNameLst>
                                      </p:cBhvr>
                                      <p:to>
                                        <p:strVal val="visible"/>
                                      </p:to>
                                    </p:set>
                                    <p:animEffect filter="fade">
                                      <p:cBhvr>
                                        <p:cTn id="70" dur="1000"/>
                                        <p:tgtEl>
                                          <p:spTgt spid="8208"/>
                                        </p:tgtEl>
                                      </p:cBhvr>
                                    </p:animEffect>
                                    <p:anim calcmode="lin" valueType="num">
                                      <p:cBhvr>
                                        <p:cTn id="71" dur="1000" fill="hold"/>
                                        <p:tgtEl>
                                          <p:spTgt spid="8208"/>
                                        </p:tgtEl>
                                        <p:attrNameLst>
                                          <p:attrName>ppt_x</p:attrName>
                                        </p:attrNameLst>
                                      </p:cBhvr>
                                      <p:tavLst>
                                        <p:tav tm="0">
                                          <p:val>
                                            <p:strVal val="#ppt_x"/>
                                          </p:val>
                                        </p:tav>
                                        <p:tav tm="100000">
                                          <p:val>
                                            <p:strVal val="#ppt_x"/>
                                          </p:val>
                                        </p:tav>
                                      </p:tavLst>
                                    </p:anim>
                                    <p:anim calcmode="lin" valueType="num">
                                      <p:cBhvr>
                                        <p:cTn id="72" dur="1000" fill="hold"/>
                                        <p:tgtEl>
                                          <p:spTgt spid="8208"/>
                                        </p:tgtEl>
                                        <p:attrNameLst>
                                          <p:attrName>ppt_y</p:attrName>
                                        </p:attrNameLst>
                                      </p:cBhvr>
                                      <p:tavLst>
                                        <p:tav tm="0">
                                          <p:val>
                                            <p:strVal val="#ppt_y-.1"/>
                                          </p:val>
                                        </p:tav>
                                        <p:tav tm="100000">
                                          <p:val>
                                            <p:strVal val="#ppt_y"/>
                                          </p:val>
                                        </p:tav>
                                      </p:tavLst>
                                    </p:anim>
                                  </p:childTnLst>
                                </p:cTn>
                              </p:par>
                              <p:par>
                                <p:cTn id="73" presetID="47" presetClass="entr" presetSubtype="0" fill="hold" nodeType="withEffect">
                                  <p:stCondLst>
                                    <p:cond delay="0"/>
                                  </p:stCondLst>
                                  <p:childTnLst>
                                    <p:set>
                                      <p:cBhvr>
                                        <p:cTn id="74" dur="1" fill="hold">
                                          <p:stCondLst>
                                            <p:cond delay="0"/>
                                          </p:stCondLst>
                                        </p:cTn>
                                        <p:tgtEl>
                                          <p:spTgt spid="8214"/>
                                        </p:tgtEl>
                                        <p:attrNameLst>
                                          <p:attrName>style.visibility</p:attrName>
                                        </p:attrNameLst>
                                      </p:cBhvr>
                                      <p:to>
                                        <p:strVal val="visible"/>
                                      </p:to>
                                    </p:set>
                                    <p:animEffect filter="fade">
                                      <p:cBhvr>
                                        <p:cTn id="75" dur="1000"/>
                                        <p:tgtEl>
                                          <p:spTgt spid="8214"/>
                                        </p:tgtEl>
                                      </p:cBhvr>
                                    </p:animEffect>
                                    <p:anim calcmode="lin" valueType="num">
                                      <p:cBhvr>
                                        <p:cTn id="76" dur="1000" fill="hold"/>
                                        <p:tgtEl>
                                          <p:spTgt spid="8214"/>
                                        </p:tgtEl>
                                        <p:attrNameLst>
                                          <p:attrName>ppt_x</p:attrName>
                                        </p:attrNameLst>
                                      </p:cBhvr>
                                      <p:tavLst>
                                        <p:tav tm="0">
                                          <p:val>
                                            <p:strVal val="#ppt_x"/>
                                          </p:val>
                                        </p:tav>
                                        <p:tav tm="100000">
                                          <p:val>
                                            <p:strVal val="#ppt_x"/>
                                          </p:val>
                                        </p:tav>
                                      </p:tavLst>
                                    </p:anim>
                                    <p:anim calcmode="lin" valueType="num">
                                      <p:cBhvr>
                                        <p:cTn id="77" dur="1000" fill="hold"/>
                                        <p:tgtEl>
                                          <p:spTgt spid="8214"/>
                                        </p:tgtEl>
                                        <p:attrNameLst>
                                          <p:attrName>ppt_y</p:attrName>
                                        </p:attrNameLst>
                                      </p:cBhvr>
                                      <p:tavLst>
                                        <p:tav tm="0">
                                          <p:val>
                                            <p:strVal val="#ppt_y-.1"/>
                                          </p:val>
                                        </p:tav>
                                        <p:tav tm="100000">
                                          <p:val>
                                            <p:strVal val="#ppt_y"/>
                                          </p:val>
                                        </p:tav>
                                      </p:tavLst>
                                    </p:anim>
                                  </p:childTnLst>
                                </p:cTn>
                              </p:par>
                            </p:childTnLst>
                          </p:cTn>
                        </p:par>
                        <p:par>
                          <p:cTn id="78" fill="hold">
                            <p:stCondLst>
                              <p:cond delay="1500"/>
                            </p:stCondLst>
                            <p:childTnLst>
                              <p:par>
                                <p:cTn id="79" presetID="49" presetClass="entr" presetSubtype="0" decel="100000" fill="hold" grpId="0" nodeType="afterEffect">
                                  <p:stCondLst>
                                    <p:cond delay="0"/>
                                  </p:stCondLst>
                                  <p:childTnLst>
                                    <p:set>
                                      <p:cBhvr>
                                        <p:cTn id="80" dur="1" fill="hold">
                                          <p:stCondLst>
                                            <p:cond delay="0"/>
                                          </p:stCondLst>
                                        </p:cTn>
                                        <p:tgtEl>
                                          <p:spTgt spid="8231"/>
                                        </p:tgtEl>
                                        <p:attrNameLst>
                                          <p:attrName>style.visibility</p:attrName>
                                        </p:attrNameLst>
                                      </p:cBhvr>
                                      <p:to>
                                        <p:strVal val="visible"/>
                                      </p:to>
                                    </p:set>
                                    <p:anim calcmode="lin" valueType="num">
                                      <p:cBhvr>
                                        <p:cTn id="81" dur="500" fill="hold"/>
                                        <p:tgtEl>
                                          <p:spTgt spid="8231"/>
                                        </p:tgtEl>
                                        <p:attrNameLst>
                                          <p:attrName>ppt_w</p:attrName>
                                        </p:attrNameLst>
                                      </p:cBhvr>
                                      <p:tavLst>
                                        <p:tav tm="0">
                                          <p:val>
                                            <p:fltVal val="0"/>
                                          </p:val>
                                        </p:tav>
                                        <p:tav tm="100000">
                                          <p:val>
                                            <p:strVal val="#ppt_w"/>
                                          </p:val>
                                        </p:tav>
                                      </p:tavLst>
                                    </p:anim>
                                    <p:anim calcmode="lin" valueType="num">
                                      <p:cBhvr>
                                        <p:cTn id="82" dur="500" fill="hold"/>
                                        <p:tgtEl>
                                          <p:spTgt spid="8231"/>
                                        </p:tgtEl>
                                        <p:attrNameLst>
                                          <p:attrName>ppt_h</p:attrName>
                                        </p:attrNameLst>
                                      </p:cBhvr>
                                      <p:tavLst>
                                        <p:tav tm="0">
                                          <p:val>
                                            <p:fltVal val="0"/>
                                          </p:val>
                                        </p:tav>
                                        <p:tav tm="100000">
                                          <p:val>
                                            <p:strVal val="#ppt_h"/>
                                          </p:val>
                                        </p:tav>
                                      </p:tavLst>
                                    </p:anim>
                                    <p:anim calcmode="lin" valueType="num">
                                      <p:cBhvr>
                                        <p:cTn id="83" dur="500" fill="hold"/>
                                        <p:tgtEl>
                                          <p:spTgt spid="8231"/>
                                        </p:tgtEl>
                                        <p:attrNameLst>
                                          <p:attrName>style.rotation</p:attrName>
                                        </p:attrNameLst>
                                      </p:cBhvr>
                                      <p:tavLst>
                                        <p:tav tm="0">
                                          <p:val>
                                            <p:fltVal val="360"/>
                                          </p:val>
                                        </p:tav>
                                        <p:tav tm="100000">
                                          <p:val>
                                            <p:fltVal val="0"/>
                                          </p:val>
                                        </p:tav>
                                      </p:tavLst>
                                    </p:anim>
                                    <p:animEffect filter="fade">
                                      <p:cBhvr>
                                        <p:cTn id="84" dur="500"/>
                                        <p:tgtEl>
                                          <p:spTgt spid="82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bldLvl="0"/>
      <p:bldP spid="8199" grpId="0" bldLvl="0" animBg="1"/>
      <p:bldP spid="8200" grpId="0" bldLvl="0" animBg="1"/>
      <p:bldP spid="8201" grpId="0" bldLvl="0" animBg="1"/>
      <p:bldP spid="8202" grpId="0" bldLvl="0" animBg="1"/>
      <p:bldP spid="8203" grpId="0" bldLvl="0" animBg="1"/>
      <p:bldP spid="8204" grpId="0" bldLvl="0"/>
      <p:bldP spid="8205" grpId="0" bldLvl="0"/>
      <p:bldP spid="8206" grpId="0" bldLvl="0"/>
      <p:bldP spid="8207" grpId="0" bldLvl="0"/>
      <p:bldP spid="8231" grpId="0" bldLvl="0" animBg="1"/>
    </p:bldLst>
  </p:timing>
</p:sld>
</file>

<file path=ppt/slides/slide13.xml><?xml version="1.0" encoding="utf-8"?>
<p:sld xmlns:a14="http://schemas.microsoft.com/office/drawing/2010/main"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Text Box 7"/>
          <p:cNvSpPr>
            <a:spLocks noChangeArrowheads="1"/>
          </p:cNvSpPr>
          <p:nvPr/>
        </p:nvSpPr>
        <p:spPr bwMode="auto">
          <a:xfrm>
            <a:off x="838200" y="171450"/>
            <a:ext cx="3527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sz="2400" b="1">
                <a:solidFill>
                  <a:srgbClr val="000000"/>
                </a:solidFill>
                <a:latin typeface="Times New Roman" panose="02020603050405020304" pitchFamily="18" charset="0"/>
                <a:sym typeface="Times New Roman" panose="02020603050405020304" pitchFamily="18" charset="0"/>
              </a:rPr>
              <a:t>在此处输入标题内容</a:t>
            </a:r>
            <a:endParaRPr lang="zh-CN" altLang="en-US" sz="1800">
              <a:solidFill>
                <a:srgbClr val="A50021"/>
              </a:solidFill>
              <a:latin typeface="Verdana" panose="020B0604030504040204" pitchFamily="34" charset="0"/>
              <a:sym typeface="Verdana" panose="020B0604030504040204" pitchFamily="34" charset="0"/>
            </a:endParaRPr>
          </a:p>
        </p:txBody>
      </p:sp>
      <p:sp>
        <p:nvSpPr>
          <p:cNvPr id="10243" name="矩形 3"/>
          <p:cNvSpPr>
            <a:spLocks noChangeArrowheads="1"/>
          </p:cNvSpPr>
          <p:nvPr/>
        </p:nvSpPr>
        <p:spPr bwMode="auto">
          <a:xfrm>
            <a:off x="3330575" y="1398588"/>
            <a:ext cx="1054100" cy="788987"/>
          </a:xfrm>
          <a:custGeom>
            <a:avLst/>
            <a:gdLst>
              <a:gd name="T0" fmla="*/ 0 w 1330323"/>
              <a:gd name="T1" fmla="*/ 0 h 996950"/>
              <a:gd name="T2" fmla="*/ 1330323 w 1330323"/>
              <a:gd name="T3" fmla="*/ 996950 h 996950"/>
            </a:gdLst>
            <a:ahLst/>
            <a:cxnLst/>
            <a:rect l="T0" t="T1" r="T2" b="T3"/>
            <a:pathLst>
              <a:path w="1330323" h="996950">
                <a:moveTo>
                  <a:pt x="0" y="0"/>
                </a:moveTo>
                <a:lnTo>
                  <a:pt x="1003300" y="0"/>
                </a:lnTo>
                <a:lnTo>
                  <a:pt x="1003300" y="421150"/>
                </a:lnTo>
                <a:lnTo>
                  <a:pt x="1114685" y="421150"/>
                </a:lnTo>
                <a:lnTo>
                  <a:pt x="1114685" y="212725"/>
                </a:lnTo>
                <a:lnTo>
                  <a:pt x="1330323" y="502444"/>
                </a:lnTo>
                <a:lnTo>
                  <a:pt x="1114685" y="792162"/>
                </a:lnTo>
                <a:lnTo>
                  <a:pt x="1114685" y="583738"/>
                </a:lnTo>
                <a:lnTo>
                  <a:pt x="1003300" y="583738"/>
                </a:lnTo>
                <a:lnTo>
                  <a:pt x="1003300" y="996950"/>
                </a:lnTo>
                <a:lnTo>
                  <a:pt x="831195" y="996950"/>
                </a:lnTo>
                <a:lnTo>
                  <a:pt x="618542" y="837994"/>
                </a:lnTo>
                <a:lnTo>
                  <a:pt x="615386" y="840354"/>
                </a:lnTo>
                <a:lnTo>
                  <a:pt x="501650" y="755337"/>
                </a:lnTo>
                <a:lnTo>
                  <a:pt x="396493" y="833942"/>
                </a:lnTo>
                <a:lnTo>
                  <a:pt x="393408" y="831636"/>
                </a:lnTo>
                <a:lnTo>
                  <a:pt x="172250" y="996950"/>
                </a:lnTo>
                <a:lnTo>
                  <a:pt x="0" y="996950"/>
                </a:lnTo>
                <a:lnTo>
                  <a:pt x="0" y="0"/>
                </a:lnTo>
                <a:close/>
              </a:path>
            </a:pathLst>
          </a:custGeom>
          <a:solidFill>
            <a:srgbClr val="FF6699"/>
          </a:solidFill>
          <a:ln>
            <a:noFill/>
          </a:ln>
          <a:extLst>
            <a:ext uri="{91240B29-F687-4F45-9708-019B960494DF}">
              <a14:hiddenLine xmlns:a14="http://schemas.microsoft.com/office/drawing/2010/main" w="9525">
                <a:solidFill>
                  <a:srgbClr val="000000"/>
                </a:solidFill>
                <a:miter lim="800000"/>
                <a:headEnd/>
                <a:tailEnd/>
              </a14:hiddenLine>
            </a:ext>
          </a:extLst>
        </p:spPr>
        <p:txBody>
          <a:bodyPr rIns="432000"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pPr>
            <a:r>
              <a:rPr lang="en-US" altLang="zh-CN" sz="2800" b="1">
                <a:solidFill>
                  <a:srgbClr val="FFFFFF"/>
                </a:solidFill>
                <a:latin typeface="Impact" panose="020B0806030902050204" pitchFamily="34" charset="0"/>
                <a:ea typeface="微软雅黑" panose="020B0503020204020204" pitchFamily="34" charset="-122"/>
                <a:sym typeface="Impact" panose="020B0806030902050204" pitchFamily="34" charset="0"/>
              </a:rPr>
              <a:t>1</a:t>
            </a:r>
            <a:endParaRPr lang="zh-CN" altLang="en-US" sz="2800" b="1">
              <a:solidFill>
                <a:srgbClr val="FFFFFF"/>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0244" name="上箭头 9"/>
          <p:cNvSpPr>
            <a:spLocks noChangeArrowheads="1"/>
          </p:cNvSpPr>
          <p:nvPr/>
        </p:nvSpPr>
        <p:spPr bwMode="auto">
          <a:xfrm>
            <a:off x="3330575" y="2046288"/>
            <a:ext cx="795338" cy="1047750"/>
          </a:xfrm>
          <a:custGeom>
            <a:avLst/>
            <a:gdLst>
              <a:gd name="T0" fmla="*/ 0 w 1003300"/>
              <a:gd name="T1" fmla="*/ 0 h 1322387"/>
              <a:gd name="T2" fmla="*/ 1003300 w 1003300"/>
              <a:gd name="T3" fmla="*/ 1322387 h 1322387"/>
            </a:gdLst>
            <a:ahLst/>
            <a:cxnLst/>
            <a:rect l="T0" t="T1" r="T2" b="T3"/>
            <a:pathLst>
              <a:path w="1003300" h="1322387">
                <a:moveTo>
                  <a:pt x="501650" y="0"/>
                </a:moveTo>
                <a:lnTo>
                  <a:pt x="790575" y="215638"/>
                </a:lnTo>
                <a:lnTo>
                  <a:pt x="582722" y="215638"/>
                </a:lnTo>
                <a:lnTo>
                  <a:pt x="582722" y="327025"/>
                </a:lnTo>
                <a:lnTo>
                  <a:pt x="1003300" y="327025"/>
                </a:lnTo>
                <a:lnTo>
                  <a:pt x="1003300" y="1322387"/>
                </a:lnTo>
                <a:lnTo>
                  <a:pt x="831195" y="1322387"/>
                </a:lnTo>
                <a:lnTo>
                  <a:pt x="618542" y="1163685"/>
                </a:lnTo>
                <a:lnTo>
                  <a:pt x="615386" y="1166041"/>
                </a:lnTo>
                <a:lnTo>
                  <a:pt x="501650" y="1081159"/>
                </a:lnTo>
                <a:lnTo>
                  <a:pt x="396493" y="1159639"/>
                </a:lnTo>
                <a:lnTo>
                  <a:pt x="393408" y="1157337"/>
                </a:lnTo>
                <a:lnTo>
                  <a:pt x="172250" y="1322387"/>
                </a:lnTo>
                <a:lnTo>
                  <a:pt x="0" y="1322387"/>
                </a:lnTo>
                <a:lnTo>
                  <a:pt x="0" y="327025"/>
                </a:lnTo>
                <a:lnTo>
                  <a:pt x="420579" y="327025"/>
                </a:lnTo>
                <a:lnTo>
                  <a:pt x="420579" y="215638"/>
                </a:lnTo>
                <a:lnTo>
                  <a:pt x="212725" y="215638"/>
                </a:lnTo>
                <a:lnTo>
                  <a:pt x="501650" y="0"/>
                </a:lnTo>
                <a:close/>
              </a:path>
            </a:pathLst>
          </a:custGeom>
          <a:solidFill>
            <a:srgbClr val="C0C0C0"/>
          </a:solidFill>
          <a:ln>
            <a:noFill/>
          </a:ln>
          <a:extLst>
            <a:ext uri="{91240B29-F687-4F45-9708-019B960494DF}">
              <a14:hiddenLine xmlns:a14="http://schemas.microsoft.com/office/drawing/2010/main" w="3175">
                <a:solidFill>
                  <a:srgbClr val="000000"/>
                </a:solidFill>
                <a:miter lim="800000"/>
                <a:headEnd/>
                <a:tailEnd/>
              </a14:hiddenLine>
            </a:ext>
          </a:extLst>
        </p:spPr>
        <p:txBody>
          <a:bodyPr lIns="90000" tIns="288000" bIns="46800"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pPr>
            <a:r>
              <a:rPr lang="en-US" altLang="zh-CN" sz="2800">
                <a:solidFill>
                  <a:srgbClr val="4D4D4D"/>
                </a:solidFill>
                <a:latin typeface="Impact" panose="020B0806030902050204" pitchFamily="34" charset="0"/>
                <a:ea typeface="微软雅黑" panose="020B0503020204020204" pitchFamily="34" charset="-122"/>
                <a:sym typeface="Impact" panose="020B0806030902050204" pitchFamily="34" charset="0"/>
              </a:rPr>
              <a:t>8</a:t>
            </a:r>
            <a:endParaRPr lang="zh-CN" altLang="en-US" sz="2800">
              <a:solidFill>
                <a:srgbClr val="4D4D4D"/>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0245" name="上箭头 9"/>
          <p:cNvSpPr>
            <a:spLocks noChangeArrowheads="1"/>
          </p:cNvSpPr>
          <p:nvPr/>
        </p:nvSpPr>
        <p:spPr bwMode="auto">
          <a:xfrm>
            <a:off x="3333750" y="2965450"/>
            <a:ext cx="788988" cy="1052513"/>
          </a:xfrm>
          <a:custGeom>
            <a:avLst/>
            <a:gdLst>
              <a:gd name="T0" fmla="*/ 0 w 995363"/>
              <a:gd name="T1" fmla="*/ 0 h 1328736"/>
              <a:gd name="T2" fmla="*/ 995363 w 995363"/>
              <a:gd name="T3" fmla="*/ 1328736 h 1328736"/>
            </a:gdLst>
            <a:ahLst/>
            <a:cxnLst/>
            <a:rect l="T0" t="T1" r="T2" b="T3"/>
            <a:pathLst>
              <a:path w="995363" h="1328736">
                <a:moveTo>
                  <a:pt x="498475" y="0"/>
                </a:moveTo>
                <a:lnTo>
                  <a:pt x="787400" y="215638"/>
                </a:lnTo>
                <a:lnTo>
                  <a:pt x="579547" y="215638"/>
                </a:lnTo>
                <a:lnTo>
                  <a:pt x="579547" y="323849"/>
                </a:lnTo>
                <a:lnTo>
                  <a:pt x="995363" y="323849"/>
                </a:lnTo>
                <a:lnTo>
                  <a:pt x="995363" y="496227"/>
                </a:lnTo>
                <a:lnTo>
                  <a:pt x="836660" y="709216"/>
                </a:lnTo>
                <a:lnTo>
                  <a:pt x="839017" y="712377"/>
                </a:lnTo>
                <a:lnTo>
                  <a:pt x="754135" y="826293"/>
                </a:lnTo>
                <a:lnTo>
                  <a:pt x="832615" y="931616"/>
                </a:lnTo>
                <a:lnTo>
                  <a:pt x="830312" y="934706"/>
                </a:lnTo>
                <a:lnTo>
                  <a:pt x="995363" y="1156214"/>
                </a:lnTo>
                <a:lnTo>
                  <a:pt x="995363" y="1328736"/>
                </a:lnTo>
                <a:lnTo>
                  <a:pt x="0" y="1328736"/>
                </a:lnTo>
                <a:lnTo>
                  <a:pt x="0" y="323849"/>
                </a:lnTo>
                <a:lnTo>
                  <a:pt x="417404" y="323849"/>
                </a:lnTo>
                <a:lnTo>
                  <a:pt x="417404" y="215638"/>
                </a:lnTo>
                <a:lnTo>
                  <a:pt x="209550" y="215638"/>
                </a:lnTo>
                <a:lnTo>
                  <a:pt x="498475" y="0"/>
                </a:lnTo>
                <a:close/>
              </a:path>
            </a:pathLst>
          </a:custGeom>
          <a:solidFill>
            <a:srgbClr val="C0C0C0"/>
          </a:solidFill>
          <a:ln>
            <a:noFill/>
          </a:ln>
          <a:extLst>
            <a:ext uri="{91240B29-F687-4F45-9708-019B960494DF}">
              <a14:hiddenLine xmlns:a14="http://schemas.microsoft.com/office/drawing/2010/main" w="3175">
                <a:solidFill>
                  <a:srgbClr val="000000"/>
                </a:solidFill>
                <a:miter lim="800000"/>
                <a:headEnd/>
                <a:tailEnd/>
              </a14:hiddenLine>
            </a:ext>
          </a:extLst>
        </p:spPr>
        <p:txBody>
          <a:bodyPr lIns="90000" tIns="288000" bIns="46800"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pPr>
            <a:r>
              <a:rPr lang="en-US" altLang="zh-CN" sz="2800">
                <a:solidFill>
                  <a:srgbClr val="4D4D4D"/>
                </a:solidFill>
                <a:latin typeface="Impact" panose="020B0806030902050204" pitchFamily="34" charset="0"/>
                <a:ea typeface="微软雅黑" panose="020B0503020204020204" pitchFamily="34" charset="-122"/>
                <a:sym typeface="Impact" panose="020B0806030902050204" pitchFamily="34" charset="0"/>
              </a:rPr>
              <a:t>7</a:t>
            </a:r>
            <a:endParaRPr lang="zh-CN" altLang="en-US" sz="2800">
              <a:solidFill>
                <a:srgbClr val="4D4D4D"/>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0246" name="TextBox 4"/>
          <p:cNvSpPr>
            <a:spLocks noChangeArrowheads="1"/>
          </p:cNvSpPr>
          <p:nvPr/>
        </p:nvSpPr>
        <p:spPr bwMode="auto">
          <a:xfrm>
            <a:off x="1649413" y="3281363"/>
            <a:ext cx="14255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r" eaLnBrk="1" fontAlgn="base" hangingPunct="1">
              <a:lnSpc>
                <a:spcPct val="150000"/>
              </a:lnSpc>
            </a:pPr>
            <a:r>
              <a:rPr lang="zh-CN" altLang="en-US" sz="1200">
                <a:solidFill>
                  <a:srgbClr val="5F5F5F"/>
                </a:solidFill>
                <a:latin typeface="微软雅黑" panose="020B0503020204020204" pitchFamily="34" charset="-122"/>
                <a:ea typeface="微软雅黑" panose="020B0503020204020204" pitchFamily="34" charset="-122"/>
                <a:sym typeface="微软雅黑" panose="020B0503020204020204" pitchFamily="34" charset="-122"/>
              </a:rPr>
              <a:t>单击此处添加文本</a:t>
            </a:r>
            <a:endParaRPr lang="zh-CN" altLang="en-US" sz="1200">
              <a:solidFill>
                <a:srgbClr val="5F5F5F"/>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fontAlgn="base" hangingPunct="1">
              <a:lnSpc>
                <a:spcPct val="150000"/>
              </a:lnSpc>
            </a:pPr>
            <a:r>
              <a:rPr lang="zh-CN" altLang="en-US" sz="1200">
                <a:solidFill>
                  <a:srgbClr val="5F5F5F"/>
                </a:solidFill>
                <a:latin typeface="微软雅黑" panose="020B0503020204020204" pitchFamily="34" charset="-122"/>
                <a:ea typeface="微软雅黑" panose="020B0503020204020204" pitchFamily="34" charset="-122"/>
                <a:sym typeface="微软雅黑" panose="020B0503020204020204" pitchFamily="34" charset="-122"/>
              </a:rPr>
              <a:t>单击此处添加文本</a:t>
            </a:r>
            <a:endParaRPr lang="zh-CN" altLang="en-US">
              <a:latin typeface="微软雅黑" panose="020B0503020204020204" pitchFamily="34" charset="-122"/>
              <a:ea typeface="微软雅黑" panose="020B0503020204020204" pitchFamily="34" charset="-122"/>
            </a:endParaRPr>
          </a:p>
        </p:txBody>
      </p:sp>
      <p:sp>
        <p:nvSpPr>
          <p:cNvPr id="10247" name="TextBox 5"/>
          <p:cNvSpPr>
            <a:spLocks noChangeArrowheads="1"/>
          </p:cNvSpPr>
          <p:nvPr/>
        </p:nvSpPr>
        <p:spPr bwMode="auto">
          <a:xfrm>
            <a:off x="1649413" y="2354263"/>
            <a:ext cx="14255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r" eaLnBrk="1" fontAlgn="base" hangingPunct="1">
              <a:lnSpc>
                <a:spcPct val="150000"/>
              </a:lnSpc>
            </a:pPr>
            <a:r>
              <a:rPr lang="zh-CN" altLang="en-US" sz="1200">
                <a:solidFill>
                  <a:srgbClr val="5F5F5F"/>
                </a:solidFill>
                <a:latin typeface="微软雅黑" panose="020B0503020204020204" pitchFamily="34" charset="-122"/>
                <a:ea typeface="微软雅黑" panose="020B0503020204020204" pitchFamily="34" charset="-122"/>
                <a:sym typeface="微软雅黑" panose="020B0503020204020204" pitchFamily="34" charset="-122"/>
              </a:rPr>
              <a:t>单击此处添加文本</a:t>
            </a:r>
            <a:endParaRPr lang="zh-CN" altLang="en-US" sz="1200">
              <a:solidFill>
                <a:srgbClr val="5F5F5F"/>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fontAlgn="base" hangingPunct="1">
              <a:lnSpc>
                <a:spcPct val="150000"/>
              </a:lnSpc>
            </a:pPr>
            <a:r>
              <a:rPr lang="zh-CN" altLang="en-US" sz="1200">
                <a:solidFill>
                  <a:srgbClr val="5F5F5F"/>
                </a:solidFill>
                <a:latin typeface="微软雅黑" panose="020B0503020204020204" pitchFamily="34" charset="-122"/>
                <a:ea typeface="微软雅黑" panose="020B0503020204020204" pitchFamily="34" charset="-122"/>
                <a:sym typeface="微软雅黑" panose="020B0503020204020204" pitchFamily="34" charset="-122"/>
              </a:rPr>
              <a:t>单击此处添加文本</a:t>
            </a:r>
            <a:endParaRPr lang="zh-CN" altLang="en-US">
              <a:latin typeface="微软雅黑" panose="020B0503020204020204" pitchFamily="34" charset="-122"/>
              <a:ea typeface="微软雅黑" panose="020B0503020204020204" pitchFamily="34" charset="-122"/>
            </a:endParaRPr>
          </a:p>
        </p:txBody>
      </p:sp>
      <p:sp>
        <p:nvSpPr>
          <p:cNvPr id="10248" name="TextBox 6"/>
          <p:cNvSpPr>
            <a:spLocks noChangeArrowheads="1"/>
          </p:cNvSpPr>
          <p:nvPr/>
        </p:nvSpPr>
        <p:spPr bwMode="auto">
          <a:xfrm>
            <a:off x="1649413" y="1449388"/>
            <a:ext cx="14255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r" eaLnBrk="1" fontAlgn="base" hangingPunct="1">
              <a:lnSpc>
                <a:spcPct val="150000"/>
              </a:lnSpc>
            </a:pPr>
            <a:r>
              <a:rPr lang="zh-CN" altLang="en-US" sz="1200">
                <a:solidFill>
                  <a:srgbClr val="5F5F5F"/>
                </a:solidFill>
                <a:latin typeface="微软雅黑" panose="020B0503020204020204" pitchFamily="34" charset="-122"/>
                <a:ea typeface="微软雅黑" panose="020B0503020204020204" pitchFamily="34" charset="-122"/>
                <a:sym typeface="微软雅黑" panose="020B0503020204020204" pitchFamily="34" charset="-122"/>
              </a:rPr>
              <a:t>单击此处添加文本</a:t>
            </a:r>
            <a:endParaRPr lang="zh-CN" altLang="en-US" sz="1200">
              <a:solidFill>
                <a:srgbClr val="5F5F5F"/>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fontAlgn="base" hangingPunct="1">
              <a:lnSpc>
                <a:spcPct val="150000"/>
              </a:lnSpc>
            </a:pPr>
            <a:r>
              <a:rPr lang="zh-CN" altLang="en-US" sz="1200">
                <a:solidFill>
                  <a:srgbClr val="5F5F5F"/>
                </a:solidFill>
                <a:latin typeface="微软雅黑" panose="020B0503020204020204" pitchFamily="34" charset="-122"/>
                <a:ea typeface="微软雅黑" panose="020B0503020204020204" pitchFamily="34" charset="-122"/>
                <a:sym typeface="微软雅黑" panose="020B0503020204020204" pitchFamily="34" charset="-122"/>
              </a:rPr>
              <a:t>单击此处添加文本</a:t>
            </a:r>
            <a:endParaRPr lang="zh-CN" altLang="en-US">
              <a:latin typeface="微软雅黑" panose="020B0503020204020204" pitchFamily="34" charset="-122"/>
              <a:ea typeface="微软雅黑" panose="020B0503020204020204" pitchFamily="34" charset="-122"/>
            </a:endParaRPr>
          </a:p>
        </p:txBody>
      </p:sp>
      <p:sp>
        <p:nvSpPr>
          <p:cNvPr id="10249" name="TextBox 7"/>
          <p:cNvSpPr>
            <a:spLocks noChangeArrowheads="1"/>
          </p:cNvSpPr>
          <p:nvPr/>
        </p:nvSpPr>
        <p:spPr bwMode="auto">
          <a:xfrm>
            <a:off x="4059238" y="668338"/>
            <a:ext cx="14271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50000"/>
              </a:lnSpc>
            </a:pPr>
            <a:r>
              <a:rPr lang="zh-CN" altLang="en-US" sz="1200">
                <a:solidFill>
                  <a:srgbClr val="5F5F5F"/>
                </a:solidFill>
                <a:latin typeface="微软雅黑" panose="020B0503020204020204" pitchFamily="34" charset="-122"/>
                <a:ea typeface="微软雅黑" panose="020B0503020204020204" pitchFamily="34" charset="-122"/>
                <a:sym typeface="微软雅黑" panose="020B0503020204020204" pitchFamily="34" charset="-122"/>
              </a:rPr>
              <a:t>单击此处添加文本</a:t>
            </a:r>
            <a:endParaRPr lang="zh-CN" altLang="en-US" sz="1200">
              <a:solidFill>
                <a:srgbClr val="5F5F5F"/>
              </a:solidFill>
              <a:latin typeface="微软雅黑" panose="020B0503020204020204" pitchFamily="34" charset="-122"/>
              <a:ea typeface="微软雅黑" panose="020B0503020204020204" pitchFamily="34" charset="-122"/>
              <a:sym typeface="微软雅黑" panose="020B0503020204020204" pitchFamily="34" charset="-122"/>
            </a:endParaRPr>
          </a:p>
          <a:p>
            <a:pPr algn="ctr" eaLnBrk="1" fontAlgn="base" hangingPunct="1">
              <a:lnSpc>
                <a:spcPct val="150000"/>
              </a:lnSpc>
            </a:pPr>
            <a:r>
              <a:rPr lang="zh-CN" altLang="en-US" sz="1200">
                <a:solidFill>
                  <a:srgbClr val="5F5F5F"/>
                </a:solidFill>
                <a:latin typeface="微软雅黑" panose="020B0503020204020204" pitchFamily="34" charset="-122"/>
                <a:ea typeface="微软雅黑" panose="020B0503020204020204" pitchFamily="34" charset="-122"/>
                <a:sym typeface="微软雅黑" panose="020B0503020204020204" pitchFamily="34" charset="-122"/>
              </a:rPr>
              <a:t>单击此处添加文本</a:t>
            </a:r>
            <a:endParaRPr lang="zh-CN" altLang="en-US">
              <a:latin typeface="微软雅黑" panose="020B0503020204020204" pitchFamily="34" charset="-122"/>
              <a:ea typeface="微软雅黑" panose="020B0503020204020204" pitchFamily="34" charset="-122"/>
            </a:endParaRPr>
          </a:p>
        </p:txBody>
      </p:sp>
      <p:sp>
        <p:nvSpPr>
          <p:cNvPr id="10250" name="TextBox 8"/>
          <p:cNvSpPr>
            <a:spLocks noChangeArrowheads="1"/>
          </p:cNvSpPr>
          <p:nvPr/>
        </p:nvSpPr>
        <p:spPr bwMode="auto">
          <a:xfrm>
            <a:off x="6270625" y="1449388"/>
            <a:ext cx="14255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lnSpc>
                <a:spcPct val="150000"/>
              </a:lnSpc>
            </a:pPr>
            <a:r>
              <a:rPr lang="zh-CN" altLang="en-US" sz="1200">
                <a:solidFill>
                  <a:srgbClr val="5F5F5F"/>
                </a:solidFill>
                <a:latin typeface="微软雅黑" panose="020B0503020204020204" pitchFamily="34" charset="-122"/>
                <a:ea typeface="微软雅黑" panose="020B0503020204020204" pitchFamily="34" charset="-122"/>
                <a:sym typeface="微软雅黑" panose="020B0503020204020204" pitchFamily="34" charset="-122"/>
              </a:rPr>
              <a:t>单击此处添加文本</a:t>
            </a:r>
            <a:endParaRPr lang="zh-CN" altLang="en-US" sz="1200">
              <a:solidFill>
                <a:srgbClr val="5F5F5F"/>
              </a:solidFill>
              <a:latin typeface="微软雅黑" panose="020B0503020204020204" pitchFamily="34" charset="-122"/>
              <a:ea typeface="微软雅黑" panose="020B0503020204020204" pitchFamily="34" charset="-122"/>
              <a:sym typeface="微软雅黑" panose="020B0503020204020204" pitchFamily="34" charset="-122"/>
            </a:endParaRPr>
          </a:p>
          <a:p>
            <a:pPr eaLnBrk="1" fontAlgn="base" hangingPunct="1">
              <a:lnSpc>
                <a:spcPct val="150000"/>
              </a:lnSpc>
            </a:pPr>
            <a:r>
              <a:rPr lang="zh-CN" altLang="en-US" sz="1200">
                <a:solidFill>
                  <a:srgbClr val="5F5F5F"/>
                </a:solidFill>
                <a:latin typeface="微软雅黑" panose="020B0503020204020204" pitchFamily="34" charset="-122"/>
                <a:ea typeface="微软雅黑" panose="020B0503020204020204" pitchFamily="34" charset="-122"/>
                <a:sym typeface="微软雅黑" panose="020B0503020204020204" pitchFamily="34" charset="-122"/>
              </a:rPr>
              <a:t>单击此处添加文本</a:t>
            </a:r>
            <a:endParaRPr lang="zh-CN" altLang="en-US">
              <a:latin typeface="微软雅黑" panose="020B0503020204020204" pitchFamily="34" charset="-122"/>
              <a:ea typeface="微软雅黑" panose="020B0503020204020204" pitchFamily="34" charset="-122"/>
            </a:endParaRPr>
          </a:p>
        </p:txBody>
      </p:sp>
      <p:sp>
        <p:nvSpPr>
          <p:cNvPr id="10251" name="TextBox 9"/>
          <p:cNvSpPr>
            <a:spLocks noChangeArrowheads="1"/>
          </p:cNvSpPr>
          <p:nvPr/>
        </p:nvSpPr>
        <p:spPr bwMode="auto">
          <a:xfrm>
            <a:off x="6270625" y="2449513"/>
            <a:ext cx="14255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lnSpc>
                <a:spcPct val="150000"/>
              </a:lnSpc>
            </a:pPr>
            <a:r>
              <a:rPr lang="zh-CN" altLang="en-US" sz="1200">
                <a:solidFill>
                  <a:srgbClr val="5F5F5F"/>
                </a:solidFill>
                <a:latin typeface="微软雅黑" panose="020B0503020204020204" pitchFamily="34" charset="-122"/>
                <a:ea typeface="微软雅黑" panose="020B0503020204020204" pitchFamily="34" charset="-122"/>
                <a:sym typeface="微软雅黑" panose="020B0503020204020204" pitchFamily="34" charset="-122"/>
              </a:rPr>
              <a:t>单击此处添加文本</a:t>
            </a:r>
            <a:endParaRPr lang="zh-CN" altLang="en-US" sz="1200">
              <a:solidFill>
                <a:srgbClr val="5F5F5F"/>
              </a:solidFill>
              <a:latin typeface="微软雅黑" panose="020B0503020204020204" pitchFamily="34" charset="-122"/>
              <a:ea typeface="微软雅黑" panose="020B0503020204020204" pitchFamily="34" charset="-122"/>
              <a:sym typeface="微软雅黑" panose="020B0503020204020204" pitchFamily="34" charset="-122"/>
            </a:endParaRPr>
          </a:p>
          <a:p>
            <a:pPr eaLnBrk="1" fontAlgn="base" hangingPunct="1">
              <a:lnSpc>
                <a:spcPct val="150000"/>
              </a:lnSpc>
            </a:pPr>
            <a:r>
              <a:rPr lang="zh-CN" altLang="en-US" sz="1200">
                <a:solidFill>
                  <a:srgbClr val="5F5F5F"/>
                </a:solidFill>
                <a:latin typeface="微软雅黑" panose="020B0503020204020204" pitchFamily="34" charset="-122"/>
                <a:ea typeface="微软雅黑" panose="020B0503020204020204" pitchFamily="34" charset="-122"/>
                <a:sym typeface="微软雅黑" panose="020B0503020204020204" pitchFamily="34" charset="-122"/>
              </a:rPr>
              <a:t>单击此处添加文本</a:t>
            </a:r>
            <a:endParaRPr lang="zh-CN" altLang="en-US">
              <a:latin typeface="微软雅黑" panose="020B0503020204020204" pitchFamily="34" charset="-122"/>
              <a:ea typeface="微软雅黑" panose="020B0503020204020204" pitchFamily="34" charset="-122"/>
            </a:endParaRPr>
          </a:p>
        </p:txBody>
      </p:sp>
      <p:sp>
        <p:nvSpPr>
          <p:cNvPr id="10252" name="TextBox 10"/>
          <p:cNvSpPr>
            <a:spLocks noChangeArrowheads="1"/>
          </p:cNvSpPr>
          <p:nvPr/>
        </p:nvSpPr>
        <p:spPr bwMode="auto">
          <a:xfrm>
            <a:off x="6270625" y="3378200"/>
            <a:ext cx="14255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lnSpc>
                <a:spcPct val="150000"/>
              </a:lnSpc>
            </a:pPr>
            <a:r>
              <a:rPr lang="zh-CN" altLang="en-US" sz="1200">
                <a:solidFill>
                  <a:srgbClr val="5F5F5F"/>
                </a:solidFill>
                <a:latin typeface="微软雅黑" panose="020B0503020204020204" pitchFamily="34" charset="-122"/>
                <a:ea typeface="微软雅黑" panose="020B0503020204020204" pitchFamily="34" charset="-122"/>
                <a:sym typeface="微软雅黑" panose="020B0503020204020204" pitchFamily="34" charset="-122"/>
              </a:rPr>
              <a:t>单击此处添加文本</a:t>
            </a:r>
            <a:endParaRPr lang="zh-CN" altLang="en-US" sz="1200">
              <a:solidFill>
                <a:srgbClr val="5F5F5F"/>
              </a:solidFill>
              <a:latin typeface="微软雅黑" panose="020B0503020204020204" pitchFamily="34" charset="-122"/>
              <a:ea typeface="微软雅黑" panose="020B0503020204020204" pitchFamily="34" charset="-122"/>
              <a:sym typeface="微软雅黑" panose="020B0503020204020204" pitchFamily="34" charset="-122"/>
            </a:endParaRPr>
          </a:p>
          <a:p>
            <a:pPr eaLnBrk="1" fontAlgn="base" hangingPunct="1">
              <a:lnSpc>
                <a:spcPct val="150000"/>
              </a:lnSpc>
            </a:pPr>
            <a:r>
              <a:rPr lang="zh-CN" altLang="en-US" sz="1200">
                <a:solidFill>
                  <a:srgbClr val="5F5F5F"/>
                </a:solidFill>
                <a:latin typeface="微软雅黑" panose="020B0503020204020204" pitchFamily="34" charset="-122"/>
                <a:ea typeface="微软雅黑" panose="020B0503020204020204" pitchFamily="34" charset="-122"/>
                <a:sym typeface="微软雅黑" panose="020B0503020204020204" pitchFamily="34" charset="-122"/>
              </a:rPr>
              <a:t>单击此处添加文本</a:t>
            </a:r>
            <a:endParaRPr lang="zh-CN" altLang="en-US">
              <a:latin typeface="微软雅黑" panose="020B0503020204020204" pitchFamily="34" charset="-122"/>
              <a:ea typeface="微软雅黑" panose="020B0503020204020204" pitchFamily="34" charset="-122"/>
            </a:endParaRPr>
          </a:p>
        </p:txBody>
      </p:sp>
      <p:sp>
        <p:nvSpPr>
          <p:cNvPr id="10253" name="TextBox 11"/>
          <p:cNvSpPr>
            <a:spLocks noChangeArrowheads="1"/>
          </p:cNvSpPr>
          <p:nvPr/>
        </p:nvSpPr>
        <p:spPr bwMode="auto">
          <a:xfrm>
            <a:off x="4059238" y="4052888"/>
            <a:ext cx="14271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50000"/>
              </a:lnSpc>
            </a:pPr>
            <a:r>
              <a:rPr lang="zh-CN" altLang="en-US" sz="1200">
                <a:solidFill>
                  <a:srgbClr val="5F5F5F"/>
                </a:solidFill>
                <a:latin typeface="微软雅黑" panose="020B0503020204020204" pitchFamily="34" charset="-122"/>
                <a:ea typeface="微软雅黑" panose="020B0503020204020204" pitchFamily="34" charset="-122"/>
                <a:sym typeface="微软雅黑" panose="020B0503020204020204" pitchFamily="34" charset="-122"/>
              </a:rPr>
              <a:t>单击此处添加文本</a:t>
            </a:r>
            <a:endParaRPr lang="zh-CN" altLang="en-US" sz="1200">
              <a:solidFill>
                <a:srgbClr val="5F5F5F"/>
              </a:solidFill>
              <a:latin typeface="微软雅黑" panose="020B0503020204020204" pitchFamily="34" charset="-122"/>
              <a:ea typeface="微软雅黑" panose="020B0503020204020204" pitchFamily="34" charset="-122"/>
              <a:sym typeface="微软雅黑" panose="020B0503020204020204" pitchFamily="34" charset="-122"/>
            </a:endParaRPr>
          </a:p>
          <a:p>
            <a:pPr algn="ctr" eaLnBrk="1" fontAlgn="base" hangingPunct="1">
              <a:lnSpc>
                <a:spcPct val="150000"/>
              </a:lnSpc>
            </a:pPr>
            <a:r>
              <a:rPr lang="zh-CN" altLang="en-US" sz="1200">
                <a:solidFill>
                  <a:srgbClr val="5F5F5F"/>
                </a:solidFill>
                <a:latin typeface="微软雅黑" panose="020B0503020204020204" pitchFamily="34" charset="-122"/>
                <a:ea typeface="微软雅黑" panose="020B0503020204020204" pitchFamily="34" charset="-122"/>
                <a:sym typeface="微软雅黑" panose="020B0503020204020204" pitchFamily="34" charset="-122"/>
              </a:rPr>
              <a:t>单击此处添加文本</a:t>
            </a:r>
            <a:endParaRPr lang="zh-CN" altLang="en-US">
              <a:latin typeface="微软雅黑" panose="020B0503020204020204" pitchFamily="34" charset="-122"/>
              <a:ea typeface="微软雅黑" panose="020B0503020204020204" pitchFamily="34" charset="-122"/>
            </a:endParaRPr>
          </a:p>
        </p:txBody>
      </p:sp>
      <p:sp>
        <p:nvSpPr>
          <p:cNvPr id="10254" name="矩形 1"/>
          <p:cNvSpPr>
            <a:spLocks noChangeArrowheads="1"/>
          </p:cNvSpPr>
          <p:nvPr/>
        </p:nvSpPr>
        <p:spPr bwMode="auto">
          <a:xfrm>
            <a:off x="5205413" y="2320925"/>
            <a:ext cx="795337" cy="1047750"/>
          </a:xfrm>
          <a:custGeom>
            <a:avLst/>
            <a:gdLst>
              <a:gd name="T0" fmla="*/ 0 w 1003300"/>
              <a:gd name="T1" fmla="*/ 0 h 1322387"/>
              <a:gd name="T2" fmla="*/ 1003300 w 1003300"/>
              <a:gd name="T3" fmla="*/ 1322387 h 1322387"/>
            </a:gdLst>
            <a:ahLst/>
            <a:cxnLst/>
            <a:rect l="T0" t="T1" r="T2" b="T3"/>
            <a:pathLst>
              <a:path w="1003300" h="1322387">
                <a:moveTo>
                  <a:pt x="0" y="0"/>
                </a:moveTo>
                <a:lnTo>
                  <a:pt x="172251" y="0"/>
                </a:lnTo>
                <a:lnTo>
                  <a:pt x="393409" y="165051"/>
                </a:lnTo>
                <a:lnTo>
                  <a:pt x="396493" y="162748"/>
                </a:lnTo>
                <a:lnTo>
                  <a:pt x="501650" y="241228"/>
                </a:lnTo>
                <a:lnTo>
                  <a:pt x="615386" y="156346"/>
                </a:lnTo>
                <a:lnTo>
                  <a:pt x="618543" y="158702"/>
                </a:lnTo>
                <a:lnTo>
                  <a:pt x="831195" y="0"/>
                </a:lnTo>
                <a:lnTo>
                  <a:pt x="1003300" y="0"/>
                </a:lnTo>
                <a:lnTo>
                  <a:pt x="1003300" y="995362"/>
                </a:lnTo>
                <a:lnTo>
                  <a:pt x="555734" y="995362"/>
                </a:lnTo>
                <a:lnTo>
                  <a:pt x="555734" y="1106749"/>
                </a:lnTo>
                <a:lnTo>
                  <a:pt x="763587" y="1106749"/>
                </a:lnTo>
                <a:lnTo>
                  <a:pt x="474662" y="1322387"/>
                </a:lnTo>
                <a:lnTo>
                  <a:pt x="185737" y="1106749"/>
                </a:lnTo>
                <a:lnTo>
                  <a:pt x="393591" y="1106749"/>
                </a:lnTo>
                <a:lnTo>
                  <a:pt x="393591" y="995362"/>
                </a:lnTo>
                <a:lnTo>
                  <a:pt x="0" y="995362"/>
                </a:lnTo>
                <a:lnTo>
                  <a:pt x="0" y="0"/>
                </a:lnTo>
                <a:close/>
              </a:path>
            </a:pathLst>
          </a:custGeom>
          <a:solidFill>
            <a:srgbClr val="C0C0C0"/>
          </a:solidFill>
          <a:ln>
            <a:noFill/>
          </a:ln>
          <a:extLst>
            <a:ext uri="{91240B29-F687-4F45-9708-019B960494DF}">
              <a14:hiddenLine xmlns:a14="http://schemas.microsoft.com/office/drawing/2010/main" w="3175">
                <a:solidFill>
                  <a:srgbClr val="000000"/>
                </a:solidFill>
                <a:miter lim="800000"/>
                <a:headEnd/>
                <a:tailEnd/>
              </a14:hiddenLine>
            </a:ext>
          </a:extLst>
        </p:spPr>
        <p:txBody>
          <a:bodyPr bIns="288000"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pPr>
            <a:r>
              <a:rPr lang="en-US" altLang="zh-CN" sz="2800">
                <a:solidFill>
                  <a:srgbClr val="4D4D4D"/>
                </a:solidFill>
                <a:latin typeface="Impact" panose="020B0806030902050204" pitchFamily="34" charset="0"/>
                <a:ea typeface="微软雅黑" panose="020B0503020204020204" pitchFamily="34" charset="-122"/>
                <a:sym typeface="Impact" panose="020B0806030902050204" pitchFamily="34" charset="0"/>
              </a:rPr>
              <a:t>4</a:t>
            </a:r>
            <a:endParaRPr lang="zh-CN" altLang="en-US" sz="2800">
              <a:solidFill>
                <a:srgbClr val="4D4D4D"/>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0255" name="矩形 4"/>
          <p:cNvSpPr>
            <a:spLocks noChangeArrowheads="1"/>
          </p:cNvSpPr>
          <p:nvPr/>
        </p:nvSpPr>
        <p:spPr bwMode="auto">
          <a:xfrm>
            <a:off x="4003675" y="3221038"/>
            <a:ext cx="1046163" cy="796925"/>
          </a:xfrm>
          <a:custGeom>
            <a:avLst/>
            <a:gdLst>
              <a:gd name="T0" fmla="*/ 0 w 1320797"/>
              <a:gd name="T1" fmla="*/ 0 h 1004887"/>
              <a:gd name="T2" fmla="*/ 1320797 w 1320797"/>
              <a:gd name="T3" fmla="*/ 1004887 h 1004887"/>
            </a:gdLst>
            <a:ahLst/>
            <a:cxnLst/>
            <a:rect l="T0" t="T1" r="T2" b="T3"/>
            <a:pathLst>
              <a:path w="1320797" h="1004887">
                <a:moveTo>
                  <a:pt x="325434" y="0"/>
                </a:moveTo>
                <a:lnTo>
                  <a:pt x="1320797" y="0"/>
                </a:lnTo>
                <a:lnTo>
                  <a:pt x="1320797" y="172378"/>
                </a:lnTo>
                <a:lnTo>
                  <a:pt x="1162095" y="385367"/>
                </a:lnTo>
                <a:lnTo>
                  <a:pt x="1164451" y="388528"/>
                </a:lnTo>
                <a:lnTo>
                  <a:pt x="1079569" y="502444"/>
                </a:lnTo>
                <a:lnTo>
                  <a:pt x="1158049" y="607767"/>
                </a:lnTo>
                <a:lnTo>
                  <a:pt x="1155746" y="610857"/>
                </a:lnTo>
                <a:lnTo>
                  <a:pt x="1320797" y="832365"/>
                </a:lnTo>
                <a:lnTo>
                  <a:pt x="1320797" y="1004887"/>
                </a:lnTo>
                <a:lnTo>
                  <a:pt x="325434" y="1004887"/>
                </a:lnTo>
                <a:lnTo>
                  <a:pt x="325434" y="583737"/>
                </a:lnTo>
                <a:lnTo>
                  <a:pt x="215638" y="583737"/>
                </a:lnTo>
                <a:lnTo>
                  <a:pt x="215638" y="792162"/>
                </a:lnTo>
                <a:lnTo>
                  <a:pt x="0" y="502444"/>
                </a:lnTo>
                <a:lnTo>
                  <a:pt x="215638" y="212725"/>
                </a:lnTo>
                <a:lnTo>
                  <a:pt x="215638" y="421149"/>
                </a:lnTo>
                <a:lnTo>
                  <a:pt x="325434" y="421149"/>
                </a:lnTo>
                <a:lnTo>
                  <a:pt x="325434" y="0"/>
                </a:lnTo>
                <a:close/>
              </a:path>
            </a:pathLst>
          </a:custGeom>
          <a:solidFill>
            <a:srgbClr val="FF6699"/>
          </a:solidFill>
          <a:ln w="3175">
            <a:solidFill>
              <a:srgbClr val="EAEAEA"/>
            </a:solidFill>
            <a:bevel/>
          </a:ln>
        </p:spPr>
        <p:txBody>
          <a:bodyPr lIns="432000" bIns="46800"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pPr>
            <a:r>
              <a:rPr lang="en-US" altLang="zh-CN" sz="2800">
                <a:solidFill>
                  <a:srgbClr val="F8F8F8"/>
                </a:solidFill>
                <a:latin typeface="Impact" panose="020B0806030902050204" pitchFamily="34" charset="0"/>
                <a:ea typeface="微软雅黑" panose="020B0503020204020204" pitchFamily="34" charset="-122"/>
                <a:sym typeface="Impact" panose="020B0806030902050204" pitchFamily="34" charset="0"/>
              </a:rPr>
              <a:t>6</a:t>
            </a:r>
            <a:endParaRPr lang="zh-CN" altLang="en-US" sz="2800">
              <a:solidFill>
                <a:srgbClr val="F8F8F8"/>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0256" name="矩形 41"/>
          <p:cNvSpPr>
            <a:spLocks noChangeArrowheads="1"/>
          </p:cNvSpPr>
          <p:nvPr/>
        </p:nvSpPr>
        <p:spPr bwMode="auto">
          <a:xfrm>
            <a:off x="4259263" y="1398588"/>
            <a:ext cx="1047750" cy="795337"/>
          </a:xfrm>
          <a:custGeom>
            <a:avLst/>
            <a:gdLst>
              <a:gd name="T0" fmla="*/ 0 w 1322385"/>
              <a:gd name="T1" fmla="*/ 0 h 1004887"/>
              <a:gd name="T2" fmla="*/ 1322385 w 1322385"/>
              <a:gd name="T3" fmla="*/ 1004887 h 1004887"/>
            </a:gdLst>
            <a:ahLst/>
            <a:cxnLst/>
            <a:rect l="T0" t="T1" r="T2" b="T3"/>
            <a:pathLst>
              <a:path w="1322385" h="1004887">
                <a:moveTo>
                  <a:pt x="0" y="0"/>
                </a:moveTo>
                <a:lnTo>
                  <a:pt x="995363" y="0"/>
                </a:lnTo>
                <a:lnTo>
                  <a:pt x="995363" y="421150"/>
                </a:lnTo>
                <a:lnTo>
                  <a:pt x="1106747" y="421150"/>
                </a:lnTo>
                <a:lnTo>
                  <a:pt x="1106747" y="212725"/>
                </a:lnTo>
                <a:lnTo>
                  <a:pt x="1322385" y="502443"/>
                </a:lnTo>
                <a:lnTo>
                  <a:pt x="1106747" y="792162"/>
                </a:lnTo>
                <a:lnTo>
                  <a:pt x="1106747" y="583738"/>
                </a:lnTo>
                <a:lnTo>
                  <a:pt x="995363" y="583738"/>
                </a:lnTo>
                <a:lnTo>
                  <a:pt x="995363" y="1004887"/>
                </a:lnTo>
                <a:lnTo>
                  <a:pt x="0" y="1004887"/>
                </a:lnTo>
                <a:lnTo>
                  <a:pt x="0" y="832509"/>
                </a:lnTo>
                <a:lnTo>
                  <a:pt x="158702" y="619521"/>
                </a:lnTo>
                <a:lnTo>
                  <a:pt x="156346" y="616359"/>
                </a:lnTo>
                <a:lnTo>
                  <a:pt x="241228" y="502443"/>
                </a:lnTo>
                <a:lnTo>
                  <a:pt x="162748" y="397120"/>
                </a:lnTo>
                <a:lnTo>
                  <a:pt x="165051" y="394030"/>
                </a:lnTo>
                <a:lnTo>
                  <a:pt x="0" y="172523"/>
                </a:lnTo>
                <a:lnTo>
                  <a:pt x="0" y="0"/>
                </a:lnTo>
                <a:close/>
              </a:path>
            </a:pathLst>
          </a:custGeom>
          <a:solidFill>
            <a:srgbClr val="C0C0C0"/>
          </a:solidFill>
          <a:ln>
            <a:noFill/>
          </a:ln>
          <a:extLst>
            <a:ext uri="{91240B29-F687-4F45-9708-019B960494DF}">
              <a14:hiddenLine xmlns:a14="http://schemas.microsoft.com/office/drawing/2010/main" w="3175">
                <a:solidFill>
                  <a:srgbClr val="000000"/>
                </a:solidFill>
                <a:miter lim="800000"/>
                <a:headEnd/>
                <a:tailEnd/>
              </a14:hiddenLine>
            </a:ext>
          </a:extLst>
        </p:spPr>
        <p:txBody>
          <a:bodyPr rIns="432000"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pPr>
            <a:r>
              <a:rPr lang="en-US" altLang="zh-CN" sz="2800">
                <a:solidFill>
                  <a:srgbClr val="4D4D4D"/>
                </a:solidFill>
                <a:latin typeface="Impact" panose="020B0806030902050204" pitchFamily="34" charset="0"/>
                <a:ea typeface="微软雅黑" panose="020B0503020204020204" pitchFamily="34" charset="-122"/>
                <a:sym typeface="Impact" panose="020B0806030902050204" pitchFamily="34" charset="0"/>
              </a:rPr>
              <a:t>2</a:t>
            </a:r>
            <a:endParaRPr lang="zh-CN" altLang="en-US" sz="2800">
              <a:solidFill>
                <a:srgbClr val="4D4D4D"/>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0257" name="矩形 47"/>
          <p:cNvSpPr>
            <a:spLocks noChangeArrowheads="1"/>
          </p:cNvSpPr>
          <p:nvPr/>
        </p:nvSpPr>
        <p:spPr bwMode="auto">
          <a:xfrm>
            <a:off x="5184775" y="1398588"/>
            <a:ext cx="788988" cy="1052512"/>
          </a:xfrm>
          <a:custGeom>
            <a:avLst/>
            <a:gdLst>
              <a:gd name="T0" fmla="*/ 0 w 995364"/>
              <a:gd name="T1" fmla="*/ 0 h 1328736"/>
              <a:gd name="T2" fmla="*/ 995364 w 995364"/>
              <a:gd name="T3" fmla="*/ 1328736 h 1328736"/>
            </a:gdLst>
            <a:ahLst/>
            <a:cxnLst/>
            <a:rect l="T0" t="T1" r="T2" b="T3"/>
            <a:pathLst>
              <a:path w="995364" h="1328736">
                <a:moveTo>
                  <a:pt x="0" y="0"/>
                </a:moveTo>
                <a:lnTo>
                  <a:pt x="995364" y="0"/>
                </a:lnTo>
                <a:lnTo>
                  <a:pt x="995364" y="1004887"/>
                </a:lnTo>
                <a:lnTo>
                  <a:pt x="609711" y="1004887"/>
                </a:lnTo>
                <a:lnTo>
                  <a:pt x="609711" y="1113098"/>
                </a:lnTo>
                <a:lnTo>
                  <a:pt x="817564" y="1113098"/>
                </a:lnTo>
                <a:lnTo>
                  <a:pt x="528639" y="1328736"/>
                </a:lnTo>
                <a:lnTo>
                  <a:pt x="239713" y="1113098"/>
                </a:lnTo>
                <a:lnTo>
                  <a:pt x="447568" y="1113098"/>
                </a:lnTo>
                <a:lnTo>
                  <a:pt x="447568" y="1004887"/>
                </a:lnTo>
                <a:lnTo>
                  <a:pt x="0" y="1004887"/>
                </a:lnTo>
                <a:lnTo>
                  <a:pt x="0" y="832510"/>
                </a:lnTo>
                <a:lnTo>
                  <a:pt x="158702" y="619521"/>
                </a:lnTo>
                <a:lnTo>
                  <a:pt x="156346" y="616359"/>
                </a:lnTo>
                <a:lnTo>
                  <a:pt x="241228" y="502444"/>
                </a:lnTo>
                <a:lnTo>
                  <a:pt x="162748" y="397120"/>
                </a:lnTo>
                <a:lnTo>
                  <a:pt x="165051" y="394031"/>
                </a:lnTo>
                <a:lnTo>
                  <a:pt x="0" y="172523"/>
                </a:lnTo>
                <a:lnTo>
                  <a:pt x="0" y="0"/>
                </a:lnTo>
                <a:close/>
              </a:path>
            </a:pathLst>
          </a:custGeom>
          <a:solidFill>
            <a:srgbClr val="FF6699"/>
          </a:solidFill>
          <a:ln w="3175">
            <a:solidFill>
              <a:srgbClr val="EAEAEA"/>
            </a:solidFill>
            <a:bevel/>
          </a:ln>
        </p:spPr>
        <p:txBody>
          <a:bodyPr bIns="288000"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pPr>
            <a:r>
              <a:rPr lang="en-US" altLang="zh-CN" sz="2800">
                <a:solidFill>
                  <a:srgbClr val="F8F8F8"/>
                </a:solidFill>
                <a:latin typeface="Impact" panose="020B0806030902050204" pitchFamily="34" charset="0"/>
                <a:ea typeface="微软雅黑" panose="020B0503020204020204" pitchFamily="34" charset="-122"/>
                <a:sym typeface="Impact" panose="020B0806030902050204" pitchFamily="34" charset="0"/>
              </a:rPr>
              <a:t>3</a:t>
            </a:r>
            <a:endParaRPr lang="zh-CN" altLang="en-US" sz="2800">
              <a:solidFill>
                <a:srgbClr val="F8F8F8"/>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0258" name="矩形 53"/>
          <p:cNvSpPr>
            <a:spLocks noChangeArrowheads="1"/>
          </p:cNvSpPr>
          <p:nvPr/>
        </p:nvSpPr>
        <p:spPr bwMode="auto">
          <a:xfrm>
            <a:off x="4927600" y="3227388"/>
            <a:ext cx="1052513" cy="790575"/>
          </a:xfrm>
          <a:custGeom>
            <a:avLst/>
            <a:gdLst>
              <a:gd name="T0" fmla="*/ 0 w 1327147"/>
              <a:gd name="T1" fmla="*/ 0 h 996950"/>
              <a:gd name="T2" fmla="*/ 1327147 w 1327147"/>
              <a:gd name="T3" fmla="*/ 996950 h 996950"/>
            </a:gdLst>
            <a:ahLst/>
            <a:cxnLst/>
            <a:rect l="T0" t="T1" r="T2" b="T3"/>
            <a:pathLst>
              <a:path w="1327147" h="996950">
                <a:moveTo>
                  <a:pt x="323847" y="0"/>
                </a:moveTo>
                <a:lnTo>
                  <a:pt x="496098" y="0"/>
                </a:lnTo>
                <a:lnTo>
                  <a:pt x="717256" y="165314"/>
                </a:lnTo>
                <a:lnTo>
                  <a:pt x="720340" y="163008"/>
                </a:lnTo>
                <a:lnTo>
                  <a:pt x="825497" y="241612"/>
                </a:lnTo>
                <a:lnTo>
                  <a:pt x="939233" y="156595"/>
                </a:lnTo>
                <a:lnTo>
                  <a:pt x="942390" y="158956"/>
                </a:lnTo>
                <a:lnTo>
                  <a:pt x="1155042" y="0"/>
                </a:lnTo>
                <a:lnTo>
                  <a:pt x="1327147" y="0"/>
                </a:lnTo>
                <a:lnTo>
                  <a:pt x="1327147" y="996950"/>
                </a:lnTo>
                <a:lnTo>
                  <a:pt x="323847" y="996950"/>
                </a:lnTo>
                <a:lnTo>
                  <a:pt x="323847" y="575800"/>
                </a:lnTo>
                <a:lnTo>
                  <a:pt x="215638" y="575800"/>
                </a:lnTo>
                <a:lnTo>
                  <a:pt x="215638" y="784225"/>
                </a:lnTo>
                <a:lnTo>
                  <a:pt x="0" y="494506"/>
                </a:lnTo>
                <a:lnTo>
                  <a:pt x="215638" y="204788"/>
                </a:lnTo>
                <a:lnTo>
                  <a:pt x="215638" y="413212"/>
                </a:lnTo>
                <a:lnTo>
                  <a:pt x="323847" y="413212"/>
                </a:lnTo>
                <a:lnTo>
                  <a:pt x="323847" y="0"/>
                </a:lnTo>
                <a:close/>
              </a:path>
            </a:pathLst>
          </a:custGeom>
          <a:solidFill>
            <a:srgbClr val="C0C0C0"/>
          </a:solidFill>
          <a:ln>
            <a:noFill/>
          </a:ln>
          <a:extLst>
            <a:ext uri="{91240B29-F687-4F45-9708-019B960494DF}">
              <a14:hiddenLine xmlns:a14="http://schemas.microsoft.com/office/drawing/2010/main" w="3175">
                <a:solidFill>
                  <a:srgbClr val="000000"/>
                </a:solidFill>
                <a:miter lim="800000"/>
                <a:headEnd/>
                <a:tailEnd/>
              </a14:hiddenLine>
            </a:ext>
          </a:extLst>
        </p:spPr>
        <p:txBody>
          <a:bodyPr lIns="432000" bIns="46800"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pPr>
            <a:r>
              <a:rPr lang="en-US" altLang="zh-CN" sz="2800">
                <a:solidFill>
                  <a:srgbClr val="4D4D4D"/>
                </a:solidFill>
                <a:latin typeface="Impact" panose="020B0806030902050204" pitchFamily="34" charset="0"/>
                <a:ea typeface="微软雅黑" panose="020B0503020204020204" pitchFamily="34" charset="-122"/>
                <a:sym typeface="Impact" panose="020B0806030902050204" pitchFamily="34" charset="0"/>
              </a:rPr>
              <a:t>5</a:t>
            </a:r>
            <a:endParaRPr lang="zh-CN" altLang="en-US" sz="2800">
              <a:solidFill>
                <a:srgbClr val="4D4D4D"/>
              </a:solidFill>
              <a:latin typeface="Impact" panose="020B0806030902050204" pitchFamily="34" charset="0"/>
              <a:ea typeface="微软雅黑" panose="020B0503020204020204" pitchFamily="34" charset="-122"/>
              <a:sym typeface="Impact" panose="020B0806030902050204" pitchFamily="34" charset="0"/>
            </a:endParaRPr>
          </a:p>
        </p:txBody>
      </p:sp>
    </p:spTree>
  </p:cSld>
  <p:clrMapOvr>
    <a:masterClrMapping/>
  </p:clrMapOvr>
  <p:transition spd="slow" advClick="0" advTm="6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10242"/>
                                        </p:tgtEl>
                                        <p:attrNameLst>
                                          <p:attrName>style.visibility</p:attrName>
                                        </p:attrNameLst>
                                      </p:cBhvr>
                                      <p:to>
                                        <p:strVal val="visible"/>
                                      </p:to>
                                    </p:set>
                                    <p:anim by="(-#ppt_w*2)" calcmode="lin" valueType="num">
                                      <p:cBhvr rctx="PPT">
                                        <p:cTn id="7" dur="250" autoRev="1" fill="hold">
                                          <p:stCondLst>
                                            <p:cond delay="0"/>
                                          </p:stCondLst>
                                        </p:cTn>
                                        <p:tgtEl>
                                          <p:spTgt spid="10242"/>
                                        </p:tgtEl>
                                        <p:attrNameLst>
                                          <p:attrName>ppt_w</p:attrName>
                                        </p:attrNameLst>
                                      </p:cBhvr>
                                    </p:anim>
                                    <p:anim by="(#ppt_w*0.50)" calcmode="lin" valueType="num">
                                      <p:cBhvr>
                                        <p:cTn id="8" dur="250" decel="50000" autoRev="1" fill="hold">
                                          <p:stCondLst>
                                            <p:cond delay="0"/>
                                          </p:stCondLst>
                                        </p:cTn>
                                        <p:tgtEl>
                                          <p:spTgt spid="10242"/>
                                        </p:tgtEl>
                                        <p:attrNameLst>
                                          <p:attrName>ppt_x</p:attrName>
                                        </p:attrNameLst>
                                      </p:cBhvr>
                                    </p:anim>
                                    <p:anim to="(#ppt_y)" calcmode="lin" valueType="num">
                                      <p:cBhvr>
                                        <p:cTn id="9" dur="500" fill="hold">
                                          <p:stCondLst>
                                            <p:cond delay="0"/>
                                          </p:stCondLst>
                                        </p:cTn>
                                        <p:tgtEl>
                                          <p:spTgt spid="10242"/>
                                        </p:tgtEl>
                                        <p:attrNameLst>
                                          <p:attrName>ppt_y</p:attrName>
                                        </p:attrNameLst>
                                      </p:cBhvr>
                                    </p:anim>
                                    <p:animRot by="21600000">
                                      <p:cBhvr>
                                        <p:cTn id="10" dur="500" fill="hold">
                                          <p:stCondLst>
                                            <p:cond delay="0"/>
                                          </p:stCondLst>
                                        </p:cTn>
                                        <p:tgtEl>
                                          <p:spTgt spid="10242"/>
                                        </p:tgtEl>
                                        <p:attrNameLst>
                                          <p:attrName>r</p:attrName>
                                        </p:attrNameLst>
                                      </p:cBhvr>
                                    </p:animRot>
                                  </p:childTnLst>
                                </p:cTn>
                              </p:par>
                            </p:childTnLst>
                          </p:cTn>
                        </p:par>
                        <p:par>
                          <p:cTn id="11" fill="hold">
                            <p:stCondLst>
                              <p:cond delay="0"/>
                            </p:stCondLst>
                            <p:childTnLst>
                              <p:par>
                                <p:cTn id="12" presetID="22" presetClass="entr" presetSubtype="8" fill="hold" grpId="0" nodeType="afterEffect">
                                  <p:stCondLst>
                                    <p:cond delay="0"/>
                                  </p:stCondLst>
                                  <p:childTnLst>
                                    <p:set>
                                      <p:cBhvr>
                                        <p:cTn id="13" dur="1" fill="hold">
                                          <p:stCondLst>
                                            <p:cond delay="0"/>
                                          </p:stCondLst>
                                        </p:cTn>
                                        <p:tgtEl>
                                          <p:spTgt spid="10243"/>
                                        </p:tgtEl>
                                        <p:attrNameLst>
                                          <p:attrName>style.visibility</p:attrName>
                                        </p:attrNameLst>
                                      </p:cBhvr>
                                      <p:to>
                                        <p:strVal val="visible"/>
                                      </p:to>
                                    </p:set>
                                    <p:animEffect filter="wipe(left)">
                                      <p:cBhvr>
                                        <p:cTn id="14" dur="500"/>
                                        <p:tgtEl>
                                          <p:spTgt spid="10243"/>
                                        </p:tgtEl>
                                      </p:cBhvr>
                                    </p:animEffect>
                                  </p:childTnLst>
                                </p:cTn>
                              </p:par>
                            </p:childTnLst>
                          </p:cTn>
                        </p:par>
                        <p:par>
                          <p:cTn id="15" fill="hold">
                            <p:stCondLst>
                              <p:cond delay="500"/>
                            </p:stCondLst>
                            <p:childTnLst>
                              <p:par>
                                <p:cTn id="16" presetID="22" presetClass="entr" presetSubtype="8" fill="hold" grpId="0" nodeType="afterEffect">
                                  <p:stCondLst>
                                    <p:cond delay="0"/>
                                  </p:stCondLst>
                                  <p:childTnLst>
                                    <p:set>
                                      <p:cBhvr>
                                        <p:cTn id="17" dur="1" fill="hold">
                                          <p:stCondLst>
                                            <p:cond delay="0"/>
                                          </p:stCondLst>
                                        </p:cTn>
                                        <p:tgtEl>
                                          <p:spTgt spid="10256"/>
                                        </p:tgtEl>
                                        <p:attrNameLst>
                                          <p:attrName>style.visibility</p:attrName>
                                        </p:attrNameLst>
                                      </p:cBhvr>
                                      <p:to>
                                        <p:strVal val="visible"/>
                                      </p:to>
                                    </p:set>
                                    <p:animEffect filter="wipe(left)">
                                      <p:cBhvr>
                                        <p:cTn id="18" dur="500"/>
                                        <p:tgtEl>
                                          <p:spTgt spid="10256"/>
                                        </p:tgtEl>
                                      </p:cBhvr>
                                    </p:animEffect>
                                  </p:childTnLst>
                                </p:cTn>
                              </p:par>
                            </p:childTnLst>
                          </p:cTn>
                        </p:par>
                        <p:par>
                          <p:cTn id="19" fill="hold">
                            <p:stCondLst>
                              <p:cond delay="1000"/>
                            </p:stCondLst>
                            <p:childTnLst>
                              <p:par>
                                <p:cTn id="20" presetID="22" presetClass="entr" presetSubtype="8" fill="hold" grpId="0" nodeType="afterEffect">
                                  <p:stCondLst>
                                    <p:cond delay="0"/>
                                  </p:stCondLst>
                                  <p:childTnLst>
                                    <p:set>
                                      <p:cBhvr>
                                        <p:cTn id="21" dur="1" fill="hold">
                                          <p:stCondLst>
                                            <p:cond delay="0"/>
                                          </p:stCondLst>
                                        </p:cTn>
                                        <p:tgtEl>
                                          <p:spTgt spid="10257"/>
                                        </p:tgtEl>
                                        <p:attrNameLst>
                                          <p:attrName>style.visibility</p:attrName>
                                        </p:attrNameLst>
                                      </p:cBhvr>
                                      <p:to>
                                        <p:strVal val="visible"/>
                                      </p:to>
                                    </p:set>
                                    <p:animEffect filter="wipe(left)">
                                      <p:cBhvr>
                                        <p:cTn id="22" dur="500"/>
                                        <p:tgtEl>
                                          <p:spTgt spid="10257"/>
                                        </p:tgtEl>
                                      </p:cBhvr>
                                    </p:animEffect>
                                  </p:childTnLst>
                                </p:cTn>
                              </p:par>
                            </p:childTnLst>
                          </p:cTn>
                        </p:par>
                        <p:par>
                          <p:cTn id="23" fill="hold">
                            <p:stCondLst>
                              <p:cond delay="1500"/>
                            </p:stCondLst>
                            <p:childTnLst>
                              <p:par>
                                <p:cTn id="24" presetID="22" presetClass="entr" presetSubtype="1" fill="hold" grpId="0" nodeType="afterEffect">
                                  <p:stCondLst>
                                    <p:cond delay="0"/>
                                  </p:stCondLst>
                                  <p:childTnLst>
                                    <p:set>
                                      <p:cBhvr>
                                        <p:cTn id="25" dur="1" fill="hold">
                                          <p:stCondLst>
                                            <p:cond delay="0"/>
                                          </p:stCondLst>
                                        </p:cTn>
                                        <p:tgtEl>
                                          <p:spTgt spid="10254"/>
                                        </p:tgtEl>
                                        <p:attrNameLst>
                                          <p:attrName>style.visibility</p:attrName>
                                        </p:attrNameLst>
                                      </p:cBhvr>
                                      <p:to>
                                        <p:strVal val="visible"/>
                                      </p:to>
                                    </p:set>
                                    <p:animEffect filter="wipe(up)">
                                      <p:cBhvr>
                                        <p:cTn id="26" dur="500"/>
                                        <p:tgtEl>
                                          <p:spTgt spid="10254"/>
                                        </p:tgtEl>
                                      </p:cBhvr>
                                    </p:animEffect>
                                  </p:childTnLst>
                                </p:cTn>
                              </p:par>
                            </p:childTnLst>
                          </p:cTn>
                        </p:par>
                        <p:par>
                          <p:cTn id="27" fill="hold">
                            <p:stCondLst>
                              <p:cond delay="2000"/>
                            </p:stCondLst>
                            <p:childTnLst>
                              <p:par>
                                <p:cTn id="28" presetID="22" presetClass="entr" presetSubtype="1" fill="hold" grpId="0" nodeType="afterEffect">
                                  <p:stCondLst>
                                    <p:cond delay="0"/>
                                  </p:stCondLst>
                                  <p:childTnLst>
                                    <p:set>
                                      <p:cBhvr>
                                        <p:cTn id="29" dur="1" fill="hold">
                                          <p:stCondLst>
                                            <p:cond delay="0"/>
                                          </p:stCondLst>
                                        </p:cTn>
                                        <p:tgtEl>
                                          <p:spTgt spid="10258"/>
                                        </p:tgtEl>
                                        <p:attrNameLst>
                                          <p:attrName>style.visibility</p:attrName>
                                        </p:attrNameLst>
                                      </p:cBhvr>
                                      <p:to>
                                        <p:strVal val="visible"/>
                                      </p:to>
                                    </p:set>
                                    <p:animEffect filter="wipe(up)">
                                      <p:cBhvr>
                                        <p:cTn id="30" dur="500"/>
                                        <p:tgtEl>
                                          <p:spTgt spid="10258"/>
                                        </p:tgtEl>
                                      </p:cBhvr>
                                    </p:animEffect>
                                  </p:childTnLst>
                                </p:cTn>
                              </p:par>
                            </p:childTnLst>
                          </p:cTn>
                        </p:par>
                        <p:par>
                          <p:cTn id="31" fill="hold">
                            <p:stCondLst>
                              <p:cond delay="2500"/>
                            </p:stCondLst>
                            <p:childTnLst>
                              <p:par>
                                <p:cTn id="32" presetID="22" presetClass="entr" presetSubtype="2" fill="hold" grpId="0" nodeType="afterEffect">
                                  <p:stCondLst>
                                    <p:cond delay="0"/>
                                  </p:stCondLst>
                                  <p:childTnLst>
                                    <p:set>
                                      <p:cBhvr>
                                        <p:cTn id="33" dur="1" fill="hold">
                                          <p:stCondLst>
                                            <p:cond delay="0"/>
                                          </p:stCondLst>
                                        </p:cTn>
                                        <p:tgtEl>
                                          <p:spTgt spid="10255"/>
                                        </p:tgtEl>
                                        <p:attrNameLst>
                                          <p:attrName>style.visibility</p:attrName>
                                        </p:attrNameLst>
                                      </p:cBhvr>
                                      <p:to>
                                        <p:strVal val="visible"/>
                                      </p:to>
                                    </p:set>
                                    <p:animEffect filter="wipe(right)">
                                      <p:cBhvr>
                                        <p:cTn id="34" dur="500"/>
                                        <p:tgtEl>
                                          <p:spTgt spid="10255"/>
                                        </p:tgtEl>
                                      </p:cBhvr>
                                    </p:animEffect>
                                  </p:childTnLst>
                                </p:cTn>
                              </p:par>
                            </p:childTnLst>
                          </p:cTn>
                        </p:par>
                        <p:par>
                          <p:cTn id="35" fill="hold">
                            <p:stCondLst>
                              <p:cond delay="3000"/>
                            </p:stCondLst>
                            <p:childTnLst>
                              <p:par>
                                <p:cTn id="36" presetID="22" presetClass="entr" presetSubtype="2" fill="hold" grpId="0" nodeType="afterEffect">
                                  <p:stCondLst>
                                    <p:cond delay="0"/>
                                  </p:stCondLst>
                                  <p:childTnLst>
                                    <p:set>
                                      <p:cBhvr>
                                        <p:cTn id="37" dur="1" fill="hold">
                                          <p:stCondLst>
                                            <p:cond delay="0"/>
                                          </p:stCondLst>
                                        </p:cTn>
                                        <p:tgtEl>
                                          <p:spTgt spid="10245"/>
                                        </p:tgtEl>
                                        <p:attrNameLst>
                                          <p:attrName>style.visibility</p:attrName>
                                        </p:attrNameLst>
                                      </p:cBhvr>
                                      <p:to>
                                        <p:strVal val="visible"/>
                                      </p:to>
                                    </p:set>
                                    <p:animEffect filter="wipe(right)">
                                      <p:cBhvr>
                                        <p:cTn id="38" dur="500"/>
                                        <p:tgtEl>
                                          <p:spTgt spid="10245"/>
                                        </p:tgtEl>
                                      </p:cBhvr>
                                    </p:animEffect>
                                  </p:childTnLst>
                                </p:cTn>
                              </p:par>
                            </p:childTnLst>
                          </p:cTn>
                        </p:par>
                        <p:par>
                          <p:cTn id="39" fill="hold">
                            <p:stCondLst>
                              <p:cond delay="3500"/>
                            </p:stCondLst>
                            <p:childTnLst>
                              <p:par>
                                <p:cTn id="40" presetID="22" presetClass="entr" presetSubtype="4" fill="hold" grpId="0" nodeType="afterEffect">
                                  <p:stCondLst>
                                    <p:cond delay="0"/>
                                  </p:stCondLst>
                                  <p:childTnLst>
                                    <p:set>
                                      <p:cBhvr>
                                        <p:cTn id="41" dur="1" fill="hold">
                                          <p:stCondLst>
                                            <p:cond delay="0"/>
                                          </p:stCondLst>
                                        </p:cTn>
                                        <p:tgtEl>
                                          <p:spTgt spid="10244"/>
                                        </p:tgtEl>
                                        <p:attrNameLst>
                                          <p:attrName>style.visibility</p:attrName>
                                        </p:attrNameLst>
                                      </p:cBhvr>
                                      <p:to>
                                        <p:strVal val="visible"/>
                                      </p:to>
                                    </p:set>
                                    <p:animEffect filter="wipe(down)">
                                      <p:cBhvr>
                                        <p:cTn id="42" dur="500"/>
                                        <p:tgtEl>
                                          <p:spTgt spid="10244"/>
                                        </p:tgtEl>
                                      </p:cBhvr>
                                    </p:animEffect>
                                  </p:childTnLst>
                                </p:cTn>
                              </p:par>
                            </p:childTnLst>
                          </p:cTn>
                        </p:par>
                        <p:par>
                          <p:cTn id="43" fill="hold">
                            <p:stCondLst>
                              <p:cond delay="4000"/>
                            </p:stCondLst>
                            <p:childTnLst>
                              <p:par>
                                <p:cTn id="44" presetID="40" presetClass="entr" presetSubtype="0" fill="hold" grpId="0" nodeType="afterEffect">
                                  <p:stCondLst>
                                    <p:cond delay="0"/>
                                  </p:stCondLst>
                                  <p:iterate type="lt">
                                    <p:tmPct val="10000"/>
                                  </p:iterate>
                                  <p:childTnLst>
                                    <p:set>
                                      <p:cBhvr>
                                        <p:cTn id="45" dur="1" fill="hold">
                                          <p:stCondLst>
                                            <p:cond delay="0"/>
                                          </p:stCondLst>
                                        </p:cTn>
                                        <p:tgtEl>
                                          <p:spTgt spid="10248"/>
                                        </p:tgtEl>
                                        <p:attrNameLst>
                                          <p:attrName>style.visibility</p:attrName>
                                        </p:attrNameLst>
                                      </p:cBhvr>
                                      <p:to>
                                        <p:strVal val="visible"/>
                                      </p:to>
                                    </p:set>
                                    <p:animEffect filter="fade">
                                      <p:cBhvr>
                                        <p:cTn id="46" dur="1000"/>
                                        <p:tgtEl>
                                          <p:spTgt spid="10248"/>
                                        </p:tgtEl>
                                      </p:cBhvr>
                                    </p:animEffect>
                                    <p:anim calcmode="lin" valueType="num">
                                      <p:cBhvr>
                                        <p:cTn id="47" dur="1000" fill="hold"/>
                                        <p:tgtEl>
                                          <p:spTgt spid="10248"/>
                                        </p:tgtEl>
                                        <p:attrNameLst>
                                          <p:attrName>ppt_x</p:attrName>
                                        </p:attrNameLst>
                                      </p:cBhvr>
                                      <p:tavLst>
                                        <p:tav tm="0">
                                          <p:val>
                                            <p:strVal val="#ppt_x-.1"/>
                                          </p:val>
                                        </p:tav>
                                        <p:tav tm="100000">
                                          <p:val>
                                            <p:strVal val="#ppt_x"/>
                                          </p:val>
                                        </p:tav>
                                      </p:tavLst>
                                    </p:anim>
                                    <p:anim calcmode="lin" valueType="num">
                                      <p:cBhvr>
                                        <p:cTn id="48" dur="1000" fill="hold"/>
                                        <p:tgtEl>
                                          <p:spTgt spid="10248"/>
                                        </p:tgtEl>
                                        <p:attrNameLst>
                                          <p:attrName>ppt_y</p:attrName>
                                        </p:attrNameLst>
                                      </p:cBhvr>
                                      <p:tavLst>
                                        <p:tav tm="0">
                                          <p:val>
                                            <p:strVal val="#ppt_y"/>
                                          </p:val>
                                        </p:tav>
                                        <p:tav tm="100000">
                                          <p:val>
                                            <p:strVal val="#ppt_y"/>
                                          </p:val>
                                        </p:tav>
                                      </p:tavLst>
                                    </p:anim>
                                  </p:childTnLst>
                                </p:cTn>
                              </p:par>
                              <p:par>
                                <p:cTn id="49" presetID="40" presetClass="entr" presetSubtype="0" fill="hold" grpId="0" nodeType="withEffect">
                                  <p:stCondLst>
                                    <p:cond delay="0"/>
                                  </p:stCondLst>
                                  <p:iterate type="lt">
                                    <p:tmPct val="10000"/>
                                  </p:iterate>
                                  <p:childTnLst>
                                    <p:set>
                                      <p:cBhvr>
                                        <p:cTn id="50" dur="1" fill="hold">
                                          <p:stCondLst>
                                            <p:cond delay="0"/>
                                          </p:stCondLst>
                                        </p:cTn>
                                        <p:tgtEl>
                                          <p:spTgt spid="10249"/>
                                        </p:tgtEl>
                                        <p:attrNameLst>
                                          <p:attrName>style.visibility</p:attrName>
                                        </p:attrNameLst>
                                      </p:cBhvr>
                                      <p:to>
                                        <p:strVal val="visible"/>
                                      </p:to>
                                    </p:set>
                                    <p:animEffect filter="fade">
                                      <p:cBhvr>
                                        <p:cTn id="51" dur="1000"/>
                                        <p:tgtEl>
                                          <p:spTgt spid="10249"/>
                                        </p:tgtEl>
                                      </p:cBhvr>
                                    </p:animEffect>
                                    <p:anim calcmode="lin" valueType="num">
                                      <p:cBhvr>
                                        <p:cTn id="52" dur="1000" fill="hold"/>
                                        <p:tgtEl>
                                          <p:spTgt spid="10249"/>
                                        </p:tgtEl>
                                        <p:attrNameLst>
                                          <p:attrName>ppt_x</p:attrName>
                                        </p:attrNameLst>
                                      </p:cBhvr>
                                      <p:tavLst>
                                        <p:tav tm="0">
                                          <p:val>
                                            <p:strVal val="#ppt_x-.1"/>
                                          </p:val>
                                        </p:tav>
                                        <p:tav tm="100000">
                                          <p:val>
                                            <p:strVal val="#ppt_x"/>
                                          </p:val>
                                        </p:tav>
                                      </p:tavLst>
                                    </p:anim>
                                    <p:anim calcmode="lin" valueType="num">
                                      <p:cBhvr>
                                        <p:cTn id="53" dur="1000" fill="hold"/>
                                        <p:tgtEl>
                                          <p:spTgt spid="10249"/>
                                        </p:tgtEl>
                                        <p:attrNameLst>
                                          <p:attrName>ppt_y</p:attrName>
                                        </p:attrNameLst>
                                      </p:cBhvr>
                                      <p:tavLst>
                                        <p:tav tm="0">
                                          <p:val>
                                            <p:strVal val="#ppt_y"/>
                                          </p:val>
                                        </p:tav>
                                        <p:tav tm="100000">
                                          <p:val>
                                            <p:strVal val="#ppt_y"/>
                                          </p:val>
                                        </p:tav>
                                      </p:tavLst>
                                    </p:anim>
                                  </p:childTnLst>
                                </p:cTn>
                              </p:par>
                              <p:par>
                                <p:cTn id="54" presetID="40" presetClass="entr" presetSubtype="0" fill="hold" grpId="0" nodeType="withEffect">
                                  <p:stCondLst>
                                    <p:cond delay="0"/>
                                  </p:stCondLst>
                                  <p:iterate type="lt">
                                    <p:tmPct val="10000"/>
                                  </p:iterate>
                                  <p:childTnLst>
                                    <p:set>
                                      <p:cBhvr>
                                        <p:cTn id="55" dur="1" fill="hold">
                                          <p:stCondLst>
                                            <p:cond delay="0"/>
                                          </p:stCondLst>
                                        </p:cTn>
                                        <p:tgtEl>
                                          <p:spTgt spid="10250"/>
                                        </p:tgtEl>
                                        <p:attrNameLst>
                                          <p:attrName>style.visibility</p:attrName>
                                        </p:attrNameLst>
                                      </p:cBhvr>
                                      <p:to>
                                        <p:strVal val="visible"/>
                                      </p:to>
                                    </p:set>
                                    <p:animEffect filter="fade">
                                      <p:cBhvr>
                                        <p:cTn id="56" dur="1000"/>
                                        <p:tgtEl>
                                          <p:spTgt spid="10250"/>
                                        </p:tgtEl>
                                      </p:cBhvr>
                                    </p:animEffect>
                                    <p:anim calcmode="lin" valueType="num">
                                      <p:cBhvr>
                                        <p:cTn id="57" dur="1000" fill="hold"/>
                                        <p:tgtEl>
                                          <p:spTgt spid="10250"/>
                                        </p:tgtEl>
                                        <p:attrNameLst>
                                          <p:attrName>ppt_x</p:attrName>
                                        </p:attrNameLst>
                                      </p:cBhvr>
                                      <p:tavLst>
                                        <p:tav tm="0">
                                          <p:val>
                                            <p:strVal val="#ppt_x-.1"/>
                                          </p:val>
                                        </p:tav>
                                        <p:tav tm="100000">
                                          <p:val>
                                            <p:strVal val="#ppt_x"/>
                                          </p:val>
                                        </p:tav>
                                      </p:tavLst>
                                    </p:anim>
                                    <p:anim calcmode="lin" valueType="num">
                                      <p:cBhvr>
                                        <p:cTn id="58" dur="1000" fill="hold"/>
                                        <p:tgtEl>
                                          <p:spTgt spid="10250"/>
                                        </p:tgtEl>
                                        <p:attrNameLst>
                                          <p:attrName>ppt_y</p:attrName>
                                        </p:attrNameLst>
                                      </p:cBhvr>
                                      <p:tavLst>
                                        <p:tav tm="0">
                                          <p:val>
                                            <p:strVal val="#ppt_y"/>
                                          </p:val>
                                        </p:tav>
                                        <p:tav tm="100000">
                                          <p:val>
                                            <p:strVal val="#ppt_y"/>
                                          </p:val>
                                        </p:tav>
                                      </p:tavLst>
                                    </p:anim>
                                  </p:childTnLst>
                                </p:cTn>
                              </p:par>
                              <p:par>
                                <p:cTn id="59" presetID="40" presetClass="entr" presetSubtype="0" fill="hold" grpId="0" nodeType="withEffect">
                                  <p:stCondLst>
                                    <p:cond delay="0"/>
                                  </p:stCondLst>
                                  <p:iterate type="lt">
                                    <p:tmPct val="10000"/>
                                  </p:iterate>
                                  <p:childTnLst>
                                    <p:set>
                                      <p:cBhvr>
                                        <p:cTn id="60" dur="1" fill="hold">
                                          <p:stCondLst>
                                            <p:cond delay="0"/>
                                          </p:stCondLst>
                                        </p:cTn>
                                        <p:tgtEl>
                                          <p:spTgt spid="10251"/>
                                        </p:tgtEl>
                                        <p:attrNameLst>
                                          <p:attrName>style.visibility</p:attrName>
                                        </p:attrNameLst>
                                      </p:cBhvr>
                                      <p:to>
                                        <p:strVal val="visible"/>
                                      </p:to>
                                    </p:set>
                                    <p:animEffect filter="fade">
                                      <p:cBhvr>
                                        <p:cTn id="61" dur="1000"/>
                                        <p:tgtEl>
                                          <p:spTgt spid="10251"/>
                                        </p:tgtEl>
                                      </p:cBhvr>
                                    </p:animEffect>
                                    <p:anim calcmode="lin" valueType="num">
                                      <p:cBhvr>
                                        <p:cTn id="62" dur="1000" fill="hold"/>
                                        <p:tgtEl>
                                          <p:spTgt spid="10251"/>
                                        </p:tgtEl>
                                        <p:attrNameLst>
                                          <p:attrName>ppt_x</p:attrName>
                                        </p:attrNameLst>
                                      </p:cBhvr>
                                      <p:tavLst>
                                        <p:tav tm="0">
                                          <p:val>
                                            <p:strVal val="#ppt_x-.1"/>
                                          </p:val>
                                        </p:tav>
                                        <p:tav tm="100000">
                                          <p:val>
                                            <p:strVal val="#ppt_x"/>
                                          </p:val>
                                        </p:tav>
                                      </p:tavLst>
                                    </p:anim>
                                    <p:anim calcmode="lin" valueType="num">
                                      <p:cBhvr>
                                        <p:cTn id="63" dur="1000" fill="hold"/>
                                        <p:tgtEl>
                                          <p:spTgt spid="10251"/>
                                        </p:tgtEl>
                                        <p:attrNameLst>
                                          <p:attrName>ppt_y</p:attrName>
                                        </p:attrNameLst>
                                      </p:cBhvr>
                                      <p:tavLst>
                                        <p:tav tm="0">
                                          <p:val>
                                            <p:strVal val="#ppt_y"/>
                                          </p:val>
                                        </p:tav>
                                        <p:tav tm="100000">
                                          <p:val>
                                            <p:strVal val="#ppt_y"/>
                                          </p:val>
                                        </p:tav>
                                      </p:tavLst>
                                    </p:anim>
                                  </p:childTnLst>
                                </p:cTn>
                              </p:par>
                              <p:par>
                                <p:cTn id="64" presetID="40" presetClass="entr" presetSubtype="0" fill="hold" grpId="0" nodeType="withEffect">
                                  <p:stCondLst>
                                    <p:cond delay="0"/>
                                  </p:stCondLst>
                                  <p:iterate type="lt">
                                    <p:tmPct val="10000"/>
                                  </p:iterate>
                                  <p:childTnLst>
                                    <p:set>
                                      <p:cBhvr>
                                        <p:cTn id="65" dur="1" fill="hold">
                                          <p:stCondLst>
                                            <p:cond delay="0"/>
                                          </p:stCondLst>
                                        </p:cTn>
                                        <p:tgtEl>
                                          <p:spTgt spid="10252"/>
                                        </p:tgtEl>
                                        <p:attrNameLst>
                                          <p:attrName>style.visibility</p:attrName>
                                        </p:attrNameLst>
                                      </p:cBhvr>
                                      <p:to>
                                        <p:strVal val="visible"/>
                                      </p:to>
                                    </p:set>
                                    <p:animEffect filter="fade">
                                      <p:cBhvr>
                                        <p:cTn id="66" dur="1000"/>
                                        <p:tgtEl>
                                          <p:spTgt spid="10252"/>
                                        </p:tgtEl>
                                      </p:cBhvr>
                                    </p:animEffect>
                                    <p:anim calcmode="lin" valueType="num">
                                      <p:cBhvr>
                                        <p:cTn id="67" dur="1000" fill="hold"/>
                                        <p:tgtEl>
                                          <p:spTgt spid="10252"/>
                                        </p:tgtEl>
                                        <p:attrNameLst>
                                          <p:attrName>ppt_x</p:attrName>
                                        </p:attrNameLst>
                                      </p:cBhvr>
                                      <p:tavLst>
                                        <p:tav tm="0">
                                          <p:val>
                                            <p:strVal val="#ppt_x-.1"/>
                                          </p:val>
                                        </p:tav>
                                        <p:tav tm="100000">
                                          <p:val>
                                            <p:strVal val="#ppt_x"/>
                                          </p:val>
                                        </p:tav>
                                      </p:tavLst>
                                    </p:anim>
                                    <p:anim calcmode="lin" valueType="num">
                                      <p:cBhvr>
                                        <p:cTn id="68" dur="1000" fill="hold"/>
                                        <p:tgtEl>
                                          <p:spTgt spid="10252"/>
                                        </p:tgtEl>
                                        <p:attrNameLst>
                                          <p:attrName>ppt_y</p:attrName>
                                        </p:attrNameLst>
                                      </p:cBhvr>
                                      <p:tavLst>
                                        <p:tav tm="0">
                                          <p:val>
                                            <p:strVal val="#ppt_y"/>
                                          </p:val>
                                        </p:tav>
                                        <p:tav tm="100000">
                                          <p:val>
                                            <p:strVal val="#ppt_y"/>
                                          </p:val>
                                        </p:tav>
                                      </p:tavLst>
                                    </p:anim>
                                  </p:childTnLst>
                                </p:cTn>
                              </p:par>
                              <p:par>
                                <p:cTn id="69" presetID="40" presetClass="entr" presetSubtype="0" fill="hold" grpId="0" nodeType="withEffect">
                                  <p:stCondLst>
                                    <p:cond delay="0"/>
                                  </p:stCondLst>
                                  <p:iterate type="lt">
                                    <p:tmPct val="10000"/>
                                  </p:iterate>
                                  <p:childTnLst>
                                    <p:set>
                                      <p:cBhvr>
                                        <p:cTn id="70" dur="1" fill="hold">
                                          <p:stCondLst>
                                            <p:cond delay="0"/>
                                          </p:stCondLst>
                                        </p:cTn>
                                        <p:tgtEl>
                                          <p:spTgt spid="10253"/>
                                        </p:tgtEl>
                                        <p:attrNameLst>
                                          <p:attrName>style.visibility</p:attrName>
                                        </p:attrNameLst>
                                      </p:cBhvr>
                                      <p:to>
                                        <p:strVal val="visible"/>
                                      </p:to>
                                    </p:set>
                                    <p:animEffect filter="fade">
                                      <p:cBhvr>
                                        <p:cTn id="71" dur="1000"/>
                                        <p:tgtEl>
                                          <p:spTgt spid="10253"/>
                                        </p:tgtEl>
                                      </p:cBhvr>
                                    </p:animEffect>
                                    <p:anim calcmode="lin" valueType="num">
                                      <p:cBhvr>
                                        <p:cTn id="72" dur="1000" fill="hold"/>
                                        <p:tgtEl>
                                          <p:spTgt spid="10253"/>
                                        </p:tgtEl>
                                        <p:attrNameLst>
                                          <p:attrName>ppt_x</p:attrName>
                                        </p:attrNameLst>
                                      </p:cBhvr>
                                      <p:tavLst>
                                        <p:tav tm="0">
                                          <p:val>
                                            <p:strVal val="#ppt_x-.1"/>
                                          </p:val>
                                        </p:tav>
                                        <p:tav tm="100000">
                                          <p:val>
                                            <p:strVal val="#ppt_x"/>
                                          </p:val>
                                        </p:tav>
                                      </p:tavLst>
                                    </p:anim>
                                    <p:anim calcmode="lin" valueType="num">
                                      <p:cBhvr>
                                        <p:cTn id="73" dur="1000" fill="hold"/>
                                        <p:tgtEl>
                                          <p:spTgt spid="10253"/>
                                        </p:tgtEl>
                                        <p:attrNameLst>
                                          <p:attrName>ppt_y</p:attrName>
                                        </p:attrNameLst>
                                      </p:cBhvr>
                                      <p:tavLst>
                                        <p:tav tm="0">
                                          <p:val>
                                            <p:strVal val="#ppt_y"/>
                                          </p:val>
                                        </p:tav>
                                        <p:tav tm="100000">
                                          <p:val>
                                            <p:strVal val="#ppt_y"/>
                                          </p:val>
                                        </p:tav>
                                      </p:tavLst>
                                    </p:anim>
                                  </p:childTnLst>
                                </p:cTn>
                              </p:par>
                              <p:par>
                                <p:cTn id="74" presetID="40" presetClass="entr" presetSubtype="0" fill="hold" grpId="0" nodeType="withEffect">
                                  <p:stCondLst>
                                    <p:cond delay="0"/>
                                  </p:stCondLst>
                                  <p:iterate type="lt">
                                    <p:tmPct val="10000"/>
                                  </p:iterate>
                                  <p:childTnLst>
                                    <p:set>
                                      <p:cBhvr>
                                        <p:cTn id="75" dur="1" fill="hold">
                                          <p:stCondLst>
                                            <p:cond delay="0"/>
                                          </p:stCondLst>
                                        </p:cTn>
                                        <p:tgtEl>
                                          <p:spTgt spid="10246"/>
                                        </p:tgtEl>
                                        <p:attrNameLst>
                                          <p:attrName>style.visibility</p:attrName>
                                        </p:attrNameLst>
                                      </p:cBhvr>
                                      <p:to>
                                        <p:strVal val="visible"/>
                                      </p:to>
                                    </p:set>
                                    <p:animEffect filter="fade">
                                      <p:cBhvr>
                                        <p:cTn id="76" dur="1000"/>
                                        <p:tgtEl>
                                          <p:spTgt spid="10246"/>
                                        </p:tgtEl>
                                      </p:cBhvr>
                                    </p:animEffect>
                                    <p:anim calcmode="lin" valueType="num">
                                      <p:cBhvr>
                                        <p:cTn id="77" dur="1000" fill="hold"/>
                                        <p:tgtEl>
                                          <p:spTgt spid="10246"/>
                                        </p:tgtEl>
                                        <p:attrNameLst>
                                          <p:attrName>ppt_x</p:attrName>
                                        </p:attrNameLst>
                                      </p:cBhvr>
                                      <p:tavLst>
                                        <p:tav tm="0">
                                          <p:val>
                                            <p:strVal val="#ppt_x-.1"/>
                                          </p:val>
                                        </p:tav>
                                        <p:tav tm="100000">
                                          <p:val>
                                            <p:strVal val="#ppt_x"/>
                                          </p:val>
                                        </p:tav>
                                      </p:tavLst>
                                    </p:anim>
                                    <p:anim calcmode="lin" valueType="num">
                                      <p:cBhvr>
                                        <p:cTn id="78" dur="1000" fill="hold"/>
                                        <p:tgtEl>
                                          <p:spTgt spid="10246"/>
                                        </p:tgtEl>
                                        <p:attrNameLst>
                                          <p:attrName>ppt_y</p:attrName>
                                        </p:attrNameLst>
                                      </p:cBhvr>
                                      <p:tavLst>
                                        <p:tav tm="0">
                                          <p:val>
                                            <p:strVal val="#ppt_y"/>
                                          </p:val>
                                        </p:tav>
                                        <p:tav tm="100000">
                                          <p:val>
                                            <p:strVal val="#ppt_y"/>
                                          </p:val>
                                        </p:tav>
                                      </p:tavLst>
                                    </p:anim>
                                  </p:childTnLst>
                                </p:cTn>
                              </p:par>
                              <p:par>
                                <p:cTn id="79" presetID="40" presetClass="entr" presetSubtype="0" fill="hold" grpId="0" nodeType="withEffect">
                                  <p:stCondLst>
                                    <p:cond delay="0"/>
                                  </p:stCondLst>
                                  <p:iterate type="lt">
                                    <p:tmPct val="10000"/>
                                  </p:iterate>
                                  <p:childTnLst>
                                    <p:set>
                                      <p:cBhvr>
                                        <p:cTn id="80" dur="1" fill="hold">
                                          <p:stCondLst>
                                            <p:cond delay="0"/>
                                          </p:stCondLst>
                                        </p:cTn>
                                        <p:tgtEl>
                                          <p:spTgt spid="10247"/>
                                        </p:tgtEl>
                                        <p:attrNameLst>
                                          <p:attrName>style.visibility</p:attrName>
                                        </p:attrNameLst>
                                      </p:cBhvr>
                                      <p:to>
                                        <p:strVal val="visible"/>
                                      </p:to>
                                    </p:set>
                                    <p:animEffect filter="fade">
                                      <p:cBhvr>
                                        <p:cTn id="81" dur="1000"/>
                                        <p:tgtEl>
                                          <p:spTgt spid="10247"/>
                                        </p:tgtEl>
                                      </p:cBhvr>
                                    </p:animEffect>
                                    <p:anim calcmode="lin" valueType="num">
                                      <p:cBhvr>
                                        <p:cTn id="82" dur="1000" fill="hold"/>
                                        <p:tgtEl>
                                          <p:spTgt spid="10247"/>
                                        </p:tgtEl>
                                        <p:attrNameLst>
                                          <p:attrName>ppt_x</p:attrName>
                                        </p:attrNameLst>
                                      </p:cBhvr>
                                      <p:tavLst>
                                        <p:tav tm="0">
                                          <p:val>
                                            <p:strVal val="#ppt_x-.1"/>
                                          </p:val>
                                        </p:tav>
                                        <p:tav tm="100000">
                                          <p:val>
                                            <p:strVal val="#ppt_x"/>
                                          </p:val>
                                        </p:tav>
                                      </p:tavLst>
                                    </p:anim>
                                    <p:anim calcmode="lin" valueType="num">
                                      <p:cBhvr>
                                        <p:cTn id="83" dur="1000" fill="hold"/>
                                        <p:tgtEl>
                                          <p:spTgt spid="102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bldLvl="0"/>
      <p:bldP spid="10243" grpId="0" bldLvl="0" animBg="1"/>
      <p:bldP spid="10244" grpId="0" bldLvl="0" animBg="1"/>
      <p:bldP spid="10245" grpId="0" bldLvl="0" animBg="1"/>
      <p:bldP spid="10246" grpId="0" bldLvl="0"/>
      <p:bldP spid="10247" grpId="0" bldLvl="0"/>
      <p:bldP spid="10248" grpId="0" bldLvl="0"/>
      <p:bldP spid="10249" grpId="0" bldLvl="0"/>
      <p:bldP spid="10250" grpId="0" bldLvl="0"/>
      <p:bldP spid="10251" grpId="0" bldLvl="0"/>
      <p:bldP spid="10252" grpId="0" bldLvl="0"/>
      <p:bldP spid="10253" grpId="0" bldLvl="0"/>
      <p:bldP spid="10254" grpId="0" bldLvl="0" animBg="1"/>
      <p:bldP spid="10255" grpId="0" bldLvl="0" animBg="1"/>
      <p:bldP spid="10256" grpId="0" bldLvl="0" animBg="1"/>
      <p:bldP spid="10257" grpId="0" bldLvl="0" animBg="1"/>
      <p:bldP spid="10258" grpId="0" bldLvl="0" animBg="1"/>
    </p:bldLst>
  </p:timing>
</p:sld>
</file>

<file path=ppt/slides/slide14.xml><?xml version="1.0" encoding="utf-8"?>
<p:sld xmlns:a14="http://schemas.microsoft.com/office/drawing/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28"/>
          <p:cNvSpPr>
            <a:spLocks noChangeArrowheads="1"/>
          </p:cNvSpPr>
          <p:nvPr/>
        </p:nvSpPr>
        <p:spPr bwMode="auto">
          <a:xfrm>
            <a:off x="838200" y="171450"/>
            <a:ext cx="3527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sz="2400" b="1">
                <a:solidFill>
                  <a:srgbClr val="000000"/>
                </a:solidFill>
                <a:latin typeface="Times New Roman" panose="02020603050405020304" pitchFamily="18" charset="0"/>
                <a:sym typeface="Times New Roman" panose="02020603050405020304" pitchFamily="18" charset="0"/>
              </a:rPr>
              <a:t>在此处输入标题内容</a:t>
            </a:r>
            <a:endParaRPr lang="zh-CN" altLang="en-US" sz="1800">
              <a:solidFill>
                <a:srgbClr val="A50021"/>
              </a:solidFill>
              <a:latin typeface="Verdana" panose="020B0604030504040204" pitchFamily="34" charset="0"/>
              <a:sym typeface="Verdana" panose="020B0604030504040204" pitchFamily="34" charset="0"/>
            </a:endParaRPr>
          </a:p>
        </p:txBody>
      </p:sp>
      <p:sp>
        <p:nvSpPr>
          <p:cNvPr id="20483" name="左右箭头 15"/>
          <p:cNvSpPr>
            <a:spLocks noChangeArrowheads="1"/>
          </p:cNvSpPr>
          <p:nvPr/>
        </p:nvSpPr>
        <p:spPr bwMode="auto">
          <a:xfrm rot="5400000">
            <a:off x="2762250" y="2449513"/>
            <a:ext cx="3136900" cy="577850"/>
          </a:xfrm>
          <a:prstGeom prst="leftRightArrow">
            <a:avLst>
              <a:gd name="adj1" fmla="val 68981"/>
              <a:gd name="adj2" fmla="val 48581"/>
            </a:avLst>
          </a:prstGeom>
          <a:solidFill>
            <a:srgbClr val="C0C0C0"/>
          </a:solidFill>
          <a:ln>
            <a:noFill/>
          </a:ln>
          <a:extLst>
            <a:ext uri="{91240B29-F687-4F45-9708-019B960494DF}">
              <a14:hiddenLine xmlns:a14="http://schemas.microsoft.com/office/drawing/2010/main" w="3175">
                <a:solidFill>
                  <a:srgbClr val="000000"/>
                </a:solidFill>
                <a:miter lim="800000"/>
                <a:headEnd/>
                <a:tailEnd/>
              </a14:hiddenLine>
            </a:ext>
          </a:extLst>
        </p:spPr>
        <p:txBody>
          <a:bodyPr rot="10800000" vert="eaVert"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pPr>
            <a:endParaRPr lang="zh-CN" altLang="en-US" sz="2000">
              <a:solidFill>
                <a:srgbClr val="4D4D4D"/>
              </a:solidFill>
              <a:latin typeface="微软雅黑" panose="020B0503020204020204" pitchFamily="34" charset="-122"/>
              <a:ea typeface="微软雅黑" panose="020B0503020204020204" pitchFamily="34" charset="-122"/>
              <a:sym typeface="Verdana" panose="020B0604030504040204" pitchFamily="34" charset="0"/>
            </a:endParaRPr>
          </a:p>
        </p:txBody>
      </p:sp>
      <p:sp>
        <p:nvSpPr>
          <p:cNvPr id="20484" name="左右箭头 16"/>
          <p:cNvSpPr>
            <a:spLocks noChangeArrowheads="1"/>
          </p:cNvSpPr>
          <p:nvPr/>
        </p:nvSpPr>
        <p:spPr bwMode="auto">
          <a:xfrm>
            <a:off x="2762250" y="1608138"/>
            <a:ext cx="3136900" cy="577850"/>
          </a:xfrm>
          <a:prstGeom prst="leftRightArrow">
            <a:avLst>
              <a:gd name="adj1" fmla="val 68981"/>
              <a:gd name="adj2" fmla="val 48505"/>
            </a:avLst>
          </a:prstGeom>
          <a:solidFill>
            <a:srgbClr val="C0C0C0"/>
          </a:solidFill>
          <a:ln>
            <a:noFill/>
          </a:ln>
          <a:extLst>
            <a:ext uri="{91240B29-F687-4F45-9708-019B960494DF}">
              <a14:hiddenLine xmlns:a14="http://schemas.microsoft.com/office/drawing/2010/main" w="3175">
                <a:solidFill>
                  <a:srgbClr val="000000"/>
                </a:solidFill>
                <a:miter lim="800000"/>
                <a:headEnd/>
                <a:tailEnd/>
              </a14:hiddenLine>
            </a:ext>
          </a:extLst>
        </p:spPr>
        <p:txBody>
          <a:bodyPr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pPr>
            <a:endParaRPr lang="zh-CN" altLang="en-US" sz="2000">
              <a:solidFill>
                <a:srgbClr val="4D4D4D"/>
              </a:solidFill>
              <a:latin typeface="微软雅黑" panose="020B0503020204020204" pitchFamily="34" charset="-122"/>
              <a:ea typeface="微软雅黑" panose="020B0503020204020204" pitchFamily="34" charset="-122"/>
              <a:sym typeface="Verdana" panose="020B0604030504040204" pitchFamily="34" charset="0"/>
            </a:endParaRPr>
          </a:p>
        </p:txBody>
      </p:sp>
      <p:sp>
        <p:nvSpPr>
          <p:cNvPr id="20485" name="左右箭头 17"/>
          <p:cNvSpPr>
            <a:spLocks noChangeArrowheads="1"/>
          </p:cNvSpPr>
          <p:nvPr/>
        </p:nvSpPr>
        <p:spPr bwMode="auto">
          <a:xfrm>
            <a:off x="2762250" y="3316288"/>
            <a:ext cx="3136900" cy="577850"/>
          </a:xfrm>
          <a:prstGeom prst="leftRightArrow">
            <a:avLst>
              <a:gd name="adj1" fmla="val 68981"/>
              <a:gd name="adj2" fmla="val 48505"/>
            </a:avLst>
          </a:prstGeom>
          <a:solidFill>
            <a:srgbClr val="C0C0C0"/>
          </a:solidFill>
          <a:ln>
            <a:noFill/>
          </a:ln>
          <a:extLst>
            <a:ext uri="{91240B29-F687-4F45-9708-019B960494DF}">
              <a14:hiddenLine xmlns:a14="http://schemas.microsoft.com/office/drawing/2010/main" w="3175">
                <a:solidFill>
                  <a:srgbClr val="000000"/>
                </a:solidFill>
                <a:miter lim="800000"/>
                <a:headEnd/>
                <a:tailEnd/>
              </a14:hiddenLine>
            </a:ext>
          </a:extLst>
        </p:spPr>
        <p:txBody>
          <a:bodyPr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pPr>
            <a:endParaRPr lang="zh-CN" altLang="en-US" sz="2000">
              <a:solidFill>
                <a:srgbClr val="4D4D4D"/>
              </a:solidFill>
              <a:latin typeface="微软雅黑" panose="020B0503020204020204" pitchFamily="34" charset="-122"/>
              <a:ea typeface="微软雅黑" panose="020B0503020204020204" pitchFamily="34" charset="-122"/>
              <a:sym typeface="Verdana" panose="020B0604030504040204" pitchFamily="34" charset="0"/>
            </a:endParaRPr>
          </a:p>
        </p:txBody>
      </p:sp>
      <p:sp>
        <p:nvSpPr>
          <p:cNvPr id="20486" name="左右箭头 18"/>
          <p:cNvSpPr>
            <a:spLocks noChangeArrowheads="1"/>
          </p:cNvSpPr>
          <p:nvPr/>
        </p:nvSpPr>
        <p:spPr bwMode="auto">
          <a:xfrm rot="5400000">
            <a:off x="1901032" y="2448719"/>
            <a:ext cx="3136900" cy="579437"/>
          </a:xfrm>
          <a:prstGeom prst="leftRightArrow">
            <a:avLst>
              <a:gd name="adj1" fmla="val 68981"/>
              <a:gd name="adj2" fmla="val 48398"/>
            </a:avLst>
          </a:prstGeom>
          <a:solidFill>
            <a:srgbClr val="FF6699"/>
          </a:solidFill>
          <a:ln>
            <a:noFill/>
          </a:ln>
          <a:extLst>
            <a:ext uri="{91240B29-F687-4F45-9708-019B960494DF}">
              <a14:hiddenLine xmlns:a14="http://schemas.microsoft.com/office/drawing/2010/main" w="3175">
                <a:solidFill>
                  <a:srgbClr val="000000"/>
                </a:solidFill>
                <a:miter lim="800000"/>
                <a:headEnd/>
                <a:tailEnd/>
              </a14:hiddenLine>
            </a:ext>
          </a:extLst>
        </p:spPr>
        <p:txBody>
          <a:bodyPr rot="10800000" vert="eaVert" lIns="0" rIns="0"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spcBef>
                <a:spcPts val="600"/>
              </a:spcBef>
              <a:spcAft>
                <a:spcPts val="600"/>
              </a:spcAft>
            </a:pPr>
            <a:endParaRPr lang="zh-CN" altLang="en-US" sz="2800">
              <a:solidFill>
                <a:srgbClr val="FFFFFF"/>
              </a:solidFill>
              <a:latin typeface="Impact" panose="020B0806030902050204" pitchFamily="34" charset="0"/>
              <a:ea typeface="微软雅黑" panose="020B0503020204020204" pitchFamily="34" charset="-122"/>
              <a:sym typeface="Impact" panose="020B0806030902050204" pitchFamily="34" charset="0"/>
            </a:endParaRPr>
          </a:p>
        </p:txBody>
      </p:sp>
      <p:sp>
        <p:nvSpPr>
          <p:cNvPr id="20487" name="左右箭头 19"/>
          <p:cNvSpPr>
            <a:spLocks noChangeArrowheads="1"/>
          </p:cNvSpPr>
          <p:nvPr/>
        </p:nvSpPr>
        <p:spPr bwMode="auto">
          <a:xfrm rot="5400000">
            <a:off x="3622676" y="2447925"/>
            <a:ext cx="3136900" cy="581025"/>
          </a:xfrm>
          <a:prstGeom prst="leftRightArrow">
            <a:avLst>
              <a:gd name="adj1" fmla="val 68981"/>
              <a:gd name="adj2" fmla="val 48340"/>
            </a:avLst>
          </a:prstGeom>
          <a:solidFill>
            <a:srgbClr val="FF6699"/>
          </a:solidFill>
          <a:ln>
            <a:noFill/>
          </a:ln>
          <a:extLst>
            <a:ext uri="{91240B29-F687-4F45-9708-019B960494DF}">
              <a14:hiddenLine xmlns:a14="http://schemas.microsoft.com/office/drawing/2010/main" w="3175">
                <a:solidFill>
                  <a:srgbClr val="000000"/>
                </a:solidFill>
                <a:miter lim="800000"/>
                <a:headEnd/>
                <a:tailEnd/>
              </a14:hiddenLine>
            </a:ext>
          </a:extLst>
        </p:spPr>
        <p:txBody>
          <a:bodyPr rot="10800000" vert="eaVert" lIns="0" rIns="0"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spcBef>
                <a:spcPts val="600"/>
              </a:spcBef>
              <a:spcAft>
                <a:spcPts val="600"/>
              </a:spcAft>
            </a:pPr>
            <a:endParaRPr lang="zh-CN" altLang="en-US" sz="2800">
              <a:solidFill>
                <a:srgbClr val="FFFFFF"/>
              </a:solidFill>
              <a:latin typeface="Impact" panose="020B0806030902050204" pitchFamily="34" charset="0"/>
              <a:ea typeface="微软雅黑" panose="020B0503020204020204" pitchFamily="34" charset="-122"/>
              <a:sym typeface="Impact" panose="020B0806030902050204" pitchFamily="34" charset="0"/>
            </a:endParaRPr>
          </a:p>
        </p:txBody>
      </p:sp>
      <p:sp>
        <p:nvSpPr>
          <p:cNvPr id="20488" name="左右箭头 20"/>
          <p:cNvSpPr>
            <a:spLocks noChangeArrowheads="1"/>
          </p:cNvSpPr>
          <p:nvPr/>
        </p:nvSpPr>
        <p:spPr bwMode="auto">
          <a:xfrm>
            <a:off x="2762250" y="2422525"/>
            <a:ext cx="3136900" cy="577850"/>
          </a:xfrm>
          <a:prstGeom prst="leftRightArrow">
            <a:avLst>
              <a:gd name="adj1" fmla="val 68981"/>
              <a:gd name="adj2" fmla="val 48556"/>
            </a:avLst>
          </a:prstGeom>
          <a:solidFill>
            <a:srgbClr val="FF6699"/>
          </a:solidFill>
          <a:ln>
            <a:noFill/>
          </a:ln>
          <a:extLst>
            <a:ext uri="{91240B29-F687-4F45-9708-019B960494DF}">
              <a14:hiddenLine xmlns:a14="http://schemas.microsoft.com/office/drawing/2010/main" w="3175">
                <a:solidFill>
                  <a:srgbClr val="000000"/>
                </a:solidFill>
                <a:miter lim="800000"/>
                <a:headEnd/>
                <a:tailEnd/>
              </a14:hiddenLine>
            </a:ext>
          </a:extLst>
        </p:spPr>
        <p:txBody>
          <a:bodyPr lIns="0" rIns="0"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spcBef>
                <a:spcPts val="600"/>
              </a:spcBef>
              <a:spcAft>
                <a:spcPts val="600"/>
              </a:spcAft>
            </a:pPr>
            <a:endParaRPr lang="zh-CN" altLang="en-US" sz="2800">
              <a:solidFill>
                <a:srgbClr val="FFFFFF"/>
              </a:solidFill>
              <a:latin typeface="Impact" panose="020B0806030902050204" pitchFamily="34" charset="0"/>
              <a:ea typeface="微软雅黑" panose="020B0503020204020204" pitchFamily="34" charset="-122"/>
              <a:sym typeface="Impact" panose="020B0806030902050204" pitchFamily="34" charset="0"/>
            </a:endParaRPr>
          </a:p>
        </p:txBody>
      </p:sp>
      <p:sp>
        <p:nvSpPr>
          <p:cNvPr id="20489" name="矩形 21"/>
          <p:cNvSpPr>
            <a:spLocks noChangeArrowheads="1"/>
          </p:cNvSpPr>
          <p:nvPr/>
        </p:nvSpPr>
        <p:spPr bwMode="auto">
          <a:xfrm>
            <a:off x="4133850" y="2173288"/>
            <a:ext cx="401638" cy="1231900"/>
          </a:xfrm>
          <a:prstGeom prst="rect">
            <a:avLst/>
          </a:prstGeom>
          <a:solidFill>
            <a:srgbClr val="C0C0C0"/>
          </a:solidFill>
          <a:ln>
            <a:noFill/>
          </a:ln>
          <a:extLst>
            <a:ext uri="{91240B29-F687-4F45-9708-019B960494DF}">
              <a14:hiddenLine xmlns:a14="http://schemas.microsoft.com/office/drawing/2010/main" w="3175">
                <a:solidFill>
                  <a:srgbClr val="000000"/>
                </a:solidFill>
                <a:miter lim="800000"/>
                <a:headEnd/>
                <a:tailEnd/>
              </a14:hiddenLine>
            </a:ext>
          </a:extLst>
        </p:spPr>
        <p:txBody>
          <a:bodyPr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pPr>
            <a:endParaRPr lang="zh-CN" altLang="en-US" sz="2000">
              <a:solidFill>
                <a:srgbClr val="4D4D4D"/>
              </a:solidFill>
              <a:latin typeface="微软雅黑" panose="020B0503020204020204" pitchFamily="34" charset="-122"/>
              <a:ea typeface="微软雅黑" panose="020B0503020204020204" pitchFamily="34" charset="-122"/>
              <a:sym typeface="Verdana" panose="020B0604030504040204" pitchFamily="34" charset="0"/>
            </a:endParaRPr>
          </a:p>
        </p:txBody>
      </p:sp>
      <p:sp>
        <p:nvSpPr>
          <p:cNvPr id="20490" name="TextBox 18"/>
          <p:cNvSpPr>
            <a:spLocks noChangeArrowheads="1"/>
          </p:cNvSpPr>
          <p:nvPr/>
        </p:nvSpPr>
        <p:spPr bwMode="auto">
          <a:xfrm>
            <a:off x="3021013" y="820738"/>
            <a:ext cx="8953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a:solidFill>
                  <a:srgbClr val="4D4D4D"/>
                </a:solidFill>
                <a:latin typeface="微软雅黑" panose="020B0503020204020204" pitchFamily="34" charset="-122"/>
                <a:ea typeface="微软雅黑" panose="020B0503020204020204" pitchFamily="34" charset="-122"/>
                <a:sym typeface="微软雅黑" panose="020B0503020204020204" pitchFamily="34" charset="-122"/>
              </a:rPr>
              <a:t>文本内容</a:t>
            </a:r>
            <a:endParaRPr lang="zh-CN" altLang="en-US">
              <a:latin typeface="微软雅黑" panose="020B0503020204020204" pitchFamily="34" charset="-122"/>
              <a:ea typeface="微软雅黑" panose="020B0503020204020204" pitchFamily="34" charset="-122"/>
            </a:endParaRPr>
          </a:p>
        </p:txBody>
      </p:sp>
      <p:sp>
        <p:nvSpPr>
          <p:cNvPr id="20491" name="TextBox 20"/>
          <p:cNvSpPr>
            <a:spLocks noChangeArrowheads="1"/>
          </p:cNvSpPr>
          <p:nvPr/>
        </p:nvSpPr>
        <p:spPr bwMode="auto">
          <a:xfrm>
            <a:off x="3883025" y="820738"/>
            <a:ext cx="8953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a:solidFill>
                  <a:srgbClr val="4D4D4D"/>
                </a:solidFill>
                <a:latin typeface="微软雅黑" panose="020B0503020204020204" pitchFamily="34" charset="-122"/>
                <a:ea typeface="微软雅黑" panose="020B0503020204020204" pitchFamily="34" charset="-122"/>
                <a:sym typeface="微软雅黑" panose="020B0503020204020204" pitchFamily="34" charset="-122"/>
              </a:rPr>
              <a:t>文本内容</a:t>
            </a:r>
            <a:endParaRPr lang="zh-CN" altLang="en-US">
              <a:latin typeface="微软雅黑" panose="020B0503020204020204" pitchFamily="34" charset="-122"/>
              <a:ea typeface="微软雅黑" panose="020B0503020204020204" pitchFamily="34" charset="-122"/>
            </a:endParaRPr>
          </a:p>
        </p:txBody>
      </p:sp>
      <p:sp>
        <p:nvSpPr>
          <p:cNvPr id="20492" name="TextBox 21"/>
          <p:cNvSpPr>
            <a:spLocks noChangeArrowheads="1"/>
          </p:cNvSpPr>
          <p:nvPr/>
        </p:nvSpPr>
        <p:spPr bwMode="auto">
          <a:xfrm>
            <a:off x="4743450" y="820738"/>
            <a:ext cx="8953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a:solidFill>
                  <a:srgbClr val="4D4D4D"/>
                </a:solidFill>
                <a:latin typeface="微软雅黑" panose="020B0503020204020204" pitchFamily="34" charset="-122"/>
                <a:ea typeface="微软雅黑" panose="020B0503020204020204" pitchFamily="34" charset="-122"/>
                <a:sym typeface="微软雅黑" panose="020B0503020204020204" pitchFamily="34" charset="-122"/>
              </a:rPr>
              <a:t>文本内容</a:t>
            </a:r>
            <a:endParaRPr lang="zh-CN" altLang="en-US">
              <a:latin typeface="微软雅黑" panose="020B0503020204020204" pitchFamily="34" charset="-122"/>
              <a:ea typeface="微软雅黑" panose="020B0503020204020204" pitchFamily="34" charset="-122"/>
            </a:endParaRPr>
          </a:p>
        </p:txBody>
      </p:sp>
      <p:sp>
        <p:nvSpPr>
          <p:cNvPr id="20493" name="TextBox 22"/>
          <p:cNvSpPr>
            <a:spLocks noChangeArrowheads="1"/>
          </p:cNvSpPr>
          <p:nvPr/>
        </p:nvSpPr>
        <p:spPr bwMode="auto">
          <a:xfrm>
            <a:off x="3021013" y="4478338"/>
            <a:ext cx="8953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a:solidFill>
                  <a:srgbClr val="4D4D4D"/>
                </a:solidFill>
                <a:latin typeface="微软雅黑" panose="020B0503020204020204" pitchFamily="34" charset="-122"/>
                <a:ea typeface="微软雅黑" panose="020B0503020204020204" pitchFamily="34" charset="-122"/>
                <a:sym typeface="微软雅黑" panose="020B0503020204020204" pitchFamily="34" charset="-122"/>
              </a:rPr>
              <a:t>文本内容</a:t>
            </a:r>
            <a:endParaRPr lang="zh-CN" altLang="en-US">
              <a:latin typeface="微软雅黑" panose="020B0503020204020204" pitchFamily="34" charset="-122"/>
              <a:ea typeface="微软雅黑" panose="020B0503020204020204" pitchFamily="34" charset="-122"/>
            </a:endParaRPr>
          </a:p>
        </p:txBody>
      </p:sp>
      <p:sp>
        <p:nvSpPr>
          <p:cNvPr id="20494" name="TextBox 23"/>
          <p:cNvSpPr>
            <a:spLocks noChangeArrowheads="1"/>
          </p:cNvSpPr>
          <p:nvPr/>
        </p:nvSpPr>
        <p:spPr bwMode="auto">
          <a:xfrm>
            <a:off x="3886200" y="4478338"/>
            <a:ext cx="8953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a:solidFill>
                  <a:srgbClr val="4D4D4D"/>
                </a:solidFill>
                <a:latin typeface="微软雅黑" panose="020B0503020204020204" pitchFamily="34" charset="-122"/>
                <a:ea typeface="微软雅黑" panose="020B0503020204020204" pitchFamily="34" charset="-122"/>
                <a:sym typeface="微软雅黑" panose="020B0503020204020204" pitchFamily="34" charset="-122"/>
              </a:rPr>
              <a:t>文本内容</a:t>
            </a:r>
            <a:endParaRPr lang="zh-CN" altLang="en-US">
              <a:latin typeface="微软雅黑" panose="020B0503020204020204" pitchFamily="34" charset="-122"/>
              <a:ea typeface="微软雅黑" panose="020B0503020204020204" pitchFamily="34" charset="-122"/>
            </a:endParaRPr>
          </a:p>
        </p:txBody>
      </p:sp>
      <p:sp>
        <p:nvSpPr>
          <p:cNvPr id="20495" name="TextBox 24"/>
          <p:cNvSpPr>
            <a:spLocks noChangeArrowheads="1"/>
          </p:cNvSpPr>
          <p:nvPr/>
        </p:nvSpPr>
        <p:spPr bwMode="auto">
          <a:xfrm>
            <a:off x="4743450" y="4478338"/>
            <a:ext cx="8953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a:solidFill>
                  <a:srgbClr val="4D4D4D"/>
                </a:solidFill>
                <a:latin typeface="微软雅黑" panose="020B0503020204020204" pitchFamily="34" charset="-122"/>
                <a:ea typeface="微软雅黑" panose="020B0503020204020204" pitchFamily="34" charset="-122"/>
                <a:sym typeface="微软雅黑" panose="020B0503020204020204" pitchFamily="34" charset="-122"/>
              </a:rPr>
              <a:t>文本内容</a:t>
            </a:r>
            <a:endParaRPr lang="zh-CN" altLang="en-US">
              <a:latin typeface="微软雅黑" panose="020B0503020204020204" pitchFamily="34" charset="-122"/>
              <a:ea typeface="微软雅黑" panose="020B0503020204020204" pitchFamily="34" charset="-122"/>
            </a:endParaRPr>
          </a:p>
        </p:txBody>
      </p:sp>
      <p:sp>
        <p:nvSpPr>
          <p:cNvPr id="20496" name="TextBox 25"/>
          <p:cNvSpPr>
            <a:spLocks noChangeArrowheads="1"/>
          </p:cNvSpPr>
          <p:nvPr/>
        </p:nvSpPr>
        <p:spPr bwMode="auto">
          <a:xfrm>
            <a:off x="6038850" y="1770063"/>
            <a:ext cx="8953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a:solidFill>
                  <a:srgbClr val="4D4D4D"/>
                </a:solidFill>
                <a:latin typeface="微软雅黑" panose="020B0503020204020204" pitchFamily="34" charset="-122"/>
                <a:ea typeface="微软雅黑" panose="020B0503020204020204" pitchFamily="34" charset="-122"/>
                <a:sym typeface="微软雅黑" panose="020B0503020204020204" pitchFamily="34" charset="-122"/>
              </a:rPr>
              <a:t>文本内容</a:t>
            </a:r>
            <a:endParaRPr lang="zh-CN" altLang="en-US">
              <a:latin typeface="微软雅黑" panose="020B0503020204020204" pitchFamily="34" charset="-122"/>
              <a:ea typeface="微软雅黑" panose="020B0503020204020204" pitchFamily="34" charset="-122"/>
            </a:endParaRPr>
          </a:p>
        </p:txBody>
      </p:sp>
      <p:sp>
        <p:nvSpPr>
          <p:cNvPr id="20497" name="TextBox 26"/>
          <p:cNvSpPr>
            <a:spLocks noChangeArrowheads="1"/>
          </p:cNvSpPr>
          <p:nvPr/>
        </p:nvSpPr>
        <p:spPr bwMode="auto">
          <a:xfrm>
            <a:off x="6038850" y="2574925"/>
            <a:ext cx="8953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a:solidFill>
                  <a:srgbClr val="4D4D4D"/>
                </a:solidFill>
                <a:latin typeface="微软雅黑" panose="020B0503020204020204" pitchFamily="34" charset="-122"/>
                <a:ea typeface="微软雅黑" panose="020B0503020204020204" pitchFamily="34" charset="-122"/>
                <a:sym typeface="微软雅黑" panose="020B0503020204020204" pitchFamily="34" charset="-122"/>
              </a:rPr>
              <a:t>文本内容</a:t>
            </a:r>
            <a:endParaRPr lang="zh-CN" altLang="en-US">
              <a:latin typeface="微软雅黑" panose="020B0503020204020204" pitchFamily="34" charset="-122"/>
              <a:ea typeface="微软雅黑" panose="020B0503020204020204" pitchFamily="34" charset="-122"/>
            </a:endParaRPr>
          </a:p>
        </p:txBody>
      </p:sp>
      <p:sp>
        <p:nvSpPr>
          <p:cNvPr id="20498" name="TextBox 27"/>
          <p:cNvSpPr>
            <a:spLocks noChangeArrowheads="1"/>
          </p:cNvSpPr>
          <p:nvPr/>
        </p:nvSpPr>
        <p:spPr bwMode="auto">
          <a:xfrm>
            <a:off x="6038850" y="3468688"/>
            <a:ext cx="8953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a:solidFill>
                  <a:srgbClr val="4D4D4D"/>
                </a:solidFill>
                <a:latin typeface="微软雅黑" panose="020B0503020204020204" pitchFamily="34" charset="-122"/>
                <a:ea typeface="微软雅黑" panose="020B0503020204020204" pitchFamily="34" charset="-122"/>
                <a:sym typeface="微软雅黑" panose="020B0503020204020204" pitchFamily="34" charset="-122"/>
              </a:rPr>
              <a:t>文本内容</a:t>
            </a:r>
            <a:endParaRPr lang="zh-CN" altLang="en-US">
              <a:latin typeface="微软雅黑" panose="020B0503020204020204" pitchFamily="34" charset="-122"/>
              <a:ea typeface="微软雅黑" panose="020B0503020204020204" pitchFamily="34" charset="-122"/>
            </a:endParaRPr>
          </a:p>
        </p:txBody>
      </p:sp>
      <p:sp>
        <p:nvSpPr>
          <p:cNvPr id="20499" name="TextBox 28"/>
          <p:cNvSpPr>
            <a:spLocks noChangeArrowheads="1"/>
          </p:cNvSpPr>
          <p:nvPr/>
        </p:nvSpPr>
        <p:spPr bwMode="auto">
          <a:xfrm>
            <a:off x="1676400" y="1770063"/>
            <a:ext cx="8953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a:solidFill>
                  <a:srgbClr val="4D4D4D"/>
                </a:solidFill>
                <a:latin typeface="微软雅黑" panose="020B0503020204020204" pitchFamily="34" charset="-122"/>
                <a:ea typeface="微软雅黑" panose="020B0503020204020204" pitchFamily="34" charset="-122"/>
                <a:sym typeface="微软雅黑" panose="020B0503020204020204" pitchFamily="34" charset="-122"/>
              </a:rPr>
              <a:t>文本内容</a:t>
            </a:r>
            <a:endParaRPr lang="zh-CN" altLang="en-US">
              <a:latin typeface="微软雅黑" panose="020B0503020204020204" pitchFamily="34" charset="-122"/>
              <a:ea typeface="微软雅黑" panose="020B0503020204020204" pitchFamily="34" charset="-122"/>
            </a:endParaRPr>
          </a:p>
        </p:txBody>
      </p:sp>
      <p:sp>
        <p:nvSpPr>
          <p:cNvPr id="20500" name="TextBox 29"/>
          <p:cNvSpPr>
            <a:spLocks noChangeArrowheads="1"/>
          </p:cNvSpPr>
          <p:nvPr/>
        </p:nvSpPr>
        <p:spPr bwMode="auto">
          <a:xfrm>
            <a:off x="1676400" y="2574925"/>
            <a:ext cx="8953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a:solidFill>
                  <a:srgbClr val="4D4D4D"/>
                </a:solidFill>
                <a:latin typeface="微软雅黑" panose="020B0503020204020204" pitchFamily="34" charset="-122"/>
                <a:ea typeface="微软雅黑" panose="020B0503020204020204" pitchFamily="34" charset="-122"/>
                <a:sym typeface="微软雅黑" panose="020B0503020204020204" pitchFamily="34" charset="-122"/>
              </a:rPr>
              <a:t>文本内容</a:t>
            </a:r>
            <a:endParaRPr lang="zh-CN" altLang="en-US">
              <a:latin typeface="微软雅黑" panose="020B0503020204020204" pitchFamily="34" charset="-122"/>
              <a:ea typeface="微软雅黑" panose="020B0503020204020204" pitchFamily="34" charset="-122"/>
            </a:endParaRPr>
          </a:p>
        </p:txBody>
      </p:sp>
      <p:sp>
        <p:nvSpPr>
          <p:cNvPr id="20501" name="TextBox 30"/>
          <p:cNvSpPr>
            <a:spLocks noChangeArrowheads="1"/>
          </p:cNvSpPr>
          <p:nvPr/>
        </p:nvSpPr>
        <p:spPr bwMode="auto">
          <a:xfrm>
            <a:off x="1676400" y="3468688"/>
            <a:ext cx="8953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a:solidFill>
                  <a:srgbClr val="4D4D4D"/>
                </a:solidFill>
                <a:latin typeface="微软雅黑" panose="020B0503020204020204" pitchFamily="34" charset="-122"/>
                <a:ea typeface="微软雅黑" panose="020B0503020204020204" pitchFamily="34" charset="-122"/>
                <a:sym typeface="微软雅黑" panose="020B0503020204020204" pitchFamily="34" charset="-122"/>
              </a:rPr>
              <a:t>文本内容</a:t>
            </a:r>
            <a:endParaRPr lang="zh-CN" altLang="en-US">
              <a:latin typeface="微软雅黑" panose="020B0503020204020204" pitchFamily="34" charset="-122"/>
              <a:ea typeface="微软雅黑" panose="020B0503020204020204" pitchFamily="34" charset="-122"/>
            </a:endParaRPr>
          </a:p>
        </p:txBody>
      </p:sp>
    </p:spTree>
  </p:cSld>
  <p:clrMapOvr>
    <a:masterClrMapping/>
  </p:clrMapOvr>
  <p:transition spd="slow" advClick="0" advTm="5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0482"/>
                                        </p:tgtEl>
                                        <p:attrNameLst>
                                          <p:attrName>style.visibility</p:attrName>
                                        </p:attrNameLst>
                                      </p:cBhvr>
                                      <p:to>
                                        <p:strVal val="visible"/>
                                      </p:to>
                                    </p:set>
                                    <p:anim by="(-#ppt_w*2)" calcmode="lin" valueType="num">
                                      <p:cBhvr rctx="PPT">
                                        <p:cTn id="7" dur="250" autoRev="1" fill="hold">
                                          <p:stCondLst>
                                            <p:cond delay="0"/>
                                          </p:stCondLst>
                                        </p:cTn>
                                        <p:tgtEl>
                                          <p:spTgt spid="20482"/>
                                        </p:tgtEl>
                                        <p:attrNameLst>
                                          <p:attrName>ppt_w</p:attrName>
                                        </p:attrNameLst>
                                      </p:cBhvr>
                                    </p:anim>
                                    <p:anim by="(#ppt_w*0.50)" calcmode="lin" valueType="num">
                                      <p:cBhvr>
                                        <p:cTn id="8" dur="250" decel="50000" autoRev="1" fill="hold">
                                          <p:stCondLst>
                                            <p:cond delay="0"/>
                                          </p:stCondLst>
                                        </p:cTn>
                                        <p:tgtEl>
                                          <p:spTgt spid="20482"/>
                                        </p:tgtEl>
                                        <p:attrNameLst>
                                          <p:attrName>ppt_x</p:attrName>
                                        </p:attrNameLst>
                                      </p:cBhvr>
                                    </p:anim>
                                    <p:anim to="(#ppt_y)" calcmode="lin" valueType="num">
                                      <p:cBhvr>
                                        <p:cTn id="9" dur="500" fill="hold">
                                          <p:stCondLst>
                                            <p:cond delay="0"/>
                                          </p:stCondLst>
                                        </p:cTn>
                                        <p:tgtEl>
                                          <p:spTgt spid="20482"/>
                                        </p:tgtEl>
                                        <p:attrNameLst>
                                          <p:attrName>ppt_y</p:attrName>
                                        </p:attrNameLst>
                                      </p:cBhvr>
                                    </p:anim>
                                    <p:animRot by="21600000">
                                      <p:cBhvr>
                                        <p:cTn id="10" dur="500" fill="hold">
                                          <p:stCondLst>
                                            <p:cond delay="0"/>
                                          </p:stCondLst>
                                        </p:cTn>
                                        <p:tgtEl>
                                          <p:spTgt spid="20482"/>
                                        </p:tgtEl>
                                        <p:attrNameLst>
                                          <p:attrName>r</p:attrName>
                                        </p:attrNameLst>
                                      </p:cBhvr>
                                    </p:animRot>
                                  </p:childTnLst>
                                </p:cTn>
                              </p:par>
                            </p:childTnLst>
                          </p:cTn>
                        </p:par>
                        <p:par>
                          <p:cTn id="11" fill="hold">
                            <p:stCondLst>
                              <p:cond delay="0"/>
                            </p:stCondLst>
                            <p:childTnLst>
                              <p:par>
                                <p:cTn id="12" presetID="16" presetClass="entr" presetSubtype="37" fill="hold" grpId="0" nodeType="afterEffect">
                                  <p:stCondLst>
                                    <p:cond delay="0"/>
                                  </p:stCondLst>
                                  <p:childTnLst>
                                    <p:set>
                                      <p:cBhvr>
                                        <p:cTn id="13" dur="1" fill="hold">
                                          <p:stCondLst>
                                            <p:cond delay="0"/>
                                          </p:stCondLst>
                                        </p:cTn>
                                        <p:tgtEl>
                                          <p:spTgt spid="20484"/>
                                        </p:tgtEl>
                                        <p:attrNameLst>
                                          <p:attrName>style.visibility</p:attrName>
                                        </p:attrNameLst>
                                      </p:cBhvr>
                                      <p:to>
                                        <p:strVal val="visible"/>
                                      </p:to>
                                    </p:set>
                                    <p:animEffect filter="barn(outVertical)">
                                      <p:cBhvr>
                                        <p:cTn id="14" dur="1000"/>
                                        <p:tgtEl>
                                          <p:spTgt spid="20484"/>
                                        </p:tgtEl>
                                      </p:cBhvr>
                                    </p:animEffect>
                                  </p:childTnLst>
                                </p:cTn>
                              </p:par>
                            </p:childTnLst>
                          </p:cTn>
                        </p:par>
                        <p:par>
                          <p:cTn id="15" fill="hold">
                            <p:stCondLst>
                              <p:cond delay="1000"/>
                            </p:stCondLst>
                            <p:childTnLst>
                              <p:par>
                                <p:cTn id="16" presetID="16" presetClass="entr" presetSubtype="42" fill="hold" grpId="0" nodeType="afterEffect">
                                  <p:stCondLst>
                                    <p:cond delay="0"/>
                                  </p:stCondLst>
                                  <p:childTnLst>
                                    <p:set>
                                      <p:cBhvr>
                                        <p:cTn id="17" dur="1" fill="hold">
                                          <p:stCondLst>
                                            <p:cond delay="0"/>
                                          </p:stCondLst>
                                        </p:cTn>
                                        <p:tgtEl>
                                          <p:spTgt spid="20487"/>
                                        </p:tgtEl>
                                        <p:attrNameLst>
                                          <p:attrName>style.visibility</p:attrName>
                                        </p:attrNameLst>
                                      </p:cBhvr>
                                      <p:to>
                                        <p:strVal val="visible"/>
                                      </p:to>
                                    </p:set>
                                    <p:animEffect filter="barn(outHorizontal)">
                                      <p:cBhvr>
                                        <p:cTn id="18" dur="1000"/>
                                        <p:tgtEl>
                                          <p:spTgt spid="20487"/>
                                        </p:tgtEl>
                                      </p:cBhvr>
                                    </p:animEffect>
                                  </p:childTnLst>
                                </p:cTn>
                              </p:par>
                            </p:childTnLst>
                          </p:cTn>
                        </p:par>
                        <p:par>
                          <p:cTn id="19" fill="hold">
                            <p:stCondLst>
                              <p:cond delay="2000"/>
                            </p:stCondLst>
                            <p:childTnLst>
                              <p:par>
                                <p:cTn id="20" presetID="16" presetClass="entr" presetSubtype="37" fill="hold" grpId="0" nodeType="afterEffect">
                                  <p:stCondLst>
                                    <p:cond delay="0"/>
                                  </p:stCondLst>
                                  <p:childTnLst>
                                    <p:set>
                                      <p:cBhvr>
                                        <p:cTn id="21" dur="1" fill="hold">
                                          <p:stCondLst>
                                            <p:cond delay="0"/>
                                          </p:stCondLst>
                                        </p:cTn>
                                        <p:tgtEl>
                                          <p:spTgt spid="20488"/>
                                        </p:tgtEl>
                                        <p:attrNameLst>
                                          <p:attrName>style.visibility</p:attrName>
                                        </p:attrNameLst>
                                      </p:cBhvr>
                                      <p:to>
                                        <p:strVal val="visible"/>
                                      </p:to>
                                    </p:set>
                                    <p:animEffect filter="barn(outVertical)">
                                      <p:cBhvr>
                                        <p:cTn id="22" dur="1000"/>
                                        <p:tgtEl>
                                          <p:spTgt spid="20488"/>
                                        </p:tgtEl>
                                      </p:cBhvr>
                                    </p:animEffect>
                                  </p:childTnLst>
                                </p:cTn>
                              </p:par>
                            </p:childTnLst>
                          </p:cTn>
                        </p:par>
                        <p:par>
                          <p:cTn id="23" fill="hold">
                            <p:stCondLst>
                              <p:cond delay="3000"/>
                            </p:stCondLst>
                            <p:childTnLst>
                              <p:par>
                                <p:cTn id="24" presetID="16" presetClass="entr" presetSubtype="42" fill="hold" grpId="0" nodeType="afterEffect">
                                  <p:stCondLst>
                                    <p:cond delay="0"/>
                                  </p:stCondLst>
                                  <p:childTnLst>
                                    <p:set>
                                      <p:cBhvr>
                                        <p:cTn id="25" dur="1" fill="hold">
                                          <p:stCondLst>
                                            <p:cond delay="0"/>
                                          </p:stCondLst>
                                        </p:cTn>
                                        <p:tgtEl>
                                          <p:spTgt spid="20483"/>
                                        </p:tgtEl>
                                        <p:attrNameLst>
                                          <p:attrName>style.visibility</p:attrName>
                                        </p:attrNameLst>
                                      </p:cBhvr>
                                      <p:to>
                                        <p:strVal val="visible"/>
                                      </p:to>
                                    </p:set>
                                    <p:animEffect filter="barn(outHorizontal)">
                                      <p:cBhvr>
                                        <p:cTn id="26" dur="1000"/>
                                        <p:tgtEl>
                                          <p:spTgt spid="20483"/>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0489"/>
                                        </p:tgtEl>
                                        <p:attrNameLst>
                                          <p:attrName>style.visibility</p:attrName>
                                        </p:attrNameLst>
                                      </p:cBhvr>
                                      <p:to>
                                        <p:strVal val="visible"/>
                                      </p:to>
                                    </p:set>
                                    <p:animEffect filter="fade">
                                      <p:cBhvr>
                                        <p:cTn id="29" dur="1000"/>
                                        <p:tgtEl>
                                          <p:spTgt spid="20489"/>
                                        </p:tgtEl>
                                      </p:cBhvr>
                                    </p:animEffect>
                                  </p:childTnLst>
                                </p:cTn>
                              </p:par>
                            </p:childTnLst>
                          </p:cTn>
                        </p:par>
                        <p:par>
                          <p:cTn id="30" fill="hold">
                            <p:stCondLst>
                              <p:cond delay="4000"/>
                            </p:stCondLst>
                            <p:childTnLst>
                              <p:par>
                                <p:cTn id="31" presetID="16" presetClass="entr" presetSubtype="37" fill="hold" grpId="0" nodeType="afterEffect">
                                  <p:stCondLst>
                                    <p:cond delay="0"/>
                                  </p:stCondLst>
                                  <p:childTnLst>
                                    <p:set>
                                      <p:cBhvr>
                                        <p:cTn id="32" dur="1" fill="hold">
                                          <p:stCondLst>
                                            <p:cond delay="0"/>
                                          </p:stCondLst>
                                        </p:cTn>
                                        <p:tgtEl>
                                          <p:spTgt spid="20485"/>
                                        </p:tgtEl>
                                        <p:attrNameLst>
                                          <p:attrName>style.visibility</p:attrName>
                                        </p:attrNameLst>
                                      </p:cBhvr>
                                      <p:to>
                                        <p:strVal val="visible"/>
                                      </p:to>
                                    </p:set>
                                    <p:animEffect filter="barn(outVertical)">
                                      <p:cBhvr>
                                        <p:cTn id="33" dur="1000"/>
                                        <p:tgtEl>
                                          <p:spTgt spid="20485"/>
                                        </p:tgtEl>
                                      </p:cBhvr>
                                    </p:animEffect>
                                  </p:childTnLst>
                                </p:cTn>
                              </p:par>
                            </p:childTnLst>
                          </p:cTn>
                        </p:par>
                        <p:par>
                          <p:cTn id="34" fill="hold">
                            <p:stCondLst>
                              <p:cond delay="5000"/>
                            </p:stCondLst>
                            <p:childTnLst>
                              <p:par>
                                <p:cTn id="35" presetID="16" presetClass="entr" presetSubtype="42" fill="hold" grpId="0" nodeType="afterEffect">
                                  <p:stCondLst>
                                    <p:cond delay="0"/>
                                  </p:stCondLst>
                                  <p:childTnLst>
                                    <p:set>
                                      <p:cBhvr>
                                        <p:cTn id="36" dur="1" fill="hold">
                                          <p:stCondLst>
                                            <p:cond delay="0"/>
                                          </p:stCondLst>
                                        </p:cTn>
                                        <p:tgtEl>
                                          <p:spTgt spid="20486"/>
                                        </p:tgtEl>
                                        <p:attrNameLst>
                                          <p:attrName>style.visibility</p:attrName>
                                        </p:attrNameLst>
                                      </p:cBhvr>
                                      <p:to>
                                        <p:strVal val="visible"/>
                                      </p:to>
                                    </p:set>
                                    <p:animEffect filter="barn(outHorizontal)">
                                      <p:cBhvr>
                                        <p:cTn id="37" dur="1000"/>
                                        <p:tgtEl>
                                          <p:spTgt spid="20486"/>
                                        </p:tgtEl>
                                      </p:cBhvr>
                                    </p:animEffect>
                                  </p:childTnLst>
                                </p:cTn>
                              </p:par>
                            </p:childTnLst>
                          </p:cTn>
                        </p:par>
                        <p:par>
                          <p:cTn id="38" fill="hold">
                            <p:stCondLst>
                              <p:cond delay="6000"/>
                            </p:stCondLst>
                            <p:childTnLst>
                              <p:par>
                                <p:cTn id="39" presetID="49" presetClass="entr" presetSubtype="0" decel="100000" fill="hold" grpId="0" nodeType="afterEffect">
                                  <p:stCondLst>
                                    <p:cond delay="0"/>
                                  </p:stCondLst>
                                  <p:childTnLst>
                                    <p:set>
                                      <p:cBhvr>
                                        <p:cTn id="40" dur="1" fill="hold">
                                          <p:stCondLst>
                                            <p:cond delay="0"/>
                                          </p:stCondLst>
                                        </p:cTn>
                                        <p:tgtEl>
                                          <p:spTgt spid="20490"/>
                                        </p:tgtEl>
                                        <p:attrNameLst>
                                          <p:attrName>style.visibility</p:attrName>
                                        </p:attrNameLst>
                                      </p:cBhvr>
                                      <p:to>
                                        <p:strVal val="visible"/>
                                      </p:to>
                                    </p:set>
                                    <p:anim calcmode="lin" valueType="num">
                                      <p:cBhvr>
                                        <p:cTn id="41" dur="500" fill="hold"/>
                                        <p:tgtEl>
                                          <p:spTgt spid="20490"/>
                                        </p:tgtEl>
                                        <p:attrNameLst>
                                          <p:attrName>ppt_w</p:attrName>
                                        </p:attrNameLst>
                                      </p:cBhvr>
                                      <p:tavLst>
                                        <p:tav tm="0">
                                          <p:val>
                                            <p:fltVal val="0"/>
                                          </p:val>
                                        </p:tav>
                                        <p:tav tm="100000">
                                          <p:val>
                                            <p:strVal val="#ppt_w"/>
                                          </p:val>
                                        </p:tav>
                                      </p:tavLst>
                                    </p:anim>
                                    <p:anim calcmode="lin" valueType="num">
                                      <p:cBhvr>
                                        <p:cTn id="42" dur="500" fill="hold"/>
                                        <p:tgtEl>
                                          <p:spTgt spid="20490"/>
                                        </p:tgtEl>
                                        <p:attrNameLst>
                                          <p:attrName>ppt_h</p:attrName>
                                        </p:attrNameLst>
                                      </p:cBhvr>
                                      <p:tavLst>
                                        <p:tav tm="0">
                                          <p:val>
                                            <p:fltVal val="0"/>
                                          </p:val>
                                        </p:tav>
                                        <p:tav tm="100000">
                                          <p:val>
                                            <p:strVal val="#ppt_h"/>
                                          </p:val>
                                        </p:tav>
                                      </p:tavLst>
                                    </p:anim>
                                    <p:anim calcmode="lin" valueType="num">
                                      <p:cBhvr>
                                        <p:cTn id="43" dur="500" fill="hold"/>
                                        <p:tgtEl>
                                          <p:spTgt spid="20490"/>
                                        </p:tgtEl>
                                        <p:attrNameLst>
                                          <p:attrName>style.rotation</p:attrName>
                                        </p:attrNameLst>
                                      </p:cBhvr>
                                      <p:tavLst>
                                        <p:tav tm="0">
                                          <p:val>
                                            <p:fltVal val="360"/>
                                          </p:val>
                                        </p:tav>
                                        <p:tav tm="100000">
                                          <p:val>
                                            <p:fltVal val="0"/>
                                          </p:val>
                                        </p:tav>
                                      </p:tavLst>
                                    </p:anim>
                                    <p:animEffect filter="fade">
                                      <p:cBhvr>
                                        <p:cTn id="44" dur="500"/>
                                        <p:tgtEl>
                                          <p:spTgt spid="20490"/>
                                        </p:tgtEl>
                                      </p:cBhvr>
                                    </p:animEffect>
                                  </p:childTnLst>
                                </p:cTn>
                              </p:par>
                              <p:par>
                                <p:cTn id="45" presetID="49" presetClass="entr" presetSubtype="0" decel="100000" fill="hold" grpId="0" nodeType="withEffect">
                                  <p:stCondLst>
                                    <p:cond delay="0"/>
                                  </p:stCondLst>
                                  <p:childTnLst>
                                    <p:set>
                                      <p:cBhvr>
                                        <p:cTn id="46" dur="1" fill="hold">
                                          <p:stCondLst>
                                            <p:cond delay="0"/>
                                          </p:stCondLst>
                                        </p:cTn>
                                        <p:tgtEl>
                                          <p:spTgt spid="20491"/>
                                        </p:tgtEl>
                                        <p:attrNameLst>
                                          <p:attrName>style.visibility</p:attrName>
                                        </p:attrNameLst>
                                      </p:cBhvr>
                                      <p:to>
                                        <p:strVal val="visible"/>
                                      </p:to>
                                    </p:set>
                                    <p:anim calcmode="lin" valueType="num">
                                      <p:cBhvr>
                                        <p:cTn id="47" dur="500" fill="hold"/>
                                        <p:tgtEl>
                                          <p:spTgt spid="20491"/>
                                        </p:tgtEl>
                                        <p:attrNameLst>
                                          <p:attrName>ppt_w</p:attrName>
                                        </p:attrNameLst>
                                      </p:cBhvr>
                                      <p:tavLst>
                                        <p:tav tm="0">
                                          <p:val>
                                            <p:fltVal val="0"/>
                                          </p:val>
                                        </p:tav>
                                        <p:tav tm="100000">
                                          <p:val>
                                            <p:strVal val="#ppt_w"/>
                                          </p:val>
                                        </p:tav>
                                      </p:tavLst>
                                    </p:anim>
                                    <p:anim calcmode="lin" valueType="num">
                                      <p:cBhvr>
                                        <p:cTn id="48" dur="500" fill="hold"/>
                                        <p:tgtEl>
                                          <p:spTgt spid="20491"/>
                                        </p:tgtEl>
                                        <p:attrNameLst>
                                          <p:attrName>ppt_h</p:attrName>
                                        </p:attrNameLst>
                                      </p:cBhvr>
                                      <p:tavLst>
                                        <p:tav tm="0">
                                          <p:val>
                                            <p:fltVal val="0"/>
                                          </p:val>
                                        </p:tav>
                                        <p:tav tm="100000">
                                          <p:val>
                                            <p:strVal val="#ppt_h"/>
                                          </p:val>
                                        </p:tav>
                                      </p:tavLst>
                                    </p:anim>
                                    <p:anim calcmode="lin" valueType="num">
                                      <p:cBhvr>
                                        <p:cTn id="49" dur="500" fill="hold"/>
                                        <p:tgtEl>
                                          <p:spTgt spid="20491"/>
                                        </p:tgtEl>
                                        <p:attrNameLst>
                                          <p:attrName>style.rotation</p:attrName>
                                        </p:attrNameLst>
                                      </p:cBhvr>
                                      <p:tavLst>
                                        <p:tav tm="0">
                                          <p:val>
                                            <p:fltVal val="360"/>
                                          </p:val>
                                        </p:tav>
                                        <p:tav tm="100000">
                                          <p:val>
                                            <p:fltVal val="0"/>
                                          </p:val>
                                        </p:tav>
                                      </p:tavLst>
                                    </p:anim>
                                    <p:animEffect filter="fade">
                                      <p:cBhvr>
                                        <p:cTn id="50" dur="500"/>
                                        <p:tgtEl>
                                          <p:spTgt spid="20491"/>
                                        </p:tgtEl>
                                      </p:cBhvr>
                                    </p:animEffect>
                                  </p:childTnLst>
                                </p:cTn>
                              </p:par>
                              <p:par>
                                <p:cTn id="51" presetID="49" presetClass="entr" presetSubtype="0" decel="100000" fill="hold" grpId="0" nodeType="withEffect">
                                  <p:stCondLst>
                                    <p:cond delay="0"/>
                                  </p:stCondLst>
                                  <p:childTnLst>
                                    <p:set>
                                      <p:cBhvr>
                                        <p:cTn id="52" dur="1" fill="hold">
                                          <p:stCondLst>
                                            <p:cond delay="0"/>
                                          </p:stCondLst>
                                        </p:cTn>
                                        <p:tgtEl>
                                          <p:spTgt spid="20492"/>
                                        </p:tgtEl>
                                        <p:attrNameLst>
                                          <p:attrName>style.visibility</p:attrName>
                                        </p:attrNameLst>
                                      </p:cBhvr>
                                      <p:to>
                                        <p:strVal val="visible"/>
                                      </p:to>
                                    </p:set>
                                    <p:anim calcmode="lin" valueType="num">
                                      <p:cBhvr>
                                        <p:cTn id="53" dur="500" fill="hold"/>
                                        <p:tgtEl>
                                          <p:spTgt spid="20492"/>
                                        </p:tgtEl>
                                        <p:attrNameLst>
                                          <p:attrName>ppt_w</p:attrName>
                                        </p:attrNameLst>
                                      </p:cBhvr>
                                      <p:tavLst>
                                        <p:tav tm="0">
                                          <p:val>
                                            <p:fltVal val="0"/>
                                          </p:val>
                                        </p:tav>
                                        <p:tav tm="100000">
                                          <p:val>
                                            <p:strVal val="#ppt_w"/>
                                          </p:val>
                                        </p:tav>
                                      </p:tavLst>
                                    </p:anim>
                                    <p:anim calcmode="lin" valueType="num">
                                      <p:cBhvr>
                                        <p:cTn id="54" dur="500" fill="hold"/>
                                        <p:tgtEl>
                                          <p:spTgt spid="20492"/>
                                        </p:tgtEl>
                                        <p:attrNameLst>
                                          <p:attrName>ppt_h</p:attrName>
                                        </p:attrNameLst>
                                      </p:cBhvr>
                                      <p:tavLst>
                                        <p:tav tm="0">
                                          <p:val>
                                            <p:fltVal val="0"/>
                                          </p:val>
                                        </p:tav>
                                        <p:tav tm="100000">
                                          <p:val>
                                            <p:strVal val="#ppt_h"/>
                                          </p:val>
                                        </p:tav>
                                      </p:tavLst>
                                    </p:anim>
                                    <p:anim calcmode="lin" valueType="num">
                                      <p:cBhvr>
                                        <p:cTn id="55" dur="500" fill="hold"/>
                                        <p:tgtEl>
                                          <p:spTgt spid="20492"/>
                                        </p:tgtEl>
                                        <p:attrNameLst>
                                          <p:attrName>style.rotation</p:attrName>
                                        </p:attrNameLst>
                                      </p:cBhvr>
                                      <p:tavLst>
                                        <p:tav tm="0">
                                          <p:val>
                                            <p:fltVal val="360"/>
                                          </p:val>
                                        </p:tav>
                                        <p:tav tm="100000">
                                          <p:val>
                                            <p:fltVal val="0"/>
                                          </p:val>
                                        </p:tav>
                                      </p:tavLst>
                                    </p:anim>
                                    <p:animEffect filter="fade">
                                      <p:cBhvr>
                                        <p:cTn id="56" dur="500"/>
                                        <p:tgtEl>
                                          <p:spTgt spid="20492"/>
                                        </p:tgtEl>
                                      </p:cBhvr>
                                    </p:animEffect>
                                  </p:childTnLst>
                                </p:cTn>
                              </p:par>
                              <p:par>
                                <p:cTn id="57" presetID="49" presetClass="entr" presetSubtype="0" decel="100000" fill="hold" grpId="0" nodeType="withEffect">
                                  <p:stCondLst>
                                    <p:cond delay="0"/>
                                  </p:stCondLst>
                                  <p:childTnLst>
                                    <p:set>
                                      <p:cBhvr>
                                        <p:cTn id="58" dur="1" fill="hold">
                                          <p:stCondLst>
                                            <p:cond delay="0"/>
                                          </p:stCondLst>
                                        </p:cTn>
                                        <p:tgtEl>
                                          <p:spTgt spid="20496"/>
                                        </p:tgtEl>
                                        <p:attrNameLst>
                                          <p:attrName>style.visibility</p:attrName>
                                        </p:attrNameLst>
                                      </p:cBhvr>
                                      <p:to>
                                        <p:strVal val="visible"/>
                                      </p:to>
                                    </p:set>
                                    <p:anim calcmode="lin" valueType="num">
                                      <p:cBhvr>
                                        <p:cTn id="59" dur="500" fill="hold"/>
                                        <p:tgtEl>
                                          <p:spTgt spid="20496"/>
                                        </p:tgtEl>
                                        <p:attrNameLst>
                                          <p:attrName>ppt_w</p:attrName>
                                        </p:attrNameLst>
                                      </p:cBhvr>
                                      <p:tavLst>
                                        <p:tav tm="0">
                                          <p:val>
                                            <p:fltVal val="0"/>
                                          </p:val>
                                        </p:tav>
                                        <p:tav tm="100000">
                                          <p:val>
                                            <p:strVal val="#ppt_w"/>
                                          </p:val>
                                        </p:tav>
                                      </p:tavLst>
                                    </p:anim>
                                    <p:anim calcmode="lin" valueType="num">
                                      <p:cBhvr>
                                        <p:cTn id="60" dur="500" fill="hold"/>
                                        <p:tgtEl>
                                          <p:spTgt spid="20496"/>
                                        </p:tgtEl>
                                        <p:attrNameLst>
                                          <p:attrName>ppt_h</p:attrName>
                                        </p:attrNameLst>
                                      </p:cBhvr>
                                      <p:tavLst>
                                        <p:tav tm="0">
                                          <p:val>
                                            <p:fltVal val="0"/>
                                          </p:val>
                                        </p:tav>
                                        <p:tav tm="100000">
                                          <p:val>
                                            <p:strVal val="#ppt_h"/>
                                          </p:val>
                                        </p:tav>
                                      </p:tavLst>
                                    </p:anim>
                                    <p:anim calcmode="lin" valueType="num">
                                      <p:cBhvr>
                                        <p:cTn id="61" dur="500" fill="hold"/>
                                        <p:tgtEl>
                                          <p:spTgt spid="20496"/>
                                        </p:tgtEl>
                                        <p:attrNameLst>
                                          <p:attrName>style.rotation</p:attrName>
                                        </p:attrNameLst>
                                      </p:cBhvr>
                                      <p:tavLst>
                                        <p:tav tm="0">
                                          <p:val>
                                            <p:fltVal val="360"/>
                                          </p:val>
                                        </p:tav>
                                        <p:tav tm="100000">
                                          <p:val>
                                            <p:fltVal val="0"/>
                                          </p:val>
                                        </p:tav>
                                      </p:tavLst>
                                    </p:anim>
                                    <p:animEffect filter="fade">
                                      <p:cBhvr>
                                        <p:cTn id="62" dur="500"/>
                                        <p:tgtEl>
                                          <p:spTgt spid="20496"/>
                                        </p:tgtEl>
                                      </p:cBhvr>
                                    </p:animEffect>
                                  </p:childTnLst>
                                </p:cTn>
                              </p:par>
                              <p:par>
                                <p:cTn id="63" presetID="49" presetClass="entr" presetSubtype="0" decel="100000" fill="hold" grpId="0" nodeType="withEffect">
                                  <p:stCondLst>
                                    <p:cond delay="0"/>
                                  </p:stCondLst>
                                  <p:childTnLst>
                                    <p:set>
                                      <p:cBhvr>
                                        <p:cTn id="64" dur="1" fill="hold">
                                          <p:stCondLst>
                                            <p:cond delay="0"/>
                                          </p:stCondLst>
                                        </p:cTn>
                                        <p:tgtEl>
                                          <p:spTgt spid="20497"/>
                                        </p:tgtEl>
                                        <p:attrNameLst>
                                          <p:attrName>style.visibility</p:attrName>
                                        </p:attrNameLst>
                                      </p:cBhvr>
                                      <p:to>
                                        <p:strVal val="visible"/>
                                      </p:to>
                                    </p:set>
                                    <p:anim calcmode="lin" valueType="num">
                                      <p:cBhvr>
                                        <p:cTn id="65" dur="500" fill="hold"/>
                                        <p:tgtEl>
                                          <p:spTgt spid="20497"/>
                                        </p:tgtEl>
                                        <p:attrNameLst>
                                          <p:attrName>ppt_w</p:attrName>
                                        </p:attrNameLst>
                                      </p:cBhvr>
                                      <p:tavLst>
                                        <p:tav tm="0">
                                          <p:val>
                                            <p:fltVal val="0"/>
                                          </p:val>
                                        </p:tav>
                                        <p:tav tm="100000">
                                          <p:val>
                                            <p:strVal val="#ppt_w"/>
                                          </p:val>
                                        </p:tav>
                                      </p:tavLst>
                                    </p:anim>
                                    <p:anim calcmode="lin" valueType="num">
                                      <p:cBhvr>
                                        <p:cTn id="66" dur="500" fill="hold"/>
                                        <p:tgtEl>
                                          <p:spTgt spid="20497"/>
                                        </p:tgtEl>
                                        <p:attrNameLst>
                                          <p:attrName>ppt_h</p:attrName>
                                        </p:attrNameLst>
                                      </p:cBhvr>
                                      <p:tavLst>
                                        <p:tav tm="0">
                                          <p:val>
                                            <p:fltVal val="0"/>
                                          </p:val>
                                        </p:tav>
                                        <p:tav tm="100000">
                                          <p:val>
                                            <p:strVal val="#ppt_h"/>
                                          </p:val>
                                        </p:tav>
                                      </p:tavLst>
                                    </p:anim>
                                    <p:anim calcmode="lin" valueType="num">
                                      <p:cBhvr>
                                        <p:cTn id="67" dur="500" fill="hold"/>
                                        <p:tgtEl>
                                          <p:spTgt spid="20497"/>
                                        </p:tgtEl>
                                        <p:attrNameLst>
                                          <p:attrName>style.rotation</p:attrName>
                                        </p:attrNameLst>
                                      </p:cBhvr>
                                      <p:tavLst>
                                        <p:tav tm="0">
                                          <p:val>
                                            <p:fltVal val="360"/>
                                          </p:val>
                                        </p:tav>
                                        <p:tav tm="100000">
                                          <p:val>
                                            <p:fltVal val="0"/>
                                          </p:val>
                                        </p:tav>
                                      </p:tavLst>
                                    </p:anim>
                                    <p:animEffect filter="fade">
                                      <p:cBhvr>
                                        <p:cTn id="68" dur="500"/>
                                        <p:tgtEl>
                                          <p:spTgt spid="20497"/>
                                        </p:tgtEl>
                                      </p:cBhvr>
                                    </p:animEffect>
                                  </p:childTnLst>
                                </p:cTn>
                              </p:par>
                              <p:par>
                                <p:cTn id="69" presetID="49" presetClass="entr" presetSubtype="0" decel="100000" fill="hold" grpId="0" nodeType="withEffect">
                                  <p:stCondLst>
                                    <p:cond delay="0"/>
                                  </p:stCondLst>
                                  <p:childTnLst>
                                    <p:set>
                                      <p:cBhvr>
                                        <p:cTn id="70" dur="1" fill="hold">
                                          <p:stCondLst>
                                            <p:cond delay="0"/>
                                          </p:stCondLst>
                                        </p:cTn>
                                        <p:tgtEl>
                                          <p:spTgt spid="20498"/>
                                        </p:tgtEl>
                                        <p:attrNameLst>
                                          <p:attrName>style.visibility</p:attrName>
                                        </p:attrNameLst>
                                      </p:cBhvr>
                                      <p:to>
                                        <p:strVal val="visible"/>
                                      </p:to>
                                    </p:set>
                                    <p:anim calcmode="lin" valueType="num">
                                      <p:cBhvr>
                                        <p:cTn id="71" dur="500" fill="hold"/>
                                        <p:tgtEl>
                                          <p:spTgt spid="20498"/>
                                        </p:tgtEl>
                                        <p:attrNameLst>
                                          <p:attrName>ppt_w</p:attrName>
                                        </p:attrNameLst>
                                      </p:cBhvr>
                                      <p:tavLst>
                                        <p:tav tm="0">
                                          <p:val>
                                            <p:fltVal val="0"/>
                                          </p:val>
                                        </p:tav>
                                        <p:tav tm="100000">
                                          <p:val>
                                            <p:strVal val="#ppt_w"/>
                                          </p:val>
                                        </p:tav>
                                      </p:tavLst>
                                    </p:anim>
                                    <p:anim calcmode="lin" valueType="num">
                                      <p:cBhvr>
                                        <p:cTn id="72" dur="500" fill="hold"/>
                                        <p:tgtEl>
                                          <p:spTgt spid="20498"/>
                                        </p:tgtEl>
                                        <p:attrNameLst>
                                          <p:attrName>ppt_h</p:attrName>
                                        </p:attrNameLst>
                                      </p:cBhvr>
                                      <p:tavLst>
                                        <p:tav tm="0">
                                          <p:val>
                                            <p:fltVal val="0"/>
                                          </p:val>
                                        </p:tav>
                                        <p:tav tm="100000">
                                          <p:val>
                                            <p:strVal val="#ppt_h"/>
                                          </p:val>
                                        </p:tav>
                                      </p:tavLst>
                                    </p:anim>
                                    <p:anim calcmode="lin" valueType="num">
                                      <p:cBhvr>
                                        <p:cTn id="73" dur="500" fill="hold"/>
                                        <p:tgtEl>
                                          <p:spTgt spid="20498"/>
                                        </p:tgtEl>
                                        <p:attrNameLst>
                                          <p:attrName>style.rotation</p:attrName>
                                        </p:attrNameLst>
                                      </p:cBhvr>
                                      <p:tavLst>
                                        <p:tav tm="0">
                                          <p:val>
                                            <p:fltVal val="360"/>
                                          </p:val>
                                        </p:tav>
                                        <p:tav tm="100000">
                                          <p:val>
                                            <p:fltVal val="0"/>
                                          </p:val>
                                        </p:tav>
                                      </p:tavLst>
                                    </p:anim>
                                    <p:animEffect filter="fade">
                                      <p:cBhvr>
                                        <p:cTn id="74" dur="500"/>
                                        <p:tgtEl>
                                          <p:spTgt spid="20498"/>
                                        </p:tgtEl>
                                      </p:cBhvr>
                                    </p:animEffect>
                                  </p:childTnLst>
                                </p:cTn>
                              </p:par>
                              <p:par>
                                <p:cTn id="75" presetID="49" presetClass="entr" presetSubtype="0" decel="100000" fill="hold" grpId="0" nodeType="withEffect">
                                  <p:stCondLst>
                                    <p:cond delay="0"/>
                                  </p:stCondLst>
                                  <p:childTnLst>
                                    <p:set>
                                      <p:cBhvr>
                                        <p:cTn id="76" dur="1" fill="hold">
                                          <p:stCondLst>
                                            <p:cond delay="0"/>
                                          </p:stCondLst>
                                        </p:cTn>
                                        <p:tgtEl>
                                          <p:spTgt spid="20493"/>
                                        </p:tgtEl>
                                        <p:attrNameLst>
                                          <p:attrName>style.visibility</p:attrName>
                                        </p:attrNameLst>
                                      </p:cBhvr>
                                      <p:to>
                                        <p:strVal val="visible"/>
                                      </p:to>
                                    </p:set>
                                    <p:anim calcmode="lin" valueType="num">
                                      <p:cBhvr>
                                        <p:cTn id="77" dur="500" fill="hold"/>
                                        <p:tgtEl>
                                          <p:spTgt spid="20493"/>
                                        </p:tgtEl>
                                        <p:attrNameLst>
                                          <p:attrName>ppt_w</p:attrName>
                                        </p:attrNameLst>
                                      </p:cBhvr>
                                      <p:tavLst>
                                        <p:tav tm="0">
                                          <p:val>
                                            <p:fltVal val="0"/>
                                          </p:val>
                                        </p:tav>
                                        <p:tav tm="100000">
                                          <p:val>
                                            <p:strVal val="#ppt_w"/>
                                          </p:val>
                                        </p:tav>
                                      </p:tavLst>
                                    </p:anim>
                                    <p:anim calcmode="lin" valueType="num">
                                      <p:cBhvr>
                                        <p:cTn id="78" dur="500" fill="hold"/>
                                        <p:tgtEl>
                                          <p:spTgt spid="20493"/>
                                        </p:tgtEl>
                                        <p:attrNameLst>
                                          <p:attrName>ppt_h</p:attrName>
                                        </p:attrNameLst>
                                      </p:cBhvr>
                                      <p:tavLst>
                                        <p:tav tm="0">
                                          <p:val>
                                            <p:fltVal val="0"/>
                                          </p:val>
                                        </p:tav>
                                        <p:tav tm="100000">
                                          <p:val>
                                            <p:strVal val="#ppt_h"/>
                                          </p:val>
                                        </p:tav>
                                      </p:tavLst>
                                    </p:anim>
                                    <p:anim calcmode="lin" valueType="num">
                                      <p:cBhvr>
                                        <p:cTn id="79" dur="500" fill="hold"/>
                                        <p:tgtEl>
                                          <p:spTgt spid="20493"/>
                                        </p:tgtEl>
                                        <p:attrNameLst>
                                          <p:attrName>style.rotation</p:attrName>
                                        </p:attrNameLst>
                                      </p:cBhvr>
                                      <p:tavLst>
                                        <p:tav tm="0">
                                          <p:val>
                                            <p:fltVal val="360"/>
                                          </p:val>
                                        </p:tav>
                                        <p:tav tm="100000">
                                          <p:val>
                                            <p:fltVal val="0"/>
                                          </p:val>
                                        </p:tav>
                                      </p:tavLst>
                                    </p:anim>
                                    <p:animEffect filter="fade">
                                      <p:cBhvr>
                                        <p:cTn id="80" dur="500"/>
                                        <p:tgtEl>
                                          <p:spTgt spid="20493"/>
                                        </p:tgtEl>
                                      </p:cBhvr>
                                    </p:animEffect>
                                  </p:childTnLst>
                                </p:cTn>
                              </p:par>
                              <p:par>
                                <p:cTn id="81" presetID="49" presetClass="entr" presetSubtype="0" decel="100000" fill="hold" grpId="0" nodeType="withEffect">
                                  <p:stCondLst>
                                    <p:cond delay="0"/>
                                  </p:stCondLst>
                                  <p:childTnLst>
                                    <p:set>
                                      <p:cBhvr>
                                        <p:cTn id="82" dur="1" fill="hold">
                                          <p:stCondLst>
                                            <p:cond delay="0"/>
                                          </p:stCondLst>
                                        </p:cTn>
                                        <p:tgtEl>
                                          <p:spTgt spid="20494"/>
                                        </p:tgtEl>
                                        <p:attrNameLst>
                                          <p:attrName>style.visibility</p:attrName>
                                        </p:attrNameLst>
                                      </p:cBhvr>
                                      <p:to>
                                        <p:strVal val="visible"/>
                                      </p:to>
                                    </p:set>
                                    <p:anim calcmode="lin" valueType="num">
                                      <p:cBhvr>
                                        <p:cTn id="83" dur="500" fill="hold"/>
                                        <p:tgtEl>
                                          <p:spTgt spid="20494"/>
                                        </p:tgtEl>
                                        <p:attrNameLst>
                                          <p:attrName>ppt_w</p:attrName>
                                        </p:attrNameLst>
                                      </p:cBhvr>
                                      <p:tavLst>
                                        <p:tav tm="0">
                                          <p:val>
                                            <p:fltVal val="0"/>
                                          </p:val>
                                        </p:tav>
                                        <p:tav tm="100000">
                                          <p:val>
                                            <p:strVal val="#ppt_w"/>
                                          </p:val>
                                        </p:tav>
                                      </p:tavLst>
                                    </p:anim>
                                    <p:anim calcmode="lin" valueType="num">
                                      <p:cBhvr>
                                        <p:cTn id="84" dur="500" fill="hold"/>
                                        <p:tgtEl>
                                          <p:spTgt spid="20494"/>
                                        </p:tgtEl>
                                        <p:attrNameLst>
                                          <p:attrName>ppt_h</p:attrName>
                                        </p:attrNameLst>
                                      </p:cBhvr>
                                      <p:tavLst>
                                        <p:tav tm="0">
                                          <p:val>
                                            <p:fltVal val="0"/>
                                          </p:val>
                                        </p:tav>
                                        <p:tav tm="100000">
                                          <p:val>
                                            <p:strVal val="#ppt_h"/>
                                          </p:val>
                                        </p:tav>
                                      </p:tavLst>
                                    </p:anim>
                                    <p:anim calcmode="lin" valueType="num">
                                      <p:cBhvr>
                                        <p:cTn id="85" dur="500" fill="hold"/>
                                        <p:tgtEl>
                                          <p:spTgt spid="20494"/>
                                        </p:tgtEl>
                                        <p:attrNameLst>
                                          <p:attrName>style.rotation</p:attrName>
                                        </p:attrNameLst>
                                      </p:cBhvr>
                                      <p:tavLst>
                                        <p:tav tm="0">
                                          <p:val>
                                            <p:fltVal val="360"/>
                                          </p:val>
                                        </p:tav>
                                        <p:tav tm="100000">
                                          <p:val>
                                            <p:fltVal val="0"/>
                                          </p:val>
                                        </p:tav>
                                      </p:tavLst>
                                    </p:anim>
                                    <p:animEffect filter="fade">
                                      <p:cBhvr>
                                        <p:cTn id="86" dur="500"/>
                                        <p:tgtEl>
                                          <p:spTgt spid="20494"/>
                                        </p:tgtEl>
                                      </p:cBhvr>
                                    </p:animEffect>
                                  </p:childTnLst>
                                </p:cTn>
                              </p:par>
                              <p:par>
                                <p:cTn id="87" presetID="49" presetClass="entr" presetSubtype="0" decel="100000" fill="hold" grpId="0" nodeType="withEffect">
                                  <p:stCondLst>
                                    <p:cond delay="0"/>
                                  </p:stCondLst>
                                  <p:childTnLst>
                                    <p:set>
                                      <p:cBhvr>
                                        <p:cTn id="88" dur="1" fill="hold">
                                          <p:stCondLst>
                                            <p:cond delay="0"/>
                                          </p:stCondLst>
                                        </p:cTn>
                                        <p:tgtEl>
                                          <p:spTgt spid="20495"/>
                                        </p:tgtEl>
                                        <p:attrNameLst>
                                          <p:attrName>style.visibility</p:attrName>
                                        </p:attrNameLst>
                                      </p:cBhvr>
                                      <p:to>
                                        <p:strVal val="visible"/>
                                      </p:to>
                                    </p:set>
                                    <p:anim calcmode="lin" valueType="num">
                                      <p:cBhvr>
                                        <p:cTn id="89" dur="500" fill="hold"/>
                                        <p:tgtEl>
                                          <p:spTgt spid="20495"/>
                                        </p:tgtEl>
                                        <p:attrNameLst>
                                          <p:attrName>ppt_w</p:attrName>
                                        </p:attrNameLst>
                                      </p:cBhvr>
                                      <p:tavLst>
                                        <p:tav tm="0">
                                          <p:val>
                                            <p:fltVal val="0"/>
                                          </p:val>
                                        </p:tav>
                                        <p:tav tm="100000">
                                          <p:val>
                                            <p:strVal val="#ppt_w"/>
                                          </p:val>
                                        </p:tav>
                                      </p:tavLst>
                                    </p:anim>
                                    <p:anim calcmode="lin" valueType="num">
                                      <p:cBhvr>
                                        <p:cTn id="90" dur="500" fill="hold"/>
                                        <p:tgtEl>
                                          <p:spTgt spid="20495"/>
                                        </p:tgtEl>
                                        <p:attrNameLst>
                                          <p:attrName>ppt_h</p:attrName>
                                        </p:attrNameLst>
                                      </p:cBhvr>
                                      <p:tavLst>
                                        <p:tav tm="0">
                                          <p:val>
                                            <p:fltVal val="0"/>
                                          </p:val>
                                        </p:tav>
                                        <p:tav tm="100000">
                                          <p:val>
                                            <p:strVal val="#ppt_h"/>
                                          </p:val>
                                        </p:tav>
                                      </p:tavLst>
                                    </p:anim>
                                    <p:anim calcmode="lin" valueType="num">
                                      <p:cBhvr>
                                        <p:cTn id="91" dur="500" fill="hold"/>
                                        <p:tgtEl>
                                          <p:spTgt spid="20495"/>
                                        </p:tgtEl>
                                        <p:attrNameLst>
                                          <p:attrName>style.rotation</p:attrName>
                                        </p:attrNameLst>
                                      </p:cBhvr>
                                      <p:tavLst>
                                        <p:tav tm="0">
                                          <p:val>
                                            <p:fltVal val="360"/>
                                          </p:val>
                                        </p:tav>
                                        <p:tav tm="100000">
                                          <p:val>
                                            <p:fltVal val="0"/>
                                          </p:val>
                                        </p:tav>
                                      </p:tavLst>
                                    </p:anim>
                                    <p:animEffect filter="fade">
                                      <p:cBhvr>
                                        <p:cTn id="92" dur="500"/>
                                        <p:tgtEl>
                                          <p:spTgt spid="20495"/>
                                        </p:tgtEl>
                                      </p:cBhvr>
                                    </p:animEffect>
                                  </p:childTnLst>
                                </p:cTn>
                              </p:par>
                              <p:par>
                                <p:cTn id="93" presetID="49" presetClass="entr" presetSubtype="0" decel="100000" fill="hold" grpId="0" nodeType="withEffect">
                                  <p:stCondLst>
                                    <p:cond delay="0"/>
                                  </p:stCondLst>
                                  <p:childTnLst>
                                    <p:set>
                                      <p:cBhvr>
                                        <p:cTn id="94" dur="1" fill="hold">
                                          <p:stCondLst>
                                            <p:cond delay="0"/>
                                          </p:stCondLst>
                                        </p:cTn>
                                        <p:tgtEl>
                                          <p:spTgt spid="20499"/>
                                        </p:tgtEl>
                                        <p:attrNameLst>
                                          <p:attrName>style.visibility</p:attrName>
                                        </p:attrNameLst>
                                      </p:cBhvr>
                                      <p:to>
                                        <p:strVal val="visible"/>
                                      </p:to>
                                    </p:set>
                                    <p:anim calcmode="lin" valueType="num">
                                      <p:cBhvr>
                                        <p:cTn id="95" dur="500" fill="hold"/>
                                        <p:tgtEl>
                                          <p:spTgt spid="20499"/>
                                        </p:tgtEl>
                                        <p:attrNameLst>
                                          <p:attrName>ppt_w</p:attrName>
                                        </p:attrNameLst>
                                      </p:cBhvr>
                                      <p:tavLst>
                                        <p:tav tm="0">
                                          <p:val>
                                            <p:fltVal val="0"/>
                                          </p:val>
                                        </p:tav>
                                        <p:tav tm="100000">
                                          <p:val>
                                            <p:strVal val="#ppt_w"/>
                                          </p:val>
                                        </p:tav>
                                      </p:tavLst>
                                    </p:anim>
                                    <p:anim calcmode="lin" valueType="num">
                                      <p:cBhvr>
                                        <p:cTn id="96" dur="500" fill="hold"/>
                                        <p:tgtEl>
                                          <p:spTgt spid="20499"/>
                                        </p:tgtEl>
                                        <p:attrNameLst>
                                          <p:attrName>ppt_h</p:attrName>
                                        </p:attrNameLst>
                                      </p:cBhvr>
                                      <p:tavLst>
                                        <p:tav tm="0">
                                          <p:val>
                                            <p:fltVal val="0"/>
                                          </p:val>
                                        </p:tav>
                                        <p:tav tm="100000">
                                          <p:val>
                                            <p:strVal val="#ppt_h"/>
                                          </p:val>
                                        </p:tav>
                                      </p:tavLst>
                                    </p:anim>
                                    <p:anim calcmode="lin" valueType="num">
                                      <p:cBhvr>
                                        <p:cTn id="97" dur="500" fill="hold"/>
                                        <p:tgtEl>
                                          <p:spTgt spid="20499"/>
                                        </p:tgtEl>
                                        <p:attrNameLst>
                                          <p:attrName>style.rotation</p:attrName>
                                        </p:attrNameLst>
                                      </p:cBhvr>
                                      <p:tavLst>
                                        <p:tav tm="0">
                                          <p:val>
                                            <p:fltVal val="360"/>
                                          </p:val>
                                        </p:tav>
                                        <p:tav tm="100000">
                                          <p:val>
                                            <p:fltVal val="0"/>
                                          </p:val>
                                        </p:tav>
                                      </p:tavLst>
                                    </p:anim>
                                    <p:animEffect filter="fade">
                                      <p:cBhvr>
                                        <p:cTn id="98" dur="500"/>
                                        <p:tgtEl>
                                          <p:spTgt spid="20499"/>
                                        </p:tgtEl>
                                      </p:cBhvr>
                                    </p:animEffect>
                                  </p:childTnLst>
                                </p:cTn>
                              </p:par>
                              <p:par>
                                <p:cTn id="99" presetID="49" presetClass="entr" presetSubtype="0" decel="100000" fill="hold" grpId="0" nodeType="withEffect">
                                  <p:stCondLst>
                                    <p:cond delay="0"/>
                                  </p:stCondLst>
                                  <p:childTnLst>
                                    <p:set>
                                      <p:cBhvr>
                                        <p:cTn id="100" dur="1" fill="hold">
                                          <p:stCondLst>
                                            <p:cond delay="0"/>
                                          </p:stCondLst>
                                        </p:cTn>
                                        <p:tgtEl>
                                          <p:spTgt spid="20500"/>
                                        </p:tgtEl>
                                        <p:attrNameLst>
                                          <p:attrName>style.visibility</p:attrName>
                                        </p:attrNameLst>
                                      </p:cBhvr>
                                      <p:to>
                                        <p:strVal val="visible"/>
                                      </p:to>
                                    </p:set>
                                    <p:anim calcmode="lin" valueType="num">
                                      <p:cBhvr>
                                        <p:cTn id="101" dur="500" fill="hold"/>
                                        <p:tgtEl>
                                          <p:spTgt spid="20500"/>
                                        </p:tgtEl>
                                        <p:attrNameLst>
                                          <p:attrName>ppt_w</p:attrName>
                                        </p:attrNameLst>
                                      </p:cBhvr>
                                      <p:tavLst>
                                        <p:tav tm="0">
                                          <p:val>
                                            <p:fltVal val="0"/>
                                          </p:val>
                                        </p:tav>
                                        <p:tav tm="100000">
                                          <p:val>
                                            <p:strVal val="#ppt_w"/>
                                          </p:val>
                                        </p:tav>
                                      </p:tavLst>
                                    </p:anim>
                                    <p:anim calcmode="lin" valueType="num">
                                      <p:cBhvr>
                                        <p:cTn id="102" dur="500" fill="hold"/>
                                        <p:tgtEl>
                                          <p:spTgt spid="20500"/>
                                        </p:tgtEl>
                                        <p:attrNameLst>
                                          <p:attrName>ppt_h</p:attrName>
                                        </p:attrNameLst>
                                      </p:cBhvr>
                                      <p:tavLst>
                                        <p:tav tm="0">
                                          <p:val>
                                            <p:fltVal val="0"/>
                                          </p:val>
                                        </p:tav>
                                        <p:tav tm="100000">
                                          <p:val>
                                            <p:strVal val="#ppt_h"/>
                                          </p:val>
                                        </p:tav>
                                      </p:tavLst>
                                    </p:anim>
                                    <p:anim calcmode="lin" valueType="num">
                                      <p:cBhvr>
                                        <p:cTn id="103" dur="500" fill="hold"/>
                                        <p:tgtEl>
                                          <p:spTgt spid="20500"/>
                                        </p:tgtEl>
                                        <p:attrNameLst>
                                          <p:attrName>style.rotation</p:attrName>
                                        </p:attrNameLst>
                                      </p:cBhvr>
                                      <p:tavLst>
                                        <p:tav tm="0">
                                          <p:val>
                                            <p:fltVal val="360"/>
                                          </p:val>
                                        </p:tav>
                                        <p:tav tm="100000">
                                          <p:val>
                                            <p:fltVal val="0"/>
                                          </p:val>
                                        </p:tav>
                                      </p:tavLst>
                                    </p:anim>
                                    <p:animEffect filter="fade">
                                      <p:cBhvr>
                                        <p:cTn id="104" dur="500"/>
                                        <p:tgtEl>
                                          <p:spTgt spid="20500"/>
                                        </p:tgtEl>
                                      </p:cBhvr>
                                    </p:animEffect>
                                  </p:childTnLst>
                                </p:cTn>
                              </p:par>
                              <p:par>
                                <p:cTn id="105" presetID="49" presetClass="entr" presetSubtype="0" decel="100000" fill="hold" grpId="0" nodeType="withEffect">
                                  <p:stCondLst>
                                    <p:cond delay="0"/>
                                  </p:stCondLst>
                                  <p:childTnLst>
                                    <p:set>
                                      <p:cBhvr>
                                        <p:cTn id="106" dur="1" fill="hold">
                                          <p:stCondLst>
                                            <p:cond delay="0"/>
                                          </p:stCondLst>
                                        </p:cTn>
                                        <p:tgtEl>
                                          <p:spTgt spid="20501"/>
                                        </p:tgtEl>
                                        <p:attrNameLst>
                                          <p:attrName>style.visibility</p:attrName>
                                        </p:attrNameLst>
                                      </p:cBhvr>
                                      <p:to>
                                        <p:strVal val="visible"/>
                                      </p:to>
                                    </p:set>
                                    <p:anim calcmode="lin" valueType="num">
                                      <p:cBhvr>
                                        <p:cTn id="107" dur="500" fill="hold"/>
                                        <p:tgtEl>
                                          <p:spTgt spid="20501"/>
                                        </p:tgtEl>
                                        <p:attrNameLst>
                                          <p:attrName>ppt_w</p:attrName>
                                        </p:attrNameLst>
                                      </p:cBhvr>
                                      <p:tavLst>
                                        <p:tav tm="0">
                                          <p:val>
                                            <p:fltVal val="0"/>
                                          </p:val>
                                        </p:tav>
                                        <p:tav tm="100000">
                                          <p:val>
                                            <p:strVal val="#ppt_w"/>
                                          </p:val>
                                        </p:tav>
                                      </p:tavLst>
                                    </p:anim>
                                    <p:anim calcmode="lin" valueType="num">
                                      <p:cBhvr>
                                        <p:cTn id="108" dur="500" fill="hold"/>
                                        <p:tgtEl>
                                          <p:spTgt spid="20501"/>
                                        </p:tgtEl>
                                        <p:attrNameLst>
                                          <p:attrName>ppt_h</p:attrName>
                                        </p:attrNameLst>
                                      </p:cBhvr>
                                      <p:tavLst>
                                        <p:tav tm="0">
                                          <p:val>
                                            <p:fltVal val="0"/>
                                          </p:val>
                                        </p:tav>
                                        <p:tav tm="100000">
                                          <p:val>
                                            <p:strVal val="#ppt_h"/>
                                          </p:val>
                                        </p:tav>
                                      </p:tavLst>
                                    </p:anim>
                                    <p:anim calcmode="lin" valueType="num">
                                      <p:cBhvr>
                                        <p:cTn id="109" dur="500" fill="hold"/>
                                        <p:tgtEl>
                                          <p:spTgt spid="20501"/>
                                        </p:tgtEl>
                                        <p:attrNameLst>
                                          <p:attrName>style.rotation</p:attrName>
                                        </p:attrNameLst>
                                      </p:cBhvr>
                                      <p:tavLst>
                                        <p:tav tm="0">
                                          <p:val>
                                            <p:fltVal val="360"/>
                                          </p:val>
                                        </p:tav>
                                        <p:tav tm="100000">
                                          <p:val>
                                            <p:fltVal val="0"/>
                                          </p:val>
                                        </p:tav>
                                      </p:tavLst>
                                    </p:anim>
                                    <p:animEffect filter="fade">
                                      <p:cBhvr>
                                        <p:cTn id="110" dur="500"/>
                                        <p:tgtEl>
                                          <p:spTgt spid="205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bldLvl="0"/>
      <p:bldP spid="20483" grpId="0" bldLvl="0" animBg="1"/>
      <p:bldP spid="20484" grpId="0" bldLvl="0" animBg="1"/>
      <p:bldP spid="20485" grpId="0" bldLvl="0" animBg="1"/>
      <p:bldP spid="20486" grpId="0" bldLvl="0" animBg="1"/>
      <p:bldP spid="20487" grpId="0" bldLvl="0" animBg="1"/>
      <p:bldP spid="20488" grpId="0" bldLvl="0" animBg="1"/>
      <p:bldP spid="20489" grpId="0" bldLvl="0" animBg="1"/>
      <p:bldP spid="20490" grpId="0" bldLvl="0"/>
      <p:bldP spid="20491" grpId="0" bldLvl="0"/>
      <p:bldP spid="20492" grpId="0" bldLvl="0"/>
      <p:bldP spid="20493" grpId="0" bldLvl="0"/>
      <p:bldP spid="20494" grpId="0" bldLvl="0"/>
      <p:bldP spid="20495" grpId="0" bldLvl="0"/>
      <p:bldP spid="20496" grpId="0" bldLvl="0"/>
      <p:bldP spid="20497" grpId="0" bldLvl="0"/>
      <p:bldP spid="20498" grpId="0" bldLvl="0"/>
      <p:bldP spid="20499" grpId="0" bldLvl="0"/>
      <p:bldP spid="20500" grpId="0" bldLvl="0"/>
      <p:bldP spid="20501" grpId="0" bldLvl="0"/>
    </p:bldLst>
  </p:timing>
</p:sld>
</file>

<file path=ppt/slides/slide15.xml><?xml version="1.0" encoding="utf-8"?>
<p:sld xmlns:a14="http://schemas.microsoft.com/office/drawing/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40"/>
          <p:cNvSpPr>
            <a:spLocks noChangeArrowheads="1"/>
          </p:cNvSpPr>
          <p:nvPr/>
        </p:nvSpPr>
        <p:spPr bwMode="auto">
          <a:xfrm>
            <a:off x="838200" y="171450"/>
            <a:ext cx="3527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sz="2400" b="1">
                <a:solidFill>
                  <a:srgbClr val="000000"/>
                </a:solidFill>
                <a:latin typeface="Times New Roman" panose="02020603050405020304" pitchFamily="18" charset="0"/>
                <a:sym typeface="Times New Roman" panose="02020603050405020304" pitchFamily="18" charset="0"/>
              </a:rPr>
              <a:t>在此处输入标题内容</a:t>
            </a:r>
            <a:endParaRPr lang="zh-CN" altLang="en-US" sz="1800">
              <a:solidFill>
                <a:srgbClr val="A50021"/>
              </a:solidFill>
              <a:latin typeface="Verdana" panose="020B0604030504040204" pitchFamily="34" charset="0"/>
              <a:sym typeface="Verdana" panose="020B0604030504040204" pitchFamily="34" charset="0"/>
            </a:endParaRPr>
          </a:p>
        </p:txBody>
      </p:sp>
      <p:grpSp>
        <p:nvGrpSpPr>
          <p:cNvPr id="21507" name="Group 205"/>
          <p:cNvGrpSpPr/>
          <p:nvPr/>
        </p:nvGrpSpPr>
        <p:grpSpPr bwMode="auto">
          <a:xfrm>
            <a:off x="1293813" y="1419225"/>
            <a:ext cx="3157537" cy="2878138"/>
            <a:chOff x="0" y="0"/>
            <a:chExt cx="1989" cy="1813"/>
          </a:xfrm>
        </p:grpSpPr>
        <p:sp>
          <p:nvSpPr>
            <p:cNvPr id="31768" name="Rectangle 18"/>
            <p:cNvSpPr>
              <a:spLocks noChangeArrowheads="1"/>
            </p:cNvSpPr>
            <p:nvPr/>
          </p:nvSpPr>
          <p:spPr bwMode="auto">
            <a:xfrm>
              <a:off x="690" y="961"/>
              <a:ext cx="617" cy="852"/>
            </a:xfrm>
            <a:prstGeom prst="rect">
              <a:avLst/>
            </a:prstGeom>
            <a:gradFill rotWithShape="1">
              <a:gsLst>
                <a:gs pos="0">
                  <a:srgbClr val="F9F9F9"/>
                </a:gs>
                <a:gs pos="32999">
                  <a:srgbClr val="F9F9F9"/>
                </a:gs>
                <a:gs pos="100000">
                  <a:srgbClr val="D7D7D7"/>
                </a:gs>
              </a:gsLst>
              <a:lin ang="5400000" scaled="1"/>
            </a:gradFill>
            <a:ln w="3175">
              <a:solidFill>
                <a:srgbClr val="EAEAEA"/>
              </a:solidFill>
              <a:bevel/>
            </a:ln>
          </p:spPr>
          <p:txBody>
            <a:bodyPr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pPr>
              <a:endParaRPr lang="zh-CN" altLang="en-US" sz="1200">
                <a:solidFill>
                  <a:srgbClr val="4D4D4D"/>
                </a:solidFill>
                <a:latin typeface="微软雅黑" panose="020B0503020204020204" pitchFamily="34" charset="-122"/>
                <a:ea typeface="微软雅黑" panose="020B0503020204020204" pitchFamily="34" charset="-122"/>
                <a:sym typeface="Verdana" panose="020B0604030504040204" pitchFamily="34" charset="0"/>
              </a:endParaRPr>
            </a:p>
          </p:txBody>
        </p:sp>
        <p:sp>
          <p:nvSpPr>
            <p:cNvPr id="31769" name="Freeform 19"/>
            <p:cNvSpPr>
              <a:spLocks noChangeArrowheads="1"/>
            </p:cNvSpPr>
            <p:nvPr/>
          </p:nvSpPr>
          <p:spPr bwMode="auto">
            <a:xfrm>
              <a:off x="0" y="73"/>
              <a:ext cx="1989" cy="1638"/>
            </a:xfrm>
            <a:custGeom>
              <a:avLst/>
              <a:gdLst>
                <a:gd name="T0" fmla="*/ 0 w 1291"/>
                <a:gd name="T1" fmla="*/ 0 h 951"/>
                <a:gd name="T2" fmla="*/ 687 w 1291"/>
                <a:gd name="T3" fmla="*/ 1631 h 951"/>
                <a:gd name="T4" fmla="*/ 1300 w 1291"/>
                <a:gd name="T5" fmla="*/ 1636 h 951"/>
                <a:gd name="T6" fmla="*/ 1987 w 1291"/>
                <a:gd name="T7" fmla="*/ 5 h 951"/>
                <a:gd name="T8" fmla="*/ 0 w 1291"/>
                <a:gd name="T9" fmla="*/ 0 h 95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91" h="951">
                  <a:moveTo>
                    <a:pt x="0" y="0"/>
                  </a:moveTo>
                  <a:lnTo>
                    <a:pt x="446" y="947"/>
                  </a:lnTo>
                  <a:lnTo>
                    <a:pt x="844" y="950"/>
                  </a:lnTo>
                  <a:lnTo>
                    <a:pt x="1290" y="3"/>
                  </a:lnTo>
                  <a:lnTo>
                    <a:pt x="0" y="0"/>
                  </a:lnTo>
                </a:path>
              </a:pathLst>
            </a:custGeom>
            <a:gradFill rotWithShape="1">
              <a:gsLst>
                <a:gs pos="0">
                  <a:srgbClr val="F9F9F9"/>
                </a:gs>
                <a:gs pos="32999">
                  <a:srgbClr val="F9F9F9"/>
                </a:gs>
                <a:gs pos="100000">
                  <a:srgbClr val="D7D7D7"/>
                </a:gs>
              </a:gsLst>
              <a:lin ang="5400000" scaled="1"/>
            </a:gradFill>
            <a:ln w="3175">
              <a:solidFill>
                <a:srgbClr val="D7D7D7"/>
              </a:solidFill>
              <a:bevel/>
            </a:ln>
          </p:spPr>
          <p:txBody>
            <a:bodyPr anchor="ctr"/>
            <a:lstStyle/>
            <a:p>
              <a:endParaRPr lang="zh-CN" altLang="en-US"/>
            </a:p>
          </p:txBody>
        </p:sp>
        <p:sp>
          <p:nvSpPr>
            <p:cNvPr id="31770" name="Oval 20"/>
            <p:cNvSpPr>
              <a:spLocks noChangeArrowheads="1"/>
            </p:cNvSpPr>
            <p:nvPr/>
          </p:nvSpPr>
          <p:spPr bwMode="auto">
            <a:xfrm>
              <a:off x="12" y="0"/>
              <a:ext cx="1977" cy="142"/>
            </a:xfrm>
            <a:prstGeom prst="ellipse">
              <a:avLst/>
            </a:prstGeom>
            <a:gradFill rotWithShape="1">
              <a:gsLst>
                <a:gs pos="0">
                  <a:srgbClr val="F9F9F9"/>
                </a:gs>
                <a:gs pos="32999">
                  <a:srgbClr val="F9F9F9"/>
                </a:gs>
                <a:gs pos="100000">
                  <a:srgbClr val="D7D7D7"/>
                </a:gs>
              </a:gsLst>
              <a:lin ang="5400000" scaled="1"/>
            </a:gradFill>
            <a:ln w="3175">
              <a:solidFill>
                <a:srgbClr val="D7D7D7"/>
              </a:solidFill>
              <a:bevel/>
            </a:ln>
          </p:spPr>
          <p:txBody>
            <a:bodyPr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pPr>
              <a:endParaRPr lang="zh-CN" altLang="en-US" sz="1200">
                <a:solidFill>
                  <a:srgbClr val="4D4D4D"/>
                </a:solidFill>
                <a:latin typeface="微软雅黑" panose="020B0503020204020204" pitchFamily="34" charset="-122"/>
                <a:ea typeface="微软雅黑" panose="020B0503020204020204" pitchFamily="34" charset="-122"/>
                <a:sym typeface="Verdana" panose="020B0604030504040204" pitchFamily="34" charset="0"/>
              </a:endParaRPr>
            </a:p>
          </p:txBody>
        </p:sp>
        <p:sp>
          <p:nvSpPr>
            <p:cNvPr id="31771" name="Oval 22"/>
            <p:cNvSpPr>
              <a:spLocks noChangeArrowheads="1"/>
            </p:cNvSpPr>
            <p:nvPr/>
          </p:nvSpPr>
          <p:spPr bwMode="auto">
            <a:xfrm>
              <a:off x="247" y="537"/>
              <a:ext cx="1504" cy="195"/>
            </a:xfrm>
            <a:prstGeom prst="ellipse">
              <a:avLst/>
            </a:prstGeom>
            <a:gradFill rotWithShape="1">
              <a:gsLst>
                <a:gs pos="0">
                  <a:srgbClr val="F9F9F9"/>
                </a:gs>
                <a:gs pos="32999">
                  <a:srgbClr val="F9F9F9"/>
                </a:gs>
                <a:gs pos="100000">
                  <a:srgbClr val="D7D7D7"/>
                </a:gs>
              </a:gsLst>
              <a:lin ang="5400000" scaled="1"/>
            </a:gradFill>
            <a:ln w="3175">
              <a:solidFill>
                <a:srgbClr val="D7D7D7"/>
              </a:solidFill>
              <a:bevel/>
            </a:ln>
          </p:spPr>
          <p:txBody>
            <a:bodyPr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pPr>
              <a:endParaRPr lang="zh-CN" altLang="en-US" sz="1200">
                <a:solidFill>
                  <a:srgbClr val="4D4D4D"/>
                </a:solidFill>
                <a:latin typeface="微软雅黑" panose="020B0503020204020204" pitchFamily="34" charset="-122"/>
                <a:ea typeface="微软雅黑" panose="020B0503020204020204" pitchFamily="34" charset="-122"/>
                <a:sym typeface="Verdana" panose="020B0604030504040204" pitchFamily="34" charset="0"/>
              </a:endParaRPr>
            </a:p>
          </p:txBody>
        </p:sp>
        <p:sp>
          <p:nvSpPr>
            <p:cNvPr id="31772" name="Oval 23"/>
            <p:cNvSpPr>
              <a:spLocks noChangeArrowheads="1"/>
            </p:cNvSpPr>
            <p:nvPr/>
          </p:nvSpPr>
          <p:spPr bwMode="auto">
            <a:xfrm>
              <a:off x="467" y="1092"/>
              <a:ext cx="1044" cy="196"/>
            </a:xfrm>
            <a:prstGeom prst="ellipse">
              <a:avLst/>
            </a:prstGeom>
            <a:gradFill rotWithShape="1">
              <a:gsLst>
                <a:gs pos="0">
                  <a:srgbClr val="F9F9F9"/>
                </a:gs>
                <a:gs pos="32999">
                  <a:srgbClr val="F9F9F9"/>
                </a:gs>
                <a:gs pos="100000">
                  <a:srgbClr val="D7D7D7"/>
                </a:gs>
              </a:gsLst>
              <a:lin ang="5400000" scaled="1"/>
            </a:gradFill>
            <a:ln w="3175">
              <a:solidFill>
                <a:srgbClr val="D7D7D7"/>
              </a:solidFill>
              <a:bevel/>
            </a:ln>
          </p:spPr>
          <p:txBody>
            <a:bodyPr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pPr>
              <a:endParaRPr lang="zh-CN" altLang="en-US" sz="1200">
                <a:solidFill>
                  <a:srgbClr val="4D4D4D"/>
                </a:solidFill>
                <a:latin typeface="微软雅黑" panose="020B0503020204020204" pitchFamily="34" charset="-122"/>
                <a:ea typeface="微软雅黑" panose="020B0503020204020204" pitchFamily="34" charset="-122"/>
                <a:sym typeface="Verdana" panose="020B0604030504040204" pitchFamily="34" charset="0"/>
              </a:endParaRPr>
            </a:p>
          </p:txBody>
        </p:sp>
      </p:grpSp>
      <p:sp>
        <p:nvSpPr>
          <p:cNvPr id="21513" name="AutoShape 24"/>
          <p:cNvSpPr>
            <a:spLocks noChangeArrowheads="1"/>
          </p:cNvSpPr>
          <p:nvPr/>
        </p:nvSpPr>
        <p:spPr bwMode="auto">
          <a:xfrm rot="16200000" flipH="1">
            <a:off x="2212975" y="1544638"/>
            <a:ext cx="271463" cy="490537"/>
          </a:xfrm>
          <a:prstGeom prst="rightArrow">
            <a:avLst>
              <a:gd name="adj1" fmla="val 50000"/>
              <a:gd name="adj2" fmla="val 62500"/>
            </a:avLst>
          </a:prstGeom>
          <a:solidFill>
            <a:srgbClr val="FF6699"/>
          </a:solidFill>
          <a:ln w="3175">
            <a:solidFill>
              <a:srgbClr val="D7D7D7"/>
            </a:solidFill>
            <a:miter lim="800000"/>
          </a:ln>
        </p:spPr>
        <p:txBody>
          <a:bodyPr vert="eaVert" lIns="0" rIns="0"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spcBef>
                <a:spcPts val="600"/>
              </a:spcBef>
              <a:spcAft>
                <a:spcPts val="600"/>
              </a:spcAft>
            </a:pPr>
            <a:endParaRPr lang="zh-CN" altLang="en-US" sz="2800">
              <a:solidFill>
                <a:srgbClr val="FFFFFF"/>
              </a:solidFill>
              <a:latin typeface="Impact" panose="020B0806030902050204" pitchFamily="34" charset="0"/>
              <a:ea typeface="微软雅黑" panose="020B0503020204020204" pitchFamily="34" charset="-122"/>
              <a:sym typeface="Impact" panose="020B0806030902050204" pitchFamily="34" charset="0"/>
            </a:endParaRPr>
          </a:p>
        </p:txBody>
      </p:sp>
      <p:sp>
        <p:nvSpPr>
          <p:cNvPr id="21514" name="Freeform 25"/>
          <p:cNvSpPr>
            <a:spLocks noChangeArrowheads="1"/>
          </p:cNvSpPr>
          <p:nvPr/>
        </p:nvSpPr>
        <p:spPr bwMode="auto">
          <a:xfrm>
            <a:off x="3714750" y="2089150"/>
            <a:ext cx="766763" cy="495300"/>
          </a:xfrm>
          <a:custGeom>
            <a:avLst/>
            <a:gdLst>
              <a:gd name="T0" fmla="*/ 761879 w 314"/>
              <a:gd name="T1" fmla="*/ 130629 h 182"/>
              <a:gd name="T2" fmla="*/ 764321 w 314"/>
              <a:gd name="T3" fmla="*/ 476250 h 182"/>
              <a:gd name="T4" fmla="*/ 412685 w 314"/>
              <a:gd name="T5" fmla="*/ 492579 h 182"/>
              <a:gd name="T6" fmla="*/ 505478 w 314"/>
              <a:gd name="T7" fmla="*/ 394607 h 182"/>
              <a:gd name="T8" fmla="*/ 346753 w 314"/>
              <a:gd name="T9" fmla="*/ 228600 h 182"/>
              <a:gd name="T10" fmla="*/ 310124 w 314"/>
              <a:gd name="T11" fmla="*/ 212271 h 182"/>
              <a:gd name="T12" fmla="*/ 271053 w 314"/>
              <a:gd name="T13" fmla="*/ 217714 h 182"/>
              <a:gd name="T14" fmla="*/ 224657 w 314"/>
              <a:gd name="T15" fmla="*/ 239486 h 182"/>
              <a:gd name="T16" fmla="*/ 170934 w 314"/>
              <a:gd name="T17" fmla="*/ 285750 h 182"/>
              <a:gd name="T18" fmla="*/ 122096 w 314"/>
              <a:gd name="T19" fmla="*/ 337457 h 182"/>
              <a:gd name="T20" fmla="*/ 0 w 314"/>
              <a:gd name="T21" fmla="*/ 209550 h 182"/>
              <a:gd name="T22" fmla="*/ 83025 w 314"/>
              <a:gd name="T23" fmla="*/ 125186 h 182"/>
              <a:gd name="T24" fmla="*/ 117212 w 314"/>
              <a:gd name="T25" fmla="*/ 97971 h 182"/>
              <a:gd name="T26" fmla="*/ 163609 w 314"/>
              <a:gd name="T27" fmla="*/ 65314 h 182"/>
              <a:gd name="T28" fmla="*/ 200237 w 314"/>
              <a:gd name="T29" fmla="*/ 46264 h 182"/>
              <a:gd name="T30" fmla="*/ 234424 w 314"/>
              <a:gd name="T31" fmla="*/ 24493 h 182"/>
              <a:gd name="T32" fmla="*/ 273495 w 314"/>
              <a:gd name="T33" fmla="*/ 8164 h 182"/>
              <a:gd name="T34" fmla="*/ 315008 w 314"/>
              <a:gd name="T35" fmla="*/ 0 h 182"/>
              <a:gd name="T36" fmla="*/ 361404 w 314"/>
              <a:gd name="T37" fmla="*/ 0 h 182"/>
              <a:gd name="T38" fmla="*/ 400475 w 314"/>
              <a:gd name="T39" fmla="*/ 2721 h 182"/>
              <a:gd name="T40" fmla="*/ 441988 w 314"/>
              <a:gd name="T41" fmla="*/ 13607 h 182"/>
              <a:gd name="T42" fmla="*/ 483500 w 314"/>
              <a:gd name="T43" fmla="*/ 35379 h 182"/>
              <a:gd name="T44" fmla="*/ 507919 w 314"/>
              <a:gd name="T45" fmla="*/ 62593 h 182"/>
              <a:gd name="T46" fmla="*/ 671528 w 314"/>
              <a:gd name="T47" fmla="*/ 223157 h 182"/>
              <a:gd name="T48" fmla="*/ 761879 w 314"/>
              <a:gd name="T49" fmla="*/ 130629 h 18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14" h="182">
                <a:moveTo>
                  <a:pt x="312" y="48"/>
                </a:moveTo>
                <a:lnTo>
                  <a:pt x="313" y="175"/>
                </a:lnTo>
                <a:lnTo>
                  <a:pt x="169" y="181"/>
                </a:lnTo>
                <a:lnTo>
                  <a:pt x="207" y="145"/>
                </a:lnTo>
                <a:lnTo>
                  <a:pt x="142" y="84"/>
                </a:lnTo>
                <a:lnTo>
                  <a:pt x="127" y="78"/>
                </a:lnTo>
                <a:lnTo>
                  <a:pt x="111" y="80"/>
                </a:lnTo>
                <a:lnTo>
                  <a:pt x="92" y="88"/>
                </a:lnTo>
                <a:lnTo>
                  <a:pt x="70" y="105"/>
                </a:lnTo>
                <a:lnTo>
                  <a:pt x="50" y="124"/>
                </a:lnTo>
                <a:lnTo>
                  <a:pt x="0" y="77"/>
                </a:lnTo>
                <a:lnTo>
                  <a:pt x="34" y="46"/>
                </a:lnTo>
                <a:lnTo>
                  <a:pt x="48" y="36"/>
                </a:lnTo>
                <a:lnTo>
                  <a:pt x="67" y="24"/>
                </a:lnTo>
                <a:lnTo>
                  <a:pt x="82" y="17"/>
                </a:lnTo>
                <a:lnTo>
                  <a:pt x="96" y="9"/>
                </a:lnTo>
                <a:lnTo>
                  <a:pt x="112" y="3"/>
                </a:lnTo>
                <a:lnTo>
                  <a:pt x="129" y="0"/>
                </a:lnTo>
                <a:lnTo>
                  <a:pt x="148" y="0"/>
                </a:lnTo>
                <a:lnTo>
                  <a:pt x="164" y="1"/>
                </a:lnTo>
                <a:lnTo>
                  <a:pt x="181" y="5"/>
                </a:lnTo>
                <a:lnTo>
                  <a:pt x="198" y="13"/>
                </a:lnTo>
                <a:lnTo>
                  <a:pt x="208" y="23"/>
                </a:lnTo>
                <a:lnTo>
                  <a:pt x="275" y="82"/>
                </a:lnTo>
                <a:lnTo>
                  <a:pt x="312" y="48"/>
                </a:lnTo>
              </a:path>
            </a:pathLst>
          </a:custGeom>
          <a:solidFill>
            <a:srgbClr val="FF6699"/>
          </a:solidFill>
          <a:ln w="3175">
            <a:solidFill>
              <a:srgbClr val="D7D7D7"/>
            </a:solidFill>
            <a:miter lim="800000"/>
          </a:ln>
        </p:spPr>
        <p:txBody>
          <a:bodyPr lIns="0" rIns="0" anchor="ctr"/>
          <a:lstStyle/>
          <a:p>
            <a:endParaRPr lang="zh-CN" altLang="en-US"/>
          </a:p>
        </p:txBody>
      </p:sp>
      <p:sp>
        <p:nvSpPr>
          <p:cNvPr id="21515" name="Freeform 26"/>
          <p:cNvSpPr>
            <a:spLocks noChangeArrowheads="1"/>
          </p:cNvSpPr>
          <p:nvPr/>
        </p:nvSpPr>
        <p:spPr bwMode="auto">
          <a:xfrm>
            <a:off x="3332163" y="3035300"/>
            <a:ext cx="769937" cy="498475"/>
          </a:xfrm>
          <a:custGeom>
            <a:avLst/>
            <a:gdLst>
              <a:gd name="T0" fmla="*/ 765049 w 315"/>
              <a:gd name="T1" fmla="*/ 131466 h 182"/>
              <a:gd name="T2" fmla="*/ 767493 w 315"/>
              <a:gd name="T3" fmla="*/ 479303 h 182"/>
              <a:gd name="T4" fmla="*/ 415522 w 315"/>
              <a:gd name="T5" fmla="*/ 495736 h 182"/>
              <a:gd name="T6" fmla="*/ 508403 w 315"/>
              <a:gd name="T7" fmla="*/ 397137 h 182"/>
              <a:gd name="T8" fmla="*/ 349527 w 315"/>
              <a:gd name="T9" fmla="*/ 230065 h 182"/>
              <a:gd name="T10" fmla="*/ 310419 w 315"/>
              <a:gd name="T11" fmla="*/ 213632 h 182"/>
              <a:gd name="T12" fmla="*/ 271311 w 315"/>
              <a:gd name="T13" fmla="*/ 219110 h 182"/>
              <a:gd name="T14" fmla="*/ 227315 w 315"/>
              <a:gd name="T15" fmla="*/ 241021 h 182"/>
              <a:gd name="T16" fmla="*/ 171097 w 315"/>
              <a:gd name="T17" fmla="*/ 287582 h 182"/>
              <a:gd name="T18" fmla="*/ 122212 w 315"/>
              <a:gd name="T19" fmla="*/ 339620 h 182"/>
              <a:gd name="T20" fmla="*/ 0 w 315"/>
              <a:gd name="T21" fmla="*/ 210893 h 182"/>
              <a:gd name="T22" fmla="*/ 83104 w 315"/>
              <a:gd name="T23" fmla="*/ 125988 h 182"/>
              <a:gd name="T24" fmla="*/ 117324 w 315"/>
              <a:gd name="T25" fmla="*/ 98599 h 182"/>
              <a:gd name="T26" fmla="*/ 163764 w 315"/>
              <a:gd name="T27" fmla="*/ 65733 h 182"/>
              <a:gd name="T28" fmla="*/ 200428 w 315"/>
              <a:gd name="T29" fmla="*/ 46561 h 182"/>
              <a:gd name="T30" fmla="*/ 234647 w 315"/>
              <a:gd name="T31" fmla="*/ 24650 h 182"/>
              <a:gd name="T32" fmla="*/ 273755 w 315"/>
              <a:gd name="T33" fmla="*/ 8217 h 182"/>
              <a:gd name="T34" fmla="*/ 315308 w 315"/>
              <a:gd name="T35" fmla="*/ 0 h 182"/>
              <a:gd name="T36" fmla="*/ 364192 w 315"/>
              <a:gd name="T37" fmla="*/ 0 h 182"/>
              <a:gd name="T38" fmla="*/ 403300 w 315"/>
              <a:gd name="T39" fmla="*/ 2739 h 182"/>
              <a:gd name="T40" fmla="*/ 444852 w 315"/>
              <a:gd name="T41" fmla="*/ 13694 h 182"/>
              <a:gd name="T42" fmla="*/ 486405 w 315"/>
              <a:gd name="T43" fmla="*/ 35605 h 182"/>
              <a:gd name="T44" fmla="*/ 510847 w 315"/>
              <a:gd name="T45" fmla="*/ 62994 h 182"/>
              <a:gd name="T46" fmla="*/ 674611 w 315"/>
              <a:gd name="T47" fmla="*/ 224588 h 182"/>
              <a:gd name="T48" fmla="*/ 765049 w 315"/>
              <a:gd name="T49" fmla="*/ 131466 h 18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15" h="182">
                <a:moveTo>
                  <a:pt x="313" y="48"/>
                </a:moveTo>
                <a:lnTo>
                  <a:pt x="314" y="175"/>
                </a:lnTo>
                <a:lnTo>
                  <a:pt x="170" y="181"/>
                </a:lnTo>
                <a:lnTo>
                  <a:pt x="208" y="145"/>
                </a:lnTo>
                <a:lnTo>
                  <a:pt x="143" y="84"/>
                </a:lnTo>
                <a:lnTo>
                  <a:pt x="127" y="78"/>
                </a:lnTo>
                <a:lnTo>
                  <a:pt x="111" y="80"/>
                </a:lnTo>
                <a:lnTo>
                  <a:pt x="93" y="88"/>
                </a:lnTo>
                <a:lnTo>
                  <a:pt x="70" y="105"/>
                </a:lnTo>
                <a:lnTo>
                  <a:pt x="50" y="124"/>
                </a:lnTo>
                <a:lnTo>
                  <a:pt x="0" y="77"/>
                </a:lnTo>
                <a:lnTo>
                  <a:pt x="34" y="46"/>
                </a:lnTo>
                <a:lnTo>
                  <a:pt x="48" y="36"/>
                </a:lnTo>
                <a:lnTo>
                  <a:pt x="67" y="24"/>
                </a:lnTo>
                <a:lnTo>
                  <a:pt x="82" y="17"/>
                </a:lnTo>
                <a:lnTo>
                  <a:pt x="96" y="9"/>
                </a:lnTo>
                <a:lnTo>
                  <a:pt x="112" y="3"/>
                </a:lnTo>
                <a:lnTo>
                  <a:pt x="129" y="0"/>
                </a:lnTo>
                <a:lnTo>
                  <a:pt x="149" y="0"/>
                </a:lnTo>
                <a:lnTo>
                  <a:pt x="165" y="1"/>
                </a:lnTo>
                <a:lnTo>
                  <a:pt x="182" y="5"/>
                </a:lnTo>
                <a:lnTo>
                  <a:pt x="199" y="13"/>
                </a:lnTo>
                <a:lnTo>
                  <a:pt x="209" y="23"/>
                </a:lnTo>
                <a:lnTo>
                  <a:pt x="276" y="82"/>
                </a:lnTo>
                <a:lnTo>
                  <a:pt x="313" y="48"/>
                </a:lnTo>
              </a:path>
            </a:pathLst>
          </a:custGeom>
          <a:solidFill>
            <a:srgbClr val="FF6699"/>
          </a:solidFill>
          <a:ln w="3175">
            <a:solidFill>
              <a:srgbClr val="D7D7D7"/>
            </a:solidFill>
            <a:miter lim="800000"/>
          </a:ln>
        </p:spPr>
        <p:txBody>
          <a:bodyPr lIns="0" rIns="0" anchor="ctr"/>
          <a:lstStyle/>
          <a:p>
            <a:endParaRPr lang="zh-CN" altLang="en-US"/>
          </a:p>
        </p:txBody>
      </p:sp>
      <p:sp>
        <p:nvSpPr>
          <p:cNvPr id="21516" name="Freeform 27"/>
          <p:cNvSpPr>
            <a:spLocks noChangeArrowheads="1"/>
          </p:cNvSpPr>
          <p:nvPr/>
        </p:nvSpPr>
        <p:spPr bwMode="auto">
          <a:xfrm>
            <a:off x="3881438" y="1157288"/>
            <a:ext cx="766762" cy="501650"/>
          </a:xfrm>
          <a:custGeom>
            <a:avLst/>
            <a:gdLst>
              <a:gd name="T0" fmla="*/ 761878 w 314"/>
              <a:gd name="T1" fmla="*/ 131580 h 183"/>
              <a:gd name="T2" fmla="*/ 764320 w 314"/>
              <a:gd name="T3" fmla="*/ 482461 h 183"/>
              <a:gd name="T4" fmla="*/ 412684 w 314"/>
              <a:gd name="T5" fmla="*/ 498909 h 183"/>
              <a:gd name="T6" fmla="*/ 505477 w 314"/>
              <a:gd name="T7" fmla="*/ 400223 h 183"/>
              <a:gd name="T8" fmla="*/ 346752 w 314"/>
              <a:gd name="T9" fmla="*/ 233007 h 183"/>
              <a:gd name="T10" fmla="*/ 310123 w 314"/>
              <a:gd name="T11" fmla="*/ 213818 h 183"/>
              <a:gd name="T12" fmla="*/ 271053 w 314"/>
              <a:gd name="T13" fmla="*/ 222042 h 183"/>
              <a:gd name="T14" fmla="*/ 224656 w 314"/>
              <a:gd name="T15" fmla="*/ 243972 h 183"/>
              <a:gd name="T16" fmla="*/ 170934 w 314"/>
              <a:gd name="T17" fmla="*/ 287832 h 183"/>
              <a:gd name="T18" fmla="*/ 122096 w 314"/>
              <a:gd name="T19" fmla="*/ 342657 h 183"/>
              <a:gd name="T20" fmla="*/ 0 w 314"/>
              <a:gd name="T21" fmla="*/ 213818 h 183"/>
              <a:gd name="T22" fmla="*/ 83025 w 314"/>
              <a:gd name="T23" fmla="*/ 128839 h 183"/>
              <a:gd name="T24" fmla="*/ 117212 w 314"/>
              <a:gd name="T25" fmla="*/ 98685 h 183"/>
              <a:gd name="T26" fmla="*/ 163608 w 314"/>
              <a:gd name="T27" fmla="*/ 65790 h 183"/>
              <a:gd name="T28" fmla="*/ 200237 w 314"/>
              <a:gd name="T29" fmla="*/ 46601 h 183"/>
              <a:gd name="T30" fmla="*/ 234424 w 314"/>
              <a:gd name="T31" fmla="*/ 24671 h 183"/>
              <a:gd name="T32" fmla="*/ 273495 w 314"/>
              <a:gd name="T33" fmla="*/ 8224 h 183"/>
              <a:gd name="T34" fmla="*/ 315007 w 314"/>
              <a:gd name="T35" fmla="*/ 0 h 183"/>
              <a:gd name="T36" fmla="*/ 361404 w 314"/>
              <a:gd name="T37" fmla="*/ 0 h 183"/>
              <a:gd name="T38" fmla="*/ 400474 w 314"/>
              <a:gd name="T39" fmla="*/ 2741 h 183"/>
              <a:gd name="T40" fmla="*/ 441987 w 314"/>
              <a:gd name="T41" fmla="*/ 13706 h 183"/>
              <a:gd name="T42" fmla="*/ 483500 w 314"/>
              <a:gd name="T43" fmla="*/ 35636 h 183"/>
              <a:gd name="T44" fmla="*/ 507919 w 314"/>
              <a:gd name="T45" fmla="*/ 63049 h 183"/>
              <a:gd name="T46" fmla="*/ 671527 w 314"/>
              <a:gd name="T47" fmla="*/ 224783 h 183"/>
              <a:gd name="T48" fmla="*/ 761878 w 314"/>
              <a:gd name="T49" fmla="*/ 131580 h 18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14" h="183">
                <a:moveTo>
                  <a:pt x="312" y="48"/>
                </a:moveTo>
                <a:lnTo>
                  <a:pt x="313" y="176"/>
                </a:lnTo>
                <a:lnTo>
                  <a:pt x="169" y="182"/>
                </a:lnTo>
                <a:lnTo>
                  <a:pt x="207" y="146"/>
                </a:lnTo>
                <a:lnTo>
                  <a:pt x="142" y="85"/>
                </a:lnTo>
                <a:lnTo>
                  <a:pt x="127" y="78"/>
                </a:lnTo>
                <a:lnTo>
                  <a:pt x="111" y="81"/>
                </a:lnTo>
                <a:lnTo>
                  <a:pt x="92" y="89"/>
                </a:lnTo>
                <a:lnTo>
                  <a:pt x="70" y="105"/>
                </a:lnTo>
                <a:lnTo>
                  <a:pt x="50" y="125"/>
                </a:lnTo>
                <a:lnTo>
                  <a:pt x="0" y="78"/>
                </a:lnTo>
                <a:lnTo>
                  <a:pt x="34" y="47"/>
                </a:lnTo>
                <a:lnTo>
                  <a:pt x="48" y="36"/>
                </a:lnTo>
                <a:lnTo>
                  <a:pt x="67" y="24"/>
                </a:lnTo>
                <a:lnTo>
                  <a:pt x="82" y="17"/>
                </a:lnTo>
                <a:lnTo>
                  <a:pt x="96" y="9"/>
                </a:lnTo>
                <a:lnTo>
                  <a:pt x="112" y="3"/>
                </a:lnTo>
                <a:lnTo>
                  <a:pt x="129" y="0"/>
                </a:lnTo>
                <a:lnTo>
                  <a:pt x="148" y="0"/>
                </a:lnTo>
                <a:lnTo>
                  <a:pt x="164" y="1"/>
                </a:lnTo>
                <a:lnTo>
                  <a:pt x="181" y="5"/>
                </a:lnTo>
                <a:lnTo>
                  <a:pt x="198" y="13"/>
                </a:lnTo>
                <a:lnTo>
                  <a:pt x="208" y="23"/>
                </a:lnTo>
                <a:lnTo>
                  <a:pt x="275" y="82"/>
                </a:lnTo>
                <a:lnTo>
                  <a:pt x="312" y="48"/>
                </a:lnTo>
              </a:path>
            </a:pathLst>
          </a:custGeom>
          <a:solidFill>
            <a:srgbClr val="FF6699"/>
          </a:solidFill>
          <a:ln w="3175">
            <a:solidFill>
              <a:srgbClr val="D7D7D7"/>
            </a:solidFill>
            <a:miter lim="800000"/>
          </a:ln>
        </p:spPr>
        <p:txBody>
          <a:bodyPr lIns="0" rIns="0" anchor="ctr"/>
          <a:lstStyle/>
          <a:p>
            <a:endParaRPr lang="zh-CN" altLang="en-US"/>
          </a:p>
        </p:txBody>
      </p:sp>
      <p:sp>
        <p:nvSpPr>
          <p:cNvPr id="21517" name="Rectangle 28"/>
          <p:cNvSpPr>
            <a:spLocks noChangeArrowheads="1"/>
          </p:cNvSpPr>
          <p:nvPr/>
        </p:nvSpPr>
        <p:spPr bwMode="auto">
          <a:xfrm>
            <a:off x="2233613" y="1066800"/>
            <a:ext cx="227012" cy="538163"/>
          </a:xfrm>
          <a:prstGeom prst="rect">
            <a:avLst/>
          </a:prstGeom>
          <a:solidFill>
            <a:srgbClr val="FF6699"/>
          </a:solidFill>
          <a:ln w="3175">
            <a:solidFill>
              <a:srgbClr val="D7D7D7"/>
            </a:solidFill>
            <a:miter lim="800000"/>
          </a:ln>
        </p:spPr>
        <p:txBody>
          <a:bodyPr lIns="0" rIns="0"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spcBef>
                <a:spcPts val="600"/>
              </a:spcBef>
              <a:spcAft>
                <a:spcPts val="600"/>
              </a:spcAft>
            </a:pPr>
            <a:endParaRPr lang="zh-CN" altLang="en-US" sz="2800">
              <a:solidFill>
                <a:srgbClr val="FFFFFF"/>
              </a:solidFill>
              <a:latin typeface="Impact" panose="020B0806030902050204" pitchFamily="34" charset="0"/>
              <a:ea typeface="微软雅黑" panose="020B0503020204020204" pitchFamily="34" charset="-122"/>
              <a:sym typeface="Impact" panose="020B0806030902050204" pitchFamily="34" charset="0"/>
            </a:endParaRPr>
          </a:p>
        </p:txBody>
      </p:sp>
      <p:sp>
        <p:nvSpPr>
          <p:cNvPr id="21518" name="AutoShape 29"/>
          <p:cNvSpPr>
            <a:spLocks noChangeArrowheads="1"/>
          </p:cNvSpPr>
          <p:nvPr/>
        </p:nvSpPr>
        <p:spPr bwMode="auto">
          <a:xfrm rot="16200000" flipH="1">
            <a:off x="2765425" y="1544638"/>
            <a:ext cx="271463" cy="490537"/>
          </a:xfrm>
          <a:prstGeom prst="rightArrow">
            <a:avLst>
              <a:gd name="adj1" fmla="val 50000"/>
              <a:gd name="adj2" fmla="val 62500"/>
            </a:avLst>
          </a:prstGeom>
          <a:solidFill>
            <a:srgbClr val="FF6699"/>
          </a:solidFill>
          <a:ln w="3175">
            <a:solidFill>
              <a:srgbClr val="D7D7D7"/>
            </a:solidFill>
            <a:miter lim="800000"/>
          </a:ln>
        </p:spPr>
        <p:txBody>
          <a:bodyPr vert="eaVert" lIns="0" rIns="0"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spcBef>
                <a:spcPts val="600"/>
              </a:spcBef>
              <a:spcAft>
                <a:spcPts val="600"/>
              </a:spcAft>
            </a:pPr>
            <a:endParaRPr lang="zh-CN" altLang="en-US" sz="2800">
              <a:solidFill>
                <a:srgbClr val="FFFFFF"/>
              </a:solidFill>
              <a:latin typeface="Impact" panose="020B0806030902050204" pitchFamily="34" charset="0"/>
              <a:ea typeface="微软雅黑" panose="020B0503020204020204" pitchFamily="34" charset="-122"/>
              <a:sym typeface="Impact" panose="020B0806030902050204" pitchFamily="34" charset="0"/>
            </a:endParaRPr>
          </a:p>
        </p:txBody>
      </p:sp>
      <p:sp>
        <p:nvSpPr>
          <p:cNvPr id="21519" name="Rectangle 30"/>
          <p:cNvSpPr>
            <a:spLocks noChangeArrowheads="1"/>
          </p:cNvSpPr>
          <p:nvPr/>
        </p:nvSpPr>
        <p:spPr bwMode="auto">
          <a:xfrm>
            <a:off x="2786063" y="1066800"/>
            <a:ext cx="228600" cy="538163"/>
          </a:xfrm>
          <a:prstGeom prst="rect">
            <a:avLst/>
          </a:prstGeom>
          <a:solidFill>
            <a:srgbClr val="FF6699"/>
          </a:solidFill>
          <a:ln w="3175">
            <a:solidFill>
              <a:srgbClr val="D7D7D7"/>
            </a:solidFill>
            <a:miter lim="800000"/>
          </a:ln>
        </p:spPr>
        <p:txBody>
          <a:bodyPr lIns="0" rIns="0"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spcBef>
                <a:spcPts val="600"/>
              </a:spcBef>
              <a:spcAft>
                <a:spcPts val="600"/>
              </a:spcAft>
            </a:pPr>
            <a:endParaRPr lang="zh-CN" altLang="en-US" sz="2800">
              <a:solidFill>
                <a:srgbClr val="FFFFFF"/>
              </a:solidFill>
              <a:latin typeface="Impact" panose="020B0806030902050204" pitchFamily="34" charset="0"/>
              <a:ea typeface="微软雅黑" panose="020B0503020204020204" pitchFamily="34" charset="-122"/>
              <a:sym typeface="Impact" panose="020B0806030902050204" pitchFamily="34" charset="0"/>
            </a:endParaRPr>
          </a:p>
        </p:txBody>
      </p:sp>
      <p:sp>
        <p:nvSpPr>
          <p:cNvPr id="21520" name="AutoShape 31"/>
          <p:cNvSpPr>
            <a:spLocks noChangeArrowheads="1"/>
          </p:cNvSpPr>
          <p:nvPr/>
        </p:nvSpPr>
        <p:spPr bwMode="auto">
          <a:xfrm rot="16200000" flipH="1">
            <a:off x="3307557" y="1545431"/>
            <a:ext cx="271462" cy="485775"/>
          </a:xfrm>
          <a:prstGeom prst="rightArrow">
            <a:avLst>
              <a:gd name="adj1" fmla="val 50000"/>
              <a:gd name="adj2" fmla="val 62500"/>
            </a:avLst>
          </a:prstGeom>
          <a:solidFill>
            <a:srgbClr val="FF6699"/>
          </a:solidFill>
          <a:ln w="3175">
            <a:solidFill>
              <a:srgbClr val="D7D7D7"/>
            </a:solidFill>
            <a:miter lim="800000"/>
          </a:ln>
        </p:spPr>
        <p:txBody>
          <a:bodyPr vert="eaVert" lIns="0" rIns="0"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spcBef>
                <a:spcPts val="600"/>
              </a:spcBef>
              <a:spcAft>
                <a:spcPts val="600"/>
              </a:spcAft>
            </a:pPr>
            <a:endParaRPr lang="zh-CN" altLang="en-US" sz="2800">
              <a:solidFill>
                <a:srgbClr val="FFFFFF"/>
              </a:solidFill>
              <a:latin typeface="Impact" panose="020B0806030902050204" pitchFamily="34" charset="0"/>
              <a:ea typeface="微软雅黑" panose="020B0503020204020204" pitchFamily="34" charset="-122"/>
              <a:sym typeface="Impact" panose="020B0806030902050204" pitchFamily="34" charset="0"/>
            </a:endParaRPr>
          </a:p>
        </p:txBody>
      </p:sp>
      <p:sp>
        <p:nvSpPr>
          <p:cNvPr id="21521" name="Rectangle 32"/>
          <p:cNvSpPr>
            <a:spLocks noChangeArrowheads="1"/>
          </p:cNvSpPr>
          <p:nvPr/>
        </p:nvSpPr>
        <p:spPr bwMode="auto">
          <a:xfrm>
            <a:off x="3328988" y="1066800"/>
            <a:ext cx="230187" cy="538163"/>
          </a:xfrm>
          <a:prstGeom prst="rect">
            <a:avLst/>
          </a:prstGeom>
          <a:solidFill>
            <a:srgbClr val="FF6699"/>
          </a:solidFill>
          <a:ln w="3175">
            <a:solidFill>
              <a:srgbClr val="D7D7D7"/>
            </a:solidFill>
            <a:miter lim="800000"/>
          </a:ln>
        </p:spPr>
        <p:txBody>
          <a:bodyPr lIns="0" rIns="0"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spcBef>
                <a:spcPts val="600"/>
              </a:spcBef>
              <a:spcAft>
                <a:spcPts val="600"/>
              </a:spcAft>
            </a:pPr>
            <a:endParaRPr lang="zh-CN" altLang="en-US" sz="2800">
              <a:solidFill>
                <a:srgbClr val="FFFFFF"/>
              </a:solidFill>
              <a:latin typeface="Impact" panose="020B0806030902050204" pitchFamily="34" charset="0"/>
              <a:ea typeface="微软雅黑" panose="020B0503020204020204" pitchFamily="34" charset="-122"/>
              <a:sym typeface="Impact" panose="020B0806030902050204" pitchFamily="34" charset="0"/>
            </a:endParaRPr>
          </a:p>
        </p:txBody>
      </p:sp>
      <p:sp>
        <p:nvSpPr>
          <p:cNvPr id="21522" name="AutoShape 33"/>
          <p:cNvSpPr>
            <a:spLocks noChangeArrowheads="1"/>
          </p:cNvSpPr>
          <p:nvPr/>
        </p:nvSpPr>
        <p:spPr bwMode="auto">
          <a:xfrm rot="16200000" flipH="1">
            <a:off x="2411413" y="2466975"/>
            <a:ext cx="274638" cy="490537"/>
          </a:xfrm>
          <a:prstGeom prst="rightArrow">
            <a:avLst>
              <a:gd name="adj1" fmla="val 50000"/>
              <a:gd name="adj2" fmla="val 62500"/>
            </a:avLst>
          </a:prstGeom>
          <a:solidFill>
            <a:srgbClr val="FF6699"/>
          </a:solidFill>
          <a:ln w="3175">
            <a:solidFill>
              <a:srgbClr val="D7D7D7"/>
            </a:solidFill>
            <a:miter lim="800000"/>
          </a:ln>
        </p:spPr>
        <p:txBody>
          <a:bodyPr vert="eaVert" lIns="0" rIns="0"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spcBef>
                <a:spcPts val="600"/>
              </a:spcBef>
              <a:spcAft>
                <a:spcPts val="600"/>
              </a:spcAft>
            </a:pPr>
            <a:endParaRPr lang="zh-CN" altLang="en-US" sz="2800">
              <a:solidFill>
                <a:srgbClr val="FFFFFF"/>
              </a:solidFill>
              <a:latin typeface="Impact" panose="020B0806030902050204" pitchFamily="34" charset="0"/>
              <a:ea typeface="微软雅黑" panose="020B0503020204020204" pitchFamily="34" charset="-122"/>
              <a:sym typeface="Impact" panose="020B0806030902050204" pitchFamily="34" charset="0"/>
            </a:endParaRPr>
          </a:p>
        </p:txBody>
      </p:sp>
      <p:sp>
        <p:nvSpPr>
          <p:cNvPr id="21523" name="Rectangle 34"/>
          <p:cNvSpPr>
            <a:spLocks noChangeArrowheads="1"/>
          </p:cNvSpPr>
          <p:nvPr/>
        </p:nvSpPr>
        <p:spPr bwMode="auto">
          <a:xfrm>
            <a:off x="2436813" y="1990725"/>
            <a:ext cx="225425" cy="536575"/>
          </a:xfrm>
          <a:prstGeom prst="rect">
            <a:avLst/>
          </a:prstGeom>
          <a:solidFill>
            <a:srgbClr val="FF6699"/>
          </a:solidFill>
          <a:ln w="3175">
            <a:solidFill>
              <a:srgbClr val="D7D7D7"/>
            </a:solidFill>
            <a:miter lim="800000"/>
          </a:ln>
        </p:spPr>
        <p:txBody>
          <a:bodyPr lIns="0" rIns="0"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spcBef>
                <a:spcPts val="600"/>
              </a:spcBef>
              <a:spcAft>
                <a:spcPts val="600"/>
              </a:spcAft>
            </a:pPr>
            <a:endParaRPr lang="zh-CN" altLang="en-US" sz="2800">
              <a:solidFill>
                <a:srgbClr val="FFFFFF"/>
              </a:solidFill>
              <a:latin typeface="Impact" panose="020B0806030902050204" pitchFamily="34" charset="0"/>
              <a:ea typeface="微软雅黑" panose="020B0503020204020204" pitchFamily="34" charset="-122"/>
              <a:sym typeface="Impact" panose="020B0806030902050204" pitchFamily="34" charset="0"/>
            </a:endParaRPr>
          </a:p>
        </p:txBody>
      </p:sp>
      <p:sp>
        <p:nvSpPr>
          <p:cNvPr id="21524" name="AutoShape 35"/>
          <p:cNvSpPr>
            <a:spLocks noChangeArrowheads="1"/>
          </p:cNvSpPr>
          <p:nvPr/>
        </p:nvSpPr>
        <p:spPr bwMode="auto">
          <a:xfrm rot="16200000" flipH="1">
            <a:off x="2959100" y="2466976"/>
            <a:ext cx="276225" cy="488950"/>
          </a:xfrm>
          <a:prstGeom prst="rightArrow">
            <a:avLst>
              <a:gd name="adj1" fmla="val 50000"/>
              <a:gd name="adj2" fmla="val 62500"/>
            </a:avLst>
          </a:prstGeom>
          <a:solidFill>
            <a:srgbClr val="FF6699"/>
          </a:solidFill>
          <a:ln w="3175">
            <a:solidFill>
              <a:srgbClr val="D7D7D7"/>
            </a:solidFill>
            <a:miter lim="800000"/>
          </a:ln>
        </p:spPr>
        <p:txBody>
          <a:bodyPr vert="eaVert" lIns="0" rIns="0"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spcBef>
                <a:spcPts val="600"/>
              </a:spcBef>
              <a:spcAft>
                <a:spcPts val="600"/>
              </a:spcAft>
            </a:pPr>
            <a:endParaRPr lang="zh-CN" altLang="en-US" sz="2800">
              <a:solidFill>
                <a:srgbClr val="FFFFFF"/>
              </a:solidFill>
              <a:latin typeface="Impact" panose="020B0806030902050204" pitchFamily="34" charset="0"/>
              <a:ea typeface="微软雅黑" panose="020B0503020204020204" pitchFamily="34" charset="-122"/>
              <a:sym typeface="Impact" panose="020B0806030902050204" pitchFamily="34" charset="0"/>
            </a:endParaRPr>
          </a:p>
        </p:txBody>
      </p:sp>
      <p:sp>
        <p:nvSpPr>
          <p:cNvPr id="21525" name="Rectangle 36"/>
          <p:cNvSpPr>
            <a:spLocks noChangeArrowheads="1"/>
          </p:cNvSpPr>
          <p:nvPr/>
        </p:nvSpPr>
        <p:spPr bwMode="auto">
          <a:xfrm>
            <a:off x="2982913" y="1990725"/>
            <a:ext cx="228600" cy="536575"/>
          </a:xfrm>
          <a:prstGeom prst="rect">
            <a:avLst/>
          </a:prstGeom>
          <a:solidFill>
            <a:srgbClr val="FF6699"/>
          </a:solidFill>
          <a:ln w="3175">
            <a:solidFill>
              <a:srgbClr val="D7D7D7"/>
            </a:solidFill>
            <a:miter lim="800000"/>
          </a:ln>
        </p:spPr>
        <p:txBody>
          <a:bodyPr lIns="0" rIns="0"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spcBef>
                <a:spcPts val="600"/>
              </a:spcBef>
              <a:spcAft>
                <a:spcPts val="600"/>
              </a:spcAft>
            </a:pPr>
            <a:endParaRPr lang="zh-CN" altLang="en-US" sz="2800">
              <a:solidFill>
                <a:srgbClr val="FFFFFF"/>
              </a:solidFill>
              <a:latin typeface="Impact" panose="020B0806030902050204" pitchFamily="34" charset="0"/>
              <a:ea typeface="微软雅黑" panose="020B0503020204020204" pitchFamily="34" charset="-122"/>
              <a:sym typeface="Impact" panose="020B0806030902050204" pitchFamily="34" charset="0"/>
            </a:endParaRPr>
          </a:p>
        </p:txBody>
      </p:sp>
      <p:sp>
        <p:nvSpPr>
          <p:cNvPr id="21526" name="AutoShape 37"/>
          <p:cNvSpPr>
            <a:spLocks noChangeArrowheads="1"/>
          </p:cNvSpPr>
          <p:nvPr/>
        </p:nvSpPr>
        <p:spPr bwMode="auto">
          <a:xfrm rot="16200000" flipH="1">
            <a:off x="2683669" y="3364706"/>
            <a:ext cx="274638" cy="485775"/>
          </a:xfrm>
          <a:prstGeom prst="rightArrow">
            <a:avLst>
              <a:gd name="adj1" fmla="val 50000"/>
              <a:gd name="adj2" fmla="val 62500"/>
            </a:avLst>
          </a:prstGeom>
          <a:solidFill>
            <a:srgbClr val="FF6699"/>
          </a:solidFill>
          <a:ln w="3175">
            <a:solidFill>
              <a:srgbClr val="D7D7D7"/>
            </a:solidFill>
            <a:miter lim="800000"/>
          </a:ln>
        </p:spPr>
        <p:txBody>
          <a:bodyPr vert="eaVert" lIns="0" rIns="0"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spcBef>
                <a:spcPts val="600"/>
              </a:spcBef>
              <a:spcAft>
                <a:spcPts val="600"/>
              </a:spcAft>
            </a:pPr>
            <a:endParaRPr lang="zh-CN" altLang="en-US" sz="2800">
              <a:solidFill>
                <a:srgbClr val="FFFFFF"/>
              </a:solidFill>
              <a:latin typeface="Impact" panose="020B0806030902050204" pitchFamily="34" charset="0"/>
              <a:ea typeface="微软雅黑" panose="020B0503020204020204" pitchFamily="34" charset="-122"/>
              <a:sym typeface="Impact" panose="020B0806030902050204" pitchFamily="34" charset="0"/>
            </a:endParaRPr>
          </a:p>
        </p:txBody>
      </p:sp>
      <p:sp>
        <p:nvSpPr>
          <p:cNvPr id="21527" name="Rectangle 38"/>
          <p:cNvSpPr>
            <a:spLocks noChangeArrowheads="1"/>
          </p:cNvSpPr>
          <p:nvPr/>
        </p:nvSpPr>
        <p:spPr bwMode="auto">
          <a:xfrm>
            <a:off x="2709863" y="2886075"/>
            <a:ext cx="228600" cy="538163"/>
          </a:xfrm>
          <a:prstGeom prst="rect">
            <a:avLst/>
          </a:prstGeom>
          <a:solidFill>
            <a:srgbClr val="FF6699"/>
          </a:solidFill>
          <a:ln w="3175">
            <a:solidFill>
              <a:srgbClr val="D7D7D7"/>
            </a:solidFill>
            <a:miter lim="800000"/>
          </a:ln>
        </p:spPr>
        <p:txBody>
          <a:bodyPr lIns="0" rIns="0"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spcBef>
                <a:spcPts val="600"/>
              </a:spcBef>
              <a:spcAft>
                <a:spcPts val="600"/>
              </a:spcAft>
            </a:pPr>
            <a:endParaRPr lang="zh-CN" altLang="en-US" sz="2800">
              <a:solidFill>
                <a:srgbClr val="FFFFFF"/>
              </a:solidFill>
              <a:latin typeface="Impact" panose="020B0806030902050204" pitchFamily="34" charset="0"/>
              <a:ea typeface="微软雅黑" panose="020B0503020204020204" pitchFamily="34" charset="-122"/>
              <a:sym typeface="Impact" panose="020B0806030902050204" pitchFamily="34" charset="0"/>
            </a:endParaRPr>
          </a:p>
        </p:txBody>
      </p:sp>
      <p:sp>
        <p:nvSpPr>
          <p:cNvPr id="21528" name="Rectangle 39"/>
          <p:cNvSpPr>
            <a:spLocks noChangeArrowheads="1"/>
          </p:cNvSpPr>
          <p:nvPr/>
        </p:nvSpPr>
        <p:spPr bwMode="auto">
          <a:xfrm>
            <a:off x="5105400" y="1658938"/>
            <a:ext cx="3024188" cy="336550"/>
          </a:xfrm>
          <a:prstGeom prst="rect">
            <a:avLst/>
          </a:prstGeom>
          <a:solidFill>
            <a:srgbClr val="FF66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r>
              <a:rPr lang="zh-CN" altLang="en-US" sz="1600" b="1">
                <a:solidFill>
                  <a:srgbClr val="F8F8F8"/>
                </a:solidFill>
                <a:latin typeface="宋体" panose="02010600030101010101" pitchFamily="2" charset="-122"/>
                <a:sym typeface="宋体" panose="02010600030101010101" pitchFamily="2" charset="-122"/>
              </a:rPr>
              <a:t>单击此处添加标题文字</a:t>
            </a:r>
            <a:endParaRPr lang="zh-CN" altLang="en-US">
              <a:solidFill>
                <a:srgbClr val="F8F8F8"/>
              </a:solidFill>
              <a:latin typeface="微软雅黑" panose="020B0503020204020204" pitchFamily="34" charset="-122"/>
              <a:ea typeface="微软雅黑" panose="020B0503020204020204" pitchFamily="34" charset="-122"/>
            </a:endParaRPr>
          </a:p>
        </p:txBody>
      </p:sp>
      <p:sp>
        <p:nvSpPr>
          <p:cNvPr id="21529" name="Rectangle 40"/>
          <p:cNvSpPr>
            <a:spLocks noChangeArrowheads="1"/>
          </p:cNvSpPr>
          <p:nvPr/>
        </p:nvSpPr>
        <p:spPr bwMode="auto">
          <a:xfrm>
            <a:off x="5105400" y="1930400"/>
            <a:ext cx="3024188"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lnSpc>
                <a:spcPct val="120000"/>
              </a:lnSpc>
              <a:spcBef>
                <a:spcPct val="50000"/>
              </a:spcBef>
            </a:pPr>
            <a:r>
              <a:rPr lang="zh-CN" altLang="en-US" sz="1000">
                <a:latin typeface="宋体" panose="02010600030101010101" pitchFamily="2" charset="-122"/>
                <a:sym typeface="宋体" panose="02010600030101010101" pitchFamily="2" charset="-122"/>
              </a:rPr>
              <a:t>单击此处添加文字内容   单击此处添加文字内容</a:t>
            </a:r>
            <a:endParaRPr lang="zh-CN" altLang="en-US" sz="1000">
              <a:latin typeface="宋体" panose="02010600030101010101" pitchFamily="2" charset="-122"/>
              <a:sym typeface="宋体" panose="02010600030101010101" pitchFamily="2" charset="-122"/>
            </a:endParaRPr>
          </a:p>
          <a:p>
            <a:pPr eaLnBrk="1" fontAlgn="base" hangingPunct="1">
              <a:lnSpc>
                <a:spcPct val="120000"/>
              </a:lnSpc>
              <a:spcBef>
                <a:spcPct val="50000"/>
              </a:spcBef>
            </a:pPr>
            <a:r>
              <a:rPr lang="zh-CN" altLang="en-US" sz="1000">
                <a:latin typeface="宋体" panose="02010600030101010101" pitchFamily="2" charset="-122"/>
                <a:sym typeface="宋体" panose="02010600030101010101" pitchFamily="2" charset="-122"/>
              </a:rPr>
              <a:t>单击此处添加文字内容   单击此处添加文字内容</a:t>
            </a:r>
            <a:endParaRPr lang="zh-CN" altLang="en-US" sz="1000">
              <a:latin typeface="宋体" panose="02010600030101010101" pitchFamily="2" charset="-122"/>
              <a:sym typeface="宋体" panose="02010600030101010101" pitchFamily="2" charset="-122"/>
            </a:endParaRPr>
          </a:p>
          <a:p>
            <a:pPr eaLnBrk="1" fontAlgn="base" hangingPunct="1">
              <a:lnSpc>
                <a:spcPct val="120000"/>
              </a:lnSpc>
              <a:spcBef>
                <a:spcPct val="50000"/>
              </a:spcBef>
            </a:pPr>
            <a:r>
              <a:rPr lang="zh-CN" altLang="en-US" sz="1000">
                <a:latin typeface="宋体" panose="02010600030101010101" pitchFamily="2" charset="-122"/>
                <a:sym typeface="宋体" panose="02010600030101010101" pitchFamily="2" charset="-122"/>
              </a:rPr>
              <a:t>单击此处添加文字内容   </a:t>
            </a:r>
            <a:endParaRPr lang="zh-CN" altLang="en-US">
              <a:latin typeface="微软雅黑" panose="020B0503020204020204" pitchFamily="34" charset="-122"/>
              <a:ea typeface="微软雅黑" panose="020B0503020204020204" pitchFamily="34" charset="-122"/>
            </a:endParaRPr>
          </a:p>
        </p:txBody>
      </p:sp>
      <p:sp>
        <p:nvSpPr>
          <p:cNvPr id="21530" name="Rectangle 41"/>
          <p:cNvSpPr>
            <a:spLocks noChangeArrowheads="1"/>
          </p:cNvSpPr>
          <p:nvPr/>
        </p:nvSpPr>
        <p:spPr bwMode="auto">
          <a:xfrm>
            <a:off x="5105400" y="2836863"/>
            <a:ext cx="3024188" cy="336550"/>
          </a:xfrm>
          <a:prstGeom prst="rect">
            <a:avLst/>
          </a:prstGeom>
          <a:solidFill>
            <a:srgbClr val="FF66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r>
              <a:rPr lang="zh-CN" altLang="en-US" sz="1600" b="1">
                <a:solidFill>
                  <a:srgbClr val="F8F8F8"/>
                </a:solidFill>
                <a:latin typeface="宋体" panose="02010600030101010101" pitchFamily="2" charset="-122"/>
                <a:sym typeface="宋体" panose="02010600030101010101" pitchFamily="2" charset="-122"/>
              </a:rPr>
              <a:t>单击此处添加标题文字</a:t>
            </a:r>
            <a:endParaRPr lang="zh-CN" altLang="en-US">
              <a:solidFill>
                <a:srgbClr val="F8F8F8"/>
              </a:solidFill>
              <a:latin typeface="微软雅黑" panose="020B0503020204020204" pitchFamily="34" charset="-122"/>
              <a:ea typeface="微软雅黑" panose="020B0503020204020204" pitchFamily="34" charset="-122"/>
            </a:endParaRPr>
          </a:p>
        </p:txBody>
      </p:sp>
      <p:sp>
        <p:nvSpPr>
          <p:cNvPr id="21531" name="Rectangle 42"/>
          <p:cNvSpPr>
            <a:spLocks noChangeArrowheads="1"/>
          </p:cNvSpPr>
          <p:nvPr/>
        </p:nvSpPr>
        <p:spPr bwMode="auto">
          <a:xfrm>
            <a:off x="5105400" y="3106738"/>
            <a:ext cx="3024188"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lnSpc>
                <a:spcPct val="120000"/>
              </a:lnSpc>
              <a:spcBef>
                <a:spcPct val="50000"/>
              </a:spcBef>
            </a:pPr>
            <a:r>
              <a:rPr lang="zh-CN" altLang="en-US" sz="1000">
                <a:latin typeface="宋体" panose="02010600030101010101" pitchFamily="2" charset="-122"/>
                <a:sym typeface="宋体" panose="02010600030101010101" pitchFamily="2" charset="-122"/>
              </a:rPr>
              <a:t>单击此处添加文字内容   单击此处添加文字内容</a:t>
            </a:r>
            <a:endParaRPr lang="zh-CN" altLang="en-US" sz="1000">
              <a:latin typeface="宋体" panose="02010600030101010101" pitchFamily="2" charset="-122"/>
              <a:sym typeface="宋体" panose="02010600030101010101" pitchFamily="2" charset="-122"/>
            </a:endParaRPr>
          </a:p>
          <a:p>
            <a:pPr eaLnBrk="1" fontAlgn="base" hangingPunct="1">
              <a:lnSpc>
                <a:spcPct val="120000"/>
              </a:lnSpc>
              <a:spcBef>
                <a:spcPct val="50000"/>
              </a:spcBef>
            </a:pPr>
            <a:r>
              <a:rPr lang="zh-CN" altLang="en-US" sz="1000">
                <a:latin typeface="宋体" panose="02010600030101010101" pitchFamily="2" charset="-122"/>
                <a:sym typeface="宋体" panose="02010600030101010101" pitchFamily="2" charset="-122"/>
              </a:rPr>
              <a:t>单击此处添加文字内容   单击此处添加文字内容</a:t>
            </a:r>
            <a:endParaRPr lang="zh-CN" altLang="en-US" sz="1000">
              <a:latin typeface="宋体" panose="02010600030101010101" pitchFamily="2" charset="-122"/>
              <a:sym typeface="宋体" panose="02010600030101010101" pitchFamily="2" charset="-122"/>
            </a:endParaRPr>
          </a:p>
          <a:p>
            <a:pPr eaLnBrk="1" fontAlgn="base" hangingPunct="1">
              <a:lnSpc>
                <a:spcPct val="120000"/>
              </a:lnSpc>
              <a:spcBef>
                <a:spcPct val="50000"/>
              </a:spcBef>
            </a:pPr>
            <a:r>
              <a:rPr lang="zh-CN" altLang="en-US" sz="1000">
                <a:latin typeface="宋体" panose="02010600030101010101" pitchFamily="2" charset="-122"/>
                <a:sym typeface="宋体" panose="02010600030101010101" pitchFamily="2" charset="-122"/>
              </a:rPr>
              <a:t>单击此处添加文字内容   </a:t>
            </a:r>
            <a:endParaRPr lang="zh-CN" altLang="en-US">
              <a:latin typeface="微软雅黑" panose="020B0503020204020204" pitchFamily="34" charset="-122"/>
              <a:ea typeface="微软雅黑" panose="020B0503020204020204" pitchFamily="34" charset="-122"/>
            </a:endParaRPr>
          </a:p>
        </p:txBody>
      </p:sp>
      <p:sp>
        <p:nvSpPr>
          <p:cNvPr id="21532" name="AutoShape 21"/>
          <p:cNvSpPr>
            <a:spLocks noChangeArrowheads="1"/>
          </p:cNvSpPr>
          <p:nvPr/>
        </p:nvSpPr>
        <p:spPr bwMode="auto">
          <a:xfrm rot="16200000" flipH="1">
            <a:off x="1574007" y="1081881"/>
            <a:ext cx="433388" cy="473075"/>
          </a:xfrm>
          <a:prstGeom prst="rightArrow">
            <a:avLst>
              <a:gd name="adj1" fmla="val 50000"/>
              <a:gd name="adj2" fmla="val 29009"/>
            </a:avLst>
          </a:prstGeom>
          <a:solidFill>
            <a:srgbClr val="FF6699"/>
          </a:solidFill>
          <a:ln w="3175">
            <a:solidFill>
              <a:srgbClr val="D7D7D7"/>
            </a:solidFill>
            <a:miter lim="800000"/>
          </a:ln>
        </p:spPr>
        <p:txBody>
          <a:bodyPr vert="eaVert" lIns="0" rIns="0"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spcBef>
                <a:spcPts val="600"/>
              </a:spcBef>
              <a:spcAft>
                <a:spcPts val="600"/>
              </a:spcAft>
            </a:pPr>
            <a:endParaRPr lang="zh-CN" altLang="en-US" sz="2800">
              <a:solidFill>
                <a:srgbClr val="FFFFFF"/>
              </a:solidFill>
              <a:latin typeface="Impact" panose="020B0806030902050204" pitchFamily="34" charset="0"/>
              <a:ea typeface="微软雅黑" panose="020B0503020204020204" pitchFamily="34" charset="-122"/>
              <a:sym typeface="Impact" panose="020B0806030902050204" pitchFamily="34" charset="0"/>
            </a:endParaRPr>
          </a:p>
        </p:txBody>
      </p:sp>
    </p:spTree>
  </p:cSld>
  <p:clrMapOvr>
    <a:masterClrMapping/>
  </p:clrMapOvr>
  <p:transition spd="slow" advClick="0" advTm="5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1506"/>
                                        </p:tgtEl>
                                        <p:attrNameLst>
                                          <p:attrName>style.visibility</p:attrName>
                                        </p:attrNameLst>
                                      </p:cBhvr>
                                      <p:to>
                                        <p:strVal val="visible"/>
                                      </p:to>
                                    </p:set>
                                    <p:anim by="(-#ppt_w*2)" calcmode="lin" valueType="num">
                                      <p:cBhvr rctx="PPT">
                                        <p:cTn id="7" dur="250" autoRev="1" fill="hold">
                                          <p:stCondLst>
                                            <p:cond delay="0"/>
                                          </p:stCondLst>
                                        </p:cTn>
                                        <p:tgtEl>
                                          <p:spTgt spid="21506"/>
                                        </p:tgtEl>
                                        <p:attrNameLst>
                                          <p:attrName>ppt_w</p:attrName>
                                        </p:attrNameLst>
                                      </p:cBhvr>
                                    </p:anim>
                                    <p:anim by="(#ppt_w*0.50)" calcmode="lin" valueType="num">
                                      <p:cBhvr>
                                        <p:cTn id="8" dur="250" decel="50000" autoRev="1" fill="hold">
                                          <p:stCondLst>
                                            <p:cond delay="0"/>
                                          </p:stCondLst>
                                        </p:cTn>
                                        <p:tgtEl>
                                          <p:spTgt spid="21506"/>
                                        </p:tgtEl>
                                        <p:attrNameLst>
                                          <p:attrName>ppt_x</p:attrName>
                                        </p:attrNameLst>
                                      </p:cBhvr>
                                    </p:anim>
                                    <p:anim to="(#ppt_y)" calcmode="lin" valueType="num">
                                      <p:cBhvr>
                                        <p:cTn id="9" dur="500" fill="hold">
                                          <p:stCondLst>
                                            <p:cond delay="0"/>
                                          </p:stCondLst>
                                        </p:cTn>
                                        <p:tgtEl>
                                          <p:spTgt spid="21506"/>
                                        </p:tgtEl>
                                        <p:attrNameLst>
                                          <p:attrName>ppt_y</p:attrName>
                                        </p:attrNameLst>
                                      </p:cBhvr>
                                    </p:anim>
                                    <p:animRot by="21600000">
                                      <p:cBhvr>
                                        <p:cTn id="10" dur="500" fill="hold">
                                          <p:stCondLst>
                                            <p:cond delay="0"/>
                                          </p:stCondLst>
                                        </p:cTn>
                                        <p:tgtEl>
                                          <p:spTgt spid="21506"/>
                                        </p:tgtEl>
                                        <p:attrNameLst>
                                          <p:attrName>r</p:attrName>
                                        </p:attrNameLst>
                                      </p:cBhvr>
                                    </p:animRot>
                                  </p:childTnLst>
                                </p:cTn>
                              </p:par>
                            </p:childTnLst>
                          </p:cTn>
                        </p:par>
                        <p:par>
                          <p:cTn id="11" fill="hold">
                            <p:stCondLst>
                              <p:cond delay="0"/>
                            </p:stCondLst>
                            <p:childTnLst>
                              <p:par>
                                <p:cTn id="12" presetID="42" presetClass="entr" presetSubtype="0" fill="hold" nodeType="afterEffect">
                                  <p:stCondLst>
                                    <p:cond delay="0"/>
                                  </p:stCondLst>
                                  <p:childTnLst>
                                    <p:set>
                                      <p:cBhvr>
                                        <p:cTn id="13" dur="1" fill="hold">
                                          <p:stCondLst>
                                            <p:cond delay="0"/>
                                          </p:stCondLst>
                                        </p:cTn>
                                        <p:tgtEl>
                                          <p:spTgt spid="21507"/>
                                        </p:tgtEl>
                                        <p:attrNameLst>
                                          <p:attrName>style.visibility</p:attrName>
                                        </p:attrNameLst>
                                      </p:cBhvr>
                                      <p:to>
                                        <p:strVal val="visible"/>
                                      </p:to>
                                    </p:set>
                                    <p:animEffect filter="fade">
                                      <p:cBhvr>
                                        <p:cTn id="14" dur="1000"/>
                                        <p:tgtEl>
                                          <p:spTgt spid="21507"/>
                                        </p:tgtEl>
                                      </p:cBhvr>
                                    </p:animEffect>
                                    <p:anim calcmode="lin" valueType="num">
                                      <p:cBhvr>
                                        <p:cTn id="15" dur="1000" fill="hold"/>
                                        <p:tgtEl>
                                          <p:spTgt spid="21507"/>
                                        </p:tgtEl>
                                        <p:attrNameLst>
                                          <p:attrName>ppt_x</p:attrName>
                                        </p:attrNameLst>
                                      </p:cBhvr>
                                      <p:tavLst>
                                        <p:tav tm="0">
                                          <p:val>
                                            <p:strVal val="#ppt_x"/>
                                          </p:val>
                                        </p:tav>
                                        <p:tav tm="100000">
                                          <p:val>
                                            <p:strVal val="#ppt_x"/>
                                          </p:val>
                                        </p:tav>
                                      </p:tavLst>
                                    </p:anim>
                                    <p:anim calcmode="lin" valueType="num">
                                      <p:cBhvr>
                                        <p:cTn id="16" dur="1000" fill="hold"/>
                                        <p:tgtEl>
                                          <p:spTgt spid="21507"/>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7" presetClass="entr" presetSubtype="0" fill="hold" grpId="0" nodeType="afterEffect">
                                  <p:stCondLst>
                                    <p:cond delay="0"/>
                                  </p:stCondLst>
                                  <p:childTnLst>
                                    <p:set>
                                      <p:cBhvr>
                                        <p:cTn id="19" dur="1" fill="hold">
                                          <p:stCondLst>
                                            <p:cond delay="0"/>
                                          </p:stCondLst>
                                        </p:cTn>
                                        <p:tgtEl>
                                          <p:spTgt spid="21532"/>
                                        </p:tgtEl>
                                        <p:attrNameLst>
                                          <p:attrName>style.visibility</p:attrName>
                                        </p:attrNameLst>
                                      </p:cBhvr>
                                      <p:to>
                                        <p:strVal val="visible"/>
                                      </p:to>
                                    </p:set>
                                    <p:animEffect filter="fade">
                                      <p:cBhvr>
                                        <p:cTn id="20" dur="1000"/>
                                        <p:tgtEl>
                                          <p:spTgt spid="21532"/>
                                        </p:tgtEl>
                                      </p:cBhvr>
                                    </p:animEffect>
                                    <p:anim calcmode="lin" valueType="num">
                                      <p:cBhvr>
                                        <p:cTn id="21" dur="1000" fill="hold"/>
                                        <p:tgtEl>
                                          <p:spTgt spid="21532"/>
                                        </p:tgtEl>
                                        <p:attrNameLst>
                                          <p:attrName>ppt_x</p:attrName>
                                        </p:attrNameLst>
                                      </p:cBhvr>
                                      <p:tavLst>
                                        <p:tav tm="0">
                                          <p:val>
                                            <p:strVal val="#ppt_x"/>
                                          </p:val>
                                        </p:tav>
                                        <p:tav tm="100000">
                                          <p:val>
                                            <p:strVal val="#ppt_x"/>
                                          </p:val>
                                        </p:tav>
                                      </p:tavLst>
                                    </p:anim>
                                    <p:anim calcmode="lin" valueType="num">
                                      <p:cBhvr>
                                        <p:cTn id="22" dur="1000" fill="hold"/>
                                        <p:tgtEl>
                                          <p:spTgt spid="21532"/>
                                        </p:tgtEl>
                                        <p:attrNameLst>
                                          <p:attrName>ppt_y</p:attrName>
                                        </p:attrNameLst>
                                      </p:cBhvr>
                                      <p:tavLst>
                                        <p:tav tm="0">
                                          <p:val>
                                            <p:strVal val="#ppt_y-.1"/>
                                          </p:val>
                                        </p:tav>
                                        <p:tav tm="100000">
                                          <p:val>
                                            <p:strVal val="#ppt_y"/>
                                          </p:val>
                                        </p:tav>
                                      </p:tavLst>
                                    </p:anim>
                                  </p:childTnLst>
                                </p:cTn>
                              </p:par>
                              <p:par>
                                <p:cTn id="23" presetID="47" presetClass="entr" presetSubtype="0" fill="hold" grpId="0" nodeType="withEffect">
                                  <p:stCondLst>
                                    <p:cond delay="0"/>
                                  </p:stCondLst>
                                  <p:childTnLst>
                                    <p:set>
                                      <p:cBhvr>
                                        <p:cTn id="24" dur="1" fill="hold">
                                          <p:stCondLst>
                                            <p:cond delay="0"/>
                                          </p:stCondLst>
                                        </p:cTn>
                                        <p:tgtEl>
                                          <p:spTgt spid="21513"/>
                                        </p:tgtEl>
                                        <p:attrNameLst>
                                          <p:attrName>style.visibility</p:attrName>
                                        </p:attrNameLst>
                                      </p:cBhvr>
                                      <p:to>
                                        <p:strVal val="visible"/>
                                      </p:to>
                                    </p:set>
                                    <p:animEffect filter="fade">
                                      <p:cBhvr>
                                        <p:cTn id="25" dur="1000"/>
                                        <p:tgtEl>
                                          <p:spTgt spid="21513"/>
                                        </p:tgtEl>
                                      </p:cBhvr>
                                    </p:animEffect>
                                    <p:anim calcmode="lin" valueType="num">
                                      <p:cBhvr>
                                        <p:cTn id="26" dur="1000" fill="hold"/>
                                        <p:tgtEl>
                                          <p:spTgt spid="21513"/>
                                        </p:tgtEl>
                                        <p:attrNameLst>
                                          <p:attrName>ppt_x</p:attrName>
                                        </p:attrNameLst>
                                      </p:cBhvr>
                                      <p:tavLst>
                                        <p:tav tm="0">
                                          <p:val>
                                            <p:strVal val="#ppt_x"/>
                                          </p:val>
                                        </p:tav>
                                        <p:tav tm="100000">
                                          <p:val>
                                            <p:strVal val="#ppt_x"/>
                                          </p:val>
                                        </p:tav>
                                      </p:tavLst>
                                    </p:anim>
                                    <p:anim calcmode="lin" valueType="num">
                                      <p:cBhvr>
                                        <p:cTn id="27" dur="1000" fill="hold"/>
                                        <p:tgtEl>
                                          <p:spTgt spid="21513"/>
                                        </p:tgtEl>
                                        <p:attrNameLst>
                                          <p:attrName>ppt_y</p:attrName>
                                        </p:attrNameLst>
                                      </p:cBhvr>
                                      <p:tavLst>
                                        <p:tav tm="0">
                                          <p:val>
                                            <p:strVal val="#ppt_y-.1"/>
                                          </p:val>
                                        </p:tav>
                                        <p:tav tm="100000">
                                          <p:val>
                                            <p:strVal val="#ppt_y"/>
                                          </p:val>
                                        </p:tav>
                                      </p:tavLst>
                                    </p:anim>
                                  </p:childTnLst>
                                </p:cTn>
                              </p:par>
                              <p:par>
                                <p:cTn id="28" presetID="47" presetClass="entr" presetSubtype="0" fill="hold" grpId="0" nodeType="withEffect">
                                  <p:stCondLst>
                                    <p:cond delay="0"/>
                                  </p:stCondLst>
                                  <p:childTnLst>
                                    <p:set>
                                      <p:cBhvr>
                                        <p:cTn id="29" dur="1" fill="hold">
                                          <p:stCondLst>
                                            <p:cond delay="0"/>
                                          </p:stCondLst>
                                        </p:cTn>
                                        <p:tgtEl>
                                          <p:spTgt spid="21517"/>
                                        </p:tgtEl>
                                        <p:attrNameLst>
                                          <p:attrName>style.visibility</p:attrName>
                                        </p:attrNameLst>
                                      </p:cBhvr>
                                      <p:to>
                                        <p:strVal val="visible"/>
                                      </p:to>
                                    </p:set>
                                    <p:animEffect filter="fade">
                                      <p:cBhvr>
                                        <p:cTn id="30" dur="1000"/>
                                        <p:tgtEl>
                                          <p:spTgt spid="21517"/>
                                        </p:tgtEl>
                                      </p:cBhvr>
                                    </p:animEffect>
                                    <p:anim calcmode="lin" valueType="num">
                                      <p:cBhvr>
                                        <p:cTn id="31" dur="1000" fill="hold"/>
                                        <p:tgtEl>
                                          <p:spTgt spid="21517"/>
                                        </p:tgtEl>
                                        <p:attrNameLst>
                                          <p:attrName>ppt_x</p:attrName>
                                        </p:attrNameLst>
                                      </p:cBhvr>
                                      <p:tavLst>
                                        <p:tav tm="0">
                                          <p:val>
                                            <p:strVal val="#ppt_x"/>
                                          </p:val>
                                        </p:tav>
                                        <p:tav tm="100000">
                                          <p:val>
                                            <p:strVal val="#ppt_x"/>
                                          </p:val>
                                        </p:tav>
                                      </p:tavLst>
                                    </p:anim>
                                    <p:anim calcmode="lin" valueType="num">
                                      <p:cBhvr>
                                        <p:cTn id="32" dur="1000" fill="hold"/>
                                        <p:tgtEl>
                                          <p:spTgt spid="21517"/>
                                        </p:tgtEl>
                                        <p:attrNameLst>
                                          <p:attrName>ppt_y</p:attrName>
                                        </p:attrNameLst>
                                      </p:cBhvr>
                                      <p:tavLst>
                                        <p:tav tm="0">
                                          <p:val>
                                            <p:strVal val="#ppt_y-.1"/>
                                          </p:val>
                                        </p:tav>
                                        <p:tav tm="100000">
                                          <p:val>
                                            <p:strVal val="#ppt_y"/>
                                          </p:val>
                                        </p:tav>
                                      </p:tavLst>
                                    </p:anim>
                                  </p:childTnLst>
                                </p:cTn>
                              </p:par>
                              <p:par>
                                <p:cTn id="33" presetID="47" presetClass="entr" presetSubtype="0" fill="hold" grpId="0" nodeType="withEffect">
                                  <p:stCondLst>
                                    <p:cond delay="0"/>
                                  </p:stCondLst>
                                  <p:childTnLst>
                                    <p:set>
                                      <p:cBhvr>
                                        <p:cTn id="34" dur="1" fill="hold">
                                          <p:stCondLst>
                                            <p:cond delay="0"/>
                                          </p:stCondLst>
                                        </p:cTn>
                                        <p:tgtEl>
                                          <p:spTgt spid="21518"/>
                                        </p:tgtEl>
                                        <p:attrNameLst>
                                          <p:attrName>style.visibility</p:attrName>
                                        </p:attrNameLst>
                                      </p:cBhvr>
                                      <p:to>
                                        <p:strVal val="visible"/>
                                      </p:to>
                                    </p:set>
                                    <p:animEffect filter="fade">
                                      <p:cBhvr>
                                        <p:cTn id="35" dur="1000"/>
                                        <p:tgtEl>
                                          <p:spTgt spid="21518"/>
                                        </p:tgtEl>
                                      </p:cBhvr>
                                    </p:animEffect>
                                    <p:anim calcmode="lin" valueType="num">
                                      <p:cBhvr>
                                        <p:cTn id="36" dur="1000" fill="hold"/>
                                        <p:tgtEl>
                                          <p:spTgt spid="21518"/>
                                        </p:tgtEl>
                                        <p:attrNameLst>
                                          <p:attrName>ppt_x</p:attrName>
                                        </p:attrNameLst>
                                      </p:cBhvr>
                                      <p:tavLst>
                                        <p:tav tm="0">
                                          <p:val>
                                            <p:strVal val="#ppt_x"/>
                                          </p:val>
                                        </p:tav>
                                        <p:tav tm="100000">
                                          <p:val>
                                            <p:strVal val="#ppt_x"/>
                                          </p:val>
                                        </p:tav>
                                      </p:tavLst>
                                    </p:anim>
                                    <p:anim calcmode="lin" valueType="num">
                                      <p:cBhvr>
                                        <p:cTn id="37" dur="1000" fill="hold"/>
                                        <p:tgtEl>
                                          <p:spTgt spid="21518"/>
                                        </p:tgtEl>
                                        <p:attrNameLst>
                                          <p:attrName>ppt_y</p:attrName>
                                        </p:attrNameLst>
                                      </p:cBhvr>
                                      <p:tavLst>
                                        <p:tav tm="0">
                                          <p:val>
                                            <p:strVal val="#ppt_y-.1"/>
                                          </p:val>
                                        </p:tav>
                                        <p:tav tm="100000">
                                          <p:val>
                                            <p:strVal val="#ppt_y"/>
                                          </p:val>
                                        </p:tav>
                                      </p:tavLst>
                                    </p:anim>
                                  </p:childTnLst>
                                </p:cTn>
                              </p:par>
                              <p:par>
                                <p:cTn id="38" presetID="47" presetClass="entr" presetSubtype="0" fill="hold" grpId="0" nodeType="withEffect">
                                  <p:stCondLst>
                                    <p:cond delay="0"/>
                                  </p:stCondLst>
                                  <p:childTnLst>
                                    <p:set>
                                      <p:cBhvr>
                                        <p:cTn id="39" dur="1" fill="hold">
                                          <p:stCondLst>
                                            <p:cond delay="0"/>
                                          </p:stCondLst>
                                        </p:cTn>
                                        <p:tgtEl>
                                          <p:spTgt spid="21519"/>
                                        </p:tgtEl>
                                        <p:attrNameLst>
                                          <p:attrName>style.visibility</p:attrName>
                                        </p:attrNameLst>
                                      </p:cBhvr>
                                      <p:to>
                                        <p:strVal val="visible"/>
                                      </p:to>
                                    </p:set>
                                    <p:animEffect filter="fade">
                                      <p:cBhvr>
                                        <p:cTn id="40" dur="1000"/>
                                        <p:tgtEl>
                                          <p:spTgt spid="21519"/>
                                        </p:tgtEl>
                                      </p:cBhvr>
                                    </p:animEffect>
                                    <p:anim calcmode="lin" valueType="num">
                                      <p:cBhvr>
                                        <p:cTn id="41" dur="1000" fill="hold"/>
                                        <p:tgtEl>
                                          <p:spTgt spid="21519"/>
                                        </p:tgtEl>
                                        <p:attrNameLst>
                                          <p:attrName>ppt_x</p:attrName>
                                        </p:attrNameLst>
                                      </p:cBhvr>
                                      <p:tavLst>
                                        <p:tav tm="0">
                                          <p:val>
                                            <p:strVal val="#ppt_x"/>
                                          </p:val>
                                        </p:tav>
                                        <p:tav tm="100000">
                                          <p:val>
                                            <p:strVal val="#ppt_x"/>
                                          </p:val>
                                        </p:tav>
                                      </p:tavLst>
                                    </p:anim>
                                    <p:anim calcmode="lin" valueType="num">
                                      <p:cBhvr>
                                        <p:cTn id="42" dur="1000" fill="hold"/>
                                        <p:tgtEl>
                                          <p:spTgt spid="21519"/>
                                        </p:tgtEl>
                                        <p:attrNameLst>
                                          <p:attrName>ppt_y</p:attrName>
                                        </p:attrNameLst>
                                      </p:cBhvr>
                                      <p:tavLst>
                                        <p:tav tm="0">
                                          <p:val>
                                            <p:strVal val="#ppt_y-.1"/>
                                          </p:val>
                                        </p:tav>
                                        <p:tav tm="100000">
                                          <p:val>
                                            <p:strVal val="#ppt_y"/>
                                          </p:val>
                                        </p:tav>
                                      </p:tavLst>
                                    </p:anim>
                                  </p:childTnLst>
                                </p:cTn>
                              </p:par>
                              <p:par>
                                <p:cTn id="43" presetID="47" presetClass="entr" presetSubtype="0" fill="hold" grpId="0" nodeType="withEffect">
                                  <p:stCondLst>
                                    <p:cond delay="0"/>
                                  </p:stCondLst>
                                  <p:childTnLst>
                                    <p:set>
                                      <p:cBhvr>
                                        <p:cTn id="44" dur="1" fill="hold">
                                          <p:stCondLst>
                                            <p:cond delay="0"/>
                                          </p:stCondLst>
                                        </p:cTn>
                                        <p:tgtEl>
                                          <p:spTgt spid="21520"/>
                                        </p:tgtEl>
                                        <p:attrNameLst>
                                          <p:attrName>style.visibility</p:attrName>
                                        </p:attrNameLst>
                                      </p:cBhvr>
                                      <p:to>
                                        <p:strVal val="visible"/>
                                      </p:to>
                                    </p:set>
                                    <p:animEffect filter="fade">
                                      <p:cBhvr>
                                        <p:cTn id="45" dur="1000"/>
                                        <p:tgtEl>
                                          <p:spTgt spid="21520"/>
                                        </p:tgtEl>
                                      </p:cBhvr>
                                    </p:animEffect>
                                    <p:anim calcmode="lin" valueType="num">
                                      <p:cBhvr>
                                        <p:cTn id="46" dur="1000" fill="hold"/>
                                        <p:tgtEl>
                                          <p:spTgt spid="21520"/>
                                        </p:tgtEl>
                                        <p:attrNameLst>
                                          <p:attrName>ppt_x</p:attrName>
                                        </p:attrNameLst>
                                      </p:cBhvr>
                                      <p:tavLst>
                                        <p:tav tm="0">
                                          <p:val>
                                            <p:strVal val="#ppt_x"/>
                                          </p:val>
                                        </p:tav>
                                        <p:tav tm="100000">
                                          <p:val>
                                            <p:strVal val="#ppt_x"/>
                                          </p:val>
                                        </p:tav>
                                      </p:tavLst>
                                    </p:anim>
                                    <p:anim calcmode="lin" valueType="num">
                                      <p:cBhvr>
                                        <p:cTn id="47" dur="1000" fill="hold"/>
                                        <p:tgtEl>
                                          <p:spTgt spid="21520"/>
                                        </p:tgtEl>
                                        <p:attrNameLst>
                                          <p:attrName>ppt_y</p:attrName>
                                        </p:attrNameLst>
                                      </p:cBhvr>
                                      <p:tavLst>
                                        <p:tav tm="0">
                                          <p:val>
                                            <p:strVal val="#ppt_y-.1"/>
                                          </p:val>
                                        </p:tav>
                                        <p:tav tm="100000">
                                          <p:val>
                                            <p:strVal val="#ppt_y"/>
                                          </p:val>
                                        </p:tav>
                                      </p:tavLst>
                                    </p:anim>
                                  </p:childTnLst>
                                </p:cTn>
                              </p:par>
                              <p:par>
                                <p:cTn id="48" presetID="47" presetClass="entr" presetSubtype="0" fill="hold" grpId="0" nodeType="withEffect">
                                  <p:stCondLst>
                                    <p:cond delay="0"/>
                                  </p:stCondLst>
                                  <p:childTnLst>
                                    <p:set>
                                      <p:cBhvr>
                                        <p:cTn id="49" dur="1" fill="hold">
                                          <p:stCondLst>
                                            <p:cond delay="0"/>
                                          </p:stCondLst>
                                        </p:cTn>
                                        <p:tgtEl>
                                          <p:spTgt spid="21521"/>
                                        </p:tgtEl>
                                        <p:attrNameLst>
                                          <p:attrName>style.visibility</p:attrName>
                                        </p:attrNameLst>
                                      </p:cBhvr>
                                      <p:to>
                                        <p:strVal val="visible"/>
                                      </p:to>
                                    </p:set>
                                    <p:animEffect filter="fade">
                                      <p:cBhvr>
                                        <p:cTn id="50" dur="1000"/>
                                        <p:tgtEl>
                                          <p:spTgt spid="21521"/>
                                        </p:tgtEl>
                                      </p:cBhvr>
                                    </p:animEffect>
                                    <p:anim calcmode="lin" valueType="num">
                                      <p:cBhvr>
                                        <p:cTn id="51" dur="1000" fill="hold"/>
                                        <p:tgtEl>
                                          <p:spTgt spid="21521"/>
                                        </p:tgtEl>
                                        <p:attrNameLst>
                                          <p:attrName>ppt_x</p:attrName>
                                        </p:attrNameLst>
                                      </p:cBhvr>
                                      <p:tavLst>
                                        <p:tav tm="0">
                                          <p:val>
                                            <p:strVal val="#ppt_x"/>
                                          </p:val>
                                        </p:tav>
                                        <p:tav tm="100000">
                                          <p:val>
                                            <p:strVal val="#ppt_x"/>
                                          </p:val>
                                        </p:tav>
                                      </p:tavLst>
                                    </p:anim>
                                    <p:anim calcmode="lin" valueType="num">
                                      <p:cBhvr>
                                        <p:cTn id="52" dur="1000" fill="hold"/>
                                        <p:tgtEl>
                                          <p:spTgt spid="21521"/>
                                        </p:tgtEl>
                                        <p:attrNameLst>
                                          <p:attrName>ppt_y</p:attrName>
                                        </p:attrNameLst>
                                      </p:cBhvr>
                                      <p:tavLst>
                                        <p:tav tm="0">
                                          <p:val>
                                            <p:strVal val="#ppt_y-.1"/>
                                          </p:val>
                                        </p:tav>
                                        <p:tav tm="100000">
                                          <p:val>
                                            <p:strVal val="#ppt_y"/>
                                          </p:val>
                                        </p:tav>
                                      </p:tavLst>
                                    </p:anim>
                                  </p:childTnLst>
                                </p:cTn>
                              </p:par>
                              <p:par>
                                <p:cTn id="53" presetID="47" presetClass="entr" presetSubtype="0" fill="hold" grpId="0" nodeType="withEffect">
                                  <p:stCondLst>
                                    <p:cond delay="0"/>
                                  </p:stCondLst>
                                  <p:childTnLst>
                                    <p:set>
                                      <p:cBhvr>
                                        <p:cTn id="54" dur="1" fill="hold">
                                          <p:stCondLst>
                                            <p:cond delay="0"/>
                                          </p:stCondLst>
                                        </p:cTn>
                                        <p:tgtEl>
                                          <p:spTgt spid="21522"/>
                                        </p:tgtEl>
                                        <p:attrNameLst>
                                          <p:attrName>style.visibility</p:attrName>
                                        </p:attrNameLst>
                                      </p:cBhvr>
                                      <p:to>
                                        <p:strVal val="visible"/>
                                      </p:to>
                                    </p:set>
                                    <p:animEffect filter="fade">
                                      <p:cBhvr>
                                        <p:cTn id="55" dur="1000"/>
                                        <p:tgtEl>
                                          <p:spTgt spid="21522"/>
                                        </p:tgtEl>
                                      </p:cBhvr>
                                    </p:animEffect>
                                    <p:anim calcmode="lin" valueType="num">
                                      <p:cBhvr>
                                        <p:cTn id="56" dur="1000" fill="hold"/>
                                        <p:tgtEl>
                                          <p:spTgt spid="21522"/>
                                        </p:tgtEl>
                                        <p:attrNameLst>
                                          <p:attrName>ppt_x</p:attrName>
                                        </p:attrNameLst>
                                      </p:cBhvr>
                                      <p:tavLst>
                                        <p:tav tm="0">
                                          <p:val>
                                            <p:strVal val="#ppt_x"/>
                                          </p:val>
                                        </p:tav>
                                        <p:tav tm="100000">
                                          <p:val>
                                            <p:strVal val="#ppt_x"/>
                                          </p:val>
                                        </p:tav>
                                      </p:tavLst>
                                    </p:anim>
                                    <p:anim calcmode="lin" valueType="num">
                                      <p:cBhvr>
                                        <p:cTn id="57" dur="1000" fill="hold"/>
                                        <p:tgtEl>
                                          <p:spTgt spid="21522"/>
                                        </p:tgtEl>
                                        <p:attrNameLst>
                                          <p:attrName>ppt_y</p:attrName>
                                        </p:attrNameLst>
                                      </p:cBhvr>
                                      <p:tavLst>
                                        <p:tav tm="0">
                                          <p:val>
                                            <p:strVal val="#ppt_y-.1"/>
                                          </p:val>
                                        </p:tav>
                                        <p:tav tm="100000">
                                          <p:val>
                                            <p:strVal val="#ppt_y"/>
                                          </p:val>
                                        </p:tav>
                                      </p:tavLst>
                                    </p:anim>
                                  </p:childTnLst>
                                </p:cTn>
                              </p:par>
                              <p:par>
                                <p:cTn id="58" presetID="47" presetClass="entr" presetSubtype="0" fill="hold" grpId="0" nodeType="withEffect">
                                  <p:stCondLst>
                                    <p:cond delay="0"/>
                                  </p:stCondLst>
                                  <p:childTnLst>
                                    <p:set>
                                      <p:cBhvr>
                                        <p:cTn id="59" dur="1" fill="hold">
                                          <p:stCondLst>
                                            <p:cond delay="0"/>
                                          </p:stCondLst>
                                        </p:cTn>
                                        <p:tgtEl>
                                          <p:spTgt spid="21523"/>
                                        </p:tgtEl>
                                        <p:attrNameLst>
                                          <p:attrName>style.visibility</p:attrName>
                                        </p:attrNameLst>
                                      </p:cBhvr>
                                      <p:to>
                                        <p:strVal val="visible"/>
                                      </p:to>
                                    </p:set>
                                    <p:animEffect filter="fade">
                                      <p:cBhvr>
                                        <p:cTn id="60" dur="1000"/>
                                        <p:tgtEl>
                                          <p:spTgt spid="21523"/>
                                        </p:tgtEl>
                                      </p:cBhvr>
                                    </p:animEffect>
                                    <p:anim calcmode="lin" valueType="num">
                                      <p:cBhvr>
                                        <p:cTn id="61" dur="1000" fill="hold"/>
                                        <p:tgtEl>
                                          <p:spTgt spid="21523"/>
                                        </p:tgtEl>
                                        <p:attrNameLst>
                                          <p:attrName>ppt_x</p:attrName>
                                        </p:attrNameLst>
                                      </p:cBhvr>
                                      <p:tavLst>
                                        <p:tav tm="0">
                                          <p:val>
                                            <p:strVal val="#ppt_x"/>
                                          </p:val>
                                        </p:tav>
                                        <p:tav tm="100000">
                                          <p:val>
                                            <p:strVal val="#ppt_x"/>
                                          </p:val>
                                        </p:tav>
                                      </p:tavLst>
                                    </p:anim>
                                    <p:anim calcmode="lin" valueType="num">
                                      <p:cBhvr>
                                        <p:cTn id="62" dur="1000" fill="hold"/>
                                        <p:tgtEl>
                                          <p:spTgt spid="21523"/>
                                        </p:tgtEl>
                                        <p:attrNameLst>
                                          <p:attrName>ppt_y</p:attrName>
                                        </p:attrNameLst>
                                      </p:cBhvr>
                                      <p:tavLst>
                                        <p:tav tm="0">
                                          <p:val>
                                            <p:strVal val="#ppt_y-.1"/>
                                          </p:val>
                                        </p:tav>
                                        <p:tav tm="100000">
                                          <p:val>
                                            <p:strVal val="#ppt_y"/>
                                          </p:val>
                                        </p:tav>
                                      </p:tavLst>
                                    </p:anim>
                                  </p:childTnLst>
                                </p:cTn>
                              </p:par>
                              <p:par>
                                <p:cTn id="63" presetID="47" presetClass="entr" presetSubtype="0" fill="hold" grpId="0" nodeType="withEffect">
                                  <p:stCondLst>
                                    <p:cond delay="0"/>
                                  </p:stCondLst>
                                  <p:childTnLst>
                                    <p:set>
                                      <p:cBhvr>
                                        <p:cTn id="64" dur="1" fill="hold">
                                          <p:stCondLst>
                                            <p:cond delay="0"/>
                                          </p:stCondLst>
                                        </p:cTn>
                                        <p:tgtEl>
                                          <p:spTgt spid="21524"/>
                                        </p:tgtEl>
                                        <p:attrNameLst>
                                          <p:attrName>style.visibility</p:attrName>
                                        </p:attrNameLst>
                                      </p:cBhvr>
                                      <p:to>
                                        <p:strVal val="visible"/>
                                      </p:to>
                                    </p:set>
                                    <p:animEffect filter="fade">
                                      <p:cBhvr>
                                        <p:cTn id="65" dur="1000"/>
                                        <p:tgtEl>
                                          <p:spTgt spid="21524"/>
                                        </p:tgtEl>
                                      </p:cBhvr>
                                    </p:animEffect>
                                    <p:anim calcmode="lin" valueType="num">
                                      <p:cBhvr>
                                        <p:cTn id="66" dur="1000" fill="hold"/>
                                        <p:tgtEl>
                                          <p:spTgt spid="21524"/>
                                        </p:tgtEl>
                                        <p:attrNameLst>
                                          <p:attrName>ppt_x</p:attrName>
                                        </p:attrNameLst>
                                      </p:cBhvr>
                                      <p:tavLst>
                                        <p:tav tm="0">
                                          <p:val>
                                            <p:strVal val="#ppt_x"/>
                                          </p:val>
                                        </p:tav>
                                        <p:tav tm="100000">
                                          <p:val>
                                            <p:strVal val="#ppt_x"/>
                                          </p:val>
                                        </p:tav>
                                      </p:tavLst>
                                    </p:anim>
                                    <p:anim calcmode="lin" valueType="num">
                                      <p:cBhvr>
                                        <p:cTn id="67" dur="1000" fill="hold"/>
                                        <p:tgtEl>
                                          <p:spTgt spid="21524"/>
                                        </p:tgtEl>
                                        <p:attrNameLst>
                                          <p:attrName>ppt_y</p:attrName>
                                        </p:attrNameLst>
                                      </p:cBhvr>
                                      <p:tavLst>
                                        <p:tav tm="0">
                                          <p:val>
                                            <p:strVal val="#ppt_y-.1"/>
                                          </p:val>
                                        </p:tav>
                                        <p:tav tm="100000">
                                          <p:val>
                                            <p:strVal val="#ppt_y"/>
                                          </p:val>
                                        </p:tav>
                                      </p:tavLst>
                                    </p:anim>
                                  </p:childTnLst>
                                </p:cTn>
                              </p:par>
                              <p:par>
                                <p:cTn id="68" presetID="47" presetClass="entr" presetSubtype="0" fill="hold" grpId="0" nodeType="withEffect">
                                  <p:stCondLst>
                                    <p:cond delay="0"/>
                                  </p:stCondLst>
                                  <p:childTnLst>
                                    <p:set>
                                      <p:cBhvr>
                                        <p:cTn id="69" dur="1" fill="hold">
                                          <p:stCondLst>
                                            <p:cond delay="0"/>
                                          </p:stCondLst>
                                        </p:cTn>
                                        <p:tgtEl>
                                          <p:spTgt spid="21525"/>
                                        </p:tgtEl>
                                        <p:attrNameLst>
                                          <p:attrName>style.visibility</p:attrName>
                                        </p:attrNameLst>
                                      </p:cBhvr>
                                      <p:to>
                                        <p:strVal val="visible"/>
                                      </p:to>
                                    </p:set>
                                    <p:animEffect filter="fade">
                                      <p:cBhvr>
                                        <p:cTn id="70" dur="1000"/>
                                        <p:tgtEl>
                                          <p:spTgt spid="21525"/>
                                        </p:tgtEl>
                                      </p:cBhvr>
                                    </p:animEffect>
                                    <p:anim calcmode="lin" valueType="num">
                                      <p:cBhvr>
                                        <p:cTn id="71" dur="1000" fill="hold"/>
                                        <p:tgtEl>
                                          <p:spTgt spid="21525"/>
                                        </p:tgtEl>
                                        <p:attrNameLst>
                                          <p:attrName>ppt_x</p:attrName>
                                        </p:attrNameLst>
                                      </p:cBhvr>
                                      <p:tavLst>
                                        <p:tav tm="0">
                                          <p:val>
                                            <p:strVal val="#ppt_x"/>
                                          </p:val>
                                        </p:tav>
                                        <p:tav tm="100000">
                                          <p:val>
                                            <p:strVal val="#ppt_x"/>
                                          </p:val>
                                        </p:tav>
                                      </p:tavLst>
                                    </p:anim>
                                    <p:anim calcmode="lin" valueType="num">
                                      <p:cBhvr>
                                        <p:cTn id="72" dur="1000" fill="hold"/>
                                        <p:tgtEl>
                                          <p:spTgt spid="21525"/>
                                        </p:tgtEl>
                                        <p:attrNameLst>
                                          <p:attrName>ppt_y</p:attrName>
                                        </p:attrNameLst>
                                      </p:cBhvr>
                                      <p:tavLst>
                                        <p:tav tm="0">
                                          <p:val>
                                            <p:strVal val="#ppt_y-.1"/>
                                          </p:val>
                                        </p:tav>
                                        <p:tav tm="100000">
                                          <p:val>
                                            <p:strVal val="#ppt_y"/>
                                          </p:val>
                                        </p:tav>
                                      </p:tavLst>
                                    </p:anim>
                                  </p:childTnLst>
                                </p:cTn>
                              </p:par>
                              <p:par>
                                <p:cTn id="73" presetID="47" presetClass="entr" presetSubtype="0" fill="hold" grpId="0" nodeType="withEffect">
                                  <p:stCondLst>
                                    <p:cond delay="0"/>
                                  </p:stCondLst>
                                  <p:childTnLst>
                                    <p:set>
                                      <p:cBhvr>
                                        <p:cTn id="74" dur="1" fill="hold">
                                          <p:stCondLst>
                                            <p:cond delay="0"/>
                                          </p:stCondLst>
                                        </p:cTn>
                                        <p:tgtEl>
                                          <p:spTgt spid="21526"/>
                                        </p:tgtEl>
                                        <p:attrNameLst>
                                          <p:attrName>style.visibility</p:attrName>
                                        </p:attrNameLst>
                                      </p:cBhvr>
                                      <p:to>
                                        <p:strVal val="visible"/>
                                      </p:to>
                                    </p:set>
                                    <p:animEffect filter="fade">
                                      <p:cBhvr>
                                        <p:cTn id="75" dur="1000"/>
                                        <p:tgtEl>
                                          <p:spTgt spid="21526"/>
                                        </p:tgtEl>
                                      </p:cBhvr>
                                    </p:animEffect>
                                    <p:anim calcmode="lin" valueType="num">
                                      <p:cBhvr>
                                        <p:cTn id="76" dur="1000" fill="hold"/>
                                        <p:tgtEl>
                                          <p:spTgt spid="21526"/>
                                        </p:tgtEl>
                                        <p:attrNameLst>
                                          <p:attrName>ppt_x</p:attrName>
                                        </p:attrNameLst>
                                      </p:cBhvr>
                                      <p:tavLst>
                                        <p:tav tm="0">
                                          <p:val>
                                            <p:strVal val="#ppt_x"/>
                                          </p:val>
                                        </p:tav>
                                        <p:tav tm="100000">
                                          <p:val>
                                            <p:strVal val="#ppt_x"/>
                                          </p:val>
                                        </p:tav>
                                      </p:tavLst>
                                    </p:anim>
                                    <p:anim calcmode="lin" valueType="num">
                                      <p:cBhvr>
                                        <p:cTn id="77" dur="1000" fill="hold"/>
                                        <p:tgtEl>
                                          <p:spTgt spid="21526"/>
                                        </p:tgtEl>
                                        <p:attrNameLst>
                                          <p:attrName>ppt_y</p:attrName>
                                        </p:attrNameLst>
                                      </p:cBhvr>
                                      <p:tavLst>
                                        <p:tav tm="0">
                                          <p:val>
                                            <p:strVal val="#ppt_y-.1"/>
                                          </p:val>
                                        </p:tav>
                                        <p:tav tm="100000">
                                          <p:val>
                                            <p:strVal val="#ppt_y"/>
                                          </p:val>
                                        </p:tav>
                                      </p:tavLst>
                                    </p:anim>
                                  </p:childTnLst>
                                </p:cTn>
                              </p:par>
                              <p:par>
                                <p:cTn id="78" presetID="47" presetClass="entr" presetSubtype="0" fill="hold" grpId="0" nodeType="withEffect">
                                  <p:stCondLst>
                                    <p:cond delay="0"/>
                                  </p:stCondLst>
                                  <p:childTnLst>
                                    <p:set>
                                      <p:cBhvr>
                                        <p:cTn id="79" dur="1" fill="hold">
                                          <p:stCondLst>
                                            <p:cond delay="0"/>
                                          </p:stCondLst>
                                        </p:cTn>
                                        <p:tgtEl>
                                          <p:spTgt spid="21527"/>
                                        </p:tgtEl>
                                        <p:attrNameLst>
                                          <p:attrName>style.visibility</p:attrName>
                                        </p:attrNameLst>
                                      </p:cBhvr>
                                      <p:to>
                                        <p:strVal val="visible"/>
                                      </p:to>
                                    </p:set>
                                    <p:animEffect filter="fade">
                                      <p:cBhvr>
                                        <p:cTn id="80" dur="1000"/>
                                        <p:tgtEl>
                                          <p:spTgt spid="21527"/>
                                        </p:tgtEl>
                                      </p:cBhvr>
                                    </p:animEffect>
                                    <p:anim calcmode="lin" valueType="num">
                                      <p:cBhvr>
                                        <p:cTn id="81" dur="1000" fill="hold"/>
                                        <p:tgtEl>
                                          <p:spTgt spid="21527"/>
                                        </p:tgtEl>
                                        <p:attrNameLst>
                                          <p:attrName>ppt_x</p:attrName>
                                        </p:attrNameLst>
                                      </p:cBhvr>
                                      <p:tavLst>
                                        <p:tav tm="0">
                                          <p:val>
                                            <p:strVal val="#ppt_x"/>
                                          </p:val>
                                        </p:tav>
                                        <p:tav tm="100000">
                                          <p:val>
                                            <p:strVal val="#ppt_x"/>
                                          </p:val>
                                        </p:tav>
                                      </p:tavLst>
                                    </p:anim>
                                    <p:anim calcmode="lin" valueType="num">
                                      <p:cBhvr>
                                        <p:cTn id="82" dur="1000" fill="hold"/>
                                        <p:tgtEl>
                                          <p:spTgt spid="21527"/>
                                        </p:tgtEl>
                                        <p:attrNameLst>
                                          <p:attrName>ppt_y</p:attrName>
                                        </p:attrNameLst>
                                      </p:cBhvr>
                                      <p:tavLst>
                                        <p:tav tm="0">
                                          <p:val>
                                            <p:strVal val="#ppt_y-.1"/>
                                          </p:val>
                                        </p:tav>
                                        <p:tav tm="100000">
                                          <p:val>
                                            <p:strVal val="#ppt_y"/>
                                          </p:val>
                                        </p:tav>
                                      </p:tavLst>
                                    </p:anim>
                                  </p:childTnLst>
                                </p:cTn>
                              </p:par>
                            </p:childTnLst>
                          </p:cTn>
                        </p:par>
                        <p:par>
                          <p:cTn id="83" fill="hold">
                            <p:stCondLst>
                              <p:cond delay="2000"/>
                            </p:stCondLst>
                            <p:childTnLst>
                              <p:par>
                                <p:cTn id="84" presetID="22" presetClass="entr" presetSubtype="8" fill="hold" grpId="0" nodeType="afterEffect">
                                  <p:stCondLst>
                                    <p:cond delay="0"/>
                                  </p:stCondLst>
                                  <p:childTnLst>
                                    <p:set>
                                      <p:cBhvr>
                                        <p:cTn id="85" dur="1" fill="hold">
                                          <p:stCondLst>
                                            <p:cond delay="0"/>
                                          </p:stCondLst>
                                        </p:cTn>
                                        <p:tgtEl>
                                          <p:spTgt spid="21516"/>
                                        </p:tgtEl>
                                        <p:attrNameLst>
                                          <p:attrName>style.visibility</p:attrName>
                                        </p:attrNameLst>
                                      </p:cBhvr>
                                      <p:to>
                                        <p:strVal val="visible"/>
                                      </p:to>
                                    </p:set>
                                    <p:animEffect filter="wipe(left)">
                                      <p:cBhvr>
                                        <p:cTn id="86" dur="500"/>
                                        <p:tgtEl>
                                          <p:spTgt spid="21516"/>
                                        </p:tgtEl>
                                      </p:cBhvr>
                                    </p:animEffect>
                                  </p:childTnLst>
                                </p:cTn>
                              </p:par>
                              <p:par>
                                <p:cTn id="87" presetID="22" presetClass="entr" presetSubtype="8" fill="hold" grpId="0" nodeType="withEffect">
                                  <p:stCondLst>
                                    <p:cond delay="0"/>
                                  </p:stCondLst>
                                  <p:childTnLst>
                                    <p:set>
                                      <p:cBhvr>
                                        <p:cTn id="88" dur="1" fill="hold">
                                          <p:stCondLst>
                                            <p:cond delay="0"/>
                                          </p:stCondLst>
                                        </p:cTn>
                                        <p:tgtEl>
                                          <p:spTgt spid="21514"/>
                                        </p:tgtEl>
                                        <p:attrNameLst>
                                          <p:attrName>style.visibility</p:attrName>
                                        </p:attrNameLst>
                                      </p:cBhvr>
                                      <p:to>
                                        <p:strVal val="visible"/>
                                      </p:to>
                                    </p:set>
                                    <p:animEffect filter="wipe(left)">
                                      <p:cBhvr>
                                        <p:cTn id="89" dur="500"/>
                                        <p:tgtEl>
                                          <p:spTgt spid="21514"/>
                                        </p:tgtEl>
                                      </p:cBhvr>
                                    </p:animEffect>
                                  </p:childTnLst>
                                </p:cTn>
                              </p:par>
                              <p:par>
                                <p:cTn id="90" presetID="22" presetClass="entr" presetSubtype="8" fill="hold" grpId="0" nodeType="withEffect">
                                  <p:stCondLst>
                                    <p:cond delay="0"/>
                                  </p:stCondLst>
                                  <p:childTnLst>
                                    <p:set>
                                      <p:cBhvr>
                                        <p:cTn id="91" dur="1" fill="hold">
                                          <p:stCondLst>
                                            <p:cond delay="0"/>
                                          </p:stCondLst>
                                        </p:cTn>
                                        <p:tgtEl>
                                          <p:spTgt spid="21515"/>
                                        </p:tgtEl>
                                        <p:attrNameLst>
                                          <p:attrName>style.visibility</p:attrName>
                                        </p:attrNameLst>
                                      </p:cBhvr>
                                      <p:to>
                                        <p:strVal val="visible"/>
                                      </p:to>
                                    </p:set>
                                    <p:animEffect filter="wipe(left)">
                                      <p:cBhvr>
                                        <p:cTn id="92" dur="500"/>
                                        <p:tgtEl>
                                          <p:spTgt spid="21515"/>
                                        </p:tgtEl>
                                      </p:cBhvr>
                                    </p:animEffect>
                                  </p:childTnLst>
                                </p:cTn>
                              </p:par>
                            </p:childTnLst>
                          </p:cTn>
                        </p:par>
                        <p:par>
                          <p:cTn id="93" fill="hold">
                            <p:stCondLst>
                              <p:cond delay="2500"/>
                            </p:stCondLst>
                            <p:childTnLst>
                              <p:par>
                                <p:cTn id="94" presetID="22" presetClass="entr" presetSubtype="8" fill="hold" grpId="0" nodeType="afterEffect">
                                  <p:stCondLst>
                                    <p:cond delay="0"/>
                                  </p:stCondLst>
                                  <p:childTnLst>
                                    <p:set>
                                      <p:cBhvr>
                                        <p:cTn id="95" dur="1" fill="hold">
                                          <p:stCondLst>
                                            <p:cond delay="0"/>
                                          </p:stCondLst>
                                        </p:cTn>
                                        <p:tgtEl>
                                          <p:spTgt spid="21528"/>
                                        </p:tgtEl>
                                        <p:attrNameLst>
                                          <p:attrName>style.visibility</p:attrName>
                                        </p:attrNameLst>
                                      </p:cBhvr>
                                      <p:to>
                                        <p:strVal val="visible"/>
                                      </p:to>
                                    </p:set>
                                    <p:animEffect filter="wipe(left)">
                                      <p:cBhvr>
                                        <p:cTn id="96" dur="500"/>
                                        <p:tgtEl>
                                          <p:spTgt spid="21528"/>
                                        </p:tgtEl>
                                      </p:cBhvr>
                                    </p:animEffect>
                                  </p:childTnLst>
                                </p:cTn>
                              </p:par>
                              <p:par>
                                <p:cTn id="97" presetID="22" presetClass="entr" presetSubtype="8" fill="hold" grpId="0" nodeType="withEffect">
                                  <p:stCondLst>
                                    <p:cond delay="0"/>
                                  </p:stCondLst>
                                  <p:childTnLst>
                                    <p:set>
                                      <p:cBhvr>
                                        <p:cTn id="98" dur="1" fill="hold">
                                          <p:stCondLst>
                                            <p:cond delay="0"/>
                                          </p:stCondLst>
                                        </p:cTn>
                                        <p:tgtEl>
                                          <p:spTgt spid="21529"/>
                                        </p:tgtEl>
                                        <p:attrNameLst>
                                          <p:attrName>style.visibility</p:attrName>
                                        </p:attrNameLst>
                                      </p:cBhvr>
                                      <p:to>
                                        <p:strVal val="visible"/>
                                      </p:to>
                                    </p:set>
                                    <p:animEffect filter="wipe(left)">
                                      <p:cBhvr>
                                        <p:cTn id="99" dur="500"/>
                                        <p:tgtEl>
                                          <p:spTgt spid="21529"/>
                                        </p:tgtEl>
                                      </p:cBhvr>
                                    </p:animEffect>
                                  </p:childTnLst>
                                </p:cTn>
                              </p:par>
                              <p:par>
                                <p:cTn id="100" presetID="22" presetClass="entr" presetSubtype="8" fill="hold" grpId="0" nodeType="withEffect">
                                  <p:stCondLst>
                                    <p:cond delay="0"/>
                                  </p:stCondLst>
                                  <p:childTnLst>
                                    <p:set>
                                      <p:cBhvr>
                                        <p:cTn id="101" dur="1" fill="hold">
                                          <p:stCondLst>
                                            <p:cond delay="0"/>
                                          </p:stCondLst>
                                        </p:cTn>
                                        <p:tgtEl>
                                          <p:spTgt spid="21530"/>
                                        </p:tgtEl>
                                        <p:attrNameLst>
                                          <p:attrName>style.visibility</p:attrName>
                                        </p:attrNameLst>
                                      </p:cBhvr>
                                      <p:to>
                                        <p:strVal val="visible"/>
                                      </p:to>
                                    </p:set>
                                    <p:animEffect filter="wipe(left)">
                                      <p:cBhvr>
                                        <p:cTn id="102" dur="500"/>
                                        <p:tgtEl>
                                          <p:spTgt spid="21530"/>
                                        </p:tgtEl>
                                      </p:cBhvr>
                                    </p:animEffect>
                                  </p:childTnLst>
                                </p:cTn>
                              </p:par>
                              <p:par>
                                <p:cTn id="103" presetID="22" presetClass="entr" presetSubtype="8" fill="hold" grpId="0" nodeType="withEffect">
                                  <p:stCondLst>
                                    <p:cond delay="0"/>
                                  </p:stCondLst>
                                  <p:childTnLst>
                                    <p:set>
                                      <p:cBhvr>
                                        <p:cTn id="104" dur="1" fill="hold">
                                          <p:stCondLst>
                                            <p:cond delay="0"/>
                                          </p:stCondLst>
                                        </p:cTn>
                                        <p:tgtEl>
                                          <p:spTgt spid="21531"/>
                                        </p:tgtEl>
                                        <p:attrNameLst>
                                          <p:attrName>style.visibility</p:attrName>
                                        </p:attrNameLst>
                                      </p:cBhvr>
                                      <p:to>
                                        <p:strVal val="visible"/>
                                      </p:to>
                                    </p:set>
                                    <p:animEffect filter="wipe(left)">
                                      <p:cBhvr>
                                        <p:cTn id="105" dur="500"/>
                                        <p:tgtEl>
                                          <p:spTgt spid="215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bldLvl="0"/>
      <p:bldP spid="21513" grpId="0" bldLvl="0" animBg="1"/>
      <p:bldP spid="21514" grpId="0" animBg="1"/>
      <p:bldP spid="21515" grpId="0" animBg="1"/>
      <p:bldP spid="21516" grpId="0" animBg="1"/>
      <p:bldP spid="21517" grpId="0" bldLvl="0" animBg="1"/>
      <p:bldP spid="21518" grpId="0" bldLvl="0" animBg="1"/>
      <p:bldP spid="21519" grpId="0" bldLvl="0" animBg="1"/>
      <p:bldP spid="21520" grpId="0" bldLvl="0" animBg="1"/>
      <p:bldP spid="21521" grpId="0" bldLvl="0" animBg="1"/>
      <p:bldP spid="21522" grpId="0" bldLvl="0" animBg="1"/>
      <p:bldP spid="21523" grpId="0" bldLvl="0" animBg="1"/>
      <p:bldP spid="21524" grpId="0" bldLvl="0" animBg="1"/>
      <p:bldP spid="21525" grpId="0" bldLvl="0" animBg="1"/>
      <p:bldP spid="21526" grpId="0" bldLvl="0" animBg="1"/>
      <p:bldP spid="21527" grpId="0" bldLvl="0" animBg="1"/>
      <p:bldP spid="21528" grpId="0" bldLvl="0" animBg="1"/>
      <p:bldP spid="21529" grpId="0" bldLvl="0"/>
      <p:bldP spid="21530" grpId="0" bldLvl="0" animBg="1"/>
      <p:bldP spid="21531" grpId="0" bldLvl="0"/>
      <p:bldP spid="21532" grpId="0" bldLvl="0" animBg="1"/>
    </p:bldLst>
  </p:timing>
</p:sld>
</file>

<file path=ppt/slides/slide16.xml><?xml version="1.0" encoding="utf-8"?>
<p:sld xmlns:a14="http://schemas.microsoft.com/office/drawing/2010/main"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Text Box 12"/>
          <p:cNvSpPr>
            <a:spLocks noChangeArrowheads="1"/>
          </p:cNvSpPr>
          <p:nvPr/>
        </p:nvSpPr>
        <p:spPr bwMode="auto">
          <a:xfrm>
            <a:off x="838200" y="171450"/>
            <a:ext cx="3527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sz="2400" b="1">
                <a:solidFill>
                  <a:srgbClr val="000000"/>
                </a:solidFill>
                <a:latin typeface="Times New Roman" panose="02020603050405020304" pitchFamily="18" charset="0"/>
                <a:sym typeface="Times New Roman" panose="02020603050405020304" pitchFamily="18" charset="0"/>
              </a:rPr>
              <a:t>在此处输入标题内容</a:t>
            </a:r>
            <a:endParaRPr lang="zh-CN" altLang="en-US" sz="1800">
              <a:solidFill>
                <a:srgbClr val="A50021"/>
              </a:solidFill>
              <a:latin typeface="Verdana" panose="020B0604030504040204" pitchFamily="34" charset="0"/>
              <a:sym typeface="Verdana" panose="020B0604030504040204" pitchFamily="34" charset="0"/>
            </a:endParaRPr>
          </a:p>
        </p:txBody>
      </p:sp>
      <p:sp>
        <p:nvSpPr>
          <p:cNvPr id="22531" name="Freeform 4"/>
          <p:cNvSpPr>
            <a:spLocks noChangeArrowheads="1"/>
          </p:cNvSpPr>
          <p:nvPr/>
        </p:nvSpPr>
        <p:spPr bwMode="auto">
          <a:xfrm>
            <a:off x="1447800" y="973138"/>
            <a:ext cx="5137150" cy="1254125"/>
          </a:xfrm>
          <a:custGeom>
            <a:avLst/>
            <a:gdLst>
              <a:gd name="T0" fmla="*/ 0 w 3559"/>
              <a:gd name="T1" fmla="*/ 694248 h 896"/>
              <a:gd name="T2" fmla="*/ 4248000 w 3559"/>
              <a:gd name="T3" fmla="*/ 694248 h 896"/>
              <a:gd name="T4" fmla="*/ 3843841 w 3559"/>
              <a:gd name="T5" fmla="*/ 0 h 896"/>
              <a:gd name="T6" fmla="*/ 4421211 w 3559"/>
              <a:gd name="T7" fmla="*/ 0 h 896"/>
              <a:gd name="T8" fmla="*/ 5135707 w 3559"/>
              <a:gd name="T9" fmla="*/ 1252725 h 896"/>
              <a:gd name="T10" fmla="*/ 0 w 3559"/>
              <a:gd name="T11" fmla="*/ 1252725 h 8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559" h="896">
                <a:moveTo>
                  <a:pt x="0" y="496"/>
                </a:moveTo>
                <a:lnTo>
                  <a:pt x="2943" y="496"/>
                </a:lnTo>
                <a:lnTo>
                  <a:pt x="2663" y="0"/>
                </a:lnTo>
                <a:lnTo>
                  <a:pt x="3063" y="0"/>
                </a:lnTo>
                <a:lnTo>
                  <a:pt x="3558" y="895"/>
                </a:lnTo>
                <a:lnTo>
                  <a:pt x="0" y="895"/>
                </a:lnTo>
              </a:path>
            </a:pathLst>
          </a:custGeom>
          <a:solidFill>
            <a:srgbClr val="C0C0C0"/>
          </a:solidFill>
          <a:ln>
            <a:noFill/>
          </a:ln>
          <a:extLst>
            <a:ext uri="{91240B29-F687-4F45-9708-019B960494DF}">
              <a14:hiddenLine xmlns:a14="http://schemas.microsoft.com/office/drawing/2010/main" w="3175">
                <a:solidFill>
                  <a:srgbClr val="000000"/>
                </a:solidFill>
                <a:miter lim="800000"/>
                <a:headEnd/>
                <a:tailEnd/>
              </a14:hiddenLine>
            </a:ext>
          </a:extLst>
        </p:spPr>
        <p:txBody>
          <a:bodyPr lIns="93296" tIns="46648" rIns="93296" bIns="46648" anchor="ctr"/>
          <a:lstStyle/>
          <a:p>
            <a:endParaRPr lang="zh-CN" altLang="en-US"/>
          </a:p>
        </p:txBody>
      </p:sp>
      <p:sp>
        <p:nvSpPr>
          <p:cNvPr id="22532" name="Freeform 5"/>
          <p:cNvSpPr>
            <a:spLocks noChangeArrowheads="1"/>
          </p:cNvSpPr>
          <p:nvPr/>
        </p:nvSpPr>
        <p:spPr bwMode="auto">
          <a:xfrm>
            <a:off x="1447800" y="3055938"/>
            <a:ext cx="5137150" cy="1254125"/>
          </a:xfrm>
          <a:custGeom>
            <a:avLst/>
            <a:gdLst>
              <a:gd name="T0" fmla="*/ 0 w 3559"/>
              <a:gd name="T1" fmla="*/ 558478 h 896"/>
              <a:gd name="T2" fmla="*/ 4248000 w 3559"/>
              <a:gd name="T3" fmla="*/ 558478 h 896"/>
              <a:gd name="T4" fmla="*/ 3878483 w 3559"/>
              <a:gd name="T5" fmla="*/ 1252725 h 896"/>
              <a:gd name="T6" fmla="*/ 4455853 w 3559"/>
              <a:gd name="T7" fmla="*/ 1252725 h 896"/>
              <a:gd name="T8" fmla="*/ 5135707 w 3559"/>
              <a:gd name="T9" fmla="*/ 0 h 896"/>
              <a:gd name="T10" fmla="*/ 0 w 3559"/>
              <a:gd name="T11" fmla="*/ 0 h 8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559" h="896">
                <a:moveTo>
                  <a:pt x="0" y="399"/>
                </a:moveTo>
                <a:lnTo>
                  <a:pt x="2943" y="399"/>
                </a:lnTo>
                <a:lnTo>
                  <a:pt x="2687" y="895"/>
                </a:lnTo>
                <a:lnTo>
                  <a:pt x="3087" y="895"/>
                </a:lnTo>
                <a:lnTo>
                  <a:pt x="3558" y="0"/>
                </a:lnTo>
                <a:lnTo>
                  <a:pt x="0" y="0"/>
                </a:lnTo>
              </a:path>
            </a:pathLst>
          </a:custGeom>
          <a:solidFill>
            <a:srgbClr val="C0C0C0"/>
          </a:solidFill>
          <a:ln>
            <a:noFill/>
          </a:ln>
          <a:extLst>
            <a:ext uri="{91240B29-F687-4F45-9708-019B960494DF}">
              <a14:hiddenLine xmlns:a14="http://schemas.microsoft.com/office/drawing/2010/main" w="3175">
                <a:solidFill>
                  <a:srgbClr val="000000"/>
                </a:solidFill>
                <a:miter lim="800000"/>
                <a:headEnd/>
                <a:tailEnd/>
              </a14:hiddenLine>
            </a:ext>
          </a:extLst>
        </p:spPr>
        <p:txBody>
          <a:bodyPr lIns="93296" tIns="46648" rIns="93296" bIns="46648" anchor="ctr"/>
          <a:lstStyle/>
          <a:p>
            <a:endParaRPr lang="zh-CN" altLang="en-US"/>
          </a:p>
        </p:txBody>
      </p:sp>
      <p:sp>
        <p:nvSpPr>
          <p:cNvPr id="22533" name="Freeform 6"/>
          <p:cNvSpPr>
            <a:spLocks noChangeArrowheads="1"/>
          </p:cNvSpPr>
          <p:nvPr/>
        </p:nvSpPr>
        <p:spPr bwMode="auto">
          <a:xfrm>
            <a:off x="1447800" y="973138"/>
            <a:ext cx="6153150" cy="3336925"/>
          </a:xfrm>
          <a:custGeom>
            <a:avLst/>
            <a:gdLst>
              <a:gd name="T0" fmla="*/ 0 w 4263"/>
              <a:gd name="T1" fmla="*/ 1387702 h 2383"/>
              <a:gd name="T2" fmla="*/ 5412694 w 4263"/>
              <a:gd name="T3" fmla="*/ 1387702 h 2383"/>
              <a:gd name="T4" fmla="*/ 4628936 w 4263"/>
              <a:gd name="T5" fmla="*/ 0 h 2383"/>
              <a:gd name="T6" fmla="*/ 5239487 w 4263"/>
              <a:gd name="T7" fmla="*/ 0 h 2383"/>
              <a:gd name="T8" fmla="*/ 6151707 w 4263"/>
              <a:gd name="T9" fmla="*/ 1690167 h 2383"/>
              <a:gd name="T10" fmla="*/ 5239487 w 4263"/>
              <a:gd name="T11" fmla="*/ 3335525 h 2383"/>
              <a:gd name="T12" fmla="*/ 4696775 w 4263"/>
              <a:gd name="T13" fmla="*/ 3335525 h 2383"/>
              <a:gd name="T14" fmla="*/ 5447335 w 4263"/>
              <a:gd name="T15" fmla="*/ 1947823 h 2383"/>
              <a:gd name="T16" fmla="*/ 0 w 4263"/>
              <a:gd name="T17" fmla="*/ 1947823 h 238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263" h="2383">
                <a:moveTo>
                  <a:pt x="0" y="991"/>
                </a:moveTo>
                <a:lnTo>
                  <a:pt x="3750" y="991"/>
                </a:lnTo>
                <a:lnTo>
                  <a:pt x="3207" y="0"/>
                </a:lnTo>
                <a:lnTo>
                  <a:pt x="3630" y="0"/>
                </a:lnTo>
                <a:lnTo>
                  <a:pt x="4262" y="1207"/>
                </a:lnTo>
                <a:lnTo>
                  <a:pt x="3630" y="2382"/>
                </a:lnTo>
                <a:lnTo>
                  <a:pt x="3254" y="2382"/>
                </a:lnTo>
                <a:lnTo>
                  <a:pt x="3774" y="1391"/>
                </a:lnTo>
                <a:lnTo>
                  <a:pt x="0" y="1391"/>
                </a:lnTo>
              </a:path>
            </a:pathLst>
          </a:custGeom>
          <a:solidFill>
            <a:srgbClr val="FF6699"/>
          </a:solidFill>
          <a:ln w="3175">
            <a:solidFill>
              <a:srgbClr val="D7D7D7"/>
            </a:solidFill>
            <a:miter lim="800000"/>
          </a:ln>
        </p:spPr>
        <p:txBody>
          <a:bodyPr lIns="93296" tIns="46648" rIns="93296" bIns="46648" anchor="ctr"/>
          <a:lstStyle/>
          <a:p>
            <a:endParaRPr lang="zh-CN" altLang="en-US"/>
          </a:p>
        </p:txBody>
      </p:sp>
      <p:sp>
        <p:nvSpPr>
          <p:cNvPr id="22534" name="TextBox 53"/>
          <p:cNvSpPr>
            <a:spLocks noChangeArrowheads="1"/>
          </p:cNvSpPr>
          <p:nvPr/>
        </p:nvSpPr>
        <p:spPr bwMode="auto">
          <a:xfrm>
            <a:off x="1858963" y="2471738"/>
            <a:ext cx="14478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96" tIns="46648" rIns="93296" bIns="46648">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sz="1200" b="1">
                <a:solidFill>
                  <a:srgbClr val="FFFFFF"/>
                </a:solidFill>
                <a:latin typeface="微软雅黑" panose="020B0503020204020204" pitchFamily="34" charset="-122"/>
                <a:sym typeface="微软雅黑" panose="020B0503020204020204" pitchFamily="34" charset="-122"/>
              </a:rPr>
              <a:t>单击此处添加标题</a:t>
            </a:r>
            <a:endParaRPr lang="zh-CN" altLang="en-US" sz="1800">
              <a:solidFill>
                <a:srgbClr val="FFFFFF"/>
              </a:solidFill>
            </a:endParaRPr>
          </a:p>
        </p:txBody>
      </p:sp>
      <p:sp>
        <p:nvSpPr>
          <p:cNvPr id="22535" name="TextBox 53"/>
          <p:cNvSpPr>
            <a:spLocks noChangeArrowheads="1"/>
          </p:cNvSpPr>
          <p:nvPr/>
        </p:nvSpPr>
        <p:spPr bwMode="auto">
          <a:xfrm>
            <a:off x="1858963" y="1835150"/>
            <a:ext cx="1447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96" tIns="46648" rIns="93296" bIns="46648">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sz="1200" b="1">
                <a:solidFill>
                  <a:srgbClr val="5F5F5F"/>
                </a:solidFill>
                <a:latin typeface="微软雅黑" panose="020B0503020204020204" pitchFamily="34" charset="-122"/>
                <a:sym typeface="微软雅黑" panose="020B0503020204020204" pitchFamily="34" charset="-122"/>
              </a:rPr>
              <a:t>单击此处添加标题</a:t>
            </a:r>
            <a:endParaRPr lang="zh-CN" altLang="en-US" sz="1800">
              <a:solidFill>
                <a:srgbClr val="5F5F5F"/>
              </a:solidFill>
            </a:endParaRPr>
          </a:p>
        </p:txBody>
      </p:sp>
      <p:sp>
        <p:nvSpPr>
          <p:cNvPr id="22536" name="TextBox 53"/>
          <p:cNvSpPr>
            <a:spLocks noChangeArrowheads="1"/>
          </p:cNvSpPr>
          <p:nvPr/>
        </p:nvSpPr>
        <p:spPr bwMode="auto">
          <a:xfrm>
            <a:off x="1858963" y="3184525"/>
            <a:ext cx="1447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96" tIns="46648" rIns="93296" bIns="46648">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sz="1200" b="1">
                <a:solidFill>
                  <a:srgbClr val="5F5F5F"/>
                </a:solidFill>
                <a:latin typeface="微软雅黑" panose="020B0503020204020204" pitchFamily="34" charset="-122"/>
                <a:sym typeface="微软雅黑" panose="020B0503020204020204" pitchFamily="34" charset="-122"/>
              </a:rPr>
              <a:t>单击此处添加标题</a:t>
            </a:r>
            <a:endParaRPr lang="zh-CN" altLang="en-US" sz="1800">
              <a:solidFill>
                <a:srgbClr val="5F5F5F"/>
              </a:solidFill>
            </a:endParaRPr>
          </a:p>
        </p:txBody>
      </p:sp>
    </p:spTree>
  </p:cSld>
  <p:clrMapOvr>
    <a:masterClrMapping/>
  </p:clrMapOvr>
  <p:transition spd="slow" advClick="0" advTm="5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2530"/>
                                        </p:tgtEl>
                                        <p:attrNameLst>
                                          <p:attrName>style.visibility</p:attrName>
                                        </p:attrNameLst>
                                      </p:cBhvr>
                                      <p:to>
                                        <p:strVal val="visible"/>
                                      </p:to>
                                    </p:set>
                                    <p:anim by="(-#ppt_w*2)" calcmode="lin" valueType="num">
                                      <p:cBhvr rctx="PPT">
                                        <p:cTn id="7" dur="250" autoRev="1" fill="hold">
                                          <p:stCondLst>
                                            <p:cond delay="0"/>
                                          </p:stCondLst>
                                        </p:cTn>
                                        <p:tgtEl>
                                          <p:spTgt spid="22530"/>
                                        </p:tgtEl>
                                        <p:attrNameLst>
                                          <p:attrName>ppt_w</p:attrName>
                                        </p:attrNameLst>
                                      </p:cBhvr>
                                    </p:anim>
                                    <p:anim by="(#ppt_w*0.50)" calcmode="lin" valueType="num">
                                      <p:cBhvr>
                                        <p:cTn id="8" dur="250" decel="50000" autoRev="1" fill="hold">
                                          <p:stCondLst>
                                            <p:cond delay="0"/>
                                          </p:stCondLst>
                                        </p:cTn>
                                        <p:tgtEl>
                                          <p:spTgt spid="22530"/>
                                        </p:tgtEl>
                                        <p:attrNameLst>
                                          <p:attrName>ppt_x</p:attrName>
                                        </p:attrNameLst>
                                      </p:cBhvr>
                                    </p:anim>
                                    <p:anim to="(#ppt_y)" calcmode="lin" valueType="num">
                                      <p:cBhvr>
                                        <p:cTn id="9" dur="500" fill="hold">
                                          <p:stCondLst>
                                            <p:cond delay="0"/>
                                          </p:stCondLst>
                                        </p:cTn>
                                        <p:tgtEl>
                                          <p:spTgt spid="22530"/>
                                        </p:tgtEl>
                                        <p:attrNameLst>
                                          <p:attrName>ppt_y</p:attrName>
                                        </p:attrNameLst>
                                      </p:cBhvr>
                                    </p:anim>
                                    <p:animRot by="21600000">
                                      <p:cBhvr>
                                        <p:cTn id="10" dur="500" fill="hold">
                                          <p:stCondLst>
                                            <p:cond delay="0"/>
                                          </p:stCondLst>
                                        </p:cTn>
                                        <p:tgtEl>
                                          <p:spTgt spid="22530"/>
                                        </p:tgtEl>
                                        <p:attrNameLst>
                                          <p:attrName>r</p:attrName>
                                        </p:attrNameLst>
                                      </p:cBhvr>
                                    </p:animRot>
                                  </p:childTnLst>
                                </p:cTn>
                              </p:par>
                            </p:childTnLst>
                          </p:cTn>
                        </p:par>
                        <p:par>
                          <p:cTn id="11" fill="hold">
                            <p:stCondLst>
                              <p:cond delay="0"/>
                            </p:stCondLst>
                            <p:childTnLst>
                              <p:par>
                                <p:cTn id="12" presetID="22" presetClass="entr" presetSubtype="8" fill="hold" grpId="0" nodeType="afterEffect">
                                  <p:stCondLst>
                                    <p:cond delay="0"/>
                                  </p:stCondLst>
                                  <p:childTnLst>
                                    <p:set>
                                      <p:cBhvr>
                                        <p:cTn id="13" dur="1" fill="hold">
                                          <p:stCondLst>
                                            <p:cond delay="0"/>
                                          </p:stCondLst>
                                        </p:cTn>
                                        <p:tgtEl>
                                          <p:spTgt spid="22531"/>
                                        </p:tgtEl>
                                        <p:attrNameLst>
                                          <p:attrName>style.visibility</p:attrName>
                                        </p:attrNameLst>
                                      </p:cBhvr>
                                      <p:to>
                                        <p:strVal val="visible"/>
                                      </p:to>
                                    </p:set>
                                    <p:animEffect filter="wipe(left)">
                                      <p:cBhvr>
                                        <p:cTn id="14" dur="500"/>
                                        <p:tgtEl>
                                          <p:spTgt spid="22531"/>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22532"/>
                                        </p:tgtEl>
                                        <p:attrNameLst>
                                          <p:attrName>style.visibility</p:attrName>
                                        </p:attrNameLst>
                                      </p:cBhvr>
                                      <p:to>
                                        <p:strVal val="visible"/>
                                      </p:to>
                                    </p:set>
                                    <p:animEffect filter="wipe(left)">
                                      <p:cBhvr>
                                        <p:cTn id="17" dur="500"/>
                                        <p:tgtEl>
                                          <p:spTgt spid="22532"/>
                                        </p:tgtEl>
                                      </p:cBhvr>
                                    </p:animEffect>
                                  </p:childTnLst>
                                </p:cTn>
                              </p:par>
                            </p:childTnLst>
                          </p:cTn>
                        </p:par>
                        <p:par>
                          <p:cTn id="18" fill="hold">
                            <p:stCondLst>
                              <p:cond delay="500"/>
                            </p:stCondLst>
                            <p:childTnLst>
                              <p:par>
                                <p:cTn id="19" presetID="22" presetClass="entr" presetSubtype="8" fill="hold" grpId="0" nodeType="afterEffect">
                                  <p:stCondLst>
                                    <p:cond delay="0"/>
                                  </p:stCondLst>
                                  <p:childTnLst>
                                    <p:set>
                                      <p:cBhvr>
                                        <p:cTn id="20" dur="1" fill="hold">
                                          <p:stCondLst>
                                            <p:cond delay="0"/>
                                          </p:stCondLst>
                                        </p:cTn>
                                        <p:tgtEl>
                                          <p:spTgt spid="22533"/>
                                        </p:tgtEl>
                                        <p:attrNameLst>
                                          <p:attrName>style.visibility</p:attrName>
                                        </p:attrNameLst>
                                      </p:cBhvr>
                                      <p:to>
                                        <p:strVal val="visible"/>
                                      </p:to>
                                    </p:set>
                                    <p:animEffect filter="wipe(left)">
                                      <p:cBhvr>
                                        <p:cTn id="21" dur="500"/>
                                        <p:tgtEl>
                                          <p:spTgt spid="22533"/>
                                        </p:tgtEl>
                                      </p:cBhvr>
                                    </p:animEffect>
                                  </p:childTnLst>
                                </p:cTn>
                              </p:par>
                            </p:childTnLst>
                          </p:cTn>
                        </p:par>
                        <p:par>
                          <p:cTn id="22" fill="hold">
                            <p:stCondLst>
                              <p:cond delay="1000"/>
                            </p:stCondLst>
                            <p:childTnLst>
                              <p:par>
                                <p:cTn id="23" presetID="41" presetClass="entr" presetSubtype="0" fill="hold" grpId="0" nodeType="afterEffect">
                                  <p:stCondLst>
                                    <p:cond delay="0"/>
                                  </p:stCondLst>
                                  <p:iterate type="lt">
                                    <p:tmPct val="10000"/>
                                  </p:iterate>
                                  <p:childTnLst>
                                    <p:set>
                                      <p:cBhvr>
                                        <p:cTn id="24" dur="1" fill="hold">
                                          <p:stCondLst>
                                            <p:cond delay="0"/>
                                          </p:stCondLst>
                                        </p:cTn>
                                        <p:tgtEl>
                                          <p:spTgt spid="22535"/>
                                        </p:tgtEl>
                                        <p:attrNameLst>
                                          <p:attrName>style.visibility</p:attrName>
                                        </p:attrNameLst>
                                      </p:cBhvr>
                                      <p:to>
                                        <p:strVal val="visible"/>
                                      </p:to>
                                    </p:set>
                                    <p:anim calcmode="lin" valueType="num">
                                      <p:cBhvr>
                                        <p:cTn id="25" dur="500" fill="hold"/>
                                        <p:tgtEl>
                                          <p:spTgt spid="22535"/>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22535"/>
                                        </p:tgtEl>
                                        <p:attrNameLst>
                                          <p:attrName>ppt_y</p:attrName>
                                        </p:attrNameLst>
                                      </p:cBhvr>
                                      <p:tavLst>
                                        <p:tav tm="0">
                                          <p:val>
                                            <p:strVal val="#ppt_y"/>
                                          </p:val>
                                        </p:tav>
                                        <p:tav tm="100000">
                                          <p:val>
                                            <p:strVal val="#ppt_y"/>
                                          </p:val>
                                        </p:tav>
                                      </p:tavLst>
                                    </p:anim>
                                    <p:anim calcmode="lin" valueType="num">
                                      <p:cBhvr>
                                        <p:cTn id="27" dur="500" fill="hold"/>
                                        <p:tgtEl>
                                          <p:spTgt spid="22535"/>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22535"/>
                                        </p:tgtEl>
                                        <p:attrNameLst>
                                          <p:attrName>ppt_w</p:attrName>
                                        </p:attrNameLst>
                                      </p:cBhvr>
                                      <p:tavLst>
                                        <p:tav tm="0">
                                          <p:val>
                                            <p:strVal val="#ppt_w/10"/>
                                          </p:val>
                                        </p:tav>
                                        <p:tav tm="50000">
                                          <p:val>
                                            <p:strVal val="#ppt_w+.01"/>
                                          </p:val>
                                        </p:tav>
                                        <p:tav tm="100000">
                                          <p:val>
                                            <p:strVal val="#ppt_w"/>
                                          </p:val>
                                        </p:tav>
                                      </p:tavLst>
                                    </p:anim>
                                    <p:animEffect filter="fade">
                                      <p:cBhvr>
                                        <p:cTn id="29" dur="500" tmFilter="0,0; .5, 1; 1, 1"/>
                                        <p:tgtEl>
                                          <p:spTgt spid="22535"/>
                                        </p:tgtEl>
                                      </p:cBhvr>
                                    </p:animEffect>
                                  </p:childTnLst>
                                </p:cTn>
                              </p:par>
                              <p:par>
                                <p:cTn id="30" presetID="41" presetClass="entr" presetSubtype="0" fill="hold" grpId="0" nodeType="withEffect">
                                  <p:stCondLst>
                                    <p:cond delay="0"/>
                                  </p:stCondLst>
                                  <p:iterate type="lt">
                                    <p:tmPct val="10000"/>
                                  </p:iterate>
                                  <p:childTnLst>
                                    <p:set>
                                      <p:cBhvr>
                                        <p:cTn id="31" dur="1" fill="hold">
                                          <p:stCondLst>
                                            <p:cond delay="0"/>
                                          </p:stCondLst>
                                        </p:cTn>
                                        <p:tgtEl>
                                          <p:spTgt spid="22534"/>
                                        </p:tgtEl>
                                        <p:attrNameLst>
                                          <p:attrName>style.visibility</p:attrName>
                                        </p:attrNameLst>
                                      </p:cBhvr>
                                      <p:to>
                                        <p:strVal val="visible"/>
                                      </p:to>
                                    </p:set>
                                    <p:anim calcmode="lin" valueType="num">
                                      <p:cBhvr>
                                        <p:cTn id="32" dur="500" fill="hold"/>
                                        <p:tgtEl>
                                          <p:spTgt spid="22534"/>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22534"/>
                                        </p:tgtEl>
                                        <p:attrNameLst>
                                          <p:attrName>ppt_y</p:attrName>
                                        </p:attrNameLst>
                                      </p:cBhvr>
                                      <p:tavLst>
                                        <p:tav tm="0">
                                          <p:val>
                                            <p:strVal val="#ppt_y"/>
                                          </p:val>
                                        </p:tav>
                                        <p:tav tm="100000">
                                          <p:val>
                                            <p:strVal val="#ppt_y"/>
                                          </p:val>
                                        </p:tav>
                                      </p:tavLst>
                                    </p:anim>
                                    <p:anim calcmode="lin" valueType="num">
                                      <p:cBhvr>
                                        <p:cTn id="34" dur="500" fill="hold"/>
                                        <p:tgtEl>
                                          <p:spTgt spid="22534"/>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22534"/>
                                        </p:tgtEl>
                                        <p:attrNameLst>
                                          <p:attrName>ppt_w</p:attrName>
                                        </p:attrNameLst>
                                      </p:cBhvr>
                                      <p:tavLst>
                                        <p:tav tm="0">
                                          <p:val>
                                            <p:strVal val="#ppt_w/10"/>
                                          </p:val>
                                        </p:tav>
                                        <p:tav tm="50000">
                                          <p:val>
                                            <p:strVal val="#ppt_w+.01"/>
                                          </p:val>
                                        </p:tav>
                                        <p:tav tm="100000">
                                          <p:val>
                                            <p:strVal val="#ppt_w"/>
                                          </p:val>
                                        </p:tav>
                                      </p:tavLst>
                                    </p:anim>
                                    <p:animEffect filter="fade">
                                      <p:cBhvr>
                                        <p:cTn id="36" dur="500" tmFilter="0,0; .5, 1; 1, 1"/>
                                        <p:tgtEl>
                                          <p:spTgt spid="22534"/>
                                        </p:tgtEl>
                                      </p:cBhvr>
                                    </p:animEffect>
                                  </p:childTnLst>
                                </p:cTn>
                              </p:par>
                              <p:par>
                                <p:cTn id="37" presetID="41" presetClass="entr" presetSubtype="0" fill="hold" grpId="0" nodeType="withEffect">
                                  <p:stCondLst>
                                    <p:cond delay="0"/>
                                  </p:stCondLst>
                                  <p:iterate type="lt">
                                    <p:tmPct val="10000"/>
                                  </p:iterate>
                                  <p:childTnLst>
                                    <p:set>
                                      <p:cBhvr>
                                        <p:cTn id="38" dur="1" fill="hold">
                                          <p:stCondLst>
                                            <p:cond delay="0"/>
                                          </p:stCondLst>
                                        </p:cTn>
                                        <p:tgtEl>
                                          <p:spTgt spid="22536"/>
                                        </p:tgtEl>
                                        <p:attrNameLst>
                                          <p:attrName>style.visibility</p:attrName>
                                        </p:attrNameLst>
                                      </p:cBhvr>
                                      <p:to>
                                        <p:strVal val="visible"/>
                                      </p:to>
                                    </p:set>
                                    <p:anim calcmode="lin" valueType="num">
                                      <p:cBhvr>
                                        <p:cTn id="39" dur="500" fill="hold"/>
                                        <p:tgtEl>
                                          <p:spTgt spid="22536"/>
                                        </p:tgtEl>
                                        <p:attrNameLst>
                                          <p:attrName>ppt_x</p:attrName>
                                        </p:attrNameLst>
                                      </p:cBhvr>
                                      <p:tavLst>
                                        <p:tav tm="0">
                                          <p:val>
                                            <p:strVal val="#ppt_x"/>
                                          </p:val>
                                        </p:tav>
                                        <p:tav tm="50000">
                                          <p:val>
                                            <p:strVal val="#ppt_x+.1"/>
                                          </p:val>
                                        </p:tav>
                                        <p:tav tm="100000">
                                          <p:val>
                                            <p:strVal val="#ppt_x"/>
                                          </p:val>
                                        </p:tav>
                                      </p:tavLst>
                                    </p:anim>
                                    <p:anim calcmode="lin" valueType="num">
                                      <p:cBhvr>
                                        <p:cTn id="40" dur="500" fill="hold"/>
                                        <p:tgtEl>
                                          <p:spTgt spid="22536"/>
                                        </p:tgtEl>
                                        <p:attrNameLst>
                                          <p:attrName>ppt_y</p:attrName>
                                        </p:attrNameLst>
                                      </p:cBhvr>
                                      <p:tavLst>
                                        <p:tav tm="0">
                                          <p:val>
                                            <p:strVal val="#ppt_y"/>
                                          </p:val>
                                        </p:tav>
                                        <p:tav tm="100000">
                                          <p:val>
                                            <p:strVal val="#ppt_y"/>
                                          </p:val>
                                        </p:tav>
                                      </p:tavLst>
                                    </p:anim>
                                    <p:anim calcmode="lin" valueType="num">
                                      <p:cBhvr>
                                        <p:cTn id="41" dur="500" fill="hold"/>
                                        <p:tgtEl>
                                          <p:spTgt spid="22536"/>
                                        </p:tgtEl>
                                        <p:attrNameLst>
                                          <p:attrName>ppt_h</p:attrName>
                                        </p:attrNameLst>
                                      </p:cBhvr>
                                      <p:tavLst>
                                        <p:tav tm="0">
                                          <p:val>
                                            <p:strVal val="#ppt_h/10"/>
                                          </p:val>
                                        </p:tav>
                                        <p:tav tm="50000">
                                          <p:val>
                                            <p:strVal val="#ppt_h+.01"/>
                                          </p:val>
                                        </p:tav>
                                        <p:tav tm="100000">
                                          <p:val>
                                            <p:strVal val="#ppt_h"/>
                                          </p:val>
                                        </p:tav>
                                      </p:tavLst>
                                    </p:anim>
                                    <p:anim calcmode="lin" valueType="num">
                                      <p:cBhvr>
                                        <p:cTn id="42" dur="500" fill="hold"/>
                                        <p:tgtEl>
                                          <p:spTgt spid="22536"/>
                                        </p:tgtEl>
                                        <p:attrNameLst>
                                          <p:attrName>ppt_w</p:attrName>
                                        </p:attrNameLst>
                                      </p:cBhvr>
                                      <p:tavLst>
                                        <p:tav tm="0">
                                          <p:val>
                                            <p:strVal val="#ppt_w/10"/>
                                          </p:val>
                                        </p:tav>
                                        <p:tav tm="50000">
                                          <p:val>
                                            <p:strVal val="#ppt_w+.01"/>
                                          </p:val>
                                        </p:tav>
                                        <p:tav tm="100000">
                                          <p:val>
                                            <p:strVal val="#ppt_w"/>
                                          </p:val>
                                        </p:tav>
                                      </p:tavLst>
                                    </p:anim>
                                    <p:animEffect filter="fade">
                                      <p:cBhvr>
                                        <p:cTn id="43" dur="500" tmFilter="0,0; .5, 1; 1, 1"/>
                                        <p:tgtEl>
                                          <p:spTgt spid="225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ldLvl="0"/>
      <p:bldP spid="22531" grpId="0" animBg="1"/>
      <p:bldP spid="22532" grpId="0" animBg="1"/>
      <p:bldP spid="22533" grpId="0" animBg="1"/>
      <p:bldP spid="22534" grpId="0" bldLvl="0"/>
      <p:bldP spid="22535" grpId="0" bldLvl="0"/>
      <p:bldP spid="22536" grpId="0" bldLvl="0"/>
    </p:bldLst>
  </p:timing>
</p:sld>
</file>

<file path=ppt/slides/slide17.xml><?xml version="1.0" encoding="utf-8"?>
<p:sld xmlns:a14="http://schemas.microsoft.com/office/drawing/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130"/>
          <p:cNvSpPr>
            <a:spLocks noChangeArrowheads="1"/>
          </p:cNvSpPr>
          <p:nvPr/>
        </p:nvSpPr>
        <p:spPr bwMode="auto">
          <a:xfrm>
            <a:off x="838200" y="171450"/>
            <a:ext cx="3527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sz="2400" b="1">
                <a:solidFill>
                  <a:srgbClr val="000000"/>
                </a:solidFill>
                <a:latin typeface="Times New Roman" panose="02020603050405020304" pitchFamily="18" charset="0"/>
                <a:sym typeface="Times New Roman" panose="02020603050405020304" pitchFamily="18" charset="0"/>
              </a:rPr>
              <a:t>在此处输入标题内容</a:t>
            </a:r>
            <a:endParaRPr lang="zh-CN" altLang="en-US" sz="1800">
              <a:solidFill>
                <a:srgbClr val="A50021"/>
              </a:solidFill>
              <a:latin typeface="Verdana" panose="020B0604030504040204" pitchFamily="34" charset="0"/>
              <a:sym typeface="Verdana" panose="020B0604030504040204" pitchFamily="34" charset="0"/>
            </a:endParaRPr>
          </a:p>
        </p:txBody>
      </p:sp>
      <p:grpSp>
        <p:nvGrpSpPr>
          <p:cNvPr id="25603" name="组合 27"/>
          <p:cNvGrpSpPr/>
          <p:nvPr/>
        </p:nvGrpSpPr>
        <p:grpSpPr bwMode="auto">
          <a:xfrm>
            <a:off x="5186363" y="1601788"/>
            <a:ext cx="3552825" cy="2366962"/>
            <a:chOff x="0" y="0"/>
            <a:chExt cx="3552825" cy="2366963"/>
          </a:xfrm>
        </p:grpSpPr>
        <p:sp>
          <p:nvSpPr>
            <p:cNvPr id="35860" name="任意多边形 3"/>
            <p:cNvSpPr>
              <a:spLocks noChangeArrowheads="1"/>
            </p:cNvSpPr>
            <p:nvPr/>
          </p:nvSpPr>
          <p:spPr bwMode="auto">
            <a:xfrm flipH="1">
              <a:off x="0" y="0"/>
              <a:ext cx="1187450" cy="252412"/>
            </a:xfrm>
            <a:custGeom>
              <a:avLst/>
              <a:gdLst>
                <a:gd name="T0" fmla="*/ 1187450 w 1248228"/>
                <a:gd name="T1" fmla="*/ 0 h 290286"/>
                <a:gd name="T2" fmla="*/ 441842 w 1248228"/>
                <a:gd name="T3" fmla="*/ 0 h 290286"/>
                <a:gd name="T4" fmla="*/ 0 w 1248228"/>
                <a:gd name="T5" fmla="*/ 252412 h 290286"/>
                <a:gd name="T6" fmla="*/ 0 60000 65536"/>
                <a:gd name="T7" fmla="*/ 0 60000 65536"/>
                <a:gd name="T8" fmla="*/ 0 60000 65536"/>
              </a:gdLst>
              <a:ahLst/>
              <a:cxnLst>
                <a:cxn ang="T6">
                  <a:pos x="T0" y="T1"/>
                </a:cxn>
                <a:cxn ang="T7">
                  <a:pos x="T2" y="T3"/>
                </a:cxn>
                <a:cxn ang="T8">
                  <a:pos x="T4" y="T5"/>
                </a:cxn>
              </a:cxnLst>
              <a:rect l="0" t="0" r="r" b="b"/>
              <a:pathLst>
                <a:path w="1248228" h="290286">
                  <a:moveTo>
                    <a:pt x="1248228" y="0"/>
                  </a:moveTo>
                  <a:lnTo>
                    <a:pt x="464457" y="0"/>
                  </a:lnTo>
                  <a:lnTo>
                    <a:pt x="0" y="290286"/>
                  </a:lnTo>
                </a:path>
              </a:pathLst>
            </a:custGeom>
            <a:noFill/>
            <a:ln w="25400">
              <a:solidFill>
                <a:srgbClr val="CC0000"/>
              </a:solidFill>
              <a:bevel/>
            </a:ln>
            <a:extLst>
              <a:ext uri="{909E8E84-426E-40DD-AFC4-6F175D3DCCD1}">
                <a14:hiddenFill xmlns:a14="http://schemas.microsoft.com/office/drawing/2010/main">
                  <a:solidFill>
                    <a:srgbClr val="FFFFFF"/>
                  </a:solidFill>
                </a14:hiddenFill>
              </a:ext>
            </a:extLst>
          </p:spPr>
          <p:txBody>
            <a:bodyPr anchor="ctr"/>
            <a:lstStyle/>
            <a:p>
              <a:endParaRPr lang="zh-CN" altLang="en-US"/>
            </a:p>
          </p:txBody>
        </p:sp>
        <p:sp>
          <p:nvSpPr>
            <p:cNvPr id="35861" name="任意多边形 4"/>
            <p:cNvSpPr>
              <a:spLocks noChangeArrowheads="1"/>
            </p:cNvSpPr>
            <p:nvPr/>
          </p:nvSpPr>
          <p:spPr bwMode="auto">
            <a:xfrm flipH="1" flipV="1">
              <a:off x="0" y="2114550"/>
              <a:ext cx="1187450" cy="252413"/>
            </a:xfrm>
            <a:custGeom>
              <a:avLst/>
              <a:gdLst>
                <a:gd name="T0" fmla="*/ 1187450 w 1248228"/>
                <a:gd name="T1" fmla="*/ 0 h 290286"/>
                <a:gd name="T2" fmla="*/ 441842 w 1248228"/>
                <a:gd name="T3" fmla="*/ 0 h 290286"/>
                <a:gd name="T4" fmla="*/ 0 w 1248228"/>
                <a:gd name="T5" fmla="*/ 252413 h 290286"/>
                <a:gd name="T6" fmla="*/ 0 60000 65536"/>
                <a:gd name="T7" fmla="*/ 0 60000 65536"/>
                <a:gd name="T8" fmla="*/ 0 60000 65536"/>
              </a:gdLst>
              <a:ahLst/>
              <a:cxnLst>
                <a:cxn ang="T6">
                  <a:pos x="T0" y="T1"/>
                </a:cxn>
                <a:cxn ang="T7">
                  <a:pos x="T2" y="T3"/>
                </a:cxn>
                <a:cxn ang="T8">
                  <a:pos x="T4" y="T5"/>
                </a:cxn>
              </a:cxnLst>
              <a:rect l="0" t="0" r="r" b="b"/>
              <a:pathLst>
                <a:path w="1248228" h="290286">
                  <a:moveTo>
                    <a:pt x="1248228" y="0"/>
                  </a:moveTo>
                  <a:lnTo>
                    <a:pt x="464457" y="0"/>
                  </a:lnTo>
                  <a:lnTo>
                    <a:pt x="0" y="290286"/>
                  </a:lnTo>
                </a:path>
              </a:pathLst>
            </a:custGeom>
            <a:noFill/>
            <a:ln w="25400">
              <a:solidFill>
                <a:srgbClr val="A6A6A6"/>
              </a:solidFill>
              <a:miter lim="800000"/>
            </a:ln>
            <a:extLst>
              <a:ext uri="{909E8E84-426E-40DD-AFC4-6F175D3DCCD1}">
                <a14:hiddenFill xmlns:a14="http://schemas.microsoft.com/office/drawing/2010/main">
                  <a:solidFill>
                    <a:srgbClr val="FFFFFF"/>
                  </a:solidFill>
                </a14:hiddenFill>
              </a:ext>
            </a:extLst>
          </p:spPr>
          <p:txBody>
            <a:bodyPr rot="10800000" anchor="ctr"/>
            <a:lstStyle/>
            <a:p>
              <a:endParaRPr lang="zh-CN" altLang="en-US"/>
            </a:p>
          </p:txBody>
        </p:sp>
        <p:sp>
          <p:nvSpPr>
            <p:cNvPr id="35862" name="直接连接符 5"/>
            <p:cNvSpPr>
              <a:spLocks noChangeShapeType="1"/>
            </p:cNvSpPr>
            <p:nvPr/>
          </p:nvSpPr>
          <p:spPr bwMode="auto">
            <a:xfrm rot="300000">
              <a:off x="541337" y="831850"/>
              <a:ext cx="647700" cy="1"/>
            </a:xfrm>
            <a:prstGeom prst="line">
              <a:avLst/>
            </a:prstGeom>
            <a:noFill/>
            <a:ln w="25400">
              <a:solidFill>
                <a:srgbClr val="CC0000"/>
              </a:solidFill>
              <a:bevel/>
            </a:ln>
            <a:extLst>
              <a:ext uri="{909E8E84-426E-40DD-AFC4-6F175D3DCCD1}">
                <a14:hiddenFill xmlns:a14="http://schemas.microsoft.com/office/drawing/2010/main">
                  <a:noFill/>
                </a14:hiddenFill>
              </a:ext>
            </a:extLst>
          </p:spPr>
          <p:txBody>
            <a:bodyPr/>
            <a:lstStyle/>
            <a:p>
              <a:endParaRPr lang="zh-CN" altLang="en-US"/>
            </a:p>
          </p:txBody>
        </p:sp>
        <p:sp>
          <p:nvSpPr>
            <p:cNvPr id="35863" name="直接连接符 6"/>
            <p:cNvSpPr>
              <a:spLocks noChangeShapeType="1"/>
            </p:cNvSpPr>
            <p:nvPr/>
          </p:nvSpPr>
          <p:spPr bwMode="auto">
            <a:xfrm rot="-300000">
              <a:off x="541337" y="1620838"/>
              <a:ext cx="647700" cy="1"/>
            </a:xfrm>
            <a:prstGeom prst="line">
              <a:avLst/>
            </a:prstGeom>
            <a:noFill/>
            <a:ln w="25400">
              <a:solidFill>
                <a:srgbClr val="CC0000"/>
              </a:solidFill>
              <a:bevel/>
            </a:ln>
            <a:extLst>
              <a:ext uri="{909E8E84-426E-40DD-AFC4-6F175D3DCCD1}">
                <a14:hiddenFill xmlns:a14="http://schemas.microsoft.com/office/drawing/2010/main">
                  <a:noFill/>
                </a14:hiddenFill>
              </a:ext>
            </a:extLst>
          </p:spPr>
          <p:txBody>
            <a:bodyPr/>
            <a:lstStyle/>
            <a:p>
              <a:endParaRPr lang="zh-CN" altLang="en-US"/>
            </a:p>
          </p:txBody>
        </p:sp>
        <p:sp>
          <p:nvSpPr>
            <p:cNvPr id="35864" name="TextBox 146"/>
            <p:cNvSpPr>
              <a:spLocks noChangeArrowheads="1"/>
            </p:cNvSpPr>
            <p:nvPr/>
          </p:nvSpPr>
          <p:spPr bwMode="auto">
            <a:xfrm>
              <a:off x="1171575" y="82550"/>
              <a:ext cx="23812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r>
                <a:rPr lang="en-US" altLang="zh-CN">
                  <a:latin typeface="微软雅黑" panose="020B0503020204020204" pitchFamily="34" charset="-122"/>
                  <a:ea typeface="微软雅黑" panose="020B0503020204020204" pitchFamily="34" charset="-122"/>
                  <a:sym typeface="微软雅黑" panose="020B0503020204020204" pitchFamily="34" charset="-122"/>
                </a:rPr>
                <a:t>20% </a:t>
              </a:r>
              <a:r>
                <a:rPr lang="zh-CN" altLang="en-US">
                  <a:latin typeface="微软雅黑" panose="020B0503020204020204" pitchFamily="34" charset="-122"/>
                  <a:ea typeface="微软雅黑" panose="020B0503020204020204" pitchFamily="34" charset="-122"/>
                  <a:sym typeface="微软雅黑" panose="020B0503020204020204" pitchFamily="34" charset="-122"/>
                </a:rPr>
                <a:t>单击添加文本</a:t>
              </a:r>
              <a:endParaRPr lang="en-US" altLang="zh-CN">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5865" name="TextBox 146"/>
            <p:cNvSpPr>
              <a:spLocks noChangeArrowheads="1"/>
            </p:cNvSpPr>
            <p:nvPr/>
          </p:nvSpPr>
          <p:spPr bwMode="auto">
            <a:xfrm>
              <a:off x="1171575" y="706437"/>
              <a:ext cx="23812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r>
                <a:rPr lang="en-US" altLang="zh-CN">
                  <a:latin typeface="微软雅黑" panose="020B0503020204020204" pitchFamily="34" charset="-122"/>
                  <a:ea typeface="微软雅黑" panose="020B0503020204020204" pitchFamily="34" charset="-122"/>
                  <a:sym typeface="Verdana" panose="020B0604030504040204" pitchFamily="34" charset="0"/>
                </a:rPr>
                <a:t>6% </a:t>
              </a:r>
              <a:r>
                <a:rPr lang="zh-CN" altLang="en-US">
                  <a:latin typeface="微软雅黑" panose="020B0503020204020204" pitchFamily="34" charset="-122"/>
                  <a:ea typeface="微软雅黑" panose="020B0503020204020204" pitchFamily="34" charset="-122"/>
                  <a:sym typeface="Verdana" panose="020B0604030504040204" pitchFamily="34" charset="0"/>
                </a:rPr>
                <a:t>单击添加文本</a:t>
              </a:r>
              <a:endParaRPr lang="en-US" altLang="zh-CN">
                <a:latin typeface="微软雅黑" panose="020B0503020204020204" pitchFamily="34" charset="-122"/>
                <a:ea typeface="微软雅黑" panose="020B0503020204020204" pitchFamily="34" charset="-122"/>
                <a:sym typeface="Verdana" panose="020B0604030504040204" pitchFamily="34" charset="0"/>
              </a:endParaRPr>
            </a:p>
          </p:txBody>
        </p:sp>
        <p:sp>
          <p:nvSpPr>
            <p:cNvPr id="35866" name="TextBox 146"/>
            <p:cNvSpPr>
              <a:spLocks noChangeArrowheads="1"/>
            </p:cNvSpPr>
            <p:nvPr/>
          </p:nvSpPr>
          <p:spPr bwMode="auto">
            <a:xfrm>
              <a:off x="1171575" y="1438276"/>
              <a:ext cx="23812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r>
                <a:rPr lang="en-US" altLang="zh-CN">
                  <a:latin typeface="微软雅黑" panose="020B0503020204020204" pitchFamily="34" charset="-122"/>
                  <a:ea typeface="微软雅黑" panose="020B0503020204020204" pitchFamily="34" charset="-122"/>
                  <a:sym typeface="Verdana" panose="020B0604030504040204" pitchFamily="34" charset="0"/>
                </a:rPr>
                <a:t>11% </a:t>
              </a:r>
              <a:r>
                <a:rPr lang="zh-CN" altLang="en-US">
                  <a:latin typeface="微软雅黑" panose="020B0503020204020204" pitchFamily="34" charset="-122"/>
                  <a:ea typeface="微软雅黑" panose="020B0503020204020204" pitchFamily="34" charset="-122"/>
                  <a:sym typeface="Verdana" panose="020B0604030504040204" pitchFamily="34" charset="0"/>
                </a:rPr>
                <a:t>单击添加文本</a:t>
              </a:r>
              <a:endParaRPr lang="en-US" altLang="zh-CN">
                <a:latin typeface="微软雅黑" panose="020B0503020204020204" pitchFamily="34" charset="-122"/>
                <a:ea typeface="微软雅黑" panose="020B0503020204020204" pitchFamily="34" charset="-122"/>
                <a:sym typeface="Verdana" panose="020B0604030504040204" pitchFamily="34" charset="0"/>
              </a:endParaRPr>
            </a:p>
          </p:txBody>
        </p:sp>
        <p:sp>
          <p:nvSpPr>
            <p:cNvPr id="35867" name="TextBox 146"/>
            <p:cNvSpPr>
              <a:spLocks noChangeArrowheads="1"/>
            </p:cNvSpPr>
            <p:nvPr/>
          </p:nvSpPr>
          <p:spPr bwMode="auto">
            <a:xfrm>
              <a:off x="1171575" y="1971676"/>
              <a:ext cx="23812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r>
                <a:rPr lang="en-US" altLang="zh-CN">
                  <a:latin typeface="微软雅黑" panose="020B0503020204020204" pitchFamily="34" charset="-122"/>
                  <a:ea typeface="微软雅黑" panose="020B0503020204020204" pitchFamily="34" charset="-122"/>
                  <a:sym typeface="Verdana" panose="020B0604030504040204" pitchFamily="34" charset="0"/>
                </a:rPr>
                <a:t>12% </a:t>
              </a:r>
              <a:r>
                <a:rPr lang="zh-CN" altLang="en-US">
                  <a:latin typeface="微软雅黑" panose="020B0503020204020204" pitchFamily="34" charset="-122"/>
                  <a:ea typeface="微软雅黑" panose="020B0503020204020204" pitchFamily="34" charset="-122"/>
                  <a:sym typeface="Verdana" panose="020B0604030504040204" pitchFamily="34" charset="0"/>
                </a:rPr>
                <a:t>单击添加文本</a:t>
              </a:r>
              <a:endParaRPr lang="en-US" altLang="zh-CN">
                <a:latin typeface="微软雅黑" panose="020B0503020204020204" pitchFamily="34" charset="-122"/>
                <a:ea typeface="微软雅黑" panose="020B0503020204020204" pitchFamily="34" charset="-122"/>
                <a:sym typeface="Verdana" panose="020B0604030504040204" pitchFamily="34" charset="0"/>
              </a:endParaRPr>
            </a:p>
          </p:txBody>
        </p:sp>
      </p:grpSp>
      <p:grpSp>
        <p:nvGrpSpPr>
          <p:cNvPr id="25612" name="组合 26"/>
          <p:cNvGrpSpPr/>
          <p:nvPr/>
        </p:nvGrpSpPr>
        <p:grpSpPr bwMode="auto">
          <a:xfrm>
            <a:off x="381000" y="1717675"/>
            <a:ext cx="3562350" cy="2208213"/>
            <a:chOff x="0" y="0"/>
            <a:chExt cx="3562350" cy="2208212"/>
          </a:xfrm>
        </p:grpSpPr>
        <p:sp>
          <p:nvSpPr>
            <p:cNvPr id="35854" name="任意多边形 1"/>
            <p:cNvSpPr>
              <a:spLocks noChangeArrowheads="1"/>
            </p:cNvSpPr>
            <p:nvPr/>
          </p:nvSpPr>
          <p:spPr bwMode="auto">
            <a:xfrm>
              <a:off x="2373313" y="0"/>
              <a:ext cx="1189037" cy="252413"/>
            </a:xfrm>
            <a:custGeom>
              <a:avLst/>
              <a:gdLst>
                <a:gd name="T0" fmla="*/ 1189037 w 1248228"/>
                <a:gd name="T1" fmla="*/ 0 h 290286"/>
                <a:gd name="T2" fmla="*/ 442432 w 1248228"/>
                <a:gd name="T3" fmla="*/ 0 h 290286"/>
                <a:gd name="T4" fmla="*/ 0 w 1248228"/>
                <a:gd name="T5" fmla="*/ 252413 h 290286"/>
                <a:gd name="T6" fmla="*/ 0 60000 65536"/>
                <a:gd name="T7" fmla="*/ 0 60000 65536"/>
                <a:gd name="T8" fmla="*/ 0 60000 65536"/>
              </a:gdLst>
              <a:ahLst/>
              <a:cxnLst>
                <a:cxn ang="T6">
                  <a:pos x="T0" y="T1"/>
                </a:cxn>
                <a:cxn ang="T7">
                  <a:pos x="T2" y="T3"/>
                </a:cxn>
                <a:cxn ang="T8">
                  <a:pos x="T4" y="T5"/>
                </a:cxn>
              </a:cxnLst>
              <a:rect l="0" t="0" r="r" b="b"/>
              <a:pathLst>
                <a:path w="1248228" h="290286">
                  <a:moveTo>
                    <a:pt x="1248228" y="0"/>
                  </a:moveTo>
                  <a:lnTo>
                    <a:pt x="464457" y="0"/>
                  </a:lnTo>
                  <a:lnTo>
                    <a:pt x="0" y="290286"/>
                  </a:lnTo>
                </a:path>
              </a:pathLst>
            </a:custGeom>
            <a:noFill/>
            <a:ln w="25400">
              <a:solidFill>
                <a:srgbClr val="CC0000"/>
              </a:solidFill>
              <a:bevel/>
            </a:ln>
            <a:extLst>
              <a:ext uri="{909E8E84-426E-40DD-AFC4-6F175D3DCCD1}">
                <a14:hiddenFill xmlns:a14="http://schemas.microsoft.com/office/drawing/2010/main">
                  <a:solidFill>
                    <a:srgbClr val="FFFFFF"/>
                  </a:solidFill>
                </a14:hiddenFill>
              </a:ext>
            </a:extLst>
          </p:spPr>
          <p:txBody>
            <a:bodyPr anchor="ctr"/>
            <a:lstStyle/>
            <a:p>
              <a:endParaRPr lang="zh-CN" altLang="en-US"/>
            </a:p>
          </p:txBody>
        </p:sp>
        <p:sp>
          <p:nvSpPr>
            <p:cNvPr id="35855" name="任意多边形 2"/>
            <p:cNvSpPr>
              <a:spLocks noChangeArrowheads="1"/>
            </p:cNvSpPr>
            <p:nvPr/>
          </p:nvSpPr>
          <p:spPr bwMode="auto">
            <a:xfrm flipV="1">
              <a:off x="2373312" y="1955800"/>
              <a:ext cx="1189038" cy="252412"/>
            </a:xfrm>
            <a:custGeom>
              <a:avLst/>
              <a:gdLst>
                <a:gd name="T0" fmla="*/ 1189038 w 1248228"/>
                <a:gd name="T1" fmla="*/ 0 h 290286"/>
                <a:gd name="T2" fmla="*/ 442433 w 1248228"/>
                <a:gd name="T3" fmla="*/ 0 h 290286"/>
                <a:gd name="T4" fmla="*/ 0 w 1248228"/>
                <a:gd name="T5" fmla="*/ 252412 h 290286"/>
                <a:gd name="T6" fmla="*/ 0 60000 65536"/>
                <a:gd name="T7" fmla="*/ 0 60000 65536"/>
                <a:gd name="T8" fmla="*/ 0 60000 65536"/>
              </a:gdLst>
              <a:ahLst/>
              <a:cxnLst>
                <a:cxn ang="T6">
                  <a:pos x="T0" y="T1"/>
                </a:cxn>
                <a:cxn ang="T7">
                  <a:pos x="T2" y="T3"/>
                </a:cxn>
                <a:cxn ang="T8">
                  <a:pos x="T4" y="T5"/>
                </a:cxn>
              </a:cxnLst>
              <a:rect l="0" t="0" r="r" b="b"/>
              <a:pathLst>
                <a:path w="1248228" h="290286">
                  <a:moveTo>
                    <a:pt x="1248228" y="0"/>
                  </a:moveTo>
                  <a:lnTo>
                    <a:pt x="464457" y="0"/>
                  </a:lnTo>
                  <a:lnTo>
                    <a:pt x="0" y="290286"/>
                  </a:lnTo>
                </a:path>
              </a:pathLst>
            </a:custGeom>
            <a:noFill/>
            <a:ln w="25400">
              <a:solidFill>
                <a:srgbClr val="A6A6A6"/>
              </a:solidFill>
              <a:miter lim="800000"/>
            </a:ln>
            <a:extLst>
              <a:ext uri="{909E8E84-426E-40DD-AFC4-6F175D3DCCD1}">
                <a14:hiddenFill xmlns:a14="http://schemas.microsoft.com/office/drawing/2010/main">
                  <a:solidFill>
                    <a:srgbClr val="FFFFFF"/>
                  </a:solidFill>
                </a14:hiddenFill>
              </a:ext>
            </a:extLst>
          </p:spPr>
          <p:txBody>
            <a:bodyPr rot="10800000" anchor="ctr"/>
            <a:lstStyle/>
            <a:p>
              <a:endParaRPr lang="zh-CN" altLang="en-US"/>
            </a:p>
          </p:txBody>
        </p:sp>
        <p:sp>
          <p:nvSpPr>
            <p:cNvPr id="35856" name="直接连接符 7"/>
            <p:cNvSpPr>
              <a:spLocks noChangeShapeType="1"/>
            </p:cNvSpPr>
            <p:nvPr/>
          </p:nvSpPr>
          <p:spPr bwMode="auto">
            <a:xfrm>
              <a:off x="2373313" y="1255712"/>
              <a:ext cx="647700" cy="1"/>
            </a:xfrm>
            <a:prstGeom prst="line">
              <a:avLst/>
            </a:prstGeom>
            <a:noFill/>
            <a:ln w="25400">
              <a:solidFill>
                <a:srgbClr val="CC0000"/>
              </a:solidFill>
              <a:bevel/>
            </a:ln>
            <a:extLst>
              <a:ext uri="{909E8E84-426E-40DD-AFC4-6F175D3DCCD1}">
                <a14:hiddenFill xmlns:a14="http://schemas.microsoft.com/office/drawing/2010/main">
                  <a:noFill/>
                </a14:hiddenFill>
              </a:ext>
            </a:extLst>
          </p:spPr>
          <p:txBody>
            <a:bodyPr/>
            <a:lstStyle/>
            <a:p>
              <a:endParaRPr lang="zh-CN" altLang="en-US"/>
            </a:p>
          </p:txBody>
        </p:sp>
        <p:sp>
          <p:nvSpPr>
            <p:cNvPr id="35857" name="TextBox 146"/>
            <p:cNvSpPr>
              <a:spLocks noChangeArrowheads="1"/>
            </p:cNvSpPr>
            <p:nvPr/>
          </p:nvSpPr>
          <p:spPr bwMode="auto">
            <a:xfrm>
              <a:off x="0" y="1797049"/>
              <a:ext cx="23637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r" eaLnBrk="1" fontAlgn="base" hangingPunct="1"/>
              <a:r>
                <a:rPr lang="zh-CN" altLang="en-US">
                  <a:latin typeface="微软雅黑" panose="020B0503020204020204" pitchFamily="34" charset="-122"/>
                  <a:ea typeface="微软雅黑" panose="020B0503020204020204" pitchFamily="34" charset="-122"/>
                  <a:sym typeface="Verdana" panose="020B0604030504040204" pitchFamily="34" charset="0"/>
                </a:rPr>
                <a:t>单击添加文本 </a:t>
              </a:r>
              <a:r>
                <a:rPr lang="en-US" altLang="zh-CN">
                  <a:latin typeface="微软雅黑" panose="020B0503020204020204" pitchFamily="34" charset="-122"/>
                  <a:ea typeface="微软雅黑" panose="020B0503020204020204" pitchFamily="34" charset="-122"/>
                  <a:sym typeface="Verdana" panose="020B0604030504040204" pitchFamily="34" charset="0"/>
                </a:rPr>
                <a:t>14%</a:t>
              </a:r>
              <a:endParaRPr lang="zh-CN" altLang="en-US">
                <a:latin typeface="微软雅黑" panose="020B0503020204020204" pitchFamily="34" charset="-122"/>
                <a:ea typeface="微软雅黑" panose="020B0503020204020204" pitchFamily="34" charset="-122"/>
              </a:endParaRPr>
            </a:p>
          </p:txBody>
        </p:sp>
        <p:sp>
          <p:nvSpPr>
            <p:cNvPr id="35858" name="TextBox 146"/>
            <p:cNvSpPr>
              <a:spLocks noChangeArrowheads="1"/>
            </p:cNvSpPr>
            <p:nvPr/>
          </p:nvSpPr>
          <p:spPr bwMode="auto">
            <a:xfrm>
              <a:off x="0" y="1101725"/>
              <a:ext cx="23637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r" eaLnBrk="1" fontAlgn="base" hangingPunct="1"/>
              <a:r>
                <a:rPr lang="zh-CN" altLang="en-US">
                  <a:latin typeface="微软雅黑" panose="020B0503020204020204" pitchFamily="34" charset="-122"/>
                  <a:ea typeface="微软雅黑" panose="020B0503020204020204" pitchFamily="34" charset="-122"/>
                  <a:sym typeface="Verdana" panose="020B0604030504040204" pitchFamily="34" charset="0"/>
                </a:rPr>
                <a:t>单击添加文本 </a:t>
              </a:r>
              <a:r>
                <a:rPr lang="en-US" altLang="zh-CN">
                  <a:latin typeface="微软雅黑" panose="020B0503020204020204" pitchFamily="34" charset="-122"/>
                  <a:ea typeface="微软雅黑" panose="020B0503020204020204" pitchFamily="34" charset="-122"/>
                  <a:sym typeface="Verdana" panose="020B0604030504040204" pitchFamily="34" charset="0"/>
                </a:rPr>
                <a:t>14%</a:t>
              </a:r>
              <a:endParaRPr lang="zh-CN" altLang="en-US">
                <a:latin typeface="微软雅黑" panose="020B0503020204020204" pitchFamily="34" charset="-122"/>
                <a:ea typeface="微软雅黑" panose="020B0503020204020204" pitchFamily="34" charset="-122"/>
              </a:endParaRPr>
            </a:p>
          </p:txBody>
        </p:sp>
        <p:sp>
          <p:nvSpPr>
            <p:cNvPr id="35859" name="TextBox 146"/>
            <p:cNvSpPr>
              <a:spLocks noChangeArrowheads="1"/>
            </p:cNvSpPr>
            <p:nvPr/>
          </p:nvSpPr>
          <p:spPr bwMode="auto">
            <a:xfrm>
              <a:off x="0" y="84138"/>
              <a:ext cx="23637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r" eaLnBrk="1" fontAlgn="base" hangingPunct="1"/>
              <a:r>
                <a:rPr lang="zh-CN" altLang="en-US">
                  <a:latin typeface="微软雅黑" panose="020B0503020204020204" pitchFamily="34" charset="-122"/>
                  <a:ea typeface="微软雅黑" panose="020B0503020204020204" pitchFamily="34" charset="-122"/>
                  <a:sym typeface="Verdana" panose="020B0604030504040204" pitchFamily="34" charset="0"/>
                </a:rPr>
                <a:t>单击添加文本 </a:t>
              </a:r>
              <a:r>
                <a:rPr lang="en-US" altLang="zh-CN">
                  <a:latin typeface="微软雅黑" panose="020B0503020204020204" pitchFamily="34" charset="-122"/>
                  <a:ea typeface="微软雅黑" panose="020B0503020204020204" pitchFamily="34" charset="-122"/>
                  <a:sym typeface="Verdana" panose="020B0604030504040204" pitchFamily="34" charset="0"/>
                </a:rPr>
                <a:t>23%</a:t>
              </a:r>
              <a:endParaRPr lang="zh-CN" altLang="en-US">
                <a:latin typeface="微软雅黑" panose="020B0503020204020204" pitchFamily="34" charset="-122"/>
                <a:ea typeface="微软雅黑" panose="020B0503020204020204" pitchFamily="34" charset="-122"/>
              </a:endParaRPr>
            </a:p>
          </p:txBody>
        </p:sp>
      </p:grpSp>
      <p:grpSp>
        <p:nvGrpSpPr>
          <p:cNvPr id="25619" name="组合 25"/>
          <p:cNvGrpSpPr>
            <a:grpSpLocks noChangeAspect="1"/>
          </p:cNvGrpSpPr>
          <p:nvPr/>
        </p:nvGrpSpPr>
        <p:grpSpPr bwMode="auto">
          <a:xfrm>
            <a:off x="3246438" y="1422400"/>
            <a:ext cx="2698750" cy="2700338"/>
            <a:chOff x="0" y="0"/>
            <a:chExt cx="2698750" cy="2700337"/>
          </a:xfrm>
        </p:grpSpPr>
        <p:sp>
          <p:nvSpPr>
            <p:cNvPr id="35847" name="饼形 15"/>
            <p:cNvSpPr>
              <a:spLocks noChangeAspect="1" noChangeArrowheads="1"/>
            </p:cNvSpPr>
            <p:nvPr/>
          </p:nvSpPr>
          <p:spPr bwMode="auto">
            <a:xfrm>
              <a:off x="0" y="0"/>
              <a:ext cx="2698750" cy="2700337"/>
            </a:xfrm>
            <a:custGeom>
              <a:avLst/>
              <a:gdLst>
                <a:gd name="T0" fmla="*/ 2527673 w 2698750"/>
                <a:gd name="T1" fmla="*/ 692190 h 2700337"/>
                <a:gd name="T2" fmla="*/ 2527673 w 2698750"/>
                <a:gd name="T3" fmla="*/ 692189 h 2700337"/>
                <a:gd name="T4" fmla="*/ 2698747 w 2698750"/>
                <a:gd name="T5" fmla="*/ 1347501 h 2700337"/>
                <a:gd name="T6" fmla="*/ 1349375 w 2698750"/>
                <a:gd name="T7" fmla="*/ 1350169 h 270033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98750" h="2700337">
                  <a:moveTo>
                    <a:pt x="2527673" y="692190"/>
                  </a:moveTo>
                  <a:lnTo>
                    <a:pt x="2527673" y="692189"/>
                  </a:lnTo>
                  <a:cubicBezTo>
                    <a:pt x="2639417" y="892535"/>
                    <a:pt x="2698294" y="1118068"/>
                    <a:pt x="2698747" y="1347501"/>
                  </a:cubicBezTo>
                  <a:lnTo>
                    <a:pt x="1349375" y="1350169"/>
                  </a:lnTo>
                  <a:lnTo>
                    <a:pt x="2527673" y="692190"/>
                  </a:lnTo>
                  <a:close/>
                </a:path>
              </a:pathLst>
            </a:custGeom>
            <a:solidFill>
              <a:srgbClr val="F2F2F2"/>
            </a:solidFill>
            <a:ln w="12700">
              <a:solidFill>
                <a:srgbClr val="FFFFFF"/>
              </a:solidFill>
              <a:bevel/>
            </a:ln>
          </p:spPr>
          <p:txBody>
            <a:bodyPr wrap="none" anchor="ctr"/>
            <a:lstStyle/>
            <a:p>
              <a:endParaRPr lang="zh-CN" altLang="en-US"/>
            </a:p>
          </p:txBody>
        </p:sp>
        <p:sp>
          <p:nvSpPr>
            <p:cNvPr id="35848" name="饼形 16"/>
            <p:cNvSpPr>
              <a:spLocks noChangeAspect="1" noChangeArrowheads="1"/>
            </p:cNvSpPr>
            <p:nvPr/>
          </p:nvSpPr>
          <p:spPr bwMode="auto">
            <a:xfrm>
              <a:off x="0" y="0"/>
              <a:ext cx="2698750" cy="2700337"/>
            </a:xfrm>
            <a:custGeom>
              <a:avLst/>
              <a:gdLst>
                <a:gd name="T0" fmla="*/ 2698748 w 2698750"/>
                <a:gd name="T1" fmla="*/ 1347766 h 2700337"/>
                <a:gd name="T2" fmla="*/ 2698747 w 2698750"/>
                <a:gd name="T3" fmla="*/ 1347766 h 2700337"/>
                <a:gd name="T4" fmla="*/ 2698750 w 2698750"/>
                <a:gd name="T5" fmla="*/ 1350168 h 2700337"/>
                <a:gd name="T6" fmla="*/ 2379764 w 2698750"/>
                <a:gd name="T7" fmla="*/ 2221949 h 2700337"/>
                <a:gd name="T8" fmla="*/ 1349375 w 2698750"/>
                <a:gd name="T9" fmla="*/ 1350169 h 27003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698750" h="2700337">
                  <a:moveTo>
                    <a:pt x="2698748" y="1347766"/>
                  </a:moveTo>
                  <a:lnTo>
                    <a:pt x="2698747" y="1347766"/>
                  </a:lnTo>
                  <a:cubicBezTo>
                    <a:pt x="2698749" y="1348566"/>
                    <a:pt x="2698750" y="1349367"/>
                    <a:pt x="2698750" y="1350168"/>
                  </a:cubicBezTo>
                  <a:cubicBezTo>
                    <a:pt x="2698750" y="1669353"/>
                    <a:pt x="2585736" y="1978217"/>
                    <a:pt x="2379764" y="2221949"/>
                  </a:cubicBezTo>
                  <a:lnTo>
                    <a:pt x="1349375" y="1350169"/>
                  </a:lnTo>
                  <a:lnTo>
                    <a:pt x="2698748" y="1347766"/>
                  </a:lnTo>
                  <a:close/>
                </a:path>
              </a:pathLst>
            </a:custGeom>
            <a:solidFill>
              <a:srgbClr val="D9D9D9"/>
            </a:solidFill>
            <a:ln w="12700">
              <a:solidFill>
                <a:srgbClr val="FFFFFF"/>
              </a:solidFill>
              <a:bevel/>
            </a:ln>
          </p:spPr>
          <p:txBody>
            <a:bodyPr wrap="none" anchor="ctr"/>
            <a:lstStyle/>
            <a:p>
              <a:endParaRPr lang="zh-CN" altLang="en-US"/>
            </a:p>
          </p:txBody>
        </p:sp>
        <p:sp>
          <p:nvSpPr>
            <p:cNvPr id="35849" name="饼形 17"/>
            <p:cNvSpPr>
              <a:spLocks noChangeAspect="1" noChangeArrowheads="1"/>
            </p:cNvSpPr>
            <p:nvPr/>
          </p:nvSpPr>
          <p:spPr bwMode="auto">
            <a:xfrm>
              <a:off x="0" y="0"/>
              <a:ext cx="2698750" cy="2700337"/>
            </a:xfrm>
            <a:custGeom>
              <a:avLst/>
              <a:gdLst>
                <a:gd name="T0" fmla="*/ 2379817 w 2698750"/>
                <a:gd name="T1" fmla="*/ 2221888 h 2700337"/>
                <a:gd name="T2" fmla="*/ 2379816 w 2698750"/>
                <a:gd name="T3" fmla="*/ 2221887 h 2700337"/>
                <a:gd name="T4" fmla="*/ 1349375 w 2698750"/>
                <a:gd name="T5" fmla="*/ 2700337 h 2700337"/>
                <a:gd name="T6" fmla="*/ 1340019 w 2698750"/>
                <a:gd name="T7" fmla="*/ 2700304 h 2700337"/>
                <a:gd name="T8" fmla="*/ 1349375 w 2698750"/>
                <a:gd name="T9" fmla="*/ 1350169 h 27003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698750" h="2700337">
                  <a:moveTo>
                    <a:pt x="2379817" y="2221888"/>
                  </a:moveTo>
                  <a:lnTo>
                    <a:pt x="2379816" y="2221887"/>
                  </a:lnTo>
                  <a:cubicBezTo>
                    <a:pt x="2123429" y="2525315"/>
                    <a:pt x="1746482" y="2700336"/>
                    <a:pt x="1349375" y="2700337"/>
                  </a:cubicBezTo>
                  <a:cubicBezTo>
                    <a:pt x="1346256" y="2700337"/>
                    <a:pt x="1343137" y="2700326"/>
                    <a:pt x="1340019" y="2700304"/>
                  </a:cubicBezTo>
                  <a:lnTo>
                    <a:pt x="1349375" y="1350169"/>
                  </a:lnTo>
                  <a:lnTo>
                    <a:pt x="2379817" y="2221888"/>
                  </a:lnTo>
                  <a:close/>
                </a:path>
              </a:pathLst>
            </a:custGeom>
            <a:solidFill>
              <a:srgbClr val="BFBFBF"/>
            </a:solidFill>
            <a:ln w="12700">
              <a:solidFill>
                <a:srgbClr val="FFFFFF"/>
              </a:solidFill>
              <a:bevel/>
            </a:ln>
          </p:spPr>
          <p:txBody>
            <a:bodyPr wrap="none" anchor="ctr"/>
            <a:lstStyle/>
            <a:p>
              <a:endParaRPr lang="zh-CN" altLang="en-US"/>
            </a:p>
          </p:txBody>
        </p:sp>
        <p:sp>
          <p:nvSpPr>
            <p:cNvPr id="35850" name="饼形 18"/>
            <p:cNvSpPr>
              <a:spLocks noChangeAspect="1" noChangeArrowheads="1"/>
            </p:cNvSpPr>
            <p:nvPr/>
          </p:nvSpPr>
          <p:spPr bwMode="auto">
            <a:xfrm>
              <a:off x="0" y="0"/>
              <a:ext cx="2698750" cy="2700337"/>
            </a:xfrm>
            <a:custGeom>
              <a:avLst/>
              <a:gdLst>
                <a:gd name="T0" fmla="*/ 1343158 w 2698750"/>
                <a:gd name="T1" fmla="*/ 2700323 h 2700337"/>
                <a:gd name="T2" fmla="*/ 1343158 w 2698750"/>
                <a:gd name="T3" fmla="*/ 2700322 h 2700337"/>
                <a:gd name="T4" fmla="*/ 265013 w 2698750"/>
                <a:gd name="T5" fmla="*/ 2153743 h 2700337"/>
                <a:gd name="T6" fmla="*/ 1349375 w 2698750"/>
                <a:gd name="T7" fmla="*/ 1350169 h 270033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98750" h="2700337">
                  <a:moveTo>
                    <a:pt x="1343158" y="2700323"/>
                  </a:moveTo>
                  <a:lnTo>
                    <a:pt x="1343158" y="2700322"/>
                  </a:lnTo>
                  <a:cubicBezTo>
                    <a:pt x="917761" y="2698361"/>
                    <a:pt x="518197" y="2495797"/>
                    <a:pt x="265013" y="2153743"/>
                  </a:cubicBezTo>
                  <a:lnTo>
                    <a:pt x="1349375" y="1350169"/>
                  </a:lnTo>
                  <a:lnTo>
                    <a:pt x="1343158" y="2700323"/>
                  </a:lnTo>
                  <a:close/>
                </a:path>
              </a:pathLst>
            </a:custGeom>
            <a:solidFill>
              <a:srgbClr val="A6A6A6"/>
            </a:solidFill>
            <a:ln w="12700">
              <a:solidFill>
                <a:srgbClr val="FFFFFF"/>
              </a:solidFill>
              <a:bevel/>
            </a:ln>
          </p:spPr>
          <p:txBody>
            <a:bodyPr wrap="none" anchor="ctr"/>
            <a:lstStyle/>
            <a:p>
              <a:endParaRPr lang="zh-CN" altLang="en-US"/>
            </a:p>
          </p:txBody>
        </p:sp>
        <p:sp>
          <p:nvSpPr>
            <p:cNvPr id="35851" name="饼形 19"/>
            <p:cNvSpPr>
              <a:spLocks noChangeAspect="1" noChangeArrowheads="1"/>
            </p:cNvSpPr>
            <p:nvPr/>
          </p:nvSpPr>
          <p:spPr bwMode="auto">
            <a:xfrm>
              <a:off x="0" y="0"/>
              <a:ext cx="2698750" cy="2700337"/>
            </a:xfrm>
            <a:custGeom>
              <a:avLst/>
              <a:gdLst>
                <a:gd name="T0" fmla="*/ 268727 w 2698750"/>
                <a:gd name="T1" fmla="*/ 2158736 h 2700337"/>
                <a:gd name="T2" fmla="*/ 268726 w 2698750"/>
                <a:gd name="T3" fmla="*/ 2158736 h 2700337"/>
                <a:gd name="T4" fmla="*/ 0 w 2698750"/>
                <a:gd name="T5" fmla="*/ 1350169 h 2700337"/>
                <a:gd name="T6" fmla="*/ 58325 w 2698750"/>
                <a:gd name="T7" fmla="*/ 957506 h 2700337"/>
                <a:gd name="T8" fmla="*/ 1349375 w 2698750"/>
                <a:gd name="T9" fmla="*/ 1350169 h 27003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698750" h="2700337">
                  <a:moveTo>
                    <a:pt x="268727" y="2158736"/>
                  </a:moveTo>
                  <a:lnTo>
                    <a:pt x="268726" y="2158736"/>
                  </a:lnTo>
                  <a:cubicBezTo>
                    <a:pt x="94272" y="1925303"/>
                    <a:pt x="0" y="1641649"/>
                    <a:pt x="0" y="1350169"/>
                  </a:cubicBezTo>
                  <a:cubicBezTo>
                    <a:pt x="-1" y="1217120"/>
                    <a:pt x="19654" y="1084803"/>
                    <a:pt x="58325" y="957506"/>
                  </a:cubicBezTo>
                  <a:lnTo>
                    <a:pt x="1349375" y="1350169"/>
                  </a:lnTo>
                  <a:lnTo>
                    <a:pt x="268727" y="2158736"/>
                  </a:lnTo>
                  <a:close/>
                </a:path>
              </a:pathLst>
            </a:custGeom>
            <a:solidFill>
              <a:srgbClr val="7F7F7F"/>
            </a:solidFill>
            <a:ln w="12700">
              <a:solidFill>
                <a:srgbClr val="FFFFFF"/>
              </a:solidFill>
              <a:bevel/>
            </a:ln>
          </p:spPr>
          <p:txBody>
            <a:bodyPr wrap="none" anchor="ctr"/>
            <a:lstStyle/>
            <a:p>
              <a:endParaRPr lang="zh-CN" altLang="en-US"/>
            </a:p>
          </p:txBody>
        </p:sp>
        <p:sp>
          <p:nvSpPr>
            <p:cNvPr id="35852" name="饼形 20"/>
            <p:cNvSpPr>
              <a:spLocks noChangeAspect="1" noChangeArrowheads="1"/>
            </p:cNvSpPr>
            <p:nvPr/>
          </p:nvSpPr>
          <p:spPr bwMode="auto">
            <a:xfrm>
              <a:off x="0" y="0"/>
              <a:ext cx="2698750" cy="2700337"/>
            </a:xfrm>
            <a:custGeom>
              <a:avLst/>
              <a:gdLst>
                <a:gd name="T0" fmla="*/ 59938 w 2698750"/>
                <a:gd name="T1" fmla="*/ 952236 h 2700337"/>
                <a:gd name="T2" fmla="*/ 59937 w 2698750"/>
                <a:gd name="T3" fmla="*/ 952235 h 2700337"/>
                <a:gd name="T4" fmla="*/ 1349375 w 2698750"/>
                <a:gd name="T5" fmla="*/ 0 h 2700337"/>
                <a:gd name="T6" fmla="*/ 1349376 w 2698750"/>
                <a:gd name="T7" fmla="*/ 0 h 2700337"/>
                <a:gd name="T8" fmla="*/ 1349375 w 2698750"/>
                <a:gd name="T9" fmla="*/ 1350169 h 27003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698750" h="2700337">
                  <a:moveTo>
                    <a:pt x="59938" y="952236"/>
                  </a:moveTo>
                  <a:lnTo>
                    <a:pt x="59937" y="952235"/>
                  </a:lnTo>
                  <a:cubicBezTo>
                    <a:pt x="234430" y="386154"/>
                    <a:pt x="757327" y="-1"/>
                    <a:pt x="1349375" y="0"/>
                  </a:cubicBezTo>
                  <a:cubicBezTo>
                    <a:pt x="1349375" y="0"/>
                    <a:pt x="1349376" y="0"/>
                    <a:pt x="1349376" y="0"/>
                  </a:cubicBezTo>
                  <a:lnTo>
                    <a:pt x="1349375" y="1350169"/>
                  </a:lnTo>
                  <a:lnTo>
                    <a:pt x="59938" y="952236"/>
                  </a:lnTo>
                  <a:close/>
                </a:path>
              </a:pathLst>
            </a:custGeom>
            <a:solidFill>
              <a:srgbClr val="595959"/>
            </a:solidFill>
            <a:ln w="12700">
              <a:solidFill>
                <a:srgbClr val="FFFFFF"/>
              </a:solidFill>
              <a:bevel/>
            </a:ln>
          </p:spPr>
          <p:txBody>
            <a:bodyPr anchor="ctr"/>
            <a:lstStyle/>
            <a:p>
              <a:endParaRPr lang="zh-CN" altLang="en-US"/>
            </a:p>
          </p:txBody>
        </p:sp>
        <p:sp>
          <p:nvSpPr>
            <p:cNvPr id="35853" name="饼形 21"/>
            <p:cNvSpPr>
              <a:spLocks noChangeAspect="1" noChangeArrowheads="1"/>
            </p:cNvSpPr>
            <p:nvPr/>
          </p:nvSpPr>
          <p:spPr bwMode="auto">
            <a:xfrm>
              <a:off x="0" y="0"/>
              <a:ext cx="2698750" cy="2700337"/>
            </a:xfrm>
            <a:custGeom>
              <a:avLst/>
              <a:gdLst>
                <a:gd name="T0" fmla="*/ 1348135 w 2698750"/>
                <a:gd name="T1" fmla="*/ 1 h 2700337"/>
                <a:gd name="T2" fmla="*/ 1348134 w 2698750"/>
                <a:gd name="T3" fmla="*/ 0 h 2700337"/>
                <a:gd name="T4" fmla="*/ 1349375 w 2698750"/>
                <a:gd name="T5" fmla="*/ 0 h 2700337"/>
                <a:gd name="T6" fmla="*/ 2529586 w 2698750"/>
                <a:gd name="T7" fmla="*/ 695633 h 2700337"/>
                <a:gd name="T8" fmla="*/ 1349375 w 2698750"/>
                <a:gd name="T9" fmla="*/ 1350169 h 27003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698750" h="2700337">
                  <a:moveTo>
                    <a:pt x="1348135" y="1"/>
                  </a:moveTo>
                  <a:lnTo>
                    <a:pt x="1348134" y="0"/>
                  </a:lnTo>
                  <a:cubicBezTo>
                    <a:pt x="1348548" y="0"/>
                    <a:pt x="1348961" y="-1"/>
                    <a:pt x="1349375" y="0"/>
                  </a:cubicBezTo>
                  <a:cubicBezTo>
                    <a:pt x="1839900" y="0"/>
                    <a:pt x="2291789" y="266350"/>
                    <a:pt x="2529586" y="695633"/>
                  </a:cubicBezTo>
                  <a:lnTo>
                    <a:pt x="1349375" y="1350169"/>
                  </a:lnTo>
                  <a:lnTo>
                    <a:pt x="1348135" y="1"/>
                  </a:lnTo>
                  <a:close/>
                </a:path>
              </a:pathLst>
            </a:custGeom>
            <a:solidFill>
              <a:srgbClr val="FF6699"/>
            </a:solidFill>
            <a:ln w="12700">
              <a:solidFill>
                <a:srgbClr val="FFFFFF"/>
              </a:solidFill>
              <a:bevel/>
            </a:ln>
          </p:spPr>
          <p:txBody>
            <a:bodyPr wrap="none" anchor="ctr"/>
            <a:lstStyle/>
            <a:p>
              <a:endParaRPr lang="zh-CN" altLang="en-US"/>
            </a:p>
          </p:txBody>
        </p:sp>
      </p:grpSp>
      <p:sp>
        <p:nvSpPr>
          <p:cNvPr id="25627" name="椭圆 22"/>
          <p:cNvSpPr>
            <a:spLocks noChangeAspect="1" noChangeArrowheads="1"/>
          </p:cNvSpPr>
          <p:nvPr/>
        </p:nvSpPr>
        <p:spPr bwMode="auto">
          <a:xfrm>
            <a:off x="3101975" y="1277938"/>
            <a:ext cx="2987675" cy="2987675"/>
          </a:xfrm>
          <a:prstGeom prst="ellipse">
            <a:avLst/>
          </a:prstGeom>
          <a:noFill/>
          <a:ln w="12700">
            <a:solidFill>
              <a:srgbClr val="FF0000"/>
            </a:solidFill>
            <a:prstDash val="sysDash"/>
            <a:bevel/>
          </a:ln>
          <a:extLst>
            <a:ext uri="{909E8E84-426E-40DD-AFC4-6F175D3DCCD1}">
              <a14:hiddenFill xmlns:a14="http://schemas.microsoft.com/office/drawing/2010/main">
                <a:solidFill>
                  <a:srgbClr val="FFFFFF"/>
                </a:solidFill>
              </a14:hiddenFill>
            </a:ext>
          </a:extLst>
        </p:spPr>
        <p:txBody>
          <a:bodyPr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hangingPunct="1"/>
            <a:endParaRPr lang="zh-CN" altLang="en-US" sz="1800">
              <a:solidFill>
                <a:srgbClr val="335338"/>
              </a:solidFill>
              <a:latin typeface="Verdana" panose="020B0604030504040204" pitchFamily="34" charset="0"/>
              <a:ea typeface="微软雅黑" panose="020B0503020204020204" pitchFamily="34" charset="-122"/>
              <a:sym typeface="Verdana" panose="020B0604030504040204" pitchFamily="34" charset="0"/>
            </a:endParaRPr>
          </a:p>
        </p:txBody>
      </p:sp>
    </p:spTree>
  </p:cSld>
  <p:clrMapOvr>
    <a:masterClrMapping/>
  </p:clrMapOvr>
  <p:transition spd="slow" advClick="0" advTm="5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5602"/>
                                        </p:tgtEl>
                                        <p:attrNameLst>
                                          <p:attrName>style.visibility</p:attrName>
                                        </p:attrNameLst>
                                      </p:cBhvr>
                                      <p:to>
                                        <p:strVal val="visible"/>
                                      </p:to>
                                    </p:set>
                                    <p:anim by="(-#ppt_w*2)" calcmode="lin" valueType="num">
                                      <p:cBhvr rctx="PPT">
                                        <p:cTn id="7" dur="250" autoRev="1" fill="hold">
                                          <p:stCondLst>
                                            <p:cond delay="0"/>
                                          </p:stCondLst>
                                        </p:cTn>
                                        <p:tgtEl>
                                          <p:spTgt spid="25602"/>
                                        </p:tgtEl>
                                        <p:attrNameLst>
                                          <p:attrName>ppt_w</p:attrName>
                                        </p:attrNameLst>
                                      </p:cBhvr>
                                    </p:anim>
                                    <p:anim by="(#ppt_w*0.50)" calcmode="lin" valueType="num">
                                      <p:cBhvr>
                                        <p:cTn id="8" dur="250" decel="50000" autoRev="1" fill="hold">
                                          <p:stCondLst>
                                            <p:cond delay="0"/>
                                          </p:stCondLst>
                                        </p:cTn>
                                        <p:tgtEl>
                                          <p:spTgt spid="25602"/>
                                        </p:tgtEl>
                                        <p:attrNameLst>
                                          <p:attrName>ppt_x</p:attrName>
                                        </p:attrNameLst>
                                      </p:cBhvr>
                                    </p:anim>
                                    <p:anim to="(#ppt_y)" calcmode="lin" valueType="num">
                                      <p:cBhvr>
                                        <p:cTn id="9" dur="500" fill="hold">
                                          <p:stCondLst>
                                            <p:cond delay="0"/>
                                          </p:stCondLst>
                                        </p:cTn>
                                        <p:tgtEl>
                                          <p:spTgt spid="25602"/>
                                        </p:tgtEl>
                                        <p:attrNameLst>
                                          <p:attrName>ppt_y</p:attrName>
                                        </p:attrNameLst>
                                      </p:cBhvr>
                                    </p:anim>
                                    <p:animRot by="21600000">
                                      <p:cBhvr>
                                        <p:cTn id="10" dur="500" fill="hold">
                                          <p:stCondLst>
                                            <p:cond delay="0"/>
                                          </p:stCondLst>
                                        </p:cTn>
                                        <p:tgtEl>
                                          <p:spTgt spid="25602"/>
                                        </p:tgtEl>
                                        <p:attrNameLst>
                                          <p:attrName>r</p:attrName>
                                        </p:attrNameLst>
                                      </p:cBhvr>
                                    </p:animRot>
                                  </p:childTnLst>
                                </p:cTn>
                              </p:par>
                            </p:childTnLst>
                          </p:cTn>
                        </p:par>
                        <p:par>
                          <p:cTn id="11" fill="hold">
                            <p:stCondLst>
                              <p:cond delay="0"/>
                            </p:stCondLst>
                            <p:childTnLst>
                              <p:par>
                                <p:cTn id="12" presetID="35" presetClass="entr" presetSubtype="0" fill="hold" grpId="0" nodeType="afterEffect">
                                  <p:stCondLst>
                                    <p:cond delay="0"/>
                                  </p:stCondLst>
                                  <p:childTnLst>
                                    <p:set>
                                      <p:cBhvr>
                                        <p:cTn id="13" dur="1" fill="hold">
                                          <p:stCondLst>
                                            <p:cond delay="0"/>
                                          </p:stCondLst>
                                        </p:cTn>
                                        <p:tgtEl>
                                          <p:spTgt spid="25627"/>
                                        </p:tgtEl>
                                        <p:attrNameLst>
                                          <p:attrName>style.visibility</p:attrName>
                                        </p:attrNameLst>
                                      </p:cBhvr>
                                      <p:to>
                                        <p:strVal val="visible"/>
                                      </p:to>
                                    </p:set>
                                    <p:animEffect filter="fade">
                                      <p:cBhvr>
                                        <p:cTn id="14" dur="1000"/>
                                        <p:tgtEl>
                                          <p:spTgt spid="25627"/>
                                        </p:tgtEl>
                                      </p:cBhvr>
                                    </p:animEffect>
                                    <p:anim calcmode="lin" valueType="num">
                                      <p:cBhvr>
                                        <p:cTn id="15" dur="1000" fill="hold"/>
                                        <p:tgtEl>
                                          <p:spTgt spid="25627"/>
                                        </p:tgtEl>
                                        <p:attrNameLst>
                                          <p:attrName>style.rotation</p:attrName>
                                        </p:attrNameLst>
                                      </p:cBhvr>
                                      <p:tavLst>
                                        <p:tav tm="0">
                                          <p:val>
                                            <p:fltVal val="720"/>
                                          </p:val>
                                        </p:tav>
                                        <p:tav tm="100000">
                                          <p:val>
                                            <p:fltVal val="0"/>
                                          </p:val>
                                        </p:tav>
                                      </p:tavLst>
                                    </p:anim>
                                    <p:anim calcmode="lin" valueType="num">
                                      <p:cBhvr>
                                        <p:cTn id="16" dur="1000" fill="hold"/>
                                        <p:tgtEl>
                                          <p:spTgt spid="25627"/>
                                        </p:tgtEl>
                                        <p:attrNameLst>
                                          <p:attrName>ppt_h</p:attrName>
                                        </p:attrNameLst>
                                      </p:cBhvr>
                                      <p:tavLst>
                                        <p:tav tm="0">
                                          <p:val>
                                            <p:fltVal val="0"/>
                                          </p:val>
                                        </p:tav>
                                        <p:tav tm="100000">
                                          <p:val>
                                            <p:strVal val="#ppt_h"/>
                                          </p:val>
                                        </p:tav>
                                      </p:tavLst>
                                    </p:anim>
                                    <p:anim calcmode="lin" valueType="num">
                                      <p:cBhvr>
                                        <p:cTn id="17" dur="1000" fill="hold"/>
                                        <p:tgtEl>
                                          <p:spTgt spid="25627"/>
                                        </p:tgtEl>
                                        <p:attrNameLst>
                                          <p:attrName>ppt_w</p:attrName>
                                        </p:attrNameLst>
                                      </p:cBhvr>
                                      <p:tavLst>
                                        <p:tav tm="0">
                                          <p:val>
                                            <p:fltVal val="0"/>
                                          </p:val>
                                        </p:tav>
                                        <p:tav tm="100000">
                                          <p:val>
                                            <p:strVal val="#ppt_w"/>
                                          </p:val>
                                        </p:tav>
                                      </p:tavLst>
                                    </p:anim>
                                  </p:childTnLst>
                                </p:cTn>
                              </p:par>
                              <p:par>
                                <p:cTn id="18" presetID="35" presetClass="entr" presetSubtype="0" fill="hold" nodeType="withEffect">
                                  <p:stCondLst>
                                    <p:cond delay="700"/>
                                  </p:stCondLst>
                                  <p:childTnLst>
                                    <p:set>
                                      <p:cBhvr>
                                        <p:cTn id="19" dur="1" fill="hold">
                                          <p:stCondLst>
                                            <p:cond delay="0"/>
                                          </p:stCondLst>
                                        </p:cTn>
                                        <p:tgtEl>
                                          <p:spTgt spid="25619"/>
                                        </p:tgtEl>
                                        <p:attrNameLst>
                                          <p:attrName>style.visibility</p:attrName>
                                        </p:attrNameLst>
                                      </p:cBhvr>
                                      <p:to>
                                        <p:strVal val="visible"/>
                                      </p:to>
                                    </p:set>
                                    <p:animEffect filter="fade">
                                      <p:cBhvr>
                                        <p:cTn id="20" dur="1000"/>
                                        <p:tgtEl>
                                          <p:spTgt spid="25619"/>
                                        </p:tgtEl>
                                      </p:cBhvr>
                                    </p:animEffect>
                                    <p:anim calcmode="lin" valueType="num">
                                      <p:cBhvr>
                                        <p:cTn id="21" dur="1000" fill="hold"/>
                                        <p:tgtEl>
                                          <p:spTgt spid="25619"/>
                                        </p:tgtEl>
                                        <p:attrNameLst>
                                          <p:attrName>style.rotation</p:attrName>
                                        </p:attrNameLst>
                                      </p:cBhvr>
                                      <p:tavLst>
                                        <p:tav tm="0">
                                          <p:val>
                                            <p:fltVal val="720"/>
                                          </p:val>
                                        </p:tav>
                                        <p:tav tm="100000">
                                          <p:val>
                                            <p:fltVal val="0"/>
                                          </p:val>
                                        </p:tav>
                                      </p:tavLst>
                                    </p:anim>
                                    <p:anim calcmode="lin" valueType="num">
                                      <p:cBhvr>
                                        <p:cTn id="22" dur="1000" fill="hold"/>
                                        <p:tgtEl>
                                          <p:spTgt spid="25619"/>
                                        </p:tgtEl>
                                        <p:attrNameLst>
                                          <p:attrName>ppt_h</p:attrName>
                                        </p:attrNameLst>
                                      </p:cBhvr>
                                      <p:tavLst>
                                        <p:tav tm="0">
                                          <p:val>
                                            <p:fltVal val="0"/>
                                          </p:val>
                                        </p:tav>
                                        <p:tav tm="100000">
                                          <p:val>
                                            <p:strVal val="#ppt_h"/>
                                          </p:val>
                                        </p:tav>
                                      </p:tavLst>
                                    </p:anim>
                                    <p:anim calcmode="lin" valueType="num">
                                      <p:cBhvr>
                                        <p:cTn id="23" dur="1000" fill="hold"/>
                                        <p:tgtEl>
                                          <p:spTgt spid="25619"/>
                                        </p:tgtEl>
                                        <p:attrNameLst>
                                          <p:attrName>ppt_w</p:attrName>
                                        </p:attrNameLst>
                                      </p:cBhvr>
                                      <p:tavLst>
                                        <p:tav tm="0">
                                          <p:val>
                                            <p:fltVal val="0"/>
                                          </p:val>
                                        </p:tav>
                                        <p:tav tm="100000">
                                          <p:val>
                                            <p:strVal val="#ppt_w"/>
                                          </p:val>
                                        </p:tav>
                                      </p:tavLst>
                                    </p:anim>
                                  </p:childTnLst>
                                </p:cTn>
                              </p:par>
                            </p:childTnLst>
                          </p:cTn>
                        </p:par>
                        <p:par>
                          <p:cTn id="24" fill="hold">
                            <p:stCondLst>
                              <p:cond delay="1000"/>
                            </p:stCondLst>
                            <p:childTnLst>
                              <p:par>
                                <p:cTn id="25" presetID="12" presetClass="entr" presetSubtype="8" fill="hold" nodeType="afterEffect">
                                  <p:stCondLst>
                                    <p:cond delay="0"/>
                                  </p:stCondLst>
                                  <p:childTnLst>
                                    <p:set>
                                      <p:cBhvr>
                                        <p:cTn id="26" dur="1" fill="hold">
                                          <p:stCondLst>
                                            <p:cond delay="0"/>
                                          </p:stCondLst>
                                        </p:cTn>
                                        <p:tgtEl>
                                          <p:spTgt spid="25603"/>
                                        </p:tgtEl>
                                        <p:attrNameLst>
                                          <p:attrName>style.visibility</p:attrName>
                                        </p:attrNameLst>
                                      </p:cBhvr>
                                      <p:to>
                                        <p:strVal val="visible"/>
                                      </p:to>
                                    </p:set>
                                    <p:animEffect filter="slide(fromLeft)">
                                      <p:cBhvr>
                                        <p:cTn id="27" dur="500"/>
                                        <p:tgtEl>
                                          <p:spTgt spid="25603"/>
                                        </p:tgtEl>
                                      </p:cBhvr>
                                    </p:animEffect>
                                  </p:childTnLst>
                                </p:cTn>
                              </p:par>
                              <p:par>
                                <p:cTn id="28" presetID="12" presetClass="entr" presetSubtype="2" fill="hold" nodeType="withEffect">
                                  <p:stCondLst>
                                    <p:cond delay="0"/>
                                  </p:stCondLst>
                                  <p:childTnLst>
                                    <p:set>
                                      <p:cBhvr>
                                        <p:cTn id="29" dur="1" fill="hold">
                                          <p:stCondLst>
                                            <p:cond delay="0"/>
                                          </p:stCondLst>
                                        </p:cTn>
                                        <p:tgtEl>
                                          <p:spTgt spid="25612"/>
                                        </p:tgtEl>
                                        <p:attrNameLst>
                                          <p:attrName>style.visibility</p:attrName>
                                        </p:attrNameLst>
                                      </p:cBhvr>
                                      <p:to>
                                        <p:strVal val="visible"/>
                                      </p:to>
                                    </p:set>
                                    <p:animEffect filter="slide(fromRight)">
                                      <p:cBhvr>
                                        <p:cTn id="30" dur="500"/>
                                        <p:tgtEl>
                                          <p:spTgt spid="256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bldLvl="0"/>
      <p:bldP spid="25627" grpId="0" bldLvl="0" animBg="1"/>
    </p:bldLst>
  </p:timing>
</p:sld>
</file>

<file path=ppt/slides/slide18.xml><?xml version="1.0" encoding="utf-8"?>
<p:sld xmlns:a14="http://schemas.microsoft.com/office/drawing/2010/main"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Text Box 58"/>
          <p:cNvSpPr>
            <a:spLocks noChangeArrowheads="1"/>
          </p:cNvSpPr>
          <p:nvPr/>
        </p:nvSpPr>
        <p:spPr bwMode="auto">
          <a:xfrm>
            <a:off x="838200" y="171450"/>
            <a:ext cx="3527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sz="2400" b="1">
                <a:solidFill>
                  <a:srgbClr val="000000"/>
                </a:solidFill>
                <a:latin typeface="Times New Roman" panose="02020603050405020304" pitchFamily="18" charset="0"/>
                <a:sym typeface="Times New Roman" panose="02020603050405020304" pitchFamily="18" charset="0"/>
              </a:rPr>
              <a:t>在此处输入标题内容</a:t>
            </a:r>
            <a:endParaRPr lang="zh-CN" altLang="en-US" sz="1800">
              <a:solidFill>
                <a:srgbClr val="A50021"/>
              </a:solidFill>
              <a:latin typeface="Verdana" panose="020B0604030504040204" pitchFamily="34" charset="0"/>
              <a:sym typeface="Verdana" panose="020B0604030504040204" pitchFamily="34" charset="0"/>
            </a:endParaRPr>
          </a:p>
        </p:txBody>
      </p:sp>
      <p:grpSp>
        <p:nvGrpSpPr>
          <p:cNvPr id="18435" name="组合 27"/>
          <p:cNvGrpSpPr/>
          <p:nvPr/>
        </p:nvGrpSpPr>
        <p:grpSpPr bwMode="auto">
          <a:xfrm>
            <a:off x="1222375" y="1362075"/>
            <a:ext cx="2754313" cy="2752725"/>
            <a:chOff x="0" y="0"/>
            <a:chExt cx="2754313" cy="2752725"/>
          </a:xfrm>
        </p:grpSpPr>
        <p:grpSp>
          <p:nvGrpSpPr>
            <p:cNvPr id="37919" name="组合 1"/>
            <p:cNvGrpSpPr>
              <a:grpSpLocks noChangeAspect="1"/>
            </p:cNvGrpSpPr>
            <p:nvPr/>
          </p:nvGrpSpPr>
          <p:grpSpPr bwMode="auto">
            <a:xfrm>
              <a:off x="0" y="0"/>
              <a:ext cx="2754313" cy="2752725"/>
              <a:chOff x="0" y="0"/>
              <a:chExt cx="3060000" cy="3060000"/>
            </a:xfrm>
          </p:grpSpPr>
          <p:sp>
            <p:nvSpPr>
              <p:cNvPr id="37921" name="椭圆 2"/>
              <p:cNvSpPr>
                <a:spLocks noChangeAspect="1" noChangeArrowheads="1"/>
              </p:cNvSpPr>
              <p:nvPr/>
            </p:nvSpPr>
            <p:spPr bwMode="auto">
              <a:xfrm>
                <a:off x="0" y="0"/>
                <a:ext cx="3060000" cy="3060000"/>
              </a:xfrm>
              <a:prstGeom prst="ellipse">
                <a:avLst/>
              </a:prstGeom>
              <a:noFill/>
              <a:ln w="76200">
                <a:solidFill>
                  <a:srgbClr val="FF6699"/>
                </a:solidFill>
                <a:bevel/>
              </a:ln>
              <a:extLst>
                <a:ext uri="{909E8E84-426E-40DD-AFC4-6F175D3DCCD1}">
                  <a14:hiddenFill xmlns:a14="http://schemas.microsoft.com/office/drawing/2010/main">
                    <a:solidFill>
                      <a:srgbClr val="FFFFFF"/>
                    </a:solidFill>
                  </a14:hiddenFill>
                </a:ext>
              </a:extLst>
            </p:spPr>
            <p:txBody>
              <a:bodyPr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endParaRPr lang="zh-CN" altLang="en-US" sz="1800">
                  <a:solidFill>
                    <a:srgbClr val="FF6699"/>
                  </a:solidFill>
                  <a:latin typeface="微软雅黑" panose="020B0503020204020204" pitchFamily="34" charset="-122"/>
                  <a:ea typeface="微软雅黑" panose="020B0503020204020204" pitchFamily="34" charset="-122"/>
                </a:endParaRPr>
              </a:p>
            </p:txBody>
          </p:sp>
          <p:sp>
            <p:nvSpPr>
              <p:cNvPr id="37922" name="椭圆 3"/>
              <p:cNvSpPr>
                <a:spLocks noChangeAspect="1" noChangeArrowheads="1"/>
              </p:cNvSpPr>
              <p:nvPr/>
            </p:nvSpPr>
            <p:spPr bwMode="auto">
              <a:xfrm>
                <a:off x="234571" y="234706"/>
                <a:ext cx="2590858" cy="2590588"/>
              </a:xfrm>
              <a:prstGeom prst="ellipse">
                <a:avLst/>
              </a:prstGeom>
              <a:solidFill>
                <a:srgbClr val="FFFFFF">
                  <a:alpha val="25098"/>
                </a:srgbClr>
              </a:solidFill>
              <a:ln w="76200">
                <a:solidFill>
                  <a:srgbClr val="595959">
                    <a:alpha val="25098"/>
                  </a:srgbClr>
                </a:solidFill>
                <a:bevel/>
              </a:ln>
            </p:spPr>
            <p:txBody>
              <a:bodyPr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endParaRPr lang="zh-CN" altLang="en-US" sz="1800">
                  <a:solidFill>
                    <a:srgbClr val="D7E4BE"/>
                  </a:solidFill>
                  <a:latin typeface="Verdana" panose="020B0604030504040204" pitchFamily="34" charset="0"/>
                  <a:ea typeface="微软雅黑" panose="020B0503020204020204" pitchFamily="34" charset="-122"/>
                  <a:sym typeface="Verdana" panose="020B0604030504040204" pitchFamily="34" charset="0"/>
                </a:endParaRPr>
              </a:p>
            </p:txBody>
          </p:sp>
        </p:grpSp>
        <p:sp>
          <p:nvSpPr>
            <p:cNvPr id="37920" name="Rectangle 13"/>
            <p:cNvSpPr>
              <a:spLocks noChangeArrowheads="1"/>
            </p:cNvSpPr>
            <p:nvPr/>
          </p:nvSpPr>
          <p:spPr bwMode="auto">
            <a:xfrm>
              <a:off x="690563" y="1022350"/>
              <a:ext cx="137318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sz="2000">
                  <a:latin typeface="微软雅黑" panose="020B0503020204020204" pitchFamily="34" charset="-122"/>
                  <a:ea typeface="微软雅黑" panose="020B0503020204020204" pitchFamily="34" charset="-122"/>
                  <a:sym typeface="Verdana" panose="020B0604030504040204" pitchFamily="34" charset="0"/>
                </a:rPr>
                <a:t>单击此处添加标题</a:t>
              </a:r>
              <a:endParaRPr lang="zh-CN" altLang="en-US">
                <a:latin typeface="微软雅黑" panose="020B0503020204020204" pitchFamily="34" charset="-122"/>
                <a:ea typeface="微软雅黑" panose="020B0503020204020204" pitchFamily="34" charset="-122"/>
              </a:endParaRPr>
            </a:p>
          </p:txBody>
        </p:sp>
      </p:grpSp>
      <p:grpSp>
        <p:nvGrpSpPr>
          <p:cNvPr id="18440" name="组合 31"/>
          <p:cNvGrpSpPr/>
          <p:nvPr/>
        </p:nvGrpSpPr>
        <p:grpSpPr bwMode="auto">
          <a:xfrm>
            <a:off x="3549650" y="1377950"/>
            <a:ext cx="4371975" cy="388938"/>
            <a:chOff x="0" y="0"/>
            <a:chExt cx="4371975" cy="388938"/>
          </a:xfrm>
        </p:grpSpPr>
        <p:sp>
          <p:nvSpPr>
            <p:cNvPr id="37917" name="矩形 6"/>
            <p:cNvSpPr>
              <a:spLocks noChangeArrowheads="1"/>
            </p:cNvSpPr>
            <p:nvPr/>
          </p:nvSpPr>
          <p:spPr bwMode="auto">
            <a:xfrm>
              <a:off x="0" y="0"/>
              <a:ext cx="4371975" cy="388938"/>
            </a:xfrm>
            <a:prstGeom prst="rect">
              <a:avLst/>
            </a:prstGeom>
            <a:solidFill>
              <a:srgbClr val="FF6699"/>
            </a:solidFill>
            <a:ln w="12700">
              <a:solidFill>
                <a:srgbClr val="FFFFFF"/>
              </a:solidFill>
              <a:miter lim="800000"/>
            </a:ln>
          </p:spPr>
          <p:txBody>
            <a:bodyPr wrap="none"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a:endParaRPr lang="zh-CN" altLang="en-US" sz="2000">
                <a:solidFill>
                  <a:schemeClr val="tx2"/>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37918" name="TextBox 146"/>
            <p:cNvSpPr>
              <a:spLocks noChangeArrowheads="1"/>
            </p:cNvSpPr>
            <p:nvPr/>
          </p:nvSpPr>
          <p:spPr bwMode="auto">
            <a:xfrm>
              <a:off x="193675" y="55563"/>
              <a:ext cx="1911350" cy="304800"/>
            </a:xfrm>
            <a:prstGeom prst="rect">
              <a:avLst/>
            </a:prstGeom>
            <a:solidFill>
              <a:srgbClr val="FF66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r>
                <a:rPr lang="zh-CN" altLang="en-US">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单击此处添加标题</a:t>
              </a:r>
              <a:endParaRPr lang="en-US" altLang="zh-CN">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18443" name="TextBox 146"/>
          <p:cNvSpPr>
            <a:spLocks noChangeArrowheads="1"/>
          </p:cNvSpPr>
          <p:nvPr/>
        </p:nvSpPr>
        <p:spPr bwMode="auto">
          <a:xfrm>
            <a:off x="3889375" y="1824038"/>
            <a:ext cx="40322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r>
              <a:rPr lang="zh-CN" altLang="en-US">
                <a:latin typeface="微软雅黑" panose="020B0503020204020204" pitchFamily="34" charset="-122"/>
                <a:ea typeface="微软雅黑" panose="020B0503020204020204" pitchFamily="34" charset="-122"/>
                <a:sym typeface="Verdana" panose="020B0604030504040204" pitchFamily="34" charset="0"/>
              </a:rPr>
              <a:t>单击添加文本 </a:t>
            </a:r>
            <a:r>
              <a:rPr lang="en-US" altLang="zh-CN">
                <a:latin typeface="微软雅黑" panose="020B0503020204020204" pitchFamily="34" charset="-122"/>
                <a:ea typeface="微软雅黑" panose="020B0503020204020204" pitchFamily="34" charset="-122"/>
                <a:sym typeface="Verdana" panose="020B0604030504040204" pitchFamily="34" charset="0"/>
              </a:rPr>
              <a:t>… …</a:t>
            </a:r>
            <a:endParaRPr lang="zh-CN" altLang="en-US">
              <a:latin typeface="微软雅黑" panose="020B0503020204020204" pitchFamily="34" charset="-122"/>
              <a:ea typeface="微软雅黑" panose="020B0503020204020204" pitchFamily="34" charset="-122"/>
            </a:endParaRPr>
          </a:p>
        </p:txBody>
      </p:sp>
      <p:grpSp>
        <p:nvGrpSpPr>
          <p:cNvPr id="18444" name="组合 32"/>
          <p:cNvGrpSpPr/>
          <p:nvPr/>
        </p:nvGrpSpPr>
        <p:grpSpPr bwMode="auto">
          <a:xfrm>
            <a:off x="4192588" y="2544763"/>
            <a:ext cx="3729037" cy="388937"/>
            <a:chOff x="0" y="0"/>
            <a:chExt cx="3729037" cy="388937"/>
          </a:xfrm>
        </p:grpSpPr>
        <p:sp>
          <p:nvSpPr>
            <p:cNvPr id="37915" name="矩形 5"/>
            <p:cNvSpPr>
              <a:spLocks noChangeArrowheads="1"/>
            </p:cNvSpPr>
            <p:nvPr/>
          </p:nvSpPr>
          <p:spPr bwMode="auto">
            <a:xfrm>
              <a:off x="0" y="0"/>
              <a:ext cx="3729037" cy="388937"/>
            </a:xfrm>
            <a:prstGeom prst="rect">
              <a:avLst/>
            </a:prstGeom>
            <a:solidFill>
              <a:srgbClr val="FF6699">
                <a:alpha val="78038"/>
              </a:srgbClr>
            </a:solidFill>
            <a:ln w="12700">
              <a:solidFill>
                <a:srgbClr val="FFFFFF"/>
              </a:solidFill>
              <a:bevel/>
            </a:ln>
          </p:spPr>
          <p:txBody>
            <a:bodyPr wrap="none"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a:endParaRPr lang="zh-CN" altLang="en-US" sz="2000">
                <a:solidFill>
                  <a:schemeClr val="tx2"/>
                </a:solidFill>
                <a:latin typeface="Verdana" panose="020B0604030504040204" pitchFamily="34" charset="0"/>
                <a:ea typeface="微软雅黑" panose="020B0503020204020204" pitchFamily="34" charset="-122"/>
                <a:sym typeface="Verdana" panose="020B0604030504040204" pitchFamily="34" charset="0"/>
              </a:endParaRPr>
            </a:p>
          </p:txBody>
        </p:sp>
        <p:sp>
          <p:nvSpPr>
            <p:cNvPr id="37916" name="TextBox 146"/>
            <p:cNvSpPr>
              <a:spLocks noChangeArrowheads="1"/>
            </p:cNvSpPr>
            <p:nvPr/>
          </p:nvSpPr>
          <p:spPr bwMode="auto">
            <a:xfrm>
              <a:off x="255587" y="55562"/>
              <a:ext cx="19113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r>
                <a:rPr lang="zh-CN" altLang="en-US">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单击此处添加标题</a:t>
              </a:r>
              <a:endParaRPr lang="en-US" altLang="zh-CN">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18447" name="TextBox 146"/>
          <p:cNvSpPr>
            <a:spLocks noChangeArrowheads="1"/>
          </p:cNvSpPr>
          <p:nvPr/>
        </p:nvSpPr>
        <p:spPr bwMode="auto">
          <a:xfrm>
            <a:off x="4257675" y="2984500"/>
            <a:ext cx="3663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r>
              <a:rPr lang="zh-CN" altLang="en-US">
                <a:latin typeface="微软雅黑" panose="020B0503020204020204" pitchFamily="34" charset="-122"/>
                <a:ea typeface="微软雅黑" panose="020B0503020204020204" pitchFamily="34" charset="-122"/>
                <a:sym typeface="Verdana" panose="020B0604030504040204" pitchFamily="34" charset="0"/>
              </a:rPr>
              <a:t>单击添加文本 </a:t>
            </a:r>
            <a:r>
              <a:rPr lang="en-US" altLang="zh-CN">
                <a:latin typeface="微软雅黑" panose="020B0503020204020204" pitchFamily="34" charset="-122"/>
                <a:ea typeface="微软雅黑" panose="020B0503020204020204" pitchFamily="34" charset="-122"/>
                <a:sym typeface="Verdana" panose="020B0604030504040204" pitchFamily="34" charset="0"/>
              </a:rPr>
              <a:t>… …</a:t>
            </a:r>
            <a:endParaRPr lang="zh-CN" altLang="en-US">
              <a:latin typeface="微软雅黑" panose="020B0503020204020204" pitchFamily="34" charset="-122"/>
              <a:ea typeface="微软雅黑" panose="020B0503020204020204" pitchFamily="34" charset="-122"/>
            </a:endParaRPr>
          </a:p>
        </p:txBody>
      </p:sp>
      <p:grpSp>
        <p:nvGrpSpPr>
          <p:cNvPr id="18448" name="组合 33"/>
          <p:cNvGrpSpPr/>
          <p:nvPr/>
        </p:nvGrpSpPr>
        <p:grpSpPr bwMode="auto">
          <a:xfrm>
            <a:off x="3549650" y="3719513"/>
            <a:ext cx="4371975" cy="388937"/>
            <a:chOff x="0" y="0"/>
            <a:chExt cx="4371975" cy="388937"/>
          </a:xfrm>
        </p:grpSpPr>
        <p:sp>
          <p:nvSpPr>
            <p:cNvPr id="37913" name="矩形 4"/>
            <p:cNvSpPr>
              <a:spLocks noChangeArrowheads="1"/>
            </p:cNvSpPr>
            <p:nvPr/>
          </p:nvSpPr>
          <p:spPr bwMode="auto">
            <a:xfrm>
              <a:off x="0" y="0"/>
              <a:ext cx="4371975" cy="388937"/>
            </a:xfrm>
            <a:prstGeom prst="rect">
              <a:avLst/>
            </a:prstGeom>
            <a:solidFill>
              <a:srgbClr val="FF6699">
                <a:alpha val="78038"/>
              </a:srgbClr>
            </a:solidFill>
            <a:ln w="12700">
              <a:solidFill>
                <a:srgbClr val="FFFFFF"/>
              </a:solidFill>
              <a:bevel/>
            </a:ln>
          </p:spPr>
          <p:txBody>
            <a:bodyPr wrap="none"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a:endParaRPr lang="zh-CN" altLang="en-US" sz="2000">
                <a:solidFill>
                  <a:schemeClr val="tx2"/>
                </a:solidFill>
                <a:latin typeface="Verdana" panose="020B0604030504040204" pitchFamily="34" charset="0"/>
                <a:ea typeface="微软雅黑" panose="020B0503020204020204" pitchFamily="34" charset="-122"/>
                <a:sym typeface="Verdana" panose="020B0604030504040204" pitchFamily="34" charset="0"/>
              </a:endParaRPr>
            </a:p>
          </p:txBody>
        </p:sp>
        <p:sp>
          <p:nvSpPr>
            <p:cNvPr id="37914" name="TextBox 146"/>
            <p:cNvSpPr>
              <a:spLocks noChangeArrowheads="1"/>
            </p:cNvSpPr>
            <p:nvPr/>
          </p:nvSpPr>
          <p:spPr bwMode="auto">
            <a:xfrm>
              <a:off x="193675" y="55562"/>
              <a:ext cx="19113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r>
                <a:rPr lang="zh-CN" altLang="en-US">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单击此处添加标题</a:t>
              </a:r>
              <a:endParaRPr lang="en-US" altLang="zh-CN">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18451" name="TextBox 146"/>
          <p:cNvSpPr>
            <a:spLocks noChangeArrowheads="1"/>
          </p:cNvSpPr>
          <p:nvPr/>
        </p:nvSpPr>
        <p:spPr bwMode="auto">
          <a:xfrm>
            <a:off x="3743325" y="4165600"/>
            <a:ext cx="40306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r>
              <a:rPr lang="zh-CN" altLang="en-US">
                <a:latin typeface="微软雅黑" panose="020B0503020204020204" pitchFamily="34" charset="-122"/>
                <a:ea typeface="微软雅黑" panose="020B0503020204020204" pitchFamily="34" charset="-122"/>
                <a:sym typeface="Verdana" panose="020B0604030504040204" pitchFamily="34" charset="0"/>
              </a:rPr>
              <a:t>单击添加文本 </a:t>
            </a:r>
            <a:r>
              <a:rPr lang="en-US" altLang="zh-CN">
                <a:latin typeface="微软雅黑" panose="020B0503020204020204" pitchFamily="34" charset="-122"/>
                <a:ea typeface="微软雅黑" panose="020B0503020204020204" pitchFamily="34" charset="-122"/>
                <a:sym typeface="Verdana" panose="020B0604030504040204" pitchFamily="34" charset="0"/>
              </a:rPr>
              <a:t>… …</a:t>
            </a:r>
            <a:endParaRPr lang="zh-CN" altLang="en-US">
              <a:latin typeface="微软雅黑" panose="020B0503020204020204" pitchFamily="34" charset="-122"/>
              <a:ea typeface="微软雅黑" panose="020B0503020204020204" pitchFamily="34" charset="-122"/>
            </a:endParaRPr>
          </a:p>
        </p:txBody>
      </p:sp>
      <p:grpSp>
        <p:nvGrpSpPr>
          <p:cNvPr id="18452" name="组合 28"/>
          <p:cNvGrpSpPr/>
          <p:nvPr/>
        </p:nvGrpSpPr>
        <p:grpSpPr bwMode="auto">
          <a:xfrm>
            <a:off x="2873375" y="1201738"/>
            <a:ext cx="747713" cy="741362"/>
            <a:chOff x="0" y="0"/>
            <a:chExt cx="747713" cy="741362"/>
          </a:xfrm>
        </p:grpSpPr>
        <p:grpSp>
          <p:nvGrpSpPr>
            <p:cNvPr id="37909" name="组合 10"/>
            <p:cNvGrpSpPr>
              <a:grpSpLocks noChangeAspect="1"/>
            </p:cNvGrpSpPr>
            <p:nvPr/>
          </p:nvGrpSpPr>
          <p:grpSpPr bwMode="auto">
            <a:xfrm>
              <a:off x="3175" y="0"/>
              <a:ext cx="741363" cy="741362"/>
              <a:chOff x="0" y="0"/>
              <a:chExt cx="823237" cy="823237"/>
            </a:xfrm>
          </p:grpSpPr>
          <p:sp>
            <p:nvSpPr>
              <p:cNvPr id="37911" name="椭圆 11"/>
              <p:cNvSpPr>
                <a:spLocks noChangeAspect="1" noChangeArrowheads="1"/>
              </p:cNvSpPr>
              <p:nvPr/>
            </p:nvSpPr>
            <p:spPr bwMode="auto">
              <a:xfrm>
                <a:off x="0" y="0"/>
                <a:ext cx="823237" cy="823237"/>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a:endParaRPr lang="zh-CN" altLang="en-US" sz="2000">
                  <a:solidFill>
                    <a:schemeClr val="tx2"/>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37912" name="椭圆 12"/>
              <p:cNvSpPr>
                <a:spLocks noChangeAspect="1" noChangeArrowheads="1"/>
              </p:cNvSpPr>
              <p:nvPr/>
            </p:nvSpPr>
            <p:spPr bwMode="auto">
              <a:xfrm>
                <a:off x="51620" y="51621"/>
                <a:ext cx="720000" cy="720000"/>
              </a:xfrm>
              <a:prstGeom prst="ellipse">
                <a:avLst/>
              </a:prstGeom>
              <a:solidFill>
                <a:srgbClr val="FF6699"/>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a:endParaRPr lang="zh-CN" altLang="en-US" sz="2000">
                  <a:solidFill>
                    <a:schemeClr val="tx2"/>
                  </a:solidFill>
                  <a:latin typeface="Calibri" panose="020F0502020204030204" pitchFamily="34" charset="0"/>
                  <a:ea typeface="微软雅黑" panose="020B0503020204020204" pitchFamily="34" charset="-122"/>
                  <a:sym typeface="Calibri" panose="020F0502020204030204" pitchFamily="34" charset="0"/>
                </a:endParaRPr>
              </a:p>
            </p:txBody>
          </p:sp>
        </p:grpSp>
        <p:sp>
          <p:nvSpPr>
            <p:cNvPr id="37910" name="Rectangle 13"/>
            <p:cNvSpPr>
              <a:spLocks noChangeArrowheads="1"/>
            </p:cNvSpPr>
            <p:nvPr/>
          </p:nvSpPr>
          <p:spPr bwMode="auto">
            <a:xfrm>
              <a:off x="0" y="171450"/>
              <a:ext cx="7477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en-US" altLang="zh-CN" sz="2000">
                  <a:solidFill>
                    <a:srgbClr val="FFFFFF"/>
                  </a:solidFill>
                  <a:latin typeface="微软雅黑" panose="020B0503020204020204" pitchFamily="34" charset="-122"/>
                  <a:ea typeface="微软雅黑" panose="020B0503020204020204" pitchFamily="34" charset="-122"/>
                  <a:sym typeface="Verdana" panose="020B0604030504040204" pitchFamily="34" charset="0"/>
                </a:rPr>
                <a:t>1</a:t>
              </a:r>
              <a:endParaRPr lang="zh-CN" altLang="en-US" sz="2000">
                <a:solidFill>
                  <a:srgbClr val="FFFFFF"/>
                </a:solidFill>
                <a:latin typeface="微软雅黑" panose="020B0503020204020204" pitchFamily="34" charset="-122"/>
                <a:ea typeface="微软雅黑" panose="020B0503020204020204" pitchFamily="34" charset="-122"/>
                <a:sym typeface="Verdana" panose="020B0604030504040204" pitchFamily="34" charset="0"/>
              </a:endParaRPr>
            </a:p>
          </p:txBody>
        </p:sp>
      </p:grpSp>
      <p:grpSp>
        <p:nvGrpSpPr>
          <p:cNvPr id="18457" name="组合 29"/>
          <p:cNvGrpSpPr/>
          <p:nvPr/>
        </p:nvGrpSpPr>
        <p:grpSpPr bwMode="auto">
          <a:xfrm>
            <a:off x="3581400" y="2368550"/>
            <a:ext cx="747713" cy="739775"/>
            <a:chOff x="0" y="0"/>
            <a:chExt cx="747713" cy="739775"/>
          </a:xfrm>
        </p:grpSpPr>
        <p:grpSp>
          <p:nvGrpSpPr>
            <p:cNvPr id="37905" name="组合 7"/>
            <p:cNvGrpSpPr>
              <a:grpSpLocks noChangeAspect="1"/>
            </p:cNvGrpSpPr>
            <p:nvPr/>
          </p:nvGrpSpPr>
          <p:grpSpPr bwMode="auto">
            <a:xfrm>
              <a:off x="3175" y="0"/>
              <a:ext cx="739775" cy="739775"/>
              <a:chOff x="0" y="0"/>
              <a:chExt cx="822211" cy="822211"/>
            </a:xfrm>
          </p:grpSpPr>
          <p:sp>
            <p:nvSpPr>
              <p:cNvPr id="37907" name="椭圆 8"/>
              <p:cNvSpPr>
                <a:spLocks noChangeAspect="1" noChangeArrowheads="1"/>
              </p:cNvSpPr>
              <p:nvPr/>
            </p:nvSpPr>
            <p:spPr bwMode="auto">
              <a:xfrm>
                <a:off x="0" y="0"/>
                <a:ext cx="822211" cy="822211"/>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a:endParaRPr lang="zh-CN" altLang="en-US" sz="2000">
                  <a:solidFill>
                    <a:schemeClr val="tx2"/>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37908" name="椭圆 9"/>
              <p:cNvSpPr>
                <a:spLocks noChangeAspect="1" noChangeArrowheads="1"/>
              </p:cNvSpPr>
              <p:nvPr/>
            </p:nvSpPr>
            <p:spPr bwMode="auto">
              <a:xfrm>
                <a:off x="51168" y="51168"/>
                <a:ext cx="719876" cy="719876"/>
              </a:xfrm>
              <a:prstGeom prst="ellipse">
                <a:avLst/>
              </a:prstGeom>
              <a:solidFill>
                <a:srgbClr val="FF6699">
                  <a:alpha val="79999"/>
                </a:srgbClr>
              </a:solidFill>
              <a:ln>
                <a:noFill/>
              </a:ln>
              <a:extLst>
                <a:ext uri="{91240B29-F687-4F45-9708-019B960494DF}">
                  <a14:hiddenLine xmlns:a14="http://schemas.microsoft.com/office/drawing/2010/main" w="12700">
                    <a:solidFill>
                      <a:srgbClr val="000000"/>
                    </a:solidFill>
                    <a:round/>
                  </a14:hiddenLine>
                </a:ext>
              </a:extLst>
            </p:spPr>
            <p:txBody>
              <a:bodyPr wrap="none"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a:endParaRPr lang="zh-CN" altLang="en-US" sz="2000">
                  <a:solidFill>
                    <a:schemeClr val="tx2"/>
                  </a:solidFill>
                  <a:latin typeface="Verdana" panose="020B0604030504040204" pitchFamily="34" charset="0"/>
                  <a:ea typeface="微软雅黑" panose="020B0503020204020204" pitchFamily="34" charset="-122"/>
                  <a:sym typeface="Verdana" panose="020B0604030504040204" pitchFamily="34" charset="0"/>
                </a:endParaRPr>
              </a:p>
            </p:txBody>
          </p:sp>
        </p:grpSp>
        <p:sp>
          <p:nvSpPr>
            <p:cNvPr id="37906" name="Rectangle 13"/>
            <p:cNvSpPr>
              <a:spLocks noChangeArrowheads="1"/>
            </p:cNvSpPr>
            <p:nvPr/>
          </p:nvSpPr>
          <p:spPr bwMode="auto">
            <a:xfrm>
              <a:off x="0" y="169863"/>
              <a:ext cx="7477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en-US" altLang="zh-CN" sz="2000">
                  <a:solidFill>
                    <a:srgbClr val="FFFFFF"/>
                  </a:solidFill>
                  <a:latin typeface="微软雅黑" panose="020B0503020204020204" pitchFamily="34" charset="-122"/>
                  <a:ea typeface="微软雅黑" panose="020B0503020204020204" pitchFamily="34" charset="-122"/>
                  <a:sym typeface="Verdana" panose="020B0604030504040204" pitchFamily="34" charset="0"/>
                </a:rPr>
                <a:t>2</a:t>
              </a:r>
              <a:endParaRPr lang="zh-CN" altLang="en-US" sz="2000">
                <a:solidFill>
                  <a:srgbClr val="FFFFFF"/>
                </a:solidFill>
                <a:latin typeface="微软雅黑" panose="020B0503020204020204" pitchFamily="34" charset="-122"/>
                <a:ea typeface="微软雅黑" panose="020B0503020204020204" pitchFamily="34" charset="-122"/>
                <a:sym typeface="Verdana" panose="020B0604030504040204" pitchFamily="34" charset="0"/>
              </a:endParaRPr>
            </a:p>
          </p:txBody>
        </p:sp>
      </p:grpSp>
      <p:grpSp>
        <p:nvGrpSpPr>
          <p:cNvPr id="18462" name="组合 30"/>
          <p:cNvGrpSpPr/>
          <p:nvPr/>
        </p:nvGrpSpPr>
        <p:grpSpPr bwMode="auto">
          <a:xfrm>
            <a:off x="2873375" y="3543300"/>
            <a:ext cx="747713" cy="739775"/>
            <a:chOff x="0" y="0"/>
            <a:chExt cx="747713" cy="739775"/>
          </a:xfrm>
        </p:grpSpPr>
        <p:grpSp>
          <p:nvGrpSpPr>
            <p:cNvPr id="37901" name="组合 13"/>
            <p:cNvGrpSpPr>
              <a:grpSpLocks noChangeAspect="1"/>
            </p:cNvGrpSpPr>
            <p:nvPr/>
          </p:nvGrpSpPr>
          <p:grpSpPr bwMode="auto">
            <a:xfrm>
              <a:off x="4763" y="0"/>
              <a:ext cx="739775" cy="739775"/>
              <a:chOff x="0" y="0"/>
              <a:chExt cx="822355" cy="822355"/>
            </a:xfrm>
          </p:grpSpPr>
          <p:sp>
            <p:nvSpPr>
              <p:cNvPr id="37903" name="椭圆 14"/>
              <p:cNvSpPr>
                <a:spLocks noChangeAspect="1" noChangeArrowheads="1"/>
              </p:cNvSpPr>
              <p:nvPr/>
            </p:nvSpPr>
            <p:spPr bwMode="auto">
              <a:xfrm>
                <a:off x="0" y="0"/>
                <a:ext cx="822355" cy="822355"/>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a:endParaRPr lang="zh-CN" altLang="en-US" sz="2000">
                  <a:solidFill>
                    <a:schemeClr val="tx2"/>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37904" name="椭圆 15"/>
              <p:cNvSpPr>
                <a:spLocks noChangeAspect="1" noChangeArrowheads="1"/>
              </p:cNvSpPr>
              <p:nvPr/>
            </p:nvSpPr>
            <p:spPr bwMode="auto">
              <a:xfrm>
                <a:off x="51176" y="51177"/>
                <a:ext cx="720002" cy="720002"/>
              </a:xfrm>
              <a:prstGeom prst="ellipse">
                <a:avLst/>
              </a:prstGeom>
              <a:solidFill>
                <a:srgbClr val="FF6699">
                  <a:alpha val="79999"/>
                </a:srgbClr>
              </a:solidFill>
              <a:ln>
                <a:noFill/>
              </a:ln>
              <a:extLst>
                <a:ext uri="{91240B29-F687-4F45-9708-019B960494DF}">
                  <a14:hiddenLine xmlns:a14="http://schemas.microsoft.com/office/drawing/2010/main" w="12700">
                    <a:solidFill>
                      <a:srgbClr val="000000"/>
                    </a:solidFill>
                    <a:round/>
                  </a14:hiddenLine>
                </a:ext>
              </a:extLst>
            </p:spPr>
            <p:txBody>
              <a:bodyPr wrap="none"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a:endParaRPr lang="zh-CN" altLang="en-US" sz="2000">
                  <a:solidFill>
                    <a:schemeClr val="tx2"/>
                  </a:solidFill>
                  <a:latin typeface="Verdana" panose="020B0604030504040204" pitchFamily="34" charset="0"/>
                  <a:ea typeface="微软雅黑" panose="020B0503020204020204" pitchFamily="34" charset="-122"/>
                  <a:sym typeface="Verdana" panose="020B0604030504040204" pitchFamily="34" charset="0"/>
                </a:endParaRPr>
              </a:p>
            </p:txBody>
          </p:sp>
        </p:grpSp>
        <p:sp>
          <p:nvSpPr>
            <p:cNvPr id="37902" name="Rectangle 13"/>
            <p:cNvSpPr>
              <a:spLocks noChangeArrowheads="1"/>
            </p:cNvSpPr>
            <p:nvPr/>
          </p:nvSpPr>
          <p:spPr bwMode="auto">
            <a:xfrm>
              <a:off x="0" y="169863"/>
              <a:ext cx="7477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en-US" altLang="zh-CN" sz="2000">
                  <a:solidFill>
                    <a:srgbClr val="FFFFFF"/>
                  </a:solidFill>
                  <a:latin typeface="微软雅黑" panose="020B0503020204020204" pitchFamily="34" charset="-122"/>
                  <a:ea typeface="微软雅黑" panose="020B0503020204020204" pitchFamily="34" charset="-122"/>
                  <a:sym typeface="Verdana" panose="020B0604030504040204" pitchFamily="34" charset="0"/>
                </a:rPr>
                <a:t>3</a:t>
              </a:r>
              <a:endParaRPr lang="zh-CN" altLang="en-US" sz="2000">
                <a:solidFill>
                  <a:srgbClr val="FFFFFF"/>
                </a:solidFill>
                <a:latin typeface="微软雅黑" panose="020B0503020204020204" pitchFamily="34" charset="-122"/>
                <a:ea typeface="微软雅黑" panose="020B0503020204020204" pitchFamily="34" charset="-122"/>
                <a:sym typeface="Verdana" panose="020B0604030504040204" pitchFamily="34" charset="0"/>
              </a:endParaRPr>
            </a:p>
          </p:txBody>
        </p:sp>
      </p:grpSp>
    </p:spTree>
  </p:cSld>
  <p:clrMapOvr>
    <a:masterClrMapping/>
  </p:clrMapOvr>
  <p:transition spd="slow" advClick="0" advTm="5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18434"/>
                                        </p:tgtEl>
                                        <p:attrNameLst>
                                          <p:attrName>style.visibility</p:attrName>
                                        </p:attrNameLst>
                                      </p:cBhvr>
                                      <p:to>
                                        <p:strVal val="visible"/>
                                      </p:to>
                                    </p:set>
                                    <p:anim by="(-#ppt_w*2)" calcmode="lin" valueType="num">
                                      <p:cBhvr rctx="PPT">
                                        <p:cTn id="7" dur="250" autoRev="1" fill="hold">
                                          <p:stCondLst>
                                            <p:cond delay="0"/>
                                          </p:stCondLst>
                                        </p:cTn>
                                        <p:tgtEl>
                                          <p:spTgt spid="18434"/>
                                        </p:tgtEl>
                                        <p:attrNameLst>
                                          <p:attrName>ppt_w</p:attrName>
                                        </p:attrNameLst>
                                      </p:cBhvr>
                                    </p:anim>
                                    <p:anim by="(#ppt_w*0.50)" calcmode="lin" valueType="num">
                                      <p:cBhvr>
                                        <p:cTn id="8" dur="250" decel="50000" autoRev="1" fill="hold">
                                          <p:stCondLst>
                                            <p:cond delay="0"/>
                                          </p:stCondLst>
                                        </p:cTn>
                                        <p:tgtEl>
                                          <p:spTgt spid="18434"/>
                                        </p:tgtEl>
                                        <p:attrNameLst>
                                          <p:attrName>ppt_x</p:attrName>
                                        </p:attrNameLst>
                                      </p:cBhvr>
                                    </p:anim>
                                    <p:anim to="(#ppt_y)" calcmode="lin" valueType="num">
                                      <p:cBhvr>
                                        <p:cTn id="9" dur="500" fill="hold">
                                          <p:stCondLst>
                                            <p:cond delay="0"/>
                                          </p:stCondLst>
                                        </p:cTn>
                                        <p:tgtEl>
                                          <p:spTgt spid="18434"/>
                                        </p:tgtEl>
                                        <p:attrNameLst>
                                          <p:attrName>ppt_y</p:attrName>
                                        </p:attrNameLst>
                                      </p:cBhvr>
                                    </p:anim>
                                    <p:animRot by="21600000">
                                      <p:cBhvr>
                                        <p:cTn id="10" dur="500" fill="hold">
                                          <p:stCondLst>
                                            <p:cond delay="0"/>
                                          </p:stCondLst>
                                        </p:cTn>
                                        <p:tgtEl>
                                          <p:spTgt spid="18434"/>
                                        </p:tgtEl>
                                        <p:attrNameLst>
                                          <p:attrName>r</p:attrName>
                                        </p:attrNameLst>
                                      </p:cBhvr>
                                    </p:animRot>
                                  </p:childTnLst>
                                </p:cTn>
                              </p:par>
                            </p:childTnLst>
                          </p:cTn>
                        </p:par>
                        <p:par>
                          <p:cTn id="11" fill="hold">
                            <p:stCondLst>
                              <p:cond delay="0"/>
                            </p:stCondLst>
                            <p:childTnLst>
                              <p:par>
                                <p:cTn id="12" presetID="50" presetClass="entr" presetSubtype="0" decel="100000" fill="hold" nodeType="afterEffect">
                                  <p:stCondLst>
                                    <p:cond delay="0"/>
                                  </p:stCondLst>
                                  <p:childTnLst>
                                    <p:set>
                                      <p:cBhvr>
                                        <p:cTn id="13" dur="1" fill="hold">
                                          <p:stCondLst>
                                            <p:cond delay="0"/>
                                          </p:stCondLst>
                                        </p:cTn>
                                        <p:tgtEl>
                                          <p:spTgt spid="18435"/>
                                        </p:tgtEl>
                                        <p:attrNameLst>
                                          <p:attrName>style.visibility</p:attrName>
                                        </p:attrNameLst>
                                      </p:cBhvr>
                                      <p:to>
                                        <p:strVal val="visible"/>
                                      </p:to>
                                    </p:set>
                                    <p:anim calcmode="lin" valueType="num">
                                      <p:cBhvr>
                                        <p:cTn id="14" dur="1000" fill="hold"/>
                                        <p:tgtEl>
                                          <p:spTgt spid="18435"/>
                                        </p:tgtEl>
                                        <p:attrNameLst>
                                          <p:attrName>ppt_w</p:attrName>
                                        </p:attrNameLst>
                                      </p:cBhvr>
                                      <p:tavLst>
                                        <p:tav tm="0">
                                          <p:val>
                                            <p:strVal val="#ppt_w+.3"/>
                                          </p:val>
                                        </p:tav>
                                        <p:tav tm="100000">
                                          <p:val>
                                            <p:strVal val="#ppt_w"/>
                                          </p:val>
                                        </p:tav>
                                      </p:tavLst>
                                    </p:anim>
                                    <p:anim calcmode="lin" valueType="num">
                                      <p:cBhvr>
                                        <p:cTn id="15" dur="1000" fill="hold"/>
                                        <p:tgtEl>
                                          <p:spTgt spid="18435"/>
                                        </p:tgtEl>
                                        <p:attrNameLst>
                                          <p:attrName>ppt_h</p:attrName>
                                        </p:attrNameLst>
                                      </p:cBhvr>
                                      <p:tavLst>
                                        <p:tav tm="0">
                                          <p:val>
                                            <p:strVal val="#ppt_h"/>
                                          </p:val>
                                        </p:tav>
                                        <p:tav tm="100000">
                                          <p:val>
                                            <p:strVal val="#ppt_h"/>
                                          </p:val>
                                        </p:tav>
                                      </p:tavLst>
                                    </p:anim>
                                    <p:animEffect filter="fade">
                                      <p:cBhvr>
                                        <p:cTn id="16" dur="1000"/>
                                        <p:tgtEl>
                                          <p:spTgt spid="18435"/>
                                        </p:tgtEl>
                                      </p:cBhvr>
                                    </p:animEffect>
                                  </p:childTnLst>
                                </p:cTn>
                              </p:par>
                            </p:childTnLst>
                          </p:cTn>
                        </p:par>
                        <p:par>
                          <p:cTn id="17" fill="hold">
                            <p:stCondLst>
                              <p:cond delay="1000"/>
                            </p:stCondLst>
                            <p:childTnLst>
                              <p:par>
                                <p:cTn id="18" presetID="15" presetClass="entr" presetSubtype="0" fill="hold" nodeType="afterEffect">
                                  <p:stCondLst>
                                    <p:cond delay="0"/>
                                  </p:stCondLst>
                                  <p:childTnLst>
                                    <p:set>
                                      <p:cBhvr>
                                        <p:cTn id="19" dur="1" fill="hold">
                                          <p:stCondLst>
                                            <p:cond delay="0"/>
                                          </p:stCondLst>
                                        </p:cTn>
                                        <p:tgtEl>
                                          <p:spTgt spid="18452"/>
                                        </p:tgtEl>
                                        <p:attrNameLst>
                                          <p:attrName>style.visibility</p:attrName>
                                        </p:attrNameLst>
                                      </p:cBhvr>
                                      <p:to>
                                        <p:strVal val="visible"/>
                                      </p:to>
                                    </p:set>
                                    <p:anim calcmode="lin" valueType="num">
                                      <p:cBhvr>
                                        <p:cTn id="20" dur="1000" fill="hold"/>
                                        <p:tgtEl>
                                          <p:spTgt spid="18452"/>
                                        </p:tgtEl>
                                        <p:attrNameLst>
                                          <p:attrName>ppt_w</p:attrName>
                                        </p:attrNameLst>
                                      </p:cBhvr>
                                      <p:tavLst>
                                        <p:tav tm="0">
                                          <p:val>
                                            <p:fltVal val="0"/>
                                          </p:val>
                                        </p:tav>
                                        <p:tav tm="100000">
                                          <p:val>
                                            <p:strVal val="#ppt_w"/>
                                          </p:val>
                                        </p:tav>
                                      </p:tavLst>
                                    </p:anim>
                                    <p:anim calcmode="lin" valueType="num">
                                      <p:cBhvr>
                                        <p:cTn id="21" dur="1000" fill="hold"/>
                                        <p:tgtEl>
                                          <p:spTgt spid="18452"/>
                                        </p:tgtEl>
                                        <p:attrNameLst>
                                          <p:attrName>ppt_h</p:attrName>
                                        </p:attrNameLst>
                                      </p:cBhvr>
                                      <p:tavLst>
                                        <p:tav tm="0">
                                          <p:val>
                                            <p:fltVal val="0"/>
                                          </p:val>
                                        </p:tav>
                                        <p:tav tm="100000">
                                          <p:val>
                                            <p:strVal val="#ppt_h"/>
                                          </p:val>
                                        </p:tav>
                                      </p:tavLst>
                                    </p:anim>
                                    <p:anim calcmode="lin" valueType="num">
                                      <p:cBhvr>
                                        <p:cTn id="22" dur="1000" fill="hold"/>
                                        <p:tgtEl>
                                          <p:spTgt spid="18452"/>
                                        </p:tgtEl>
                                        <p:attrNameLst>
                                          <p:attrName>ppt_x</p:attrName>
                                        </p:attrNameLst>
                                      </p:cBhvr>
                                      <p:tavLst>
                                        <p:tav tm="0" fmla="#ppt_x+(cos(-2*pi*(1-$))*-#ppt_x-sin(-2*pi*(1-$))*(1-#ppt_y))*(1-$)">
                                          <p:val>
                                            <p:fltVal val="0"/>
                                          </p:val>
                                        </p:tav>
                                        <p:tav tm="100000">
                                          <p:val>
                                            <p:fltVal val="1"/>
                                          </p:val>
                                        </p:tav>
                                      </p:tavLst>
                                    </p:anim>
                                    <p:anim calcmode="lin" valueType="num">
                                      <p:cBhvr>
                                        <p:cTn id="23" dur="1000" fill="hold"/>
                                        <p:tgtEl>
                                          <p:spTgt spid="18452"/>
                                        </p:tgtEl>
                                        <p:attrNameLst>
                                          <p:attrName>ppt_y</p:attrName>
                                        </p:attrNameLst>
                                      </p:cBhvr>
                                      <p:tavLst>
                                        <p:tav tm="0" fmla="#ppt_y+(sin(-2*pi*(1-$))*-#ppt_x+cos(-2*pi*(1-$))*(1-#ppt_y))*(1-$)">
                                          <p:val>
                                            <p:fltVal val="0"/>
                                          </p:val>
                                        </p:tav>
                                        <p:tav tm="100000">
                                          <p:val>
                                            <p:fltVal val="1"/>
                                          </p:val>
                                        </p:tav>
                                      </p:tavLst>
                                    </p:anim>
                                  </p:childTnLst>
                                </p:cTn>
                              </p:par>
                              <p:par>
                                <p:cTn id="24" presetID="15" presetClass="entr" presetSubtype="0" fill="hold" nodeType="withEffect">
                                  <p:stCondLst>
                                    <p:cond delay="300"/>
                                  </p:stCondLst>
                                  <p:childTnLst>
                                    <p:set>
                                      <p:cBhvr>
                                        <p:cTn id="25" dur="1" fill="hold">
                                          <p:stCondLst>
                                            <p:cond delay="0"/>
                                          </p:stCondLst>
                                        </p:cTn>
                                        <p:tgtEl>
                                          <p:spTgt spid="18457"/>
                                        </p:tgtEl>
                                        <p:attrNameLst>
                                          <p:attrName>style.visibility</p:attrName>
                                        </p:attrNameLst>
                                      </p:cBhvr>
                                      <p:to>
                                        <p:strVal val="visible"/>
                                      </p:to>
                                    </p:set>
                                    <p:anim calcmode="lin" valueType="num">
                                      <p:cBhvr>
                                        <p:cTn id="26" dur="1000" fill="hold"/>
                                        <p:tgtEl>
                                          <p:spTgt spid="18457"/>
                                        </p:tgtEl>
                                        <p:attrNameLst>
                                          <p:attrName>ppt_w</p:attrName>
                                        </p:attrNameLst>
                                      </p:cBhvr>
                                      <p:tavLst>
                                        <p:tav tm="0">
                                          <p:val>
                                            <p:fltVal val="0"/>
                                          </p:val>
                                        </p:tav>
                                        <p:tav tm="100000">
                                          <p:val>
                                            <p:strVal val="#ppt_w"/>
                                          </p:val>
                                        </p:tav>
                                      </p:tavLst>
                                    </p:anim>
                                    <p:anim calcmode="lin" valueType="num">
                                      <p:cBhvr>
                                        <p:cTn id="27" dur="1000" fill="hold"/>
                                        <p:tgtEl>
                                          <p:spTgt spid="18457"/>
                                        </p:tgtEl>
                                        <p:attrNameLst>
                                          <p:attrName>ppt_h</p:attrName>
                                        </p:attrNameLst>
                                      </p:cBhvr>
                                      <p:tavLst>
                                        <p:tav tm="0">
                                          <p:val>
                                            <p:fltVal val="0"/>
                                          </p:val>
                                        </p:tav>
                                        <p:tav tm="100000">
                                          <p:val>
                                            <p:strVal val="#ppt_h"/>
                                          </p:val>
                                        </p:tav>
                                      </p:tavLst>
                                    </p:anim>
                                    <p:anim calcmode="lin" valueType="num">
                                      <p:cBhvr>
                                        <p:cTn id="28" dur="1000" fill="hold"/>
                                        <p:tgtEl>
                                          <p:spTgt spid="18457"/>
                                        </p:tgtEl>
                                        <p:attrNameLst>
                                          <p:attrName>ppt_x</p:attrName>
                                        </p:attrNameLst>
                                      </p:cBhvr>
                                      <p:tavLst>
                                        <p:tav tm="0" fmla="#ppt_x+(cos(-2*pi*(1-$))*-#ppt_x-sin(-2*pi*(1-$))*(1-#ppt_y))*(1-$)">
                                          <p:val>
                                            <p:fltVal val="0"/>
                                          </p:val>
                                        </p:tav>
                                        <p:tav tm="100000">
                                          <p:val>
                                            <p:fltVal val="1"/>
                                          </p:val>
                                        </p:tav>
                                      </p:tavLst>
                                    </p:anim>
                                    <p:anim calcmode="lin" valueType="num">
                                      <p:cBhvr>
                                        <p:cTn id="29" dur="1000" fill="hold"/>
                                        <p:tgtEl>
                                          <p:spTgt spid="18457"/>
                                        </p:tgtEl>
                                        <p:attrNameLst>
                                          <p:attrName>ppt_y</p:attrName>
                                        </p:attrNameLst>
                                      </p:cBhvr>
                                      <p:tavLst>
                                        <p:tav tm="0" fmla="#ppt_y+(sin(-2*pi*(1-$))*-#ppt_x+cos(-2*pi*(1-$))*(1-#ppt_y))*(1-$)">
                                          <p:val>
                                            <p:fltVal val="0"/>
                                          </p:val>
                                        </p:tav>
                                        <p:tav tm="100000">
                                          <p:val>
                                            <p:fltVal val="1"/>
                                          </p:val>
                                        </p:tav>
                                      </p:tavLst>
                                    </p:anim>
                                  </p:childTnLst>
                                </p:cTn>
                              </p:par>
                              <p:par>
                                <p:cTn id="30" presetID="15" presetClass="entr" presetSubtype="0" fill="hold" nodeType="withEffect">
                                  <p:stCondLst>
                                    <p:cond delay="600"/>
                                  </p:stCondLst>
                                  <p:childTnLst>
                                    <p:set>
                                      <p:cBhvr>
                                        <p:cTn id="31" dur="1" fill="hold">
                                          <p:stCondLst>
                                            <p:cond delay="0"/>
                                          </p:stCondLst>
                                        </p:cTn>
                                        <p:tgtEl>
                                          <p:spTgt spid="18462"/>
                                        </p:tgtEl>
                                        <p:attrNameLst>
                                          <p:attrName>style.visibility</p:attrName>
                                        </p:attrNameLst>
                                      </p:cBhvr>
                                      <p:to>
                                        <p:strVal val="visible"/>
                                      </p:to>
                                    </p:set>
                                    <p:anim calcmode="lin" valueType="num">
                                      <p:cBhvr>
                                        <p:cTn id="32" dur="1000" fill="hold"/>
                                        <p:tgtEl>
                                          <p:spTgt spid="18462"/>
                                        </p:tgtEl>
                                        <p:attrNameLst>
                                          <p:attrName>ppt_w</p:attrName>
                                        </p:attrNameLst>
                                      </p:cBhvr>
                                      <p:tavLst>
                                        <p:tav tm="0">
                                          <p:val>
                                            <p:fltVal val="0"/>
                                          </p:val>
                                        </p:tav>
                                        <p:tav tm="100000">
                                          <p:val>
                                            <p:strVal val="#ppt_w"/>
                                          </p:val>
                                        </p:tav>
                                      </p:tavLst>
                                    </p:anim>
                                    <p:anim calcmode="lin" valueType="num">
                                      <p:cBhvr>
                                        <p:cTn id="33" dur="1000" fill="hold"/>
                                        <p:tgtEl>
                                          <p:spTgt spid="18462"/>
                                        </p:tgtEl>
                                        <p:attrNameLst>
                                          <p:attrName>ppt_h</p:attrName>
                                        </p:attrNameLst>
                                      </p:cBhvr>
                                      <p:tavLst>
                                        <p:tav tm="0">
                                          <p:val>
                                            <p:fltVal val="0"/>
                                          </p:val>
                                        </p:tav>
                                        <p:tav tm="100000">
                                          <p:val>
                                            <p:strVal val="#ppt_h"/>
                                          </p:val>
                                        </p:tav>
                                      </p:tavLst>
                                    </p:anim>
                                    <p:anim calcmode="lin" valueType="num">
                                      <p:cBhvr>
                                        <p:cTn id="34" dur="1000" fill="hold"/>
                                        <p:tgtEl>
                                          <p:spTgt spid="18462"/>
                                        </p:tgtEl>
                                        <p:attrNameLst>
                                          <p:attrName>ppt_x</p:attrName>
                                        </p:attrNameLst>
                                      </p:cBhvr>
                                      <p:tavLst>
                                        <p:tav tm="0" fmla="#ppt_x+(cos(-2*pi*(1-$))*-#ppt_x-sin(-2*pi*(1-$))*(1-#ppt_y))*(1-$)">
                                          <p:val>
                                            <p:fltVal val="0"/>
                                          </p:val>
                                        </p:tav>
                                        <p:tav tm="100000">
                                          <p:val>
                                            <p:fltVal val="1"/>
                                          </p:val>
                                        </p:tav>
                                      </p:tavLst>
                                    </p:anim>
                                    <p:anim calcmode="lin" valueType="num">
                                      <p:cBhvr>
                                        <p:cTn id="35" dur="1000" fill="hold"/>
                                        <p:tgtEl>
                                          <p:spTgt spid="18462"/>
                                        </p:tgtEl>
                                        <p:attrNameLst>
                                          <p:attrName>ppt_y</p:attrName>
                                        </p:attrNameLst>
                                      </p:cBhvr>
                                      <p:tavLst>
                                        <p:tav tm="0" fmla="#ppt_y+(sin(-2*pi*(1-$))*-#ppt_x+cos(-2*pi*(1-$))*(1-#ppt_y))*(1-$)">
                                          <p:val>
                                            <p:fltVal val="0"/>
                                          </p:val>
                                        </p:tav>
                                        <p:tav tm="100000">
                                          <p:val>
                                            <p:fltVal val="1"/>
                                          </p:val>
                                        </p:tav>
                                      </p:tavLst>
                                    </p:anim>
                                  </p:childTnLst>
                                </p:cTn>
                              </p:par>
                            </p:childTnLst>
                          </p:cTn>
                        </p:par>
                        <p:par>
                          <p:cTn id="36" fill="hold">
                            <p:stCondLst>
                              <p:cond delay="2000"/>
                            </p:stCondLst>
                            <p:childTnLst>
                              <p:par>
                                <p:cTn id="37" presetID="22" presetClass="entr" presetSubtype="8" fill="hold" nodeType="afterEffect">
                                  <p:stCondLst>
                                    <p:cond delay="0"/>
                                  </p:stCondLst>
                                  <p:childTnLst>
                                    <p:set>
                                      <p:cBhvr>
                                        <p:cTn id="38" dur="1" fill="hold">
                                          <p:stCondLst>
                                            <p:cond delay="0"/>
                                          </p:stCondLst>
                                        </p:cTn>
                                        <p:tgtEl>
                                          <p:spTgt spid="18440"/>
                                        </p:tgtEl>
                                        <p:attrNameLst>
                                          <p:attrName>style.visibility</p:attrName>
                                        </p:attrNameLst>
                                      </p:cBhvr>
                                      <p:to>
                                        <p:strVal val="visible"/>
                                      </p:to>
                                    </p:set>
                                    <p:animEffect filter="wipe(left)">
                                      <p:cBhvr>
                                        <p:cTn id="39" dur="500"/>
                                        <p:tgtEl>
                                          <p:spTgt spid="18440"/>
                                        </p:tgtEl>
                                      </p:cBhvr>
                                    </p:animEffect>
                                  </p:childTnLst>
                                </p:cTn>
                              </p:par>
                              <p:par>
                                <p:cTn id="40" presetID="22" presetClass="entr" presetSubtype="8" fill="hold" nodeType="withEffect">
                                  <p:stCondLst>
                                    <p:cond delay="0"/>
                                  </p:stCondLst>
                                  <p:childTnLst>
                                    <p:set>
                                      <p:cBhvr>
                                        <p:cTn id="41" dur="1" fill="hold">
                                          <p:stCondLst>
                                            <p:cond delay="0"/>
                                          </p:stCondLst>
                                        </p:cTn>
                                        <p:tgtEl>
                                          <p:spTgt spid="18444"/>
                                        </p:tgtEl>
                                        <p:attrNameLst>
                                          <p:attrName>style.visibility</p:attrName>
                                        </p:attrNameLst>
                                      </p:cBhvr>
                                      <p:to>
                                        <p:strVal val="visible"/>
                                      </p:to>
                                    </p:set>
                                    <p:animEffect filter="wipe(left)">
                                      <p:cBhvr>
                                        <p:cTn id="42" dur="500"/>
                                        <p:tgtEl>
                                          <p:spTgt spid="18444"/>
                                        </p:tgtEl>
                                      </p:cBhvr>
                                    </p:animEffect>
                                  </p:childTnLst>
                                </p:cTn>
                              </p:par>
                              <p:par>
                                <p:cTn id="43" presetID="22" presetClass="entr" presetSubtype="8" fill="hold" nodeType="withEffect">
                                  <p:stCondLst>
                                    <p:cond delay="0"/>
                                  </p:stCondLst>
                                  <p:childTnLst>
                                    <p:set>
                                      <p:cBhvr>
                                        <p:cTn id="44" dur="1" fill="hold">
                                          <p:stCondLst>
                                            <p:cond delay="0"/>
                                          </p:stCondLst>
                                        </p:cTn>
                                        <p:tgtEl>
                                          <p:spTgt spid="18448"/>
                                        </p:tgtEl>
                                        <p:attrNameLst>
                                          <p:attrName>style.visibility</p:attrName>
                                        </p:attrNameLst>
                                      </p:cBhvr>
                                      <p:to>
                                        <p:strVal val="visible"/>
                                      </p:to>
                                    </p:set>
                                    <p:animEffect filter="wipe(left)">
                                      <p:cBhvr>
                                        <p:cTn id="45" dur="500"/>
                                        <p:tgtEl>
                                          <p:spTgt spid="18448"/>
                                        </p:tgtEl>
                                      </p:cBhvr>
                                    </p:animEffect>
                                  </p:childTnLst>
                                </p:cTn>
                              </p:par>
                            </p:childTnLst>
                          </p:cTn>
                        </p:par>
                        <p:par>
                          <p:cTn id="46" fill="hold">
                            <p:stCondLst>
                              <p:cond delay="2500"/>
                            </p:stCondLst>
                            <p:childTnLst>
                              <p:par>
                                <p:cTn id="47" presetID="12" presetClass="entr" presetSubtype="1" fill="hold" grpId="0" nodeType="afterEffect">
                                  <p:stCondLst>
                                    <p:cond delay="0"/>
                                  </p:stCondLst>
                                  <p:childTnLst>
                                    <p:set>
                                      <p:cBhvr>
                                        <p:cTn id="48" dur="1" fill="hold">
                                          <p:stCondLst>
                                            <p:cond delay="0"/>
                                          </p:stCondLst>
                                        </p:cTn>
                                        <p:tgtEl>
                                          <p:spTgt spid="18443"/>
                                        </p:tgtEl>
                                        <p:attrNameLst>
                                          <p:attrName>style.visibility</p:attrName>
                                        </p:attrNameLst>
                                      </p:cBhvr>
                                      <p:to>
                                        <p:strVal val="visible"/>
                                      </p:to>
                                    </p:set>
                                    <p:animEffect filter="slide(fromTop)">
                                      <p:cBhvr>
                                        <p:cTn id="49" dur="500"/>
                                        <p:tgtEl>
                                          <p:spTgt spid="18443"/>
                                        </p:tgtEl>
                                      </p:cBhvr>
                                    </p:animEffect>
                                  </p:childTnLst>
                                </p:cTn>
                              </p:par>
                              <p:par>
                                <p:cTn id="50" presetID="12" presetClass="entr" presetSubtype="1" fill="hold" grpId="0" nodeType="withEffect">
                                  <p:stCondLst>
                                    <p:cond delay="0"/>
                                  </p:stCondLst>
                                  <p:childTnLst>
                                    <p:set>
                                      <p:cBhvr>
                                        <p:cTn id="51" dur="1" fill="hold">
                                          <p:stCondLst>
                                            <p:cond delay="0"/>
                                          </p:stCondLst>
                                        </p:cTn>
                                        <p:tgtEl>
                                          <p:spTgt spid="18447"/>
                                        </p:tgtEl>
                                        <p:attrNameLst>
                                          <p:attrName>style.visibility</p:attrName>
                                        </p:attrNameLst>
                                      </p:cBhvr>
                                      <p:to>
                                        <p:strVal val="visible"/>
                                      </p:to>
                                    </p:set>
                                    <p:animEffect filter="slide(fromTop)">
                                      <p:cBhvr>
                                        <p:cTn id="52" dur="500"/>
                                        <p:tgtEl>
                                          <p:spTgt spid="18447"/>
                                        </p:tgtEl>
                                      </p:cBhvr>
                                    </p:animEffect>
                                  </p:childTnLst>
                                </p:cTn>
                              </p:par>
                              <p:par>
                                <p:cTn id="53" presetID="12" presetClass="entr" presetSubtype="1" fill="hold" grpId="0" nodeType="withEffect">
                                  <p:stCondLst>
                                    <p:cond delay="0"/>
                                  </p:stCondLst>
                                  <p:childTnLst>
                                    <p:set>
                                      <p:cBhvr>
                                        <p:cTn id="54" dur="1" fill="hold">
                                          <p:stCondLst>
                                            <p:cond delay="0"/>
                                          </p:stCondLst>
                                        </p:cTn>
                                        <p:tgtEl>
                                          <p:spTgt spid="18451"/>
                                        </p:tgtEl>
                                        <p:attrNameLst>
                                          <p:attrName>style.visibility</p:attrName>
                                        </p:attrNameLst>
                                      </p:cBhvr>
                                      <p:to>
                                        <p:strVal val="visible"/>
                                      </p:to>
                                    </p:set>
                                    <p:animEffect filter="slide(fromTop)">
                                      <p:cBhvr>
                                        <p:cTn id="55" dur="500"/>
                                        <p:tgtEl>
                                          <p:spTgt spid="184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bldLvl="0"/>
      <p:bldP spid="18443" grpId="0" bldLvl="0"/>
      <p:bldP spid="18447" grpId="0" bldLvl="0"/>
      <p:bldP spid="18451" grpId="0" bldLvl="0"/>
    </p:bldLst>
  </p:timing>
</p:sld>
</file>

<file path=ppt/slides/slide19.xml><?xml version="1.0" encoding="utf-8"?>
<p:sld xmlns:a14="http://schemas.microsoft.com/office/drawing/2010/main"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Text Box 30"/>
          <p:cNvSpPr>
            <a:spLocks noChangeArrowheads="1"/>
          </p:cNvSpPr>
          <p:nvPr/>
        </p:nvSpPr>
        <p:spPr bwMode="auto">
          <a:xfrm>
            <a:off x="838200" y="171450"/>
            <a:ext cx="3527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sz="2400" b="1">
                <a:solidFill>
                  <a:srgbClr val="000000"/>
                </a:solidFill>
                <a:latin typeface="Times New Roman" panose="02020603050405020304" pitchFamily="18" charset="0"/>
                <a:sym typeface="Times New Roman" panose="02020603050405020304" pitchFamily="18" charset="0"/>
              </a:rPr>
              <a:t>在此处输入标题内容</a:t>
            </a:r>
            <a:endParaRPr lang="zh-CN" altLang="en-US" sz="1800">
              <a:solidFill>
                <a:srgbClr val="A50021"/>
              </a:solidFill>
              <a:latin typeface="Verdana" panose="020B0604030504040204" pitchFamily="34" charset="0"/>
              <a:sym typeface="Verdana" panose="020B0604030504040204" pitchFamily="34" charset="0"/>
            </a:endParaRPr>
          </a:p>
        </p:txBody>
      </p:sp>
      <p:grpSp>
        <p:nvGrpSpPr>
          <p:cNvPr id="14339" name="Group 252"/>
          <p:cNvGrpSpPr/>
          <p:nvPr/>
        </p:nvGrpSpPr>
        <p:grpSpPr bwMode="auto">
          <a:xfrm>
            <a:off x="2538413" y="1200150"/>
            <a:ext cx="3906837" cy="2960688"/>
            <a:chOff x="0" y="0"/>
            <a:chExt cx="2461" cy="1865"/>
          </a:xfrm>
        </p:grpSpPr>
        <p:sp>
          <p:nvSpPr>
            <p:cNvPr id="39944" name="Freeform 2"/>
            <p:cNvSpPr>
              <a:spLocks noChangeArrowheads="1"/>
            </p:cNvSpPr>
            <p:nvPr/>
          </p:nvSpPr>
          <p:spPr bwMode="auto">
            <a:xfrm>
              <a:off x="816" y="252"/>
              <a:ext cx="787" cy="1613"/>
            </a:xfrm>
            <a:custGeom>
              <a:avLst/>
              <a:gdLst>
                <a:gd name="T0" fmla="*/ 393 w 865"/>
                <a:gd name="T1" fmla="*/ 0 h 1828"/>
                <a:gd name="T2" fmla="*/ 510 w 865"/>
                <a:gd name="T3" fmla="*/ 731 h 1828"/>
                <a:gd name="T4" fmla="*/ 510 w 865"/>
                <a:gd name="T5" fmla="*/ 1358 h 1828"/>
                <a:gd name="T6" fmla="*/ 590 w 865"/>
                <a:gd name="T7" fmla="*/ 1358 h 1828"/>
                <a:gd name="T8" fmla="*/ 786 w 865"/>
                <a:gd name="T9" fmla="*/ 1463 h 1828"/>
                <a:gd name="T10" fmla="*/ 786 w 865"/>
                <a:gd name="T11" fmla="*/ 1612 h 1828"/>
                <a:gd name="T12" fmla="*/ 0 w 865"/>
                <a:gd name="T13" fmla="*/ 1612 h 1828"/>
                <a:gd name="T14" fmla="*/ 0 w 865"/>
                <a:gd name="T15" fmla="*/ 1477 h 1828"/>
                <a:gd name="T16" fmla="*/ 156 w 865"/>
                <a:gd name="T17" fmla="*/ 1373 h 1828"/>
                <a:gd name="T18" fmla="*/ 248 w 865"/>
                <a:gd name="T19" fmla="*/ 1373 h 1828"/>
                <a:gd name="T20" fmla="*/ 248 w 865"/>
                <a:gd name="T21" fmla="*/ 731 h 1828"/>
                <a:gd name="T22" fmla="*/ 393 w 865"/>
                <a:gd name="T23" fmla="*/ 0 h 182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65" h="1828">
                  <a:moveTo>
                    <a:pt x="432" y="0"/>
                  </a:moveTo>
                  <a:lnTo>
                    <a:pt x="561" y="828"/>
                  </a:lnTo>
                  <a:lnTo>
                    <a:pt x="561" y="1539"/>
                  </a:lnTo>
                  <a:lnTo>
                    <a:pt x="648" y="1539"/>
                  </a:lnTo>
                  <a:lnTo>
                    <a:pt x="864" y="1658"/>
                  </a:lnTo>
                  <a:lnTo>
                    <a:pt x="864" y="1827"/>
                  </a:lnTo>
                  <a:lnTo>
                    <a:pt x="0" y="1827"/>
                  </a:lnTo>
                  <a:lnTo>
                    <a:pt x="0" y="1674"/>
                  </a:lnTo>
                  <a:lnTo>
                    <a:pt x="172" y="1556"/>
                  </a:lnTo>
                  <a:lnTo>
                    <a:pt x="273" y="1556"/>
                  </a:lnTo>
                  <a:lnTo>
                    <a:pt x="273" y="828"/>
                  </a:lnTo>
                  <a:lnTo>
                    <a:pt x="432" y="0"/>
                  </a:lnTo>
                </a:path>
              </a:pathLst>
            </a:custGeom>
            <a:solidFill>
              <a:srgbClr val="FF669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3296" tIns="46648" rIns="93296" bIns="46648" anchor="ctr"/>
            <a:lstStyle/>
            <a:p>
              <a:endParaRPr lang="zh-CN" altLang="en-US"/>
            </a:p>
          </p:txBody>
        </p:sp>
        <p:sp>
          <p:nvSpPr>
            <p:cNvPr id="39945" name="Freeform 3"/>
            <p:cNvSpPr>
              <a:spLocks noChangeArrowheads="1"/>
            </p:cNvSpPr>
            <p:nvPr/>
          </p:nvSpPr>
          <p:spPr bwMode="auto">
            <a:xfrm>
              <a:off x="313" y="0"/>
              <a:ext cx="1856" cy="696"/>
            </a:xfrm>
            <a:custGeom>
              <a:avLst/>
              <a:gdLst>
                <a:gd name="T0" fmla="*/ 0 w 2042"/>
                <a:gd name="T1" fmla="*/ 695 h 789"/>
                <a:gd name="T2" fmla="*/ 1855 w 2042"/>
                <a:gd name="T3" fmla="*/ 69 h 789"/>
                <a:gd name="T4" fmla="*/ 1814 w 2042"/>
                <a:gd name="T5" fmla="*/ 0 h 789"/>
                <a:gd name="T6" fmla="*/ 895 w 2042"/>
                <a:gd name="T7" fmla="*/ 157 h 789"/>
                <a:gd name="T8" fmla="*/ 758 w 2042"/>
                <a:gd name="T9" fmla="*/ 203 h 789"/>
                <a:gd name="T10" fmla="*/ 7 w 2042"/>
                <a:gd name="T11" fmla="*/ 602 h 789"/>
                <a:gd name="T12" fmla="*/ 0 w 2042"/>
                <a:gd name="T13" fmla="*/ 695 h 78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42" h="789">
                  <a:moveTo>
                    <a:pt x="0" y="788"/>
                  </a:moveTo>
                  <a:lnTo>
                    <a:pt x="2041" y="78"/>
                  </a:lnTo>
                  <a:lnTo>
                    <a:pt x="1996" y="0"/>
                  </a:lnTo>
                  <a:lnTo>
                    <a:pt x="985" y="178"/>
                  </a:lnTo>
                  <a:lnTo>
                    <a:pt x="834" y="230"/>
                  </a:lnTo>
                  <a:lnTo>
                    <a:pt x="8" y="682"/>
                  </a:lnTo>
                  <a:lnTo>
                    <a:pt x="0" y="788"/>
                  </a:lnTo>
                </a:path>
              </a:pathLst>
            </a:custGeom>
            <a:solidFill>
              <a:srgbClr val="C0C0C0"/>
            </a:solidFill>
            <a:ln>
              <a:noFill/>
            </a:ln>
            <a:extLst>
              <a:ext uri="{91240B29-F687-4F45-9708-019B960494DF}">
                <a14:hiddenLine xmlns:a14="http://schemas.microsoft.com/office/drawing/2010/main" w="3175">
                  <a:solidFill>
                    <a:srgbClr val="000000"/>
                  </a:solidFill>
                  <a:miter lim="800000"/>
                  <a:headEnd/>
                  <a:tailEnd/>
                </a14:hiddenLine>
              </a:ext>
            </a:extLst>
          </p:spPr>
          <p:txBody>
            <a:bodyPr lIns="93296" tIns="46648" rIns="93296" bIns="46648" anchor="ctr"/>
            <a:lstStyle/>
            <a:p>
              <a:endParaRPr lang="zh-CN" altLang="en-US"/>
            </a:p>
          </p:txBody>
        </p:sp>
        <p:sp>
          <p:nvSpPr>
            <p:cNvPr id="39946" name="Oval 4"/>
            <p:cNvSpPr>
              <a:spLocks noChangeArrowheads="1"/>
            </p:cNvSpPr>
            <p:nvPr/>
          </p:nvSpPr>
          <p:spPr bwMode="auto">
            <a:xfrm>
              <a:off x="1161" y="230"/>
              <a:ext cx="97" cy="94"/>
            </a:xfrm>
            <a:prstGeom prst="ellipse">
              <a:avLst/>
            </a:prstGeom>
            <a:gradFill rotWithShape="1">
              <a:gsLst>
                <a:gs pos="0">
                  <a:srgbClr val="5F5F5F"/>
                </a:gs>
                <a:gs pos="100000">
                  <a:srgbClr val="2B2B2B"/>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lIns="93296" tIns="46648" rIns="93296" bIns="46648"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lnSpc>
                  <a:spcPct val="120000"/>
                </a:lnSpc>
              </a:pPr>
              <a:endParaRPr lang="zh-CN" altLang="en-US" sz="4100" b="1">
                <a:solidFill>
                  <a:srgbClr val="FFFFFF"/>
                </a:solidFill>
                <a:latin typeface="微软雅黑" panose="020B0503020204020204" pitchFamily="34" charset="-122"/>
                <a:ea typeface="微软雅黑" panose="020B0503020204020204" pitchFamily="34" charset="-122"/>
                <a:sym typeface="Verdana" panose="020B0604030504040204" pitchFamily="34" charset="0"/>
              </a:endParaRPr>
            </a:p>
          </p:txBody>
        </p:sp>
        <p:sp>
          <p:nvSpPr>
            <p:cNvPr id="39947" name="Line 5"/>
            <p:cNvSpPr>
              <a:spLocks noChangeShapeType="1"/>
            </p:cNvSpPr>
            <p:nvPr/>
          </p:nvSpPr>
          <p:spPr bwMode="auto">
            <a:xfrm>
              <a:off x="2107" y="88"/>
              <a:ext cx="334" cy="801"/>
            </a:xfrm>
            <a:prstGeom prst="line">
              <a:avLst/>
            </a:prstGeom>
            <a:noFill/>
            <a:ln w="3175">
              <a:solidFill>
                <a:srgbClr val="D7D7D7"/>
              </a:solidFill>
              <a:bevel/>
            </a:ln>
            <a:extLst>
              <a:ext uri="{909E8E84-426E-40DD-AFC4-6F175D3DCCD1}">
                <a14:hiddenFill xmlns:a14="http://schemas.microsoft.com/office/drawing/2010/main">
                  <a:noFill/>
                </a14:hiddenFill>
              </a:ext>
            </a:extLst>
          </p:spPr>
          <p:txBody>
            <a:bodyPr lIns="93296" tIns="46648" rIns="93296" bIns="46648" anchor="ctr"/>
            <a:lstStyle/>
            <a:p>
              <a:endParaRPr lang="zh-CN" altLang="en-US"/>
            </a:p>
          </p:txBody>
        </p:sp>
        <p:sp>
          <p:nvSpPr>
            <p:cNvPr id="39948" name="Line 6"/>
            <p:cNvSpPr>
              <a:spLocks noChangeShapeType="1"/>
            </p:cNvSpPr>
            <p:nvPr/>
          </p:nvSpPr>
          <p:spPr bwMode="auto">
            <a:xfrm>
              <a:off x="2100" y="88"/>
              <a:ext cx="1" cy="796"/>
            </a:xfrm>
            <a:prstGeom prst="line">
              <a:avLst/>
            </a:prstGeom>
            <a:noFill/>
            <a:ln w="3175">
              <a:solidFill>
                <a:srgbClr val="D7D7D7"/>
              </a:solidFill>
              <a:bevel/>
            </a:ln>
            <a:extLst>
              <a:ext uri="{909E8E84-426E-40DD-AFC4-6F175D3DCCD1}">
                <a14:hiddenFill xmlns:a14="http://schemas.microsoft.com/office/drawing/2010/main">
                  <a:noFill/>
                </a14:hiddenFill>
              </a:ext>
            </a:extLst>
          </p:spPr>
          <p:txBody>
            <a:bodyPr lIns="93296" tIns="46648" rIns="93296" bIns="46648" anchor="ctr"/>
            <a:lstStyle/>
            <a:p>
              <a:endParaRPr lang="zh-CN" altLang="en-US"/>
            </a:p>
          </p:txBody>
        </p:sp>
        <p:sp>
          <p:nvSpPr>
            <p:cNvPr id="39949" name="Line 7"/>
            <p:cNvSpPr>
              <a:spLocks noChangeShapeType="1"/>
            </p:cNvSpPr>
            <p:nvPr/>
          </p:nvSpPr>
          <p:spPr bwMode="auto">
            <a:xfrm flipH="1">
              <a:off x="1748" y="90"/>
              <a:ext cx="348" cy="775"/>
            </a:xfrm>
            <a:prstGeom prst="line">
              <a:avLst/>
            </a:prstGeom>
            <a:noFill/>
            <a:ln w="3175">
              <a:solidFill>
                <a:srgbClr val="D7D7D7"/>
              </a:solidFill>
              <a:bevel/>
            </a:ln>
            <a:extLst>
              <a:ext uri="{909E8E84-426E-40DD-AFC4-6F175D3DCCD1}">
                <a14:hiddenFill xmlns:a14="http://schemas.microsoft.com/office/drawing/2010/main">
                  <a:noFill/>
                </a14:hiddenFill>
              </a:ext>
            </a:extLst>
          </p:spPr>
          <p:txBody>
            <a:bodyPr lIns="93296" tIns="46648" rIns="93296" bIns="46648" anchor="ctr"/>
            <a:lstStyle/>
            <a:p>
              <a:endParaRPr lang="zh-CN" altLang="en-US"/>
            </a:p>
          </p:txBody>
        </p:sp>
        <p:sp>
          <p:nvSpPr>
            <p:cNvPr id="39950" name="Freeform 8"/>
            <p:cNvSpPr>
              <a:spLocks noChangeArrowheads="1"/>
            </p:cNvSpPr>
            <p:nvPr/>
          </p:nvSpPr>
          <p:spPr bwMode="auto">
            <a:xfrm>
              <a:off x="1706" y="871"/>
              <a:ext cx="755" cy="242"/>
            </a:xfrm>
            <a:custGeom>
              <a:avLst/>
              <a:gdLst>
                <a:gd name="T0" fmla="*/ 4 w 830"/>
                <a:gd name="T1" fmla="*/ 0 h 276"/>
                <a:gd name="T2" fmla="*/ 0 w 830"/>
                <a:gd name="T3" fmla="*/ 25 h 276"/>
                <a:gd name="T4" fmla="*/ 4 w 830"/>
                <a:gd name="T5" fmla="*/ 57 h 276"/>
                <a:gd name="T6" fmla="*/ 15 w 830"/>
                <a:gd name="T7" fmla="*/ 89 h 276"/>
                <a:gd name="T8" fmla="*/ 35 w 830"/>
                <a:gd name="T9" fmla="*/ 122 h 276"/>
                <a:gd name="T10" fmla="*/ 67 w 830"/>
                <a:gd name="T11" fmla="*/ 151 h 276"/>
                <a:gd name="T12" fmla="*/ 106 w 830"/>
                <a:gd name="T13" fmla="*/ 177 h 276"/>
                <a:gd name="T14" fmla="*/ 146 w 830"/>
                <a:gd name="T15" fmla="*/ 196 h 276"/>
                <a:gd name="T16" fmla="*/ 179 w 830"/>
                <a:gd name="T17" fmla="*/ 208 h 276"/>
                <a:gd name="T18" fmla="*/ 217 w 830"/>
                <a:gd name="T19" fmla="*/ 220 h 276"/>
                <a:gd name="T20" fmla="*/ 253 w 830"/>
                <a:gd name="T21" fmla="*/ 228 h 276"/>
                <a:gd name="T22" fmla="*/ 288 w 830"/>
                <a:gd name="T23" fmla="*/ 233 h 276"/>
                <a:gd name="T24" fmla="*/ 322 w 830"/>
                <a:gd name="T25" fmla="*/ 237 h 276"/>
                <a:gd name="T26" fmla="*/ 366 w 830"/>
                <a:gd name="T27" fmla="*/ 241 h 276"/>
                <a:gd name="T28" fmla="*/ 407 w 830"/>
                <a:gd name="T29" fmla="*/ 239 h 276"/>
                <a:gd name="T30" fmla="*/ 446 w 830"/>
                <a:gd name="T31" fmla="*/ 237 h 276"/>
                <a:gd name="T32" fmla="*/ 492 w 830"/>
                <a:gd name="T33" fmla="*/ 232 h 276"/>
                <a:gd name="T34" fmla="*/ 527 w 830"/>
                <a:gd name="T35" fmla="*/ 224 h 276"/>
                <a:gd name="T36" fmla="*/ 564 w 830"/>
                <a:gd name="T37" fmla="*/ 214 h 276"/>
                <a:gd name="T38" fmla="*/ 599 w 830"/>
                <a:gd name="T39" fmla="*/ 202 h 276"/>
                <a:gd name="T40" fmla="*/ 624 w 830"/>
                <a:gd name="T41" fmla="*/ 192 h 276"/>
                <a:gd name="T42" fmla="*/ 650 w 830"/>
                <a:gd name="T43" fmla="*/ 176 h 276"/>
                <a:gd name="T44" fmla="*/ 670 w 830"/>
                <a:gd name="T45" fmla="*/ 163 h 276"/>
                <a:gd name="T46" fmla="*/ 693 w 830"/>
                <a:gd name="T47" fmla="*/ 146 h 276"/>
                <a:gd name="T48" fmla="*/ 714 w 830"/>
                <a:gd name="T49" fmla="*/ 129 h 276"/>
                <a:gd name="T50" fmla="*/ 728 w 830"/>
                <a:gd name="T51" fmla="*/ 110 h 276"/>
                <a:gd name="T52" fmla="*/ 740 w 830"/>
                <a:gd name="T53" fmla="*/ 88 h 276"/>
                <a:gd name="T54" fmla="*/ 750 w 830"/>
                <a:gd name="T55" fmla="*/ 64 h 276"/>
                <a:gd name="T56" fmla="*/ 754 w 830"/>
                <a:gd name="T57" fmla="*/ 35 h 276"/>
                <a:gd name="T58" fmla="*/ 752 w 830"/>
                <a:gd name="T59" fmla="*/ 1 h 276"/>
                <a:gd name="T60" fmla="*/ 4 w 830"/>
                <a:gd name="T61" fmla="*/ 0 h 27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830" h="276">
                  <a:moveTo>
                    <a:pt x="4" y="0"/>
                  </a:moveTo>
                  <a:lnTo>
                    <a:pt x="0" y="28"/>
                  </a:lnTo>
                  <a:lnTo>
                    <a:pt x="4" y="65"/>
                  </a:lnTo>
                  <a:lnTo>
                    <a:pt x="16" y="102"/>
                  </a:lnTo>
                  <a:lnTo>
                    <a:pt x="38" y="139"/>
                  </a:lnTo>
                  <a:lnTo>
                    <a:pt x="74" y="172"/>
                  </a:lnTo>
                  <a:lnTo>
                    <a:pt x="117" y="202"/>
                  </a:lnTo>
                  <a:lnTo>
                    <a:pt x="161" y="223"/>
                  </a:lnTo>
                  <a:lnTo>
                    <a:pt x="197" y="237"/>
                  </a:lnTo>
                  <a:lnTo>
                    <a:pt x="239" y="251"/>
                  </a:lnTo>
                  <a:lnTo>
                    <a:pt x="278" y="260"/>
                  </a:lnTo>
                  <a:lnTo>
                    <a:pt x="317" y="266"/>
                  </a:lnTo>
                  <a:lnTo>
                    <a:pt x="354" y="270"/>
                  </a:lnTo>
                  <a:lnTo>
                    <a:pt x="402" y="275"/>
                  </a:lnTo>
                  <a:lnTo>
                    <a:pt x="447" y="273"/>
                  </a:lnTo>
                  <a:lnTo>
                    <a:pt x="490" y="270"/>
                  </a:lnTo>
                  <a:lnTo>
                    <a:pt x="541" y="265"/>
                  </a:lnTo>
                  <a:lnTo>
                    <a:pt x="579" y="255"/>
                  </a:lnTo>
                  <a:lnTo>
                    <a:pt x="620" y="244"/>
                  </a:lnTo>
                  <a:lnTo>
                    <a:pt x="659" y="230"/>
                  </a:lnTo>
                  <a:lnTo>
                    <a:pt x="686" y="219"/>
                  </a:lnTo>
                  <a:lnTo>
                    <a:pt x="715" y="201"/>
                  </a:lnTo>
                  <a:lnTo>
                    <a:pt x="737" y="186"/>
                  </a:lnTo>
                  <a:lnTo>
                    <a:pt x="762" y="166"/>
                  </a:lnTo>
                  <a:lnTo>
                    <a:pt x="785" y="147"/>
                  </a:lnTo>
                  <a:lnTo>
                    <a:pt x="800" y="125"/>
                  </a:lnTo>
                  <a:lnTo>
                    <a:pt x="814" y="100"/>
                  </a:lnTo>
                  <a:lnTo>
                    <a:pt x="824" y="73"/>
                  </a:lnTo>
                  <a:lnTo>
                    <a:pt x="829" y="40"/>
                  </a:lnTo>
                  <a:lnTo>
                    <a:pt x="827" y="1"/>
                  </a:lnTo>
                  <a:lnTo>
                    <a:pt x="4" y="0"/>
                  </a:lnTo>
                </a:path>
              </a:pathLst>
            </a:custGeom>
            <a:solidFill>
              <a:srgbClr val="C0C0C0"/>
            </a:solidFill>
            <a:ln>
              <a:noFill/>
            </a:ln>
            <a:extLst>
              <a:ext uri="{91240B29-F687-4F45-9708-019B960494DF}">
                <a14:hiddenLine xmlns:a14="http://schemas.microsoft.com/office/drawing/2010/main" w="3175">
                  <a:solidFill>
                    <a:srgbClr val="000000"/>
                  </a:solidFill>
                  <a:miter lim="800000"/>
                  <a:headEnd/>
                  <a:tailEnd/>
                </a14:hiddenLine>
              </a:ext>
            </a:extLst>
          </p:spPr>
          <p:txBody>
            <a:bodyPr lIns="93296" tIns="46648" rIns="93296" bIns="46648" anchor="ctr"/>
            <a:lstStyle/>
            <a:p>
              <a:endParaRPr lang="zh-CN" altLang="en-US"/>
            </a:p>
          </p:txBody>
        </p:sp>
        <p:sp>
          <p:nvSpPr>
            <p:cNvPr id="39951" name="Line 9"/>
            <p:cNvSpPr>
              <a:spLocks noChangeShapeType="1"/>
            </p:cNvSpPr>
            <p:nvPr/>
          </p:nvSpPr>
          <p:spPr bwMode="auto">
            <a:xfrm>
              <a:off x="400" y="662"/>
              <a:ext cx="334" cy="800"/>
            </a:xfrm>
            <a:prstGeom prst="line">
              <a:avLst/>
            </a:prstGeom>
            <a:noFill/>
            <a:ln w="3175">
              <a:solidFill>
                <a:srgbClr val="D7D7D7"/>
              </a:solidFill>
              <a:bevel/>
            </a:ln>
            <a:extLst>
              <a:ext uri="{909E8E84-426E-40DD-AFC4-6F175D3DCCD1}">
                <a14:hiddenFill xmlns:a14="http://schemas.microsoft.com/office/drawing/2010/main">
                  <a:noFill/>
                </a14:hiddenFill>
              </a:ext>
            </a:extLst>
          </p:spPr>
          <p:txBody>
            <a:bodyPr lIns="93296" tIns="46648" rIns="93296" bIns="46648" anchor="ctr"/>
            <a:lstStyle/>
            <a:p>
              <a:endParaRPr lang="zh-CN" altLang="en-US"/>
            </a:p>
          </p:txBody>
        </p:sp>
        <p:sp>
          <p:nvSpPr>
            <p:cNvPr id="39952" name="Line 10"/>
            <p:cNvSpPr>
              <a:spLocks noChangeShapeType="1"/>
            </p:cNvSpPr>
            <p:nvPr/>
          </p:nvSpPr>
          <p:spPr bwMode="auto">
            <a:xfrm>
              <a:off x="395" y="662"/>
              <a:ext cx="1" cy="796"/>
            </a:xfrm>
            <a:prstGeom prst="line">
              <a:avLst/>
            </a:prstGeom>
            <a:noFill/>
            <a:ln w="3175">
              <a:solidFill>
                <a:srgbClr val="D7D7D7"/>
              </a:solidFill>
              <a:bevel/>
            </a:ln>
            <a:extLst>
              <a:ext uri="{909E8E84-426E-40DD-AFC4-6F175D3DCCD1}">
                <a14:hiddenFill xmlns:a14="http://schemas.microsoft.com/office/drawing/2010/main">
                  <a:noFill/>
                </a14:hiddenFill>
              </a:ext>
            </a:extLst>
          </p:spPr>
          <p:txBody>
            <a:bodyPr lIns="93296" tIns="46648" rIns="93296" bIns="46648" anchor="ctr"/>
            <a:lstStyle/>
            <a:p>
              <a:endParaRPr lang="zh-CN" altLang="en-US"/>
            </a:p>
          </p:txBody>
        </p:sp>
        <p:sp>
          <p:nvSpPr>
            <p:cNvPr id="39953" name="Line 11"/>
            <p:cNvSpPr>
              <a:spLocks noChangeShapeType="1"/>
            </p:cNvSpPr>
            <p:nvPr/>
          </p:nvSpPr>
          <p:spPr bwMode="auto">
            <a:xfrm flipH="1">
              <a:off x="37" y="663"/>
              <a:ext cx="353" cy="781"/>
            </a:xfrm>
            <a:prstGeom prst="line">
              <a:avLst/>
            </a:prstGeom>
            <a:noFill/>
            <a:ln w="3175">
              <a:solidFill>
                <a:srgbClr val="D7D7D7"/>
              </a:solidFill>
              <a:bevel/>
            </a:ln>
            <a:extLst>
              <a:ext uri="{909E8E84-426E-40DD-AFC4-6F175D3DCCD1}">
                <a14:hiddenFill xmlns:a14="http://schemas.microsoft.com/office/drawing/2010/main">
                  <a:noFill/>
                </a14:hiddenFill>
              </a:ext>
            </a:extLst>
          </p:spPr>
          <p:txBody>
            <a:bodyPr lIns="93296" tIns="46648" rIns="93296" bIns="46648" anchor="ctr"/>
            <a:lstStyle/>
            <a:p>
              <a:endParaRPr lang="zh-CN" altLang="en-US"/>
            </a:p>
          </p:txBody>
        </p:sp>
        <p:sp>
          <p:nvSpPr>
            <p:cNvPr id="39954" name="Freeform 12"/>
            <p:cNvSpPr>
              <a:spLocks noChangeArrowheads="1"/>
            </p:cNvSpPr>
            <p:nvPr/>
          </p:nvSpPr>
          <p:spPr bwMode="auto">
            <a:xfrm>
              <a:off x="0" y="1444"/>
              <a:ext cx="755" cy="243"/>
            </a:xfrm>
            <a:custGeom>
              <a:avLst/>
              <a:gdLst>
                <a:gd name="T0" fmla="*/ 4 w 830"/>
                <a:gd name="T1" fmla="*/ 0 h 276"/>
                <a:gd name="T2" fmla="*/ 0 w 830"/>
                <a:gd name="T3" fmla="*/ 25 h 276"/>
                <a:gd name="T4" fmla="*/ 4 w 830"/>
                <a:gd name="T5" fmla="*/ 57 h 276"/>
                <a:gd name="T6" fmla="*/ 15 w 830"/>
                <a:gd name="T7" fmla="*/ 90 h 276"/>
                <a:gd name="T8" fmla="*/ 35 w 830"/>
                <a:gd name="T9" fmla="*/ 122 h 276"/>
                <a:gd name="T10" fmla="*/ 67 w 830"/>
                <a:gd name="T11" fmla="*/ 151 h 276"/>
                <a:gd name="T12" fmla="*/ 106 w 830"/>
                <a:gd name="T13" fmla="*/ 178 h 276"/>
                <a:gd name="T14" fmla="*/ 146 w 830"/>
                <a:gd name="T15" fmla="*/ 196 h 276"/>
                <a:gd name="T16" fmla="*/ 179 w 830"/>
                <a:gd name="T17" fmla="*/ 209 h 276"/>
                <a:gd name="T18" fmla="*/ 217 w 830"/>
                <a:gd name="T19" fmla="*/ 221 h 276"/>
                <a:gd name="T20" fmla="*/ 253 w 830"/>
                <a:gd name="T21" fmla="*/ 229 h 276"/>
                <a:gd name="T22" fmla="*/ 288 w 830"/>
                <a:gd name="T23" fmla="*/ 234 h 276"/>
                <a:gd name="T24" fmla="*/ 322 w 830"/>
                <a:gd name="T25" fmla="*/ 238 h 276"/>
                <a:gd name="T26" fmla="*/ 366 w 830"/>
                <a:gd name="T27" fmla="*/ 242 h 276"/>
                <a:gd name="T28" fmla="*/ 407 w 830"/>
                <a:gd name="T29" fmla="*/ 240 h 276"/>
                <a:gd name="T30" fmla="*/ 446 w 830"/>
                <a:gd name="T31" fmla="*/ 238 h 276"/>
                <a:gd name="T32" fmla="*/ 492 w 830"/>
                <a:gd name="T33" fmla="*/ 233 h 276"/>
                <a:gd name="T34" fmla="*/ 527 w 830"/>
                <a:gd name="T35" fmla="*/ 225 h 276"/>
                <a:gd name="T36" fmla="*/ 564 w 830"/>
                <a:gd name="T37" fmla="*/ 215 h 276"/>
                <a:gd name="T38" fmla="*/ 599 w 830"/>
                <a:gd name="T39" fmla="*/ 203 h 276"/>
                <a:gd name="T40" fmla="*/ 624 w 830"/>
                <a:gd name="T41" fmla="*/ 193 h 276"/>
                <a:gd name="T42" fmla="*/ 650 w 830"/>
                <a:gd name="T43" fmla="*/ 177 h 276"/>
                <a:gd name="T44" fmla="*/ 670 w 830"/>
                <a:gd name="T45" fmla="*/ 164 h 276"/>
                <a:gd name="T46" fmla="*/ 693 w 830"/>
                <a:gd name="T47" fmla="*/ 146 h 276"/>
                <a:gd name="T48" fmla="*/ 714 w 830"/>
                <a:gd name="T49" fmla="*/ 129 h 276"/>
                <a:gd name="T50" fmla="*/ 728 w 830"/>
                <a:gd name="T51" fmla="*/ 110 h 276"/>
                <a:gd name="T52" fmla="*/ 740 w 830"/>
                <a:gd name="T53" fmla="*/ 88 h 276"/>
                <a:gd name="T54" fmla="*/ 750 w 830"/>
                <a:gd name="T55" fmla="*/ 64 h 276"/>
                <a:gd name="T56" fmla="*/ 754 w 830"/>
                <a:gd name="T57" fmla="*/ 35 h 276"/>
                <a:gd name="T58" fmla="*/ 752 w 830"/>
                <a:gd name="T59" fmla="*/ 1 h 276"/>
                <a:gd name="T60" fmla="*/ 4 w 830"/>
                <a:gd name="T61" fmla="*/ 0 h 27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830" h="276">
                  <a:moveTo>
                    <a:pt x="4" y="0"/>
                  </a:moveTo>
                  <a:lnTo>
                    <a:pt x="0" y="28"/>
                  </a:lnTo>
                  <a:lnTo>
                    <a:pt x="4" y="65"/>
                  </a:lnTo>
                  <a:lnTo>
                    <a:pt x="16" y="102"/>
                  </a:lnTo>
                  <a:lnTo>
                    <a:pt x="38" y="139"/>
                  </a:lnTo>
                  <a:lnTo>
                    <a:pt x="74" y="172"/>
                  </a:lnTo>
                  <a:lnTo>
                    <a:pt x="117" y="202"/>
                  </a:lnTo>
                  <a:lnTo>
                    <a:pt x="161" y="223"/>
                  </a:lnTo>
                  <a:lnTo>
                    <a:pt x="197" y="237"/>
                  </a:lnTo>
                  <a:lnTo>
                    <a:pt x="239" y="251"/>
                  </a:lnTo>
                  <a:lnTo>
                    <a:pt x="278" y="260"/>
                  </a:lnTo>
                  <a:lnTo>
                    <a:pt x="317" y="266"/>
                  </a:lnTo>
                  <a:lnTo>
                    <a:pt x="354" y="270"/>
                  </a:lnTo>
                  <a:lnTo>
                    <a:pt x="402" y="275"/>
                  </a:lnTo>
                  <a:lnTo>
                    <a:pt x="447" y="273"/>
                  </a:lnTo>
                  <a:lnTo>
                    <a:pt x="490" y="270"/>
                  </a:lnTo>
                  <a:lnTo>
                    <a:pt x="541" y="265"/>
                  </a:lnTo>
                  <a:lnTo>
                    <a:pt x="579" y="255"/>
                  </a:lnTo>
                  <a:lnTo>
                    <a:pt x="620" y="244"/>
                  </a:lnTo>
                  <a:lnTo>
                    <a:pt x="659" y="230"/>
                  </a:lnTo>
                  <a:lnTo>
                    <a:pt x="686" y="219"/>
                  </a:lnTo>
                  <a:lnTo>
                    <a:pt x="715" y="201"/>
                  </a:lnTo>
                  <a:lnTo>
                    <a:pt x="737" y="186"/>
                  </a:lnTo>
                  <a:lnTo>
                    <a:pt x="762" y="166"/>
                  </a:lnTo>
                  <a:lnTo>
                    <a:pt x="785" y="147"/>
                  </a:lnTo>
                  <a:lnTo>
                    <a:pt x="800" y="125"/>
                  </a:lnTo>
                  <a:lnTo>
                    <a:pt x="814" y="100"/>
                  </a:lnTo>
                  <a:lnTo>
                    <a:pt x="824" y="73"/>
                  </a:lnTo>
                  <a:lnTo>
                    <a:pt x="829" y="40"/>
                  </a:lnTo>
                  <a:lnTo>
                    <a:pt x="827" y="1"/>
                  </a:lnTo>
                  <a:lnTo>
                    <a:pt x="4" y="0"/>
                  </a:lnTo>
                </a:path>
              </a:pathLst>
            </a:custGeom>
            <a:solidFill>
              <a:srgbClr val="C0C0C0"/>
            </a:solidFill>
            <a:ln>
              <a:noFill/>
            </a:ln>
            <a:extLst>
              <a:ext uri="{91240B29-F687-4F45-9708-019B960494DF}">
                <a14:hiddenLine xmlns:a14="http://schemas.microsoft.com/office/drawing/2010/main" w="3175">
                  <a:solidFill>
                    <a:srgbClr val="000000"/>
                  </a:solidFill>
                  <a:miter lim="800000"/>
                  <a:headEnd/>
                  <a:tailEnd/>
                </a14:hiddenLine>
              </a:ext>
            </a:extLst>
          </p:spPr>
          <p:txBody>
            <a:bodyPr lIns="93296" tIns="46648" rIns="93296" bIns="46648" anchor="ctr"/>
            <a:lstStyle/>
            <a:p>
              <a:endParaRPr lang="zh-CN" altLang="en-US"/>
            </a:p>
          </p:txBody>
        </p:sp>
      </p:grpSp>
      <p:sp>
        <p:nvSpPr>
          <p:cNvPr id="14351" name="TextBox 53"/>
          <p:cNvSpPr>
            <a:spLocks noChangeArrowheads="1"/>
          </p:cNvSpPr>
          <p:nvPr/>
        </p:nvSpPr>
        <p:spPr bwMode="auto">
          <a:xfrm>
            <a:off x="762000" y="2665413"/>
            <a:ext cx="176371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96" tIns="46648" rIns="93296" bIns="46648">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sz="1200" b="1">
                <a:solidFill>
                  <a:srgbClr val="4D4D4D"/>
                </a:solidFill>
                <a:latin typeface="微软雅黑" panose="020B0503020204020204" pitchFamily="34" charset="-122"/>
                <a:sym typeface="微软雅黑" panose="020B0503020204020204" pitchFamily="34" charset="-122"/>
              </a:rPr>
              <a:t>单击此处添加标题</a:t>
            </a:r>
            <a:endParaRPr lang="zh-CN" altLang="en-US" sz="1800">
              <a:solidFill>
                <a:srgbClr val="000000"/>
              </a:solidFill>
            </a:endParaRPr>
          </a:p>
        </p:txBody>
      </p:sp>
      <p:sp>
        <p:nvSpPr>
          <p:cNvPr id="14352" name="TextBox 13"/>
          <p:cNvSpPr>
            <a:spLocks noChangeArrowheads="1"/>
          </p:cNvSpPr>
          <p:nvPr/>
        </p:nvSpPr>
        <p:spPr bwMode="auto">
          <a:xfrm>
            <a:off x="762000" y="2995613"/>
            <a:ext cx="1763713" cy="110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96" tIns="46648" rIns="93296" bIns="46648">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lnSpc>
                <a:spcPct val="150000"/>
              </a:lnSpc>
            </a:pPr>
            <a:r>
              <a:rPr lang="zh-CN" altLang="en-US" sz="1100">
                <a:solidFill>
                  <a:srgbClr val="4D4D4D"/>
                </a:solidFill>
                <a:latin typeface="微软雅黑" panose="020B0503020204020204" pitchFamily="34" charset="-122"/>
                <a:ea typeface="微软雅黑" panose="020B0503020204020204" pitchFamily="34" charset="-122"/>
                <a:sym typeface="微软雅黑" panose="020B0503020204020204" pitchFamily="34" charset="-122"/>
              </a:rPr>
              <a:t>单击此处添加段落文本单击此处添加段落文本单击此处添加段落文本单击此处添加段落文本</a:t>
            </a:r>
            <a:endParaRPr lang="zh-CN" altLang="en-US">
              <a:latin typeface="微软雅黑" panose="020B0503020204020204" pitchFamily="34" charset="-122"/>
              <a:ea typeface="微软雅黑" panose="020B0503020204020204" pitchFamily="34" charset="-122"/>
            </a:endParaRPr>
          </a:p>
        </p:txBody>
      </p:sp>
      <p:sp>
        <p:nvSpPr>
          <p:cNvPr id="14353" name="TextBox 53"/>
          <p:cNvSpPr>
            <a:spLocks noChangeArrowheads="1"/>
          </p:cNvSpPr>
          <p:nvPr/>
        </p:nvSpPr>
        <p:spPr bwMode="auto">
          <a:xfrm>
            <a:off x="6565900" y="1811338"/>
            <a:ext cx="176371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96" tIns="46648" rIns="93296" bIns="46648">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sz="1200" b="1">
                <a:solidFill>
                  <a:srgbClr val="4D4D4D"/>
                </a:solidFill>
                <a:latin typeface="微软雅黑" panose="020B0503020204020204" pitchFamily="34" charset="-122"/>
                <a:sym typeface="微软雅黑" panose="020B0503020204020204" pitchFamily="34" charset="-122"/>
              </a:rPr>
              <a:t>单击此处添加标题</a:t>
            </a:r>
            <a:endParaRPr lang="zh-CN" altLang="en-US" sz="1800">
              <a:solidFill>
                <a:srgbClr val="000000"/>
              </a:solidFill>
            </a:endParaRPr>
          </a:p>
        </p:txBody>
      </p:sp>
      <p:sp>
        <p:nvSpPr>
          <p:cNvPr id="14354" name="TextBox 15"/>
          <p:cNvSpPr>
            <a:spLocks noChangeArrowheads="1"/>
          </p:cNvSpPr>
          <p:nvPr/>
        </p:nvSpPr>
        <p:spPr bwMode="auto">
          <a:xfrm>
            <a:off x="6565900" y="2141538"/>
            <a:ext cx="1763713" cy="110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96" tIns="46648" rIns="93296" bIns="46648">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lnSpc>
                <a:spcPct val="150000"/>
              </a:lnSpc>
            </a:pPr>
            <a:r>
              <a:rPr lang="zh-CN" altLang="en-US" sz="1100">
                <a:solidFill>
                  <a:srgbClr val="4D4D4D"/>
                </a:solidFill>
                <a:latin typeface="微软雅黑" panose="020B0503020204020204" pitchFamily="34" charset="-122"/>
                <a:ea typeface="微软雅黑" panose="020B0503020204020204" pitchFamily="34" charset="-122"/>
                <a:sym typeface="微软雅黑" panose="020B0503020204020204" pitchFamily="34" charset="-122"/>
              </a:rPr>
              <a:t>单击此处添加段落文本单击此处添加段落文本单击此处添加段落文本单击此处添加段落文本</a:t>
            </a:r>
            <a:endParaRPr lang="zh-CN" altLang="en-US">
              <a:latin typeface="微软雅黑" panose="020B0503020204020204" pitchFamily="34" charset="-122"/>
              <a:ea typeface="微软雅黑" panose="020B0503020204020204" pitchFamily="34" charset="-122"/>
            </a:endParaRPr>
          </a:p>
        </p:txBody>
      </p:sp>
    </p:spTree>
  </p:cSld>
  <p:clrMapOvr>
    <a:masterClrMapping/>
  </p:clrMapOvr>
  <p:transition spd="slow" advClick="0" advTm="5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14338"/>
                                        </p:tgtEl>
                                        <p:attrNameLst>
                                          <p:attrName>style.visibility</p:attrName>
                                        </p:attrNameLst>
                                      </p:cBhvr>
                                      <p:to>
                                        <p:strVal val="visible"/>
                                      </p:to>
                                    </p:set>
                                    <p:anim by="(-#ppt_w*2)" calcmode="lin" valueType="num">
                                      <p:cBhvr rctx="PPT">
                                        <p:cTn id="7" dur="250" autoRev="1" fill="hold">
                                          <p:stCondLst>
                                            <p:cond delay="0"/>
                                          </p:stCondLst>
                                        </p:cTn>
                                        <p:tgtEl>
                                          <p:spTgt spid="14338"/>
                                        </p:tgtEl>
                                        <p:attrNameLst>
                                          <p:attrName>ppt_w</p:attrName>
                                        </p:attrNameLst>
                                      </p:cBhvr>
                                    </p:anim>
                                    <p:anim by="(#ppt_w*0.50)" calcmode="lin" valueType="num">
                                      <p:cBhvr>
                                        <p:cTn id="8" dur="250" decel="50000" autoRev="1" fill="hold">
                                          <p:stCondLst>
                                            <p:cond delay="0"/>
                                          </p:stCondLst>
                                        </p:cTn>
                                        <p:tgtEl>
                                          <p:spTgt spid="14338"/>
                                        </p:tgtEl>
                                        <p:attrNameLst>
                                          <p:attrName>ppt_x</p:attrName>
                                        </p:attrNameLst>
                                      </p:cBhvr>
                                    </p:anim>
                                    <p:anim to="(#ppt_y)" calcmode="lin" valueType="num">
                                      <p:cBhvr>
                                        <p:cTn id="9" dur="500" fill="hold">
                                          <p:stCondLst>
                                            <p:cond delay="0"/>
                                          </p:stCondLst>
                                        </p:cTn>
                                        <p:tgtEl>
                                          <p:spTgt spid="14338"/>
                                        </p:tgtEl>
                                        <p:attrNameLst>
                                          <p:attrName>ppt_y</p:attrName>
                                        </p:attrNameLst>
                                      </p:cBhvr>
                                    </p:anim>
                                    <p:animRot by="21600000">
                                      <p:cBhvr>
                                        <p:cTn id="10" dur="500" fill="hold">
                                          <p:stCondLst>
                                            <p:cond delay="0"/>
                                          </p:stCondLst>
                                        </p:cTn>
                                        <p:tgtEl>
                                          <p:spTgt spid="14338"/>
                                        </p:tgtEl>
                                        <p:attrNameLst>
                                          <p:attrName>r</p:attrName>
                                        </p:attrNameLst>
                                      </p:cBhvr>
                                    </p:animRot>
                                  </p:childTnLst>
                                </p:cTn>
                              </p:par>
                            </p:childTnLst>
                          </p:cTn>
                        </p:par>
                        <p:par>
                          <p:cTn id="11" fill="hold">
                            <p:stCondLst>
                              <p:cond delay="899"/>
                            </p:stCondLst>
                            <p:childTnLst>
                              <p:par>
                                <p:cTn id="12" presetID="17" presetClass="entr" presetSubtype="10" fill="hold" nodeType="afterEffect">
                                  <p:stCondLst>
                                    <p:cond delay="0"/>
                                  </p:stCondLst>
                                  <p:childTnLst>
                                    <p:set>
                                      <p:cBhvr>
                                        <p:cTn id="13" dur="1" fill="hold">
                                          <p:stCondLst>
                                            <p:cond delay="0"/>
                                          </p:stCondLst>
                                        </p:cTn>
                                        <p:tgtEl>
                                          <p:spTgt spid="14339"/>
                                        </p:tgtEl>
                                        <p:attrNameLst>
                                          <p:attrName>style.visibility</p:attrName>
                                        </p:attrNameLst>
                                      </p:cBhvr>
                                      <p:to>
                                        <p:strVal val="visible"/>
                                      </p:to>
                                    </p:set>
                                    <p:anim calcmode="lin" valueType="num">
                                      <p:cBhvr>
                                        <p:cTn id="14" dur="500" fill="hold"/>
                                        <p:tgtEl>
                                          <p:spTgt spid="14339"/>
                                        </p:tgtEl>
                                        <p:attrNameLst>
                                          <p:attrName>ppt_w</p:attrName>
                                        </p:attrNameLst>
                                      </p:cBhvr>
                                      <p:tavLst>
                                        <p:tav tm="0">
                                          <p:val>
                                            <p:fltVal val="0"/>
                                          </p:val>
                                        </p:tav>
                                        <p:tav tm="100000">
                                          <p:val>
                                            <p:strVal val="#ppt_w"/>
                                          </p:val>
                                        </p:tav>
                                      </p:tavLst>
                                    </p:anim>
                                    <p:anim calcmode="lin" valueType="num">
                                      <p:cBhvr>
                                        <p:cTn id="15" dur="500" fill="hold"/>
                                        <p:tgtEl>
                                          <p:spTgt spid="14339"/>
                                        </p:tgtEl>
                                        <p:attrNameLst>
                                          <p:attrName>ppt_h</p:attrName>
                                        </p:attrNameLst>
                                      </p:cBhvr>
                                      <p:tavLst>
                                        <p:tav tm="0">
                                          <p:val>
                                            <p:strVal val="#ppt_h"/>
                                          </p:val>
                                        </p:tav>
                                        <p:tav tm="100000">
                                          <p:val>
                                            <p:strVal val="#ppt_h"/>
                                          </p:val>
                                        </p:tav>
                                      </p:tavLst>
                                    </p:anim>
                                  </p:childTnLst>
                                </p:cTn>
                              </p:par>
                            </p:childTnLst>
                          </p:cTn>
                        </p:par>
                        <p:par>
                          <p:cTn id="16" fill="hold">
                            <p:stCondLst>
                              <p:cond delay="1399"/>
                            </p:stCondLst>
                            <p:childTnLst>
                              <p:par>
                                <p:cTn id="17" presetID="47" presetClass="entr" presetSubtype="0" fill="hold" grpId="0" nodeType="afterEffect">
                                  <p:stCondLst>
                                    <p:cond delay="0"/>
                                  </p:stCondLst>
                                  <p:childTnLst>
                                    <p:set>
                                      <p:cBhvr>
                                        <p:cTn id="18" dur="1" fill="hold">
                                          <p:stCondLst>
                                            <p:cond delay="0"/>
                                          </p:stCondLst>
                                        </p:cTn>
                                        <p:tgtEl>
                                          <p:spTgt spid="14353"/>
                                        </p:tgtEl>
                                        <p:attrNameLst>
                                          <p:attrName>style.visibility</p:attrName>
                                        </p:attrNameLst>
                                      </p:cBhvr>
                                      <p:to>
                                        <p:strVal val="visible"/>
                                      </p:to>
                                    </p:set>
                                    <p:animEffect filter="fade">
                                      <p:cBhvr>
                                        <p:cTn id="19" dur="1000"/>
                                        <p:tgtEl>
                                          <p:spTgt spid="14353"/>
                                        </p:tgtEl>
                                      </p:cBhvr>
                                    </p:animEffect>
                                    <p:anim calcmode="lin" valueType="num">
                                      <p:cBhvr>
                                        <p:cTn id="20" dur="1000" fill="hold"/>
                                        <p:tgtEl>
                                          <p:spTgt spid="14353"/>
                                        </p:tgtEl>
                                        <p:attrNameLst>
                                          <p:attrName>ppt_x</p:attrName>
                                        </p:attrNameLst>
                                      </p:cBhvr>
                                      <p:tavLst>
                                        <p:tav tm="0">
                                          <p:val>
                                            <p:strVal val="#ppt_x"/>
                                          </p:val>
                                        </p:tav>
                                        <p:tav tm="100000">
                                          <p:val>
                                            <p:strVal val="#ppt_x"/>
                                          </p:val>
                                        </p:tav>
                                      </p:tavLst>
                                    </p:anim>
                                    <p:anim calcmode="lin" valueType="num">
                                      <p:cBhvr>
                                        <p:cTn id="21" dur="1000" fill="hold"/>
                                        <p:tgtEl>
                                          <p:spTgt spid="14353"/>
                                        </p:tgtEl>
                                        <p:attrNameLst>
                                          <p:attrName>ppt_y</p:attrName>
                                        </p:attrNameLst>
                                      </p:cBhvr>
                                      <p:tavLst>
                                        <p:tav tm="0">
                                          <p:val>
                                            <p:strVal val="#ppt_y-.1"/>
                                          </p:val>
                                        </p:tav>
                                        <p:tav tm="100000">
                                          <p:val>
                                            <p:strVal val="#ppt_y"/>
                                          </p:val>
                                        </p:tav>
                                      </p:tavLst>
                                    </p:anim>
                                  </p:childTnLst>
                                </p:cTn>
                              </p:par>
                              <p:par>
                                <p:cTn id="22" presetID="47" presetClass="entr" presetSubtype="0" fill="hold" grpId="0" nodeType="withEffect">
                                  <p:stCondLst>
                                    <p:cond delay="0"/>
                                  </p:stCondLst>
                                  <p:childTnLst>
                                    <p:set>
                                      <p:cBhvr>
                                        <p:cTn id="23" dur="1" fill="hold">
                                          <p:stCondLst>
                                            <p:cond delay="0"/>
                                          </p:stCondLst>
                                        </p:cTn>
                                        <p:tgtEl>
                                          <p:spTgt spid="14354"/>
                                        </p:tgtEl>
                                        <p:attrNameLst>
                                          <p:attrName>style.visibility</p:attrName>
                                        </p:attrNameLst>
                                      </p:cBhvr>
                                      <p:to>
                                        <p:strVal val="visible"/>
                                      </p:to>
                                    </p:set>
                                    <p:animEffect filter="fade">
                                      <p:cBhvr>
                                        <p:cTn id="24" dur="1000"/>
                                        <p:tgtEl>
                                          <p:spTgt spid="14354"/>
                                        </p:tgtEl>
                                      </p:cBhvr>
                                    </p:animEffect>
                                    <p:anim calcmode="lin" valueType="num">
                                      <p:cBhvr>
                                        <p:cTn id="25" dur="1000" fill="hold"/>
                                        <p:tgtEl>
                                          <p:spTgt spid="14354"/>
                                        </p:tgtEl>
                                        <p:attrNameLst>
                                          <p:attrName>ppt_x</p:attrName>
                                        </p:attrNameLst>
                                      </p:cBhvr>
                                      <p:tavLst>
                                        <p:tav tm="0">
                                          <p:val>
                                            <p:strVal val="#ppt_x"/>
                                          </p:val>
                                        </p:tav>
                                        <p:tav tm="100000">
                                          <p:val>
                                            <p:strVal val="#ppt_x"/>
                                          </p:val>
                                        </p:tav>
                                      </p:tavLst>
                                    </p:anim>
                                    <p:anim calcmode="lin" valueType="num">
                                      <p:cBhvr>
                                        <p:cTn id="26" dur="1000" fill="hold"/>
                                        <p:tgtEl>
                                          <p:spTgt spid="14354"/>
                                        </p:tgtEl>
                                        <p:attrNameLst>
                                          <p:attrName>ppt_y</p:attrName>
                                        </p:attrNameLst>
                                      </p:cBhvr>
                                      <p:tavLst>
                                        <p:tav tm="0">
                                          <p:val>
                                            <p:strVal val="#ppt_y-.1"/>
                                          </p:val>
                                        </p:tav>
                                        <p:tav tm="100000">
                                          <p:val>
                                            <p:strVal val="#ppt_y"/>
                                          </p:val>
                                        </p:tav>
                                      </p:tavLst>
                                    </p:anim>
                                  </p:childTnLst>
                                </p:cTn>
                              </p:par>
                            </p:childTnLst>
                          </p:cTn>
                        </p:par>
                        <p:par>
                          <p:cTn id="27" fill="hold">
                            <p:stCondLst>
                              <p:cond delay="2399"/>
                            </p:stCondLst>
                            <p:childTnLst>
                              <p:par>
                                <p:cTn id="28" presetID="42" presetClass="entr" presetSubtype="0" fill="hold" grpId="0" nodeType="afterEffect">
                                  <p:stCondLst>
                                    <p:cond delay="0"/>
                                  </p:stCondLst>
                                  <p:childTnLst>
                                    <p:set>
                                      <p:cBhvr>
                                        <p:cTn id="29" dur="1" fill="hold">
                                          <p:stCondLst>
                                            <p:cond delay="0"/>
                                          </p:stCondLst>
                                        </p:cTn>
                                        <p:tgtEl>
                                          <p:spTgt spid="14351"/>
                                        </p:tgtEl>
                                        <p:attrNameLst>
                                          <p:attrName>style.visibility</p:attrName>
                                        </p:attrNameLst>
                                      </p:cBhvr>
                                      <p:to>
                                        <p:strVal val="visible"/>
                                      </p:to>
                                    </p:set>
                                    <p:animEffect filter="fade">
                                      <p:cBhvr>
                                        <p:cTn id="30" dur="1000"/>
                                        <p:tgtEl>
                                          <p:spTgt spid="14351"/>
                                        </p:tgtEl>
                                      </p:cBhvr>
                                    </p:animEffect>
                                    <p:anim calcmode="lin" valueType="num">
                                      <p:cBhvr>
                                        <p:cTn id="31" dur="1000" fill="hold"/>
                                        <p:tgtEl>
                                          <p:spTgt spid="14351"/>
                                        </p:tgtEl>
                                        <p:attrNameLst>
                                          <p:attrName>ppt_x</p:attrName>
                                        </p:attrNameLst>
                                      </p:cBhvr>
                                      <p:tavLst>
                                        <p:tav tm="0">
                                          <p:val>
                                            <p:strVal val="#ppt_x"/>
                                          </p:val>
                                        </p:tav>
                                        <p:tav tm="100000">
                                          <p:val>
                                            <p:strVal val="#ppt_x"/>
                                          </p:val>
                                        </p:tav>
                                      </p:tavLst>
                                    </p:anim>
                                    <p:anim calcmode="lin" valueType="num">
                                      <p:cBhvr>
                                        <p:cTn id="32" dur="1000" fill="hold"/>
                                        <p:tgtEl>
                                          <p:spTgt spid="14351"/>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0"/>
                                  </p:stCondLst>
                                  <p:childTnLst>
                                    <p:set>
                                      <p:cBhvr>
                                        <p:cTn id="34" dur="1" fill="hold">
                                          <p:stCondLst>
                                            <p:cond delay="0"/>
                                          </p:stCondLst>
                                        </p:cTn>
                                        <p:tgtEl>
                                          <p:spTgt spid="14352"/>
                                        </p:tgtEl>
                                        <p:attrNameLst>
                                          <p:attrName>style.visibility</p:attrName>
                                        </p:attrNameLst>
                                      </p:cBhvr>
                                      <p:to>
                                        <p:strVal val="visible"/>
                                      </p:to>
                                    </p:set>
                                    <p:animEffect filter="fade">
                                      <p:cBhvr>
                                        <p:cTn id="35" dur="1000"/>
                                        <p:tgtEl>
                                          <p:spTgt spid="14352"/>
                                        </p:tgtEl>
                                      </p:cBhvr>
                                    </p:animEffect>
                                    <p:anim calcmode="lin" valueType="num">
                                      <p:cBhvr>
                                        <p:cTn id="36" dur="1000" fill="hold"/>
                                        <p:tgtEl>
                                          <p:spTgt spid="14352"/>
                                        </p:tgtEl>
                                        <p:attrNameLst>
                                          <p:attrName>ppt_x</p:attrName>
                                        </p:attrNameLst>
                                      </p:cBhvr>
                                      <p:tavLst>
                                        <p:tav tm="0">
                                          <p:val>
                                            <p:strVal val="#ppt_x"/>
                                          </p:val>
                                        </p:tav>
                                        <p:tav tm="100000">
                                          <p:val>
                                            <p:strVal val="#ppt_x"/>
                                          </p:val>
                                        </p:tav>
                                      </p:tavLst>
                                    </p:anim>
                                    <p:anim calcmode="lin" valueType="num">
                                      <p:cBhvr>
                                        <p:cTn id="37" dur="1000" fill="hold"/>
                                        <p:tgtEl>
                                          <p:spTgt spid="1435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ldLvl="0"/>
      <p:bldP spid="14351" grpId="0" bldLvl="0"/>
      <p:bldP spid="14352" grpId="0" bldLvl="0"/>
      <p:bldP spid="14353" grpId="0" bldLvl="0"/>
      <p:bldP spid="14354" grpId="0" bldLvl="0"/>
    </p:bldLst>
  </p:timing>
</p:sld>
</file>

<file path=ppt/slides/slide2.xml><?xml version="1.0" encoding="utf-8"?>
<p:sld xmlns:a14="http://schemas.microsoft.com/office/drawing/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图片 7187" descr="008"/>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0"/>
            <a:ext cx="9144000" cy="514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AutoShape 291"/>
          <p:cNvSpPr>
            <a:spLocks noChangeArrowheads="1"/>
          </p:cNvSpPr>
          <p:nvPr/>
        </p:nvSpPr>
        <p:spPr bwMode="auto">
          <a:xfrm flipV="1">
            <a:off x="7391400" y="1887538"/>
            <a:ext cx="5181600" cy="1295400"/>
          </a:xfrm>
          <a:prstGeom prst="parallelogram">
            <a:avLst>
              <a:gd name="adj" fmla="val 55111"/>
            </a:avLst>
          </a:prstGeom>
          <a:solidFill>
            <a:srgbClr val="FF6699"/>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a:endParaRPr lang="zh-CN" altLang="en-US">
              <a:solidFill>
                <a:srgbClr val="000000"/>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7172" name="AutoShape 292"/>
          <p:cNvSpPr>
            <a:spLocks noChangeArrowheads="1"/>
          </p:cNvSpPr>
          <p:nvPr/>
        </p:nvSpPr>
        <p:spPr bwMode="auto">
          <a:xfrm flipV="1">
            <a:off x="-989013" y="1887538"/>
            <a:ext cx="5180013" cy="1295400"/>
          </a:xfrm>
          <a:prstGeom prst="parallelogram">
            <a:avLst>
              <a:gd name="adj" fmla="val 55094"/>
            </a:avLst>
          </a:prstGeom>
          <a:solidFill>
            <a:srgbClr val="FF6699"/>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a:endParaRPr lang="zh-CN" altLang="en-US">
              <a:solidFill>
                <a:srgbClr val="000000"/>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7173" name="WordArt 293"/>
          <p:cNvSpPr>
            <a:spLocks noChangeArrowheads="1" noChangeShapeType="1" noTextEdit="1"/>
          </p:cNvSpPr>
          <p:nvPr/>
        </p:nvSpPr>
        <p:spPr bwMode="auto">
          <a:xfrm>
            <a:off x="1752600" y="2111375"/>
            <a:ext cx="1143000" cy="533400"/>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algn="ctr"/>
            <a:endParaRPr lang="zh-CN" altLang="en-US" sz="3600" kern="10">
              <a:blipFill dpi="0" rotWithShape="1">
                <a:blip r:embed="rId2"/>
                <a:srcRect/>
                <a:tile tx="0" ty="0" sx="100000" sy="100000" flip="none" algn="tl"/>
              </a:blipFill>
              <a:latin typeface="宋体" panose="02010600030101010101" pitchFamily="2" charset="-122"/>
            </a:endParaRPr>
          </a:p>
        </p:txBody>
      </p:sp>
      <p:sp>
        <p:nvSpPr>
          <p:cNvPr id="7174" name="WordArt 294"/>
          <p:cNvSpPr>
            <a:spLocks noChangeArrowheads="1" noChangeShapeType="1" noTextEdit="1"/>
          </p:cNvSpPr>
          <p:nvPr/>
        </p:nvSpPr>
        <p:spPr bwMode="auto">
          <a:xfrm>
            <a:off x="1828800" y="2716213"/>
            <a:ext cx="1143000" cy="152400"/>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algn="ctr"/>
            <a:endParaRPr lang="zh-CN" altLang="en-US" sz="3600" kern="10">
              <a:blipFill dpi="0" rotWithShape="1">
                <a:blip r:embed="rId2"/>
                <a:srcRect/>
                <a:tile tx="0" ty="0" sx="100000" sy="100000" flip="none" algn="tl"/>
              </a:blipFill>
              <a:latin typeface="宋体" panose="02010600030101010101" pitchFamily="2" charset="-122"/>
            </a:endParaRPr>
          </a:p>
        </p:txBody>
      </p:sp>
      <p:sp>
        <p:nvSpPr>
          <p:cNvPr id="7175" name="WordArt 20"/>
          <p:cNvSpPr>
            <a:spLocks noChangeArrowheads="1" noChangeShapeType="1" noTextEdit="1"/>
          </p:cNvSpPr>
          <p:nvPr/>
        </p:nvSpPr>
        <p:spPr bwMode="auto">
          <a:xfrm>
            <a:off x="3657600" y="1349375"/>
            <a:ext cx="228600" cy="457200"/>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algn="ctr"/>
            <a:endParaRPr lang="zh-CN" altLang="en-US" sz="3600" kern="10">
              <a:solidFill>
                <a:srgbClr val="FF6699"/>
              </a:solidFill>
              <a:latin typeface="宋体" panose="02010600030101010101" pitchFamily="2" charset="-122"/>
            </a:endParaRPr>
          </a:p>
        </p:txBody>
      </p:sp>
      <p:sp>
        <p:nvSpPr>
          <p:cNvPr id="7176" name="Rectangle 22"/>
          <p:cNvSpPr>
            <a:spLocks noChangeArrowheads="1"/>
          </p:cNvSpPr>
          <p:nvPr/>
        </p:nvSpPr>
        <p:spPr bwMode="auto">
          <a:xfrm>
            <a:off x="4114800" y="1277938"/>
            <a:ext cx="29718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lnSpc>
                <a:spcPct val="120000"/>
              </a:lnSpc>
            </a:pPr>
            <a:r>
              <a:rPr lang="zh-CN" altLang="en-US" sz="1600" b="1">
                <a:solidFill>
                  <a:srgbClr val="5F5F5F"/>
                </a:solidFill>
                <a:ea typeface="微软雅黑" panose="020B0503020204020204" pitchFamily="34" charset="-122"/>
                <a:sym typeface="Arial" panose="020B0604020202020204" pitchFamily="34" charset="0"/>
              </a:rPr>
              <a:t>点击添相目录文字内容</a:t>
            </a:r>
            <a:endParaRPr lang="zh-CN" altLang="en-US" sz="1200">
              <a:solidFill>
                <a:srgbClr val="5F5F5F"/>
              </a:solidFill>
              <a:ea typeface="微软雅黑" panose="020B0503020204020204" pitchFamily="34" charset="-122"/>
              <a:sym typeface="Arial" panose="020B0604020202020204" pitchFamily="34" charset="0"/>
            </a:endParaRPr>
          </a:p>
          <a:p>
            <a:pPr eaLnBrk="1" fontAlgn="base" hangingPunct="1">
              <a:lnSpc>
                <a:spcPct val="120000"/>
              </a:lnSpc>
            </a:pPr>
            <a:r>
              <a:rPr lang="zh-CN" altLang="en-US" sz="1200">
                <a:solidFill>
                  <a:srgbClr val="5F5F5F"/>
                </a:solidFill>
                <a:ea typeface="微软雅黑" panose="020B0503020204020204" pitchFamily="34" charset="-122"/>
                <a:sym typeface="Arial" panose="020B0604020202020204" pitchFamily="34" charset="0"/>
              </a:rPr>
              <a:t>单击此处添加文字单击此处添加文字</a:t>
            </a:r>
            <a:endParaRPr lang="zh-CN" altLang="en-US">
              <a:latin typeface="微软雅黑" panose="020B0503020204020204" pitchFamily="34" charset="-122"/>
              <a:ea typeface="微软雅黑" panose="020B0503020204020204" pitchFamily="34" charset="-122"/>
            </a:endParaRPr>
          </a:p>
        </p:txBody>
      </p:sp>
      <p:sp>
        <p:nvSpPr>
          <p:cNvPr id="7177" name="WordArt 20"/>
          <p:cNvSpPr>
            <a:spLocks noChangeArrowheads="1" noChangeShapeType="1" noTextEdit="1"/>
          </p:cNvSpPr>
          <p:nvPr/>
        </p:nvSpPr>
        <p:spPr bwMode="auto">
          <a:xfrm>
            <a:off x="3962400" y="2035175"/>
            <a:ext cx="304800" cy="457200"/>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algn="ctr"/>
            <a:endParaRPr lang="zh-CN" altLang="en-US" sz="3600" kern="10">
              <a:solidFill>
                <a:srgbClr val="FF6699"/>
              </a:solidFill>
              <a:latin typeface="宋体" panose="02010600030101010101" pitchFamily="2" charset="-122"/>
            </a:endParaRPr>
          </a:p>
        </p:txBody>
      </p:sp>
      <p:sp>
        <p:nvSpPr>
          <p:cNvPr id="7178" name="Rectangle 22"/>
          <p:cNvSpPr>
            <a:spLocks noChangeArrowheads="1"/>
          </p:cNvSpPr>
          <p:nvPr/>
        </p:nvSpPr>
        <p:spPr bwMode="auto">
          <a:xfrm>
            <a:off x="4419600" y="1963738"/>
            <a:ext cx="29718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lnSpc>
                <a:spcPct val="120000"/>
              </a:lnSpc>
            </a:pPr>
            <a:r>
              <a:rPr lang="zh-CN" altLang="en-US" sz="1600" b="1">
                <a:solidFill>
                  <a:srgbClr val="5F5F5F"/>
                </a:solidFill>
                <a:ea typeface="微软雅黑" panose="020B0503020204020204" pitchFamily="34" charset="-122"/>
                <a:sym typeface="Arial" panose="020B0604020202020204" pitchFamily="34" charset="0"/>
              </a:rPr>
              <a:t>点击添相目录文字内容</a:t>
            </a:r>
            <a:endParaRPr lang="zh-CN" altLang="en-US" sz="1200">
              <a:solidFill>
                <a:srgbClr val="5F5F5F"/>
              </a:solidFill>
              <a:ea typeface="微软雅黑" panose="020B0503020204020204" pitchFamily="34" charset="-122"/>
              <a:sym typeface="Arial" panose="020B0604020202020204" pitchFamily="34" charset="0"/>
            </a:endParaRPr>
          </a:p>
          <a:p>
            <a:pPr eaLnBrk="1" fontAlgn="base" hangingPunct="1">
              <a:lnSpc>
                <a:spcPct val="120000"/>
              </a:lnSpc>
            </a:pPr>
            <a:r>
              <a:rPr lang="zh-CN" altLang="en-US" sz="1200">
                <a:solidFill>
                  <a:srgbClr val="5F5F5F"/>
                </a:solidFill>
                <a:ea typeface="微软雅黑" panose="020B0503020204020204" pitchFamily="34" charset="-122"/>
                <a:sym typeface="Arial" panose="020B0604020202020204" pitchFamily="34" charset="0"/>
              </a:rPr>
              <a:t>单击此处添加文字单击此处添加文字</a:t>
            </a:r>
            <a:endParaRPr lang="zh-CN" altLang="en-US">
              <a:latin typeface="微软雅黑" panose="020B0503020204020204" pitchFamily="34" charset="-122"/>
              <a:ea typeface="微软雅黑" panose="020B0503020204020204" pitchFamily="34" charset="-122"/>
            </a:endParaRPr>
          </a:p>
        </p:txBody>
      </p:sp>
      <p:sp>
        <p:nvSpPr>
          <p:cNvPr id="7179" name="WordArt 20"/>
          <p:cNvSpPr>
            <a:spLocks noChangeArrowheads="1" noChangeShapeType="1" noTextEdit="1"/>
          </p:cNvSpPr>
          <p:nvPr/>
        </p:nvSpPr>
        <p:spPr bwMode="auto">
          <a:xfrm>
            <a:off x="4343400" y="2716213"/>
            <a:ext cx="304800" cy="457200"/>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algn="ctr"/>
            <a:endParaRPr lang="zh-CN" altLang="en-US" sz="3600" kern="10">
              <a:solidFill>
                <a:srgbClr val="FF6699"/>
              </a:solidFill>
              <a:latin typeface="宋体" panose="02010600030101010101" pitchFamily="2" charset="-122"/>
            </a:endParaRPr>
          </a:p>
        </p:txBody>
      </p:sp>
      <p:sp>
        <p:nvSpPr>
          <p:cNvPr id="7180" name="Rectangle 22"/>
          <p:cNvSpPr>
            <a:spLocks noChangeArrowheads="1"/>
          </p:cNvSpPr>
          <p:nvPr/>
        </p:nvSpPr>
        <p:spPr bwMode="auto">
          <a:xfrm>
            <a:off x="4800600" y="2644775"/>
            <a:ext cx="2971800"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lnSpc>
                <a:spcPct val="120000"/>
              </a:lnSpc>
            </a:pPr>
            <a:r>
              <a:rPr lang="zh-CN" altLang="en-US" sz="1600" b="1">
                <a:solidFill>
                  <a:srgbClr val="5F5F5F"/>
                </a:solidFill>
                <a:ea typeface="微软雅黑" panose="020B0503020204020204" pitchFamily="34" charset="-122"/>
                <a:sym typeface="Arial" panose="020B0604020202020204" pitchFamily="34" charset="0"/>
              </a:rPr>
              <a:t>点击添相目录文字内容</a:t>
            </a:r>
            <a:endParaRPr lang="zh-CN" altLang="en-US" sz="1200">
              <a:solidFill>
                <a:srgbClr val="5F5F5F"/>
              </a:solidFill>
              <a:ea typeface="微软雅黑" panose="020B0503020204020204" pitchFamily="34" charset="-122"/>
              <a:sym typeface="Arial" panose="020B0604020202020204" pitchFamily="34" charset="0"/>
            </a:endParaRPr>
          </a:p>
          <a:p>
            <a:pPr eaLnBrk="1" fontAlgn="base" hangingPunct="1">
              <a:lnSpc>
                <a:spcPct val="120000"/>
              </a:lnSpc>
            </a:pPr>
            <a:r>
              <a:rPr lang="zh-CN" altLang="en-US" sz="1200">
                <a:solidFill>
                  <a:srgbClr val="5F5F5F"/>
                </a:solidFill>
                <a:ea typeface="微软雅黑" panose="020B0503020204020204" pitchFamily="34" charset="-122"/>
                <a:sym typeface="Arial" panose="020B0604020202020204" pitchFamily="34" charset="0"/>
              </a:rPr>
              <a:t>单击此处添加文字单击此处添加文字</a:t>
            </a:r>
            <a:endParaRPr lang="zh-CN" altLang="en-US">
              <a:latin typeface="微软雅黑" panose="020B0503020204020204" pitchFamily="34" charset="-122"/>
              <a:ea typeface="微软雅黑" panose="020B0503020204020204" pitchFamily="34" charset="-122"/>
            </a:endParaRPr>
          </a:p>
        </p:txBody>
      </p:sp>
      <p:sp>
        <p:nvSpPr>
          <p:cNvPr id="7181" name="WordArt 20"/>
          <p:cNvSpPr>
            <a:spLocks noChangeArrowheads="1" noChangeShapeType="1" noTextEdit="1"/>
          </p:cNvSpPr>
          <p:nvPr/>
        </p:nvSpPr>
        <p:spPr bwMode="auto">
          <a:xfrm>
            <a:off x="4724400" y="3411538"/>
            <a:ext cx="304800" cy="457200"/>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algn="ctr"/>
            <a:endParaRPr lang="zh-CN" altLang="en-US" sz="3600" kern="10">
              <a:solidFill>
                <a:srgbClr val="FF6699"/>
              </a:solidFill>
              <a:latin typeface="宋体" panose="02010600030101010101" pitchFamily="2" charset="-122"/>
            </a:endParaRPr>
          </a:p>
        </p:txBody>
      </p:sp>
      <p:sp>
        <p:nvSpPr>
          <p:cNvPr id="7182" name="Rectangle 22"/>
          <p:cNvSpPr>
            <a:spLocks noChangeArrowheads="1"/>
          </p:cNvSpPr>
          <p:nvPr/>
        </p:nvSpPr>
        <p:spPr bwMode="auto">
          <a:xfrm>
            <a:off x="5257800" y="3340100"/>
            <a:ext cx="2971800"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lnSpc>
                <a:spcPct val="120000"/>
              </a:lnSpc>
            </a:pPr>
            <a:r>
              <a:rPr lang="zh-CN" altLang="en-US" sz="1600" b="1">
                <a:solidFill>
                  <a:srgbClr val="5F5F5F"/>
                </a:solidFill>
                <a:ea typeface="微软雅黑" panose="020B0503020204020204" pitchFamily="34" charset="-122"/>
                <a:sym typeface="Arial" panose="020B0604020202020204" pitchFamily="34" charset="0"/>
              </a:rPr>
              <a:t>点击添相目录文字内容</a:t>
            </a:r>
            <a:endParaRPr lang="zh-CN" altLang="en-US" sz="1200">
              <a:solidFill>
                <a:srgbClr val="5F5F5F"/>
              </a:solidFill>
              <a:ea typeface="微软雅黑" panose="020B0503020204020204" pitchFamily="34" charset="-122"/>
              <a:sym typeface="Arial" panose="020B0604020202020204" pitchFamily="34" charset="0"/>
            </a:endParaRPr>
          </a:p>
          <a:p>
            <a:pPr eaLnBrk="1" fontAlgn="base" hangingPunct="1">
              <a:lnSpc>
                <a:spcPct val="120000"/>
              </a:lnSpc>
            </a:pPr>
            <a:r>
              <a:rPr lang="zh-CN" altLang="en-US" sz="1200">
                <a:solidFill>
                  <a:srgbClr val="5F5F5F"/>
                </a:solidFill>
                <a:ea typeface="微软雅黑" panose="020B0503020204020204" pitchFamily="34" charset="-122"/>
                <a:sym typeface="Arial" panose="020B0604020202020204" pitchFamily="34" charset="0"/>
              </a:rPr>
              <a:t>单击此处添加文字单击此处添加文字</a:t>
            </a:r>
            <a:endParaRPr lang="zh-CN" altLang="en-US">
              <a:latin typeface="微软雅黑" panose="020B0503020204020204" pitchFamily="34" charset="-122"/>
              <a:ea typeface="微软雅黑" panose="020B0503020204020204" pitchFamily="34" charset="-122"/>
            </a:endParaRPr>
          </a:p>
        </p:txBody>
      </p:sp>
      <p:sp>
        <p:nvSpPr>
          <p:cNvPr id="5135" name="矩形 7185"/>
          <p:cNvSpPr>
            <a:spLocks noChangeArrowheads="1"/>
          </p:cNvSpPr>
          <p:nvPr/>
        </p:nvSpPr>
        <p:spPr bwMode="auto">
          <a:xfrm>
            <a:off x="0" y="5010150"/>
            <a:ext cx="7162800" cy="134938"/>
          </a:xfrm>
          <a:prstGeom prst="rect">
            <a:avLst/>
          </a:prstGeom>
          <a:solidFill>
            <a:srgbClr val="FF66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a:endParaRPr lang="zh-CN" altLang="en-US"/>
          </a:p>
        </p:txBody>
      </p:sp>
      <p:sp>
        <p:nvSpPr>
          <p:cNvPr id="5136" name="矩形 7186"/>
          <p:cNvSpPr>
            <a:spLocks noChangeArrowheads="1"/>
          </p:cNvSpPr>
          <p:nvPr/>
        </p:nvSpPr>
        <p:spPr bwMode="auto">
          <a:xfrm>
            <a:off x="6553200" y="5010150"/>
            <a:ext cx="2590800" cy="134938"/>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a:endParaRPr lang="zh-CN" altLang="en-US"/>
          </a:p>
        </p:txBody>
      </p:sp>
      <p:pic>
        <p:nvPicPr>
          <p:cNvPr id="2" name="图片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727324" y="457188"/>
            <a:ext cx="3311276" cy="4858484"/>
          </a:xfrm>
          <a:prstGeom prst="rect">
            <a:avLst/>
          </a:prstGeom>
        </p:spPr>
      </p:pic>
    </p:spTree>
  </p:cSld>
  <p:clrMapOvr>
    <a:masterClrMapping/>
  </p:clrMapOvr>
  <p:transition spd="slow" advClick="0" advTm="7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8" fill="hold" grpId="0" nodeType="afterEffect">
                                  <p:stCondLst>
                                    <p:cond delay="0"/>
                                  </p:stCondLst>
                                  <p:childTnLst>
                                    <p:set>
                                      <p:cBhvr>
                                        <p:cTn id="12" dur="1" fill="hold">
                                          <p:stCondLst>
                                            <p:cond delay="0"/>
                                          </p:stCondLst>
                                        </p:cTn>
                                        <p:tgtEl>
                                          <p:spTgt spid="7172"/>
                                        </p:tgtEl>
                                        <p:attrNameLst>
                                          <p:attrName>style.visibility</p:attrName>
                                        </p:attrNameLst>
                                      </p:cBhvr>
                                      <p:to>
                                        <p:strVal val="visible"/>
                                      </p:to>
                                    </p:set>
                                    <p:anim calcmode="lin" valueType="num">
                                      <p:cBhvr>
                                        <p:cTn id="13" dur="500" fill="hold"/>
                                        <p:tgtEl>
                                          <p:spTgt spid="7172"/>
                                        </p:tgtEl>
                                        <p:attrNameLst>
                                          <p:attrName>ppt_x</p:attrName>
                                        </p:attrNameLst>
                                      </p:cBhvr>
                                      <p:tavLst>
                                        <p:tav tm="0">
                                          <p:val>
                                            <p:strVal val="0-#ppt_w/2"/>
                                          </p:val>
                                        </p:tav>
                                        <p:tav tm="100000">
                                          <p:val>
                                            <p:strVal val="#ppt_x"/>
                                          </p:val>
                                        </p:tav>
                                      </p:tavLst>
                                    </p:anim>
                                    <p:anim calcmode="lin" valueType="num">
                                      <p:cBhvr>
                                        <p:cTn id="14" dur="500" fill="hold"/>
                                        <p:tgtEl>
                                          <p:spTgt spid="7172"/>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7171"/>
                                        </p:tgtEl>
                                        <p:attrNameLst>
                                          <p:attrName>style.visibility</p:attrName>
                                        </p:attrNameLst>
                                      </p:cBhvr>
                                      <p:to>
                                        <p:strVal val="visible"/>
                                      </p:to>
                                    </p:set>
                                    <p:anim calcmode="lin" valueType="num">
                                      <p:cBhvr>
                                        <p:cTn id="17" dur="500" fill="hold"/>
                                        <p:tgtEl>
                                          <p:spTgt spid="7171"/>
                                        </p:tgtEl>
                                        <p:attrNameLst>
                                          <p:attrName>ppt_x</p:attrName>
                                        </p:attrNameLst>
                                      </p:cBhvr>
                                      <p:tavLst>
                                        <p:tav tm="0">
                                          <p:val>
                                            <p:strVal val="1+#ppt_w/2"/>
                                          </p:val>
                                        </p:tav>
                                        <p:tav tm="100000">
                                          <p:val>
                                            <p:strVal val="#ppt_x"/>
                                          </p:val>
                                        </p:tav>
                                      </p:tavLst>
                                    </p:anim>
                                    <p:anim calcmode="lin" valueType="num">
                                      <p:cBhvr>
                                        <p:cTn id="18" dur="500" fill="hold"/>
                                        <p:tgtEl>
                                          <p:spTgt spid="7171"/>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34" presetClass="entr" presetSubtype="0" fill="hold" grpId="0" nodeType="afterEffect" nodePh="1">
                                  <p:stCondLst>
                                    <p:cond delay="0"/>
                                  </p:stCondLst>
                                  <p:endCondLst>
                                    <p:cond evt="begin" delay="0">
                                      <p:tn val="20"/>
                                    </p:cond>
                                  </p:endCondLst>
                                  <p:childTnLst>
                                    <p:set>
                                      <p:cBhvr>
                                        <p:cTn id="21" dur="1" fill="hold">
                                          <p:stCondLst>
                                            <p:cond delay="0"/>
                                          </p:stCondLst>
                                        </p:cTn>
                                        <p:tgtEl>
                                          <p:spTgt spid="7173"/>
                                        </p:tgtEl>
                                        <p:attrNameLst>
                                          <p:attrName>style.visibility</p:attrName>
                                        </p:attrNameLst>
                                      </p:cBhvr>
                                      <p:to>
                                        <p:strVal val="visible"/>
                                      </p:to>
                                    </p:set>
                                    <p:anim to="(#ppt_x)" calcmode="lin" valueType="num">
                                      <p:cBhvr>
                                        <p:cTn id="22" dur="600" fill="hold">
                                          <p:stCondLst>
                                            <p:cond delay="0"/>
                                          </p:stCondLst>
                                        </p:cTn>
                                        <p:tgtEl>
                                          <p:spTgt spid="7173"/>
                                        </p:tgtEl>
                                        <p:attrNameLst>
                                          <p:attrName>ppt_x</p:attrName>
                                        </p:attrNameLst>
                                      </p:cBhvr>
                                    </p:anim>
                                    <p:anim to="-1.0" calcmode="lin" valueType="num">
                                      <p:cBhvr>
                                        <p:cTn id="23" dur="200" decel="50000" autoRev="1" fill="hold">
                                          <p:stCondLst>
                                            <p:cond delay="600"/>
                                          </p:stCondLst>
                                        </p:cTn>
                                        <p:tgtEl>
                                          <p:spTgt spid="7173"/>
                                        </p:tgtEl>
                                        <p:attrNameLst>
                                          <p:attrName>xshear</p:attrName>
                                        </p:attrNameLst>
                                      </p:cBhvr>
                                    </p:anim>
                                    <p:animScale>
                                      <p:cBhvr>
                                        <p:cTn id="24" dur="200" decel="100000" autoRev="1" fill="hold">
                                          <p:stCondLst>
                                            <p:cond delay="600"/>
                                          </p:stCondLst>
                                        </p:cTn>
                                        <p:tgtEl>
                                          <p:spTgt spid="7173"/>
                                        </p:tgtEl>
                                      </p:cBhvr>
                                      <p:from x="100000" y="100000"/>
                                      <p:to x="80000" y="100000"/>
                                    </p:animScale>
                                    <p:anim by="(#ppt_h/3+#ppt_w*0.1)" calcmode="lin" valueType="num">
                                      <p:cBhvr>
                                        <p:cTn id="25" dur="200" decel="100000" autoRev="1" fill="hold">
                                          <p:stCondLst>
                                            <p:cond delay="600"/>
                                          </p:stCondLst>
                                        </p:cTn>
                                        <p:tgtEl>
                                          <p:spTgt spid="7173"/>
                                        </p:tgtEl>
                                        <p:attrNameLst>
                                          <p:attrName>ppt_x</p:attrName>
                                        </p:attrNameLst>
                                      </p:cBhvr>
                                    </p:anim>
                                  </p:childTnLst>
                                </p:cTn>
                              </p:par>
                              <p:par>
                                <p:cTn id="26" presetID="34" presetClass="entr" presetSubtype="0" fill="hold" grpId="0" nodeType="withEffect" nodePh="1">
                                  <p:stCondLst>
                                    <p:cond delay="0"/>
                                  </p:stCondLst>
                                  <p:endCondLst>
                                    <p:cond evt="begin" delay="0">
                                      <p:tn val="26"/>
                                    </p:cond>
                                  </p:endCondLst>
                                  <p:childTnLst>
                                    <p:set>
                                      <p:cBhvr>
                                        <p:cTn id="27" dur="1" fill="hold">
                                          <p:stCondLst>
                                            <p:cond delay="0"/>
                                          </p:stCondLst>
                                        </p:cTn>
                                        <p:tgtEl>
                                          <p:spTgt spid="7174"/>
                                        </p:tgtEl>
                                        <p:attrNameLst>
                                          <p:attrName>style.visibility</p:attrName>
                                        </p:attrNameLst>
                                      </p:cBhvr>
                                      <p:to>
                                        <p:strVal val="visible"/>
                                      </p:to>
                                    </p:set>
                                    <p:anim to="(#ppt_x)" calcmode="lin" valueType="num">
                                      <p:cBhvr>
                                        <p:cTn id="28" dur="600" fill="hold">
                                          <p:stCondLst>
                                            <p:cond delay="0"/>
                                          </p:stCondLst>
                                        </p:cTn>
                                        <p:tgtEl>
                                          <p:spTgt spid="7174"/>
                                        </p:tgtEl>
                                        <p:attrNameLst>
                                          <p:attrName>ppt_x</p:attrName>
                                        </p:attrNameLst>
                                      </p:cBhvr>
                                    </p:anim>
                                    <p:anim to="-1.0" calcmode="lin" valueType="num">
                                      <p:cBhvr>
                                        <p:cTn id="29" dur="200" decel="50000" autoRev="1" fill="hold">
                                          <p:stCondLst>
                                            <p:cond delay="600"/>
                                          </p:stCondLst>
                                        </p:cTn>
                                        <p:tgtEl>
                                          <p:spTgt spid="7174"/>
                                        </p:tgtEl>
                                        <p:attrNameLst>
                                          <p:attrName>xshear</p:attrName>
                                        </p:attrNameLst>
                                      </p:cBhvr>
                                    </p:anim>
                                    <p:animScale>
                                      <p:cBhvr>
                                        <p:cTn id="30" dur="200" decel="100000" autoRev="1" fill="hold">
                                          <p:stCondLst>
                                            <p:cond delay="600"/>
                                          </p:stCondLst>
                                        </p:cTn>
                                        <p:tgtEl>
                                          <p:spTgt spid="7174"/>
                                        </p:tgtEl>
                                      </p:cBhvr>
                                      <p:from x="100000" y="100000"/>
                                      <p:to x="80000" y="100000"/>
                                    </p:animScale>
                                    <p:anim by="(#ppt_h/3+#ppt_w*0.1)" calcmode="lin" valueType="num">
                                      <p:cBhvr>
                                        <p:cTn id="31" dur="200" decel="100000" autoRev="1" fill="hold">
                                          <p:stCondLst>
                                            <p:cond delay="600"/>
                                          </p:stCondLst>
                                        </p:cTn>
                                        <p:tgtEl>
                                          <p:spTgt spid="7174"/>
                                        </p:tgtEl>
                                        <p:attrNameLst>
                                          <p:attrName>ppt_x</p:attrName>
                                        </p:attrNameLst>
                                      </p:cBhvr>
                                    </p:anim>
                                  </p:childTnLst>
                                </p:cTn>
                              </p:par>
                            </p:childTnLst>
                          </p:cTn>
                        </p:par>
                        <p:par>
                          <p:cTn id="32" fill="hold">
                            <p:stCondLst>
                              <p:cond delay="2500"/>
                            </p:stCondLst>
                            <p:childTnLst>
                              <p:par>
                                <p:cTn id="33" presetID="49" presetClass="entr" presetSubtype="0" decel="100000" fill="hold" grpId="0" nodeType="afterEffect" nodePh="1">
                                  <p:stCondLst>
                                    <p:cond delay="0"/>
                                  </p:stCondLst>
                                  <p:endCondLst>
                                    <p:cond evt="begin" delay="0">
                                      <p:tn val="33"/>
                                    </p:cond>
                                  </p:endCondLst>
                                  <p:childTnLst>
                                    <p:set>
                                      <p:cBhvr>
                                        <p:cTn id="34" dur="1" fill="hold">
                                          <p:stCondLst>
                                            <p:cond delay="0"/>
                                          </p:stCondLst>
                                        </p:cTn>
                                        <p:tgtEl>
                                          <p:spTgt spid="7175"/>
                                        </p:tgtEl>
                                        <p:attrNameLst>
                                          <p:attrName>style.visibility</p:attrName>
                                        </p:attrNameLst>
                                      </p:cBhvr>
                                      <p:to>
                                        <p:strVal val="visible"/>
                                      </p:to>
                                    </p:set>
                                    <p:anim calcmode="lin" valueType="num">
                                      <p:cBhvr>
                                        <p:cTn id="35" dur="500" fill="hold"/>
                                        <p:tgtEl>
                                          <p:spTgt spid="7175"/>
                                        </p:tgtEl>
                                        <p:attrNameLst>
                                          <p:attrName>ppt_w</p:attrName>
                                        </p:attrNameLst>
                                      </p:cBhvr>
                                      <p:tavLst>
                                        <p:tav tm="0">
                                          <p:val>
                                            <p:fltVal val="0"/>
                                          </p:val>
                                        </p:tav>
                                        <p:tav tm="100000">
                                          <p:val>
                                            <p:strVal val="#ppt_w"/>
                                          </p:val>
                                        </p:tav>
                                      </p:tavLst>
                                    </p:anim>
                                    <p:anim calcmode="lin" valueType="num">
                                      <p:cBhvr>
                                        <p:cTn id="36" dur="500" fill="hold"/>
                                        <p:tgtEl>
                                          <p:spTgt spid="7175"/>
                                        </p:tgtEl>
                                        <p:attrNameLst>
                                          <p:attrName>ppt_h</p:attrName>
                                        </p:attrNameLst>
                                      </p:cBhvr>
                                      <p:tavLst>
                                        <p:tav tm="0">
                                          <p:val>
                                            <p:fltVal val="0"/>
                                          </p:val>
                                        </p:tav>
                                        <p:tav tm="100000">
                                          <p:val>
                                            <p:strVal val="#ppt_h"/>
                                          </p:val>
                                        </p:tav>
                                      </p:tavLst>
                                    </p:anim>
                                    <p:anim calcmode="lin" valueType="num">
                                      <p:cBhvr>
                                        <p:cTn id="37" dur="500" fill="hold"/>
                                        <p:tgtEl>
                                          <p:spTgt spid="7175"/>
                                        </p:tgtEl>
                                        <p:attrNameLst>
                                          <p:attrName>style.rotation</p:attrName>
                                        </p:attrNameLst>
                                      </p:cBhvr>
                                      <p:tavLst>
                                        <p:tav tm="0">
                                          <p:val>
                                            <p:fltVal val="360"/>
                                          </p:val>
                                        </p:tav>
                                        <p:tav tm="100000">
                                          <p:val>
                                            <p:fltVal val="0"/>
                                          </p:val>
                                        </p:tav>
                                      </p:tavLst>
                                    </p:anim>
                                    <p:animEffect filter="fade">
                                      <p:cBhvr>
                                        <p:cTn id="38" dur="500"/>
                                        <p:tgtEl>
                                          <p:spTgt spid="7175"/>
                                        </p:tgtEl>
                                      </p:cBhvr>
                                    </p:animEffect>
                                  </p:childTnLst>
                                </p:cTn>
                              </p:par>
                              <p:par>
                                <p:cTn id="39" presetID="42" presetClass="entr" presetSubtype="0" fill="hold" grpId="0" nodeType="withEffect">
                                  <p:stCondLst>
                                    <p:cond delay="0"/>
                                  </p:stCondLst>
                                  <p:childTnLst>
                                    <p:set>
                                      <p:cBhvr>
                                        <p:cTn id="40" dur="1" fill="hold">
                                          <p:stCondLst>
                                            <p:cond delay="0"/>
                                          </p:stCondLst>
                                        </p:cTn>
                                        <p:tgtEl>
                                          <p:spTgt spid="7176"/>
                                        </p:tgtEl>
                                        <p:attrNameLst>
                                          <p:attrName>style.visibility</p:attrName>
                                        </p:attrNameLst>
                                      </p:cBhvr>
                                      <p:to>
                                        <p:strVal val="visible"/>
                                      </p:to>
                                    </p:set>
                                    <p:animEffect filter="fade">
                                      <p:cBhvr>
                                        <p:cTn id="41" dur="1000"/>
                                        <p:tgtEl>
                                          <p:spTgt spid="7176"/>
                                        </p:tgtEl>
                                      </p:cBhvr>
                                    </p:animEffect>
                                    <p:anim calcmode="lin" valueType="num">
                                      <p:cBhvr>
                                        <p:cTn id="42" dur="1000" fill="hold"/>
                                        <p:tgtEl>
                                          <p:spTgt spid="7176"/>
                                        </p:tgtEl>
                                        <p:attrNameLst>
                                          <p:attrName>ppt_x</p:attrName>
                                        </p:attrNameLst>
                                      </p:cBhvr>
                                      <p:tavLst>
                                        <p:tav tm="0">
                                          <p:val>
                                            <p:strVal val="#ppt_x"/>
                                          </p:val>
                                        </p:tav>
                                        <p:tav tm="100000">
                                          <p:val>
                                            <p:strVal val="#ppt_x"/>
                                          </p:val>
                                        </p:tav>
                                      </p:tavLst>
                                    </p:anim>
                                    <p:anim calcmode="lin" valueType="num">
                                      <p:cBhvr>
                                        <p:cTn id="43" dur="1000" fill="hold"/>
                                        <p:tgtEl>
                                          <p:spTgt spid="7176"/>
                                        </p:tgtEl>
                                        <p:attrNameLst>
                                          <p:attrName>ppt_y</p:attrName>
                                        </p:attrNameLst>
                                      </p:cBhvr>
                                      <p:tavLst>
                                        <p:tav tm="0">
                                          <p:val>
                                            <p:strVal val="#ppt_y+.1"/>
                                          </p:val>
                                        </p:tav>
                                        <p:tav tm="100000">
                                          <p:val>
                                            <p:strVal val="#ppt_y"/>
                                          </p:val>
                                        </p:tav>
                                      </p:tavLst>
                                    </p:anim>
                                  </p:childTnLst>
                                </p:cTn>
                              </p:par>
                            </p:childTnLst>
                          </p:cTn>
                        </p:par>
                        <p:par>
                          <p:cTn id="44" fill="hold">
                            <p:stCondLst>
                              <p:cond delay="3000"/>
                            </p:stCondLst>
                            <p:childTnLst>
                              <p:par>
                                <p:cTn id="45" presetID="49" presetClass="entr" presetSubtype="0" decel="100000" fill="hold" grpId="0" nodeType="afterEffect" nodePh="1">
                                  <p:stCondLst>
                                    <p:cond delay="0"/>
                                  </p:stCondLst>
                                  <p:endCondLst>
                                    <p:cond evt="begin" delay="0">
                                      <p:tn val="45"/>
                                    </p:cond>
                                  </p:endCondLst>
                                  <p:childTnLst>
                                    <p:set>
                                      <p:cBhvr>
                                        <p:cTn id="46" dur="1" fill="hold">
                                          <p:stCondLst>
                                            <p:cond delay="0"/>
                                          </p:stCondLst>
                                        </p:cTn>
                                        <p:tgtEl>
                                          <p:spTgt spid="7177"/>
                                        </p:tgtEl>
                                        <p:attrNameLst>
                                          <p:attrName>style.visibility</p:attrName>
                                        </p:attrNameLst>
                                      </p:cBhvr>
                                      <p:to>
                                        <p:strVal val="visible"/>
                                      </p:to>
                                    </p:set>
                                    <p:anim calcmode="lin" valueType="num">
                                      <p:cBhvr>
                                        <p:cTn id="47" dur="500" fill="hold"/>
                                        <p:tgtEl>
                                          <p:spTgt spid="7177"/>
                                        </p:tgtEl>
                                        <p:attrNameLst>
                                          <p:attrName>ppt_w</p:attrName>
                                        </p:attrNameLst>
                                      </p:cBhvr>
                                      <p:tavLst>
                                        <p:tav tm="0">
                                          <p:val>
                                            <p:fltVal val="0"/>
                                          </p:val>
                                        </p:tav>
                                        <p:tav tm="100000">
                                          <p:val>
                                            <p:strVal val="#ppt_w"/>
                                          </p:val>
                                        </p:tav>
                                      </p:tavLst>
                                    </p:anim>
                                    <p:anim calcmode="lin" valueType="num">
                                      <p:cBhvr>
                                        <p:cTn id="48" dur="500" fill="hold"/>
                                        <p:tgtEl>
                                          <p:spTgt spid="7177"/>
                                        </p:tgtEl>
                                        <p:attrNameLst>
                                          <p:attrName>ppt_h</p:attrName>
                                        </p:attrNameLst>
                                      </p:cBhvr>
                                      <p:tavLst>
                                        <p:tav tm="0">
                                          <p:val>
                                            <p:fltVal val="0"/>
                                          </p:val>
                                        </p:tav>
                                        <p:tav tm="100000">
                                          <p:val>
                                            <p:strVal val="#ppt_h"/>
                                          </p:val>
                                        </p:tav>
                                      </p:tavLst>
                                    </p:anim>
                                    <p:anim calcmode="lin" valueType="num">
                                      <p:cBhvr>
                                        <p:cTn id="49" dur="500" fill="hold"/>
                                        <p:tgtEl>
                                          <p:spTgt spid="7177"/>
                                        </p:tgtEl>
                                        <p:attrNameLst>
                                          <p:attrName>style.rotation</p:attrName>
                                        </p:attrNameLst>
                                      </p:cBhvr>
                                      <p:tavLst>
                                        <p:tav tm="0">
                                          <p:val>
                                            <p:fltVal val="360"/>
                                          </p:val>
                                        </p:tav>
                                        <p:tav tm="100000">
                                          <p:val>
                                            <p:fltVal val="0"/>
                                          </p:val>
                                        </p:tav>
                                      </p:tavLst>
                                    </p:anim>
                                    <p:animEffect filter="fade">
                                      <p:cBhvr>
                                        <p:cTn id="50" dur="500"/>
                                        <p:tgtEl>
                                          <p:spTgt spid="7177"/>
                                        </p:tgtEl>
                                      </p:cBhvr>
                                    </p:animEffect>
                                  </p:childTnLst>
                                </p:cTn>
                              </p:par>
                              <p:par>
                                <p:cTn id="51" presetID="42" presetClass="entr" presetSubtype="0" fill="hold" grpId="0" nodeType="withEffect">
                                  <p:stCondLst>
                                    <p:cond delay="0"/>
                                  </p:stCondLst>
                                  <p:childTnLst>
                                    <p:set>
                                      <p:cBhvr>
                                        <p:cTn id="52" dur="1" fill="hold">
                                          <p:stCondLst>
                                            <p:cond delay="0"/>
                                          </p:stCondLst>
                                        </p:cTn>
                                        <p:tgtEl>
                                          <p:spTgt spid="7178"/>
                                        </p:tgtEl>
                                        <p:attrNameLst>
                                          <p:attrName>style.visibility</p:attrName>
                                        </p:attrNameLst>
                                      </p:cBhvr>
                                      <p:to>
                                        <p:strVal val="visible"/>
                                      </p:to>
                                    </p:set>
                                    <p:animEffect filter="fade">
                                      <p:cBhvr>
                                        <p:cTn id="53" dur="1000"/>
                                        <p:tgtEl>
                                          <p:spTgt spid="7178"/>
                                        </p:tgtEl>
                                      </p:cBhvr>
                                    </p:animEffect>
                                    <p:anim calcmode="lin" valueType="num">
                                      <p:cBhvr>
                                        <p:cTn id="54" dur="1000" fill="hold"/>
                                        <p:tgtEl>
                                          <p:spTgt spid="7178"/>
                                        </p:tgtEl>
                                        <p:attrNameLst>
                                          <p:attrName>ppt_x</p:attrName>
                                        </p:attrNameLst>
                                      </p:cBhvr>
                                      <p:tavLst>
                                        <p:tav tm="0">
                                          <p:val>
                                            <p:strVal val="#ppt_x"/>
                                          </p:val>
                                        </p:tav>
                                        <p:tav tm="100000">
                                          <p:val>
                                            <p:strVal val="#ppt_x"/>
                                          </p:val>
                                        </p:tav>
                                      </p:tavLst>
                                    </p:anim>
                                    <p:anim calcmode="lin" valueType="num">
                                      <p:cBhvr>
                                        <p:cTn id="55" dur="1000" fill="hold"/>
                                        <p:tgtEl>
                                          <p:spTgt spid="7178"/>
                                        </p:tgtEl>
                                        <p:attrNameLst>
                                          <p:attrName>ppt_y</p:attrName>
                                        </p:attrNameLst>
                                      </p:cBhvr>
                                      <p:tavLst>
                                        <p:tav tm="0">
                                          <p:val>
                                            <p:strVal val="#ppt_y+.1"/>
                                          </p:val>
                                        </p:tav>
                                        <p:tav tm="100000">
                                          <p:val>
                                            <p:strVal val="#ppt_y"/>
                                          </p:val>
                                        </p:tav>
                                      </p:tavLst>
                                    </p:anim>
                                  </p:childTnLst>
                                </p:cTn>
                              </p:par>
                            </p:childTnLst>
                          </p:cTn>
                        </p:par>
                        <p:par>
                          <p:cTn id="56" fill="hold">
                            <p:stCondLst>
                              <p:cond delay="3500"/>
                            </p:stCondLst>
                            <p:childTnLst>
                              <p:par>
                                <p:cTn id="57" presetID="49" presetClass="entr" presetSubtype="0" decel="100000" fill="hold" grpId="0" nodeType="afterEffect" nodePh="1">
                                  <p:stCondLst>
                                    <p:cond delay="0"/>
                                  </p:stCondLst>
                                  <p:endCondLst>
                                    <p:cond evt="begin" delay="0">
                                      <p:tn val="57"/>
                                    </p:cond>
                                  </p:endCondLst>
                                  <p:childTnLst>
                                    <p:set>
                                      <p:cBhvr>
                                        <p:cTn id="58" dur="1" fill="hold">
                                          <p:stCondLst>
                                            <p:cond delay="0"/>
                                          </p:stCondLst>
                                        </p:cTn>
                                        <p:tgtEl>
                                          <p:spTgt spid="7179"/>
                                        </p:tgtEl>
                                        <p:attrNameLst>
                                          <p:attrName>style.visibility</p:attrName>
                                        </p:attrNameLst>
                                      </p:cBhvr>
                                      <p:to>
                                        <p:strVal val="visible"/>
                                      </p:to>
                                    </p:set>
                                    <p:anim calcmode="lin" valueType="num">
                                      <p:cBhvr>
                                        <p:cTn id="59" dur="500" fill="hold"/>
                                        <p:tgtEl>
                                          <p:spTgt spid="7179"/>
                                        </p:tgtEl>
                                        <p:attrNameLst>
                                          <p:attrName>ppt_w</p:attrName>
                                        </p:attrNameLst>
                                      </p:cBhvr>
                                      <p:tavLst>
                                        <p:tav tm="0">
                                          <p:val>
                                            <p:fltVal val="0"/>
                                          </p:val>
                                        </p:tav>
                                        <p:tav tm="100000">
                                          <p:val>
                                            <p:strVal val="#ppt_w"/>
                                          </p:val>
                                        </p:tav>
                                      </p:tavLst>
                                    </p:anim>
                                    <p:anim calcmode="lin" valueType="num">
                                      <p:cBhvr>
                                        <p:cTn id="60" dur="500" fill="hold"/>
                                        <p:tgtEl>
                                          <p:spTgt spid="7179"/>
                                        </p:tgtEl>
                                        <p:attrNameLst>
                                          <p:attrName>ppt_h</p:attrName>
                                        </p:attrNameLst>
                                      </p:cBhvr>
                                      <p:tavLst>
                                        <p:tav tm="0">
                                          <p:val>
                                            <p:fltVal val="0"/>
                                          </p:val>
                                        </p:tav>
                                        <p:tav tm="100000">
                                          <p:val>
                                            <p:strVal val="#ppt_h"/>
                                          </p:val>
                                        </p:tav>
                                      </p:tavLst>
                                    </p:anim>
                                    <p:anim calcmode="lin" valueType="num">
                                      <p:cBhvr>
                                        <p:cTn id="61" dur="500" fill="hold"/>
                                        <p:tgtEl>
                                          <p:spTgt spid="7179"/>
                                        </p:tgtEl>
                                        <p:attrNameLst>
                                          <p:attrName>style.rotation</p:attrName>
                                        </p:attrNameLst>
                                      </p:cBhvr>
                                      <p:tavLst>
                                        <p:tav tm="0">
                                          <p:val>
                                            <p:fltVal val="360"/>
                                          </p:val>
                                        </p:tav>
                                        <p:tav tm="100000">
                                          <p:val>
                                            <p:fltVal val="0"/>
                                          </p:val>
                                        </p:tav>
                                      </p:tavLst>
                                    </p:anim>
                                    <p:animEffect filter="fade">
                                      <p:cBhvr>
                                        <p:cTn id="62" dur="500"/>
                                        <p:tgtEl>
                                          <p:spTgt spid="7179"/>
                                        </p:tgtEl>
                                      </p:cBhvr>
                                    </p:animEffect>
                                  </p:childTnLst>
                                </p:cTn>
                              </p:par>
                              <p:par>
                                <p:cTn id="63" presetID="42" presetClass="entr" presetSubtype="0" fill="hold" grpId="0" nodeType="withEffect">
                                  <p:stCondLst>
                                    <p:cond delay="0"/>
                                  </p:stCondLst>
                                  <p:childTnLst>
                                    <p:set>
                                      <p:cBhvr>
                                        <p:cTn id="64" dur="1" fill="hold">
                                          <p:stCondLst>
                                            <p:cond delay="0"/>
                                          </p:stCondLst>
                                        </p:cTn>
                                        <p:tgtEl>
                                          <p:spTgt spid="7180"/>
                                        </p:tgtEl>
                                        <p:attrNameLst>
                                          <p:attrName>style.visibility</p:attrName>
                                        </p:attrNameLst>
                                      </p:cBhvr>
                                      <p:to>
                                        <p:strVal val="visible"/>
                                      </p:to>
                                    </p:set>
                                    <p:animEffect filter="fade">
                                      <p:cBhvr>
                                        <p:cTn id="65" dur="1000"/>
                                        <p:tgtEl>
                                          <p:spTgt spid="7180"/>
                                        </p:tgtEl>
                                      </p:cBhvr>
                                    </p:animEffect>
                                    <p:anim calcmode="lin" valueType="num">
                                      <p:cBhvr>
                                        <p:cTn id="66" dur="1000" fill="hold"/>
                                        <p:tgtEl>
                                          <p:spTgt spid="7180"/>
                                        </p:tgtEl>
                                        <p:attrNameLst>
                                          <p:attrName>ppt_x</p:attrName>
                                        </p:attrNameLst>
                                      </p:cBhvr>
                                      <p:tavLst>
                                        <p:tav tm="0">
                                          <p:val>
                                            <p:strVal val="#ppt_x"/>
                                          </p:val>
                                        </p:tav>
                                        <p:tav tm="100000">
                                          <p:val>
                                            <p:strVal val="#ppt_x"/>
                                          </p:val>
                                        </p:tav>
                                      </p:tavLst>
                                    </p:anim>
                                    <p:anim calcmode="lin" valueType="num">
                                      <p:cBhvr>
                                        <p:cTn id="67" dur="1000" fill="hold"/>
                                        <p:tgtEl>
                                          <p:spTgt spid="7180"/>
                                        </p:tgtEl>
                                        <p:attrNameLst>
                                          <p:attrName>ppt_y</p:attrName>
                                        </p:attrNameLst>
                                      </p:cBhvr>
                                      <p:tavLst>
                                        <p:tav tm="0">
                                          <p:val>
                                            <p:strVal val="#ppt_y+.1"/>
                                          </p:val>
                                        </p:tav>
                                        <p:tav tm="100000">
                                          <p:val>
                                            <p:strVal val="#ppt_y"/>
                                          </p:val>
                                        </p:tav>
                                      </p:tavLst>
                                    </p:anim>
                                  </p:childTnLst>
                                </p:cTn>
                              </p:par>
                            </p:childTnLst>
                          </p:cTn>
                        </p:par>
                        <p:par>
                          <p:cTn id="68" fill="hold">
                            <p:stCondLst>
                              <p:cond delay="4000"/>
                            </p:stCondLst>
                            <p:childTnLst>
                              <p:par>
                                <p:cTn id="69" presetID="49" presetClass="entr" presetSubtype="0" decel="100000" fill="hold" grpId="0" nodeType="afterEffect" nodePh="1">
                                  <p:stCondLst>
                                    <p:cond delay="0"/>
                                  </p:stCondLst>
                                  <p:endCondLst>
                                    <p:cond evt="begin" delay="0">
                                      <p:tn val="69"/>
                                    </p:cond>
                                  </p:endCondLst>
                                  <p:childTnLst>
                                    <p:set>
                                      <p:cBhvr>
                                        <p:cTn id="70" dur="1" fill="hold">
                                          <p:stCondLst>
                                            <p:cond delay="0"/>
                                          </p:stCondLst>
                                        </p:cTn>
                                        <p:tgtEl>
                                          <p:spTgt spid="7181"/>
                                        </p:tgtEl>
                                        <p:attrNameLst>
                                          <p:attrName>style.visibility</p:attrName>
                                        </p:attrNameLst>
                                      </p:cBhvr>
                                      <p:to>
                                        <p:strVal val="visible"/>
                                      </p:to>
                                    </p:set>
                                    <p:anim calcmode="lin" valueType="num">
                                      <p:cBhvr>
                                        <p:cTn id="71" dur="500" fill="hold"/>
                                        <p:tgtEl>
                                          <p:spTgt spid="7181"/>
                                        </p:tgtEl>
                                        <p:attrNameLst>
                                          <p:attrName>ppt_w</p:attrName>
                                        </p:attrNameLst>
                                      </p:cBhvr>
                                      <p:tavLst>
                                        <p:tav tm="0">
                                          <p:val>
                                            <p:fltVal val="0"/>
                                          </p:val>
                                        </p:tav>
                                        <p:tav tm="100000">
                                          <p:val>
                                            <p:strVal val="#ppt_w"/>
                                          </p:val>
                                        </p:tav>
                                      </p:tavLst>
                                    </p:anim>
                                    <p:anim calcmode="lin" valueType="num">
                                      <p:cBhvr>
                                        <p:cTn id="72" dur="500" fill="hold"/>
                                        <p:tgtEl>
                                          <p:spTgt spid="7181"/>
                                        </p:tgtEl>
                                        <p:attrNameLst>
                                          <p:attrName>ppt_h</p:attrName>
                                        </p:attrNameLst>
                                      </p:cBhvr>
                                      <p:tavLst>
                                        <p:tav tm="0">
                                          <p:val>
                                            <p:fltVal val="0"/>
                                          </p:val>
                                        </p:tav>
                                        <p:tav tm="100000">
                                          <p:val>
                                            <p:strVal val="#ppt_h"/>
                                          </p:val>
                                        </p:tav>
                                      </p:tavLst>
                                    </p:anim>
                                    <p:anim calcmode="lin" valueType="num">
                                      <p:cBhvr>
                                        <p:cTn id="73" dur="500" fill="hold"/>
                                        <p:tgtEl>
                                          <p:spTgt spid="7181"/>
                                        </p:tgtEl>
                                        <p:attrNameLst>
                                          <p:attrName>style.rotation</p:attrName>
                                        </p:attrNameLst>
                                      </p:cBhvr>
                                      <p:tavLst>
                                        <p:tav tm="0">
                                          <p:val>
                                            <p:fltVal val="360"/>
                                          </p:val>
                                        </p:tav>
                                        <p:tav tm="100000">
                                          <p:val>
                                            <p:fltVal val="0"/>
                                          </p:val>
                                        </p:tav>
                                      </p:tavLst>
                                    </p:anim>
                                    <p:animEffect filter="fade">
                                      <p:cBhvr>
                                        <p:cTn id="74" dur="500"/>
                                        <p:tgtEl>
                                          <p:spTgt spid="7181"/>
                                        </p:tgtEl>
                                      </p:cBhvr>
                                    </p:animEffect>
                                  </p:childTnLst>
                                </p:cTn>
                              </p:par>
                              <p:par>
                                <p:cTn id="75" presetID="42" presetClass="entr" presetSubtype="0" fill="hold" grpId="0" nodeType="withEffect">
                                  <p:stCondLst>
                                    <p:cond delay="0"/>
                                  </p:stCondLst>
                                  <p:childTnLst>
                                    <p:set>
                                      <p:cBhvr>
                                        <p:cTn id="76" dur="1" fill="hold">
                                          <p:stCondLst>
                                            <p:cond delay="0"/>
                                          </p:stCondLst>
                                        </p:cTn>
                                        <p:tgtEl>
                                          <p:spTgt spid="7182"/>
                                        </p:tgtEl>
                                        <p:attrNameLst>
                                          <p:attrName>style.visibility</p:attrName>
                                        </p:attrNameLst>
                                      </p:cBhvr>
                                      <p:to>
                                        <p:strVal val="visible"/>
                                      </p:to>
                                    </p:set>
                                    <p:animEffect filter="fade">
                                      <p:cBhvr>
                                        <p:cTn id="77" dur="1000"/>
                                        <p:tgtEl>
                                          <p:spTgt spid="7182"/>
                                        </p:tgtEl>
                                      </p:cBhvr>
                                    </p:animEffect>
                                    <p:anim calcmode="lin" valueType="num">
                                      <p:cBhvr>
                                        <p:cTn id="78" dur="1000" fill="hold"/>
                                        <p:tgtEl>
                                          <p:spTgt spid="7182"/>
                                        </p:tgtEl>
                                        <p:attrNameLst>
                                          <p:attrName>ppt_x</p:attrName>
                                        </p:attrNameLst>
                                      </p:cBhvr>
                                      <p:tavLst>
                                        <p:tav tm="0">
                                          <p:val>
                                            <p:strVal val="#ppt_x"/>
                                          </p:val>
                                        </p:tav>
                                        <p:tav tm="100000">
                                          <p:val>
                                            <p:strVal val="#ppt_x"/>
                                          </p:val>
                                        </p:tav>
                                      </p:tavLst>
                                    </p:anim>
                                    <p:anim calcmode="lin" valueType="num">
                                      <p:cBhvr>
                                        <p:cTn id="79" dur="1000" fill="hold"/>
                                        <p:tgtEl>
                                          <p:spTgt spid="718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ldLvl="0" animBg="1"/>
      <p:bldP spid="7172" grpId="0" bldLvl="0" animBg="1"/>
      <p:bldP spid="7173" grpId="0" animBg="1"/>
      <p:bldP spid="7174" grpId="0" animBg="1"/>
      <p:bldP spid="7175" grpId="0" animBg="1"/>
      <p:bldP spid="7176" grpId="0" bldLvl="0"/>
      <p:bldP spid="7177" grpId="0" animBg="1"/>
      <p:bldP spid="7178" grpId="0" bldLvl="0"/>
      <p:bldP spid="7179" grpId="0" animBg="1"/>
      <p:bldP spid="7180" grpId="0" bldLvl="0"/>
      <p:bldP spid="7181" grpId="0" animBg="1"/>
      <p:bldP spid="7182" grpId="0" bldLvl="0"/>
    </p:bldLst>
  </p:timing>
</p:sld>
</file>

<file path=ppt/slides/slide20.xml><?xml version="1.0" encoding="utf-8"?>
<p:sld xmlns:a14="http://schemas.microsoft.com/office/drawing/2010/main"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Text Box 34"/>
          <p:cNvSpPr>
            <a:spLocks noChangeArrowheads="1"/>
          </p:cNvSpPr>
          <p:nvPr/>
        </p:nvSpPr>
        <p:spPr bwMode="auto">
          <a:xfrm>
            <a:off x="838200" y="171450"/>
            <a:ext cx="3527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sz="2400" b="1">
                <a:solidFill>
                  <a:srgbClr val="000000"/>
                </a:solidFill>
                <a:latin typeface="Times New Roman" panose="02020603050405020304" pitchFamily="18" charset="0"/>
                <a:sym typeface="Times New Roman" panose="02020603050405020304" pitchFamily="18" charset="0"/>
              </a:rPr>
              <a:t>在此处输入标题内容</a:t>
            </a:r>
            <a:endParaRPr lang="zh-CN" altLang="en-US" sz="1800">
              <a:solidFill>
                <a:srgbClr val="A50021"/>
              </a:solidFill>
              <a:latin typeface="Verdana" panose="020B0604030504040204" pitchFamily="34" charset="0"/>
              <a:sym typeface="Verdana" panose="020B0604030504040204" pitchFamily="34" charset="0"/>
            </a:endParaRPr>
          </a:p>
        </p:txBody>
      </p:sp>
      <p:grpSp>
        <p:nvGrpSpPr>
          <p:cNvPr id="28676" name="Group 114"/>
          <p:cNvGrpSpPr/>
          <p:nvPr/>
        </p:nvGrpSpPr>
        <p:grpSpPr bwMode="auto">
          <a:xfrm>
            <a:off x="1069975" y="3187700"/>
            <a:ext cx="3673475" cy="1295400"/>
            <a:chOff x="0" y="0"/>
            <a:chExt cx="2304" cy="1080"/>
          </a:xfrm>
        </p:grpSpPr>
        <p:sp>
          <p:nvSpPr>
            <p:cNvPr id="42002" name="Freeform 5"/>
            <p:cNvSpPr>
              <a:spLocks noChangeArrowheads="1"/>
            </p:cNvSpPr>
            <p:nvPr/>
          </p:nvSpPr>
          <p:spPr bwMode="auto">
            <a:xfrm>
              <a:off x="0" y="0"/>
              <a:ext cx="2304" cy="1080"/>
            </a:xfrm>
            <a:custGeom>
              <a:avLst/>
              <a:gdLst>
                <a:gd name="T0" fmla="*/ 2304 w 2304"/>
                <a:gd name="T1" fmla="*/ 792 h 1080"/>
                <a:gd name="T2" fmla="*/ 2298 w 2304"/>
                <a:gd name="T3" fmla="*/ 822 h 1080"/>
                <a:gd name="T4" fmla="*/ 2280 w 2304"/>
                <a:gd name="T5" fmla="*/ 850 h 1080"/>
                <a:gd name="T6" fmla="*/ 2252 w 2304"/>
                <a:gd name="T7" fmla="*/ 878 h 1080"/>
                <a:gd name="T8" fmla="*/ 2214 w 2304"/>
                <a:gd name="T9" fmla="*/ 904 h 1080"/>
                <a:gd name="T10" fmla="*/ 2164 w 2304"/>
                <a:gd name="T11" fmla="*/ 930 h 1080"/>
                <a:gd name="T12" fmla="*/ 2040 w 2304"/>
                <a:gd name="T13" fmla="*/ 976 h 1080"/>
                <a:gd name="T14" fmla="*/ 1884 w 2304"/>
                <a:gd name="T15" fmla="*/ 1014 h 1080"/>
                <a:gd name="T16" fmla="*/ 1702 w 2304"/>
                <a:gd name="T17" fmla="*/ 1046 h 1080"/>
                <a:gd name="T18" fmla="*/ 1494 w 2304"/>
                <a:gd name="T19" fmla="*/ 1068 h 1080"/>
                <a:gd name="T20" fmla="*/ 1270 w 2304"/>
                <a:gd name="T21" fmla="*/ 1078 h 1080"/>
                <a:gd name="T22" fmla="*/ 1034 w 2304"/>
                <a:gd name="T23" fmla="*/ 1078 h 1080"/>
                <a:gd name="T24" fmla="*/ 810 w 2304"/>
                <a:gd name="T25" fmla="*/ 1068 h 1080"/>
                <a:gd name="T26" fmla="*/ 602 w 2304"/>
                <a:gd name="T27" fmla="*/ 1046 h 1080"/>
                <a:gd name="T28" fmla="*/ 420 w 2304"/>
                <a:gd name="T29" fmla="*/ 1014 h 1080"/>
                <a:gd name="T30" fmla="*/ 264 w 2304"/>
                <a:gd name="T31" fmla="*/ 976 h 1080"/>
                <a:gd name="T32" fmla="*/ 140 w 2304"/>
                <a:gd name="T33" fmla="*/ 930 h 1080"/>
                <a:gd name="T34" fmla="*/ 90 w 2304"/>
                <a:gd name="T35" fmla="*/ 904 h 1080"/>
                <a:gd name="T36" fmla="*/ 52 w 2304"/>
                <a:gd name="T37" fmla="*/ 878 h 1080"/>
                <a:gd name="T38" fmla="*/ 24 w 2304"/>
                <a:gd name="T39" fmla="*/ 850 h 1080"/>
                <a:gd name="T40" fmla="*/ 6 w 2304"/>
                <a:gd name="T41" fmla="*/ 822 h 1080"/>
                <a:gd name="T42" fmla="*/ 0 w 2304"/>
                <a:gd name="T43" fmla="*/ 792 h 1080"/>
                <a:gd name="T44" fmla="*/ 290 w 2304"/>
                <a:gd name="T45" fmla="*/ 204 h 1080"/>
                <a:gd name="T46" fmla="*/ 298 w 2304"/>
                <a:gd name="T47" fmla="*/ 184 h 1080"/>
                <a:gd name="T48" fmla="*/ 316 w 2304"/>
                <a:gd name="T49" fmla="*/ 162 h 1080"/>
                <a:gd name="T50" fmla="*/ 340 w 2304"/>
                <a:gd name="T51" fmla="*/ 142 h 1080"/>
                <a:gd name="T52" fmla="*/ 392 w 2304"/>
                <a:gd name="T53" fmla="*/ 114 h 1080"/>
                <a:gd name="T54" fmla="*/ 486 w 2304"/>
                <a:gd name="T55" fmla="*/ 78 h 1080"/>
                <a:gd name="T56" fmla="*/ 602 w 2304"/>
                <a:gd name="T57" fmla="*/ 50 h 1080"/>
                <a:gd name="T58" fmla="*/ 740 w 2304"/>
                <a:gd name="T59" fmla="*/ 26 h 1080"/>
                <a:gd name="T60" fmla="*/ 896 w 2304"/>
                <a:gd name="T61" fmla="*/ 10 h 1080"/>
                <a:gd name="T62" fmla="*/ 1064 w 2304"/>
                <a:gd name="T63" fmla="*/ 2 h 1080"/>
                <a:gd name="T64" fmla="*/ 1240 w 2304"/>
                <a:gd name="T65" fmla="*/ 2 h 1080"/>
                <a:gd name="T66" fmla="*/ 1408 w 2304"/>
                <a:gd name="T67" fmla="*/ 10 h 1080"/>
                <a:gd name="T68" fmla="*/ 1564 w 2304"/>
                <a:gd name="T69" fmla="*/ 26 h 1080"/>
                <a:gd name="T70" fmla="*/ 1702 w 2304"/>
                <a:gd name="T71" fmla="*/ 50 h 1080"/>
                <a:gd name="T72" fmla="*/ 1818 w 2304"/>
                <a:gd name="T73" fmla="*/ 78 h 1080"/>
                <a:gd name="T74" fmla="*/ 1912 w 2304"/>
                <a:gd name="T75" fmla="*/ 114 h 1080"/>
                <a:gd name="T76" fmla="*/ 1964 w 2304"/>
                <a:gd name="T77" fmla="*/ 142 h 1080"/>
                <a:gd name="T78" fmla="*/ 1988 w 2304"/>
                <a:gd name="T79" fmla="*/ 162 h 1080"/>
                <a:gd name="T80" fmla="*/ 2006 w 2304"/>
                <a:gd name="T81" fmla="*/ 184 h 1080"/>
                <a:gd name="T82" fmla="*/ 2014 w 2304"/>
                <a:gd name="T83" fmla="*/ 204 h 108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304" h="1080">
                  <a:moveTo>
                    <a:pt x="2016" y="216"/>
                  </a:moveTo>
                  <a:lnTo>
                    <a:pt x="2304" y="792"/>
                  </a:lnTo>
                  <a:lnTo>
                    <a:pt x="2302" y="806"/>
                  </a:lnTo>
                  <a:lnTo>
                    <a:pt x="2298" y="822"/>
                  </a:lnTo>
                  <a:lnTo>
                    <a:pt x="2290" y="836"/>
                  </a:lnTo>
                  <a:lnTo>
                    <a:pt x="2280" y="850"/>
                  </a:lnTo>
                  <a:lnTo>
                    <a:pt x="2268" y="864"/>
                  </a:lnTo>
                  <a:lnTo>
                    <a:pt x="2252" y="878"/>
                  </a:lnTo>
                  <a:lnTo>
                    <a:pt x="2234" y="892"/>
                  </a:lnTo>
                  <a:lnTo>
                    <a:pt x="2214" y="904"/>
                  </a:lnTo>
                  <a:lnTo>
                    <a:pt x="2190" y="916"/>
                  </a:lnTo>
                  <a:lnTo>
                    <a:pt x="2164" y="930"/>
                  </a:lnTo>
                  <a:lnTo>
                    <a:pt x="2108" y="954"/>
                  </a:lnTo>
                  <a:lnTo>
                    <a:pt x="2040" y="976"/>
                  </a:lnTo>
                  <a:lnTo>
                    <a:pt x="1966" y="996"/>
                  </a:lnTo>
                  <a:lnTo>
                    <a:pt x="1884" y="1014"/>
                  </a:lnTo>
                  <a:lnTo>
                    <a:pt x="1796" y="1030"/>
                  </a:lnTo>
                  <a:lnTo>
                    <a:pt x="1702" y="1046"/>
                  </a:lnTo>
                  <a:lnTo>
                    <a:pt x="1600" y="1058"/>
                  </a:lnTo>
                  <a:lnTo>
                    <a:pt x="1494" y="1068"/>
                  </a:lnTo>
                  <a:lnTo>
                    <a:pt x="1384" y="1074"/>
                  </a:lnTo>
                  <a:lnTo>
                    <a:pt x="1270" y="1078"/>
                  </a:lnTo>
                  <a:lnTo>
                    <a:pt x="1152" y="1080"/>
                  </a:lnTo>
                  <a:lnTo>
                    <a:pt x="1034" y="1078"/>
                  </a:lnTo>
                  <a:lnTo>
                    <a:pt x="920" y="1074"/>
                  </a:lnTo>
                  <a:lnTo>
                    <a:pt x="810" y="1068"/>
                  </a:lnTo>
                  <a:lnTo>
                    <a:pt x="704" y="1058"/>
                  </a:lnTo>
                  <a:lnTo>
                    <a:pt x="602" y="1046"/>
                  </a:lnTo>
                  <a:lnTo>
                    <a:pt x="508" y="1030"/>
                  </a:lnTo>
                  <a:lnTo>
                    <a:pt x="420" y="1014"/>
                  </a:lnTo>
                  <a:lnTo>
                    <a:pt x="338" y="996"/>
                  </a:lnTo>
                  <a:lnTo>
                    <a:pt x="264" y="976"/>
                  </a:lnTo>
                  <a:lnTo>
                    <a:pt x="196" y="954"/>
                  </a:lnTo>
                  <a:lnTo>
                    <a:pt x="140" y="930"/>
                  </a:lnTo>
                  <a:lnTo>
                    <a:pt x="114" y="916"/>
                  </a:lnTo>
                  <a:lnTo>
                    <a:pt x="90" y="904"/>
                  </a:lnTo>
                  <a:lnTo>
                    <a:pt x="70" y="892"/>
                  </a:lnTo>
                  <a:lnTo>
                    <a:pt x="52" y="878"/>
                  </a:lnTo>
                  <a:lnTo>
                    <a:pt x="36" y="864"/>
                  </a:lnTo>
                  <a:lnTo>
                    <a:pt x="24" y="850"/>
                  </a:lnTo>
                  <a:lnTo>
                    <a:pt x="14" y="836"/>
                  </a:lnTo>
                  <a:lnTo>
                    <a:pt x="6" y="822"/>
                  </a:lnTo>
                  <a:lnTo>
                    <a:pt x="2" y="806"/>
                  </a:lnTo>
                  <a:lnTo>
                    <a:pt x="0" y="792"/>
                  </a:lnTo>
                  <a:lnTo>
                    <a:pt x="288" y="216"/>
                  </a:lnTo>
                  <a:lnTo>
                    <a:pt x="290" y="204"/>
                  </a:lnTo>
                  <a:lnTo>
                    <a:pt x="292" y="194"/>
                  </a:lnTo>
                  <a:lnTo>
                    <a:pt x="298" y="184"/>
                  </a:lnTo>
                  <a:lnTo>
                    <a:pt x="306" y="172"/>
                  </a:lnTo>
                  <a:lnTo>
                    <a:pt x="316" y="162"/>
                  </a:lnTo>
                  <a:lnTo>
                    <a:pt x="326" y="152"/>
                  </a:lnTo>
                  <a:lnTo>
                    <a:pt x="340" y="142"/>
                  </a:lnTo>
                  <a:lnTo>
                    <a:pt x="356" y="132"/>
                  </a:lnTo>
                  <a:lnTo>
                    <a:pt x="392" y="114"/>
                  </a:lnTo>
                  <a:lnTo>
                    <a:pt x="436" y="96"/>
                  </a:lnTo>
                  <a:lnTo>
                    <a:pt x="486" y="78"/>
                  </a:lnTo>
                  <a:lnTo>
                    <a:pt x="542" y="64"/>
                  </a:lnTo>
                  <a:lnTo>
                    <a:pt x="602" y="50"/>
                  </a:lnTo>
                  <a:lnTo>
                    <a:pt x="668" y="36"/>
                  </a:lnTo>
                  <a:lnTo>
                    <a:pt x="740" y="26"/>
                  </a:lnTo>
                  <a:lnTo>
                    <a:pt x="816" y="16"/>
                  </a:lnTo>
                  <a:lnTo>
                    <a:pt x="896" y="10"/>
                  </a:lnTo>
                  <a:lnTo>
                    <a:pt x="978" y="4"/>
                  </a:lnTo>
                  <a:lnTo>
                    <a:pt x="1064" y="2"/>
                  </a:lnTo>
                  <a:lnTo>
                    <a:pt x="1152" y="0"/>
                  </a:lnTo>
                  <a:lnTo>
                    <a:pt x="1240" y="2"/>
                  </a:lnTo>
                  <a:lnTo>
                    <a:pt x="1326" y="4"/>
                  </a:lnTo>
                  <a:lnTo>
                    <a:pt x="1408" y="10"/>
                  </a:lnTo>
                  <a:lnTo>
                    <a:pt x="1488" y="16"/>
                  </a:lnTo>
                  <a:lnTo>
                    <a:pt x="1564" y="26"/>
                  </a:lnTo>
                  <a:lnTo>
                    <a:pt x="1636" y="36"/>
                  </a:lnTo>
                  <a:lnTo>
                    <a:pt x="1702" y="50"/>
                  </a:lnTo>
                  <a:lnTo>
                    <a:pt x="1762" y="64"/>
                  </a:lnTo>
                  <a:lnTo>
                    <a:pt x="1818" y="78"/>
                  </a:lnTo>
                  <a:lnTo>
                    <a:pt x="1868" y="96"/>
                  </a:lnTo>
                  <a:lnTo>
                    <a:pt x="1912" y="114"/>
                  </a:lnTo>
                  <a:lnTo>
                    <a:pt x="1948" y="132"/>
                  </a:lnTo>
                  <a:lnTo>
                    <a:pt x="1964" y="142"/>
                  </a:lnTo>
                  <a:lnTo>
                    <a:pt x="1978" y="152"/>
                  </a:lnTo>
                  <a:lnTo>
                    <a:pt x="1988" y="162"/>
                  </a:lnTo>
                  <a:lnTo>
                    <a:pt x="1998" y="172"/>
                  </a:lnTo>
                  <a:lnTo>
                    <a:pt x="2006" y="184"/>
                  </a:lnTo>
                  <a:lnTo>
                    <a:pt x="2012" y="194"/>
                  </a:lnTo>
                  <a:lnTo>
                    <a:pt x="2014" y="204"/>
                  </a:lnTo>
                  <a:lnTo>
                    <a:pt x="2016" y="216"/>
                  </a:lnTo>
                  <a:close/>
                </a:path>
              </a:pathLst>
            </a:cu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
          <p:nvSpPr>
            <p:cNvPr id="42003" name="Freeform 6"/>
            <p:cNvSpPr>
              <a:spLocks noChangeArrowheads="1"/>
            </p:cNvSpPr>
            <p:nvPr/>
          </p:nvSpPr>
          <p:spPr bwMode="auto">
            <a:xfrm>
              <a:off x="288" y="0"/>
              <a:ext cx="1728" cy="432"/>
            </a:xfrm>
            <a:custGeom>
              <a:avLst/>
              <a:gdLst>
                <a:gd name="T0" fmla="*/ 1728 w 1728"/>
                <a:gd name="T1" fmla="*/ 216 h 432"/>
                <a:gd name="T2" fmla="*/ 1724 w 1728"/>
                <a:gd name="T3" fmla="*/ 238 h 432"/>
                <a:gd name="T4" fmla="*/ 1710 w 1728"/>
                <a:gd name="T5" fmla="*/ 260 h 432"/>
                <a:gd name="T6" fmla="*/ 1690 w 1728"/>
                <a:gd name="T7" fmla="*/ 280 h 432"/>
                <a:gd name="T8" fmla="*/ 1660 w 1728"/>
                <a:gd name="T9" fmla="*/ 300 h 432"/>
                <a:gd name="T10" fmla="*/ 1580 w 1728"/>
                <a:gd name="T11" fmla="*/ 336 h 432"/>
                <a:gd name="T12" fmla="*/ 1474 w 1728"/>
                <a:gd name="T13" fmla="*/ 368 h 432"/>
                <a:gd name="T14" fmla="*/ 1348 w 1728"/>
                <a:gd name="T15" fmla="*/ 396 h 432"/>
                <a:gd name="T16" fmla="*/ 1200 w 1728"/>
                <a:gd name="T17" fmla="*/ 416 h 432"/>
                <a:gd name="T18" fmla="*/ 1038 w 1728"/>
                <a:gd name="T19" fmla="*/ 428 h 432"/>
                <a:gd name="T20" fmla="*/ 864 w 1728"/>
                <a:gd name="T21" fmla="*/ 432 h 432"/>
                <a:gd name="T22" fmla="*/ 690 w 1728"/>
                <a:gd name="T23" fmla="*/ 428 h 432"/>
                <a:gd name="T24" fmla="*/ 528 w 1728"/>
                <a:gd name="T25" fmla="*/ 416 h 432"/>
                <a:gd name="T26" fmla="*/ 380 w 1728"/>
                <a:gd name="T27" fmla="*/ 396 h 432"/>
                <a:gd name="T28" fmla="*/ 254 w 1728"/>
                <a:gd name="T29" fmla="*/ 368 h 432"/>
                <a:gd name="T30" fmla="*/ 148 w 1728"/>
                <a:gd name="T31" fmla="*/ 336 h 432"/>
                <a:gd name="T32" fmla="*/ 68 w 1728"/>
                <a:gd name="T33" fmla="*/ 300 h 432"/>
                <a:gd name="T34" fmla="*/ 38 w 1728"/>
                <a:gd name="T35" fmla="*/ 280 h 432"/>
                <a:gd name="T36" fmla="*/ 18 w 1728"/>
                <a:gd name="T37" fmla="*/ 260 h 432"/>
                <a:gd name="T38" fmla="*/ 4 w 1728"/>
                <a:gd name="T39" fmla="*/ 238 h 432"/>
                <a:gd name="T40" fmla="*/ 0 w 1728"/>
                <a:gd name="T41" fmla="*/ 216 h 432"/>
                <a:gd name="T42" fmla="*/ 4 w 1728"/>
                <a:gd name="T43" fmla="*/ 194 h 432"/>
                <a:gd name="T44" fmla="*/ 18 w 1728"/>
                <a:gd name="T45" fmla="*/ 172 h 432"/>
                <a:gd name="T46" fmla="*/ 38 w 1728"/>
                <a:gd name="T47" fmla="*/ 152 h 432"/>
                <a:gd name="T48" fmla="*/ 68 w 1728"/>
                <a:gd name="T49" fmla="*/ 132 h 432"/>
                <a:gd name="T50" fmla="*/ 148 w 1728"/>
                <a:gd name="T51" fmla="*/ 96 h 432"/>
                <a:gd name="T52" fmla="*/ 254 w 1728"/>
                <a:gd name="T53" fmla="*/ 64 h 432"/>
                <a:gd name="T54" fmla="*/ 380 w 1728"/>
                <a:gd name="T55" fmla="*/ 36 h 432"/>
                <a:gd name="T56" fmla="*/ 528 w 1728"/>
                <a:gd name="T57" fmla="*/ 16 h 432"/>
                <a:gd name="T58" fmla="*/ 690 w 1728"/>
                <a:gd name="T59" fmla="*/ 4 h 432"/>
                <a:gd name="T60" fmla="*/ 864 w 1728"/>
                <a:gd name="T61" fmla="*/ 0 h 432"/>
                <a:gd name="T62" fmla="*/ 1038 w 1728"/>
                <a:gd name="T63" fmla="*/ 4 h 432"/>
                <a:gd name="T64" fmla="*/ 1200 w 1728"/>
                <a:gd name="T65" fmla="*/ 16 h 432"/>
                <a:gd name="T66" fmla="*/ 1348 w 1728"/>
                <a:gd name="T67" fmla="*/ 36 h 432"/>
                <a:gd name="T68" fmla="*/ 1474 w 1728"/>
                <a:gd name="T69" fmla="*/ 64 h 432"/>
                <a:gd name="T70" fmla="*/ 1580 w 1728"/>
                <a:gd name="T71" fmla="*/ 96 h 432"/>
                <a:gd name="T72" fmla="*/ 1660 w 1728"/>
                <a:gd name="T73" fmla="*/ 132 h 432"/>
                <a:gd name="T74" fmla="*/ 1690 w 1728"/>
                <a:gd name="T75" fmla="*/ 152 h 432"/>
                <a:gd name="T76" fmla="*/ 1710 w 1728"/>
                <a:gd name="T77" fmla="*/ 172 h 432"/>
                <a:gd name="T78" fmla="*/ 1724 w 1728"/>
                <a:gd name="T79" fmla="*/ 194 h 432"/>
                <a:gd name="T80" fmla="*/ 1728 w 1728"/>
                <a:gd name="T81" fmla="*/ 216 h 43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728" h="432">
                  <a:moveTo>
                    <a:pt x="1728" y="216"/>
                  </a:moveTo>
                  <a:lnTo>
                    <a:pt x="1728" y="216"/>
                  </a:lnTo>
                  <a:lnTo>
                    <a:pt x="1726" y="228"/>
                  </a:lnTo>
                  <a:lnTo>
                    <a:pt x="1724" y="238"/>
                  </a:lnTo>
                  <a:lnTo>
                    <a:pt x="1718" y="248"/>
                  </a:lnTo>
                  <a:lnTo>
                    <a:pt x="1710" y="260"/>
                  </a:lnTo>
                  <a:lnTo>
                    <a:pt x="1700" y="270"/>
                  </a:lnTo>
                  <a:lnTo>
                    <a:pt x="1690" y="280"/>
                  </a:lnTo>
                  <a:lnTo>
                    <a:pt x="1676" y="290"/>
                  </a:lnTo>
                  <a:lnTo>
                    <a:pt x="1660" y="300"/>
                  </a:lnTo>
                  <a:lnTo>
                    <a:pt x="1624" y="318"/>
                  </a:lnTo>
                  <a:lnTo>
                    <a:pt x="1580" y="336"/>
                  </a:lnTo>
                  <a:lnTo>
                    <a:pt x="1530" y="354"/>
                  </a:lnTo>
                  <a:lnTo>
                    <a:pt x="1474" y="368"/>
                  </a:lnTo>
                  <a:lnTo>
                    <a:pt x="1414" y="382"/>
                  </a:lnTo>
                  <a:lnTo>
                    <a:pt x="1348" y="396"/>
                  </a:lnTo>
                  <a:lnTo>
                    <a:pt x="1276" y="406"/>
                  </a:lnTo>
                  <a:lnTo>
                    <a:pt x="1200" y="416"/>
                  </a:lnTo>
                  <a:lnTo>
                    <a:pt x="1120" y="422"/>
                  </a:lnTo>
                  <a:lnTo>
                    <a:pt x="1038" y="428"/>
                  </a:lnTo>
                  <a:lnTo>
                    <a:pt x="952" y="430"/>
                  </a:lnTo>
                  <a:lnTo>
                    <a:pt x="864" y="432"/>
                  </a:lnTo>
                  <a:lnTo>
                    <a:pt x="776" y="430"/>
                  </a:lnTo>
                  <a:lnTo>
                    <a:pt x="690" y="428"/>
                  </a:lnTo>
                  <a:lnTo>
                    <a:pt x="608" y="422"/>
                  </a:lnTo>
                  <a:lnTo>
                    <a:pt x="528" y="416"/>
                  </a:lnTo>
                  <a:lnTo>
                    <a:pt x="452" y="406"/>
                  </a:lnTo>
                  <a:lnTo>
                    <a:pt x="380" y="396"/>
                  </a:lnTo>
                  <a:lnTo>
                    <a:pt x="314" y="382"/>
                  </a:lnTo>
                  <a:lnTo>
                    <a:pt x="254" y="368"/>
                  </a:lnTo>
                  <a:lnTo>
                    <a:pt x="198" y="354"/>
                  </a:lnTo>
                  <a:lnTo>
                    <a:pt x="148" y="336"/>
                  </a:lnTo>
                  <a:lnTo>
                    <a:pt x="104" y="318"/>
                  </a:lnTo>
                  <a:lnTo>
                    <a:pt x="68" y="300"/>
                  </a:lnTo>
                  <a:lnTo>
                    <a:pt x="52" y="290"/>
                  </a:lnTo>
                  <a:lnTo>
                    <a:pt x="38" y="280"/>
                  </a:lnTo>
                  <a:lnTo>
                    <a:pt x="28" y="270"/>
                  </a:lnTo>
                  <a:lnTo>
                    <a:pt x="18" y="260"/>
                  </a:lnTo>
                  <a:lnTo>
                    <a:pt x="10" y="248"/>
                  </a:lnTo>
                  <a:lnTo>
                    <a:pt x="4" y="238"/>
                  </a:lnTo>
                  <a:lnTo>
                    <a:pt x="2" y="228"/>
                  </a:lnTo>
                  <a:lnTo>
                    <a:pt x="0" y="216"/>
                  </a:lnTo>
                  <a:lnTo>
                    <a:pt x="2" y="204"/>
                  </a:lnTo>
                  <a:lnTo>
                    <a:pt x="4" y="194"/>
                  </a:lnTo>
                  <a:lnTo>
                    <a:pt x="10" y="184"/>
                  </a:lnTo>
                  <a:lnTo>
                    <a:pt x="18" y="172"/>
                  </a:lnTo>
                  <a:lnTo>
                    <a:pt x="28" y="162"/>
                  </a:lnTo>
                  <a:lnTo>
                    <a:pt x="38" y="152"/>
                  </a:lnTo>
                  <a:lnTo>
                    <a:pt x="52" y="142"/>
                  </a:lnTo>
                  <a:lnTo>
                    <a:pt x="68" y="132"/>
                  </a:lnTo>
                  <a:lnTo>
                    <a:pt x="104" y="114"/>
                  </a:lnTo>
                  <a:lnTo>
                    <a:pt x="148" y="96"/>
                  </a:lnTo>
                  <a:lnTo>
                    <a:pt x="198" y="78"/>
                  </a:lnTo>
                  <a:lnTo>
                    <a:pt x="254" y="64"/>
                  </a:lnTo>
                  <a:lnTo>
                    <a:pt x="314" y="50"/>
                  </a:lnTo>
                  <a:lnTo>
                    <a:pt x="380" y="36"/>
                  </a:lnTo>
                  <a:lnTo>
                    <a:pt x="452" y="26"/>
                  </a:lnTo>
                  <a:lnTo>
                    <a:pt x="528" y="16"/>
                  </a:lnTo>
                  <a:lnTo>
                    <a:pt x="608" y="10"/>
                  </a:lnTo>
                  <a:lnTo>
                    <a:pt x="690" y="4"/>
                  </a:lnTo>
                  <a:lnTo>
                    <a:pt x="776" y="2"/>
                  </a:lnTo>
                  <a:lnTo>
                    <a:pt x="864" y="0"/>
                  </a:lnTo>
                  <a:lnTo>
                    <a:pt x="952" y="2"/>
                  </a:lnTo>
                  <a:lnTo>
                    <a:pt x="1038" y="4"/>
                  </a:lnTo>
                  <a:lnTo>
                    <a:pt x="1120" y="10"/>
                  </a:lnTo>
                  <a:lnTo>
                    <a:pt x="1200" y="16"/>
                  </a:lnTo>
                  <a:lnTo>
                    <a:pt x="1276" y="26"/>
                  </a:lnTo>
                  <a:lnTo>
                    <a:pt x="1348" y="36"/>
                  </a:lnTo>
                  <a:lnTo>
                    <a:pt x="1414" y="50"/>
                  </a:lnTo>
                  <a:lnTo>
                    <a:pt x="1474" y="64"/>
                  </a:lnTo>
                  <a:lnTo>
                    <a:pt x="1530" y="78"/>
                  </a:lnTo>
                  <a:lnTo>
                    <a:pt x="1580" y="96"/>
                  </a:lnTo>
                  <a:lnTo>
                    <a:pt x="1624" y="114"/>
                  </a:lnTo>
                  <a:lnTo>
                    <a:pt x="1660" y="132"/>
                  </a:lnTo>
                  <a:lnTo>
                    <a:pt x="1676" y="142"/>
                  </a:lnTo>
                  <a:lnTo>
                    <a:pt x="1690" y="152"/>
                  </a:lnTo>
                  <a:lnTo>
                    <a:pt x="1700" y="162"/>
                  </a:lnTo>
                  <a:lnTo>
                    <a:pt x="1710" y="172"/>
                  </a:lnTo>
                  <a:lnTo>
                    <a:pt x="1718" y="184"/>
                  </a:lnTo>
                  <a:lnTo>
                    <a:pt x="1724" y="194"/>
                  </a:lnTo>
                  <a:lnTo>
                    <a:pt x="1726" y="204"/>
                  </a:lnTo>
                  <a:lnTo>
                    <a:pt x="1728" y="216"/>
                  </a:lnTo>
                  <a:close/>
                </a:path>
              </a:pathLst>
            </a:custGeom>
            <a:gradFill rotWithShape="1">
              <a:gsLst>
                <a:gs pos="0">
                  <a:srgbClr val="767676"/>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grpSp>
        <p:nvGrpSpPr>
          <p:cNvPr id="28680" name="Group 118"/>
          <p:cNvGrpSpPr/>
          <p:nvPr/>
        </p:nvGrpSpPr>
        <p:grpSpPr bwMode="auto">
          <a:xfrm>
            <a:off x="1681163" y="2430463"/>
            <a:ext cx="2484437" cy="1030287"/>
            <a:chOff x="0" y="0"/>
            <a:chExt cx="1728" cy="936"/>
          </a:xfrm>
        </p:grpSpPr>
        <p:sp>
          <p:nvSpPr>
            <p:cNvPr id="42000" name="Freeform 9"/>
            <p:cNvSpPr>
              <a:spLocks noChangeArrowheads="1"/>
            </p:cNvSpPr>
            <p:nvPr/>
          </p:nvSpPr>
          <p:spPr bwMode="auto">
            <a:xfrm>
              <a:off x="0" y="0"/>
              <a:ext cx="1728" cy="936"/>
            </a:xfrm>
            <a:custGeom>
              <a:avLst/>
              <a:gdLst>
                <a:gd name="T0" fmla="*/ 1728 w 1728"/>
                <a:gd name="T1" fmla="*/ 720 h 936"/>
                <a:gd name="T2" fmla="*/ 1724 w 1728"/>
                <a:gd name="T3" fmla="*/ 742 h 936"/>
                <a:gd name="T4" fmla="*/ 1710 w 1728"/>
                <a:gd name="T5" fmla="*/ 764 h 936"/>
                <a:gd name="T6" fmla="*/ 1690 w 1728"/>
                <a:gd name="T7" fmla="*/ 784 h 936"/>
                <a:gd name="T8" fmla="*/ 1660 w 1728"/>
                <a:gd name="T9" fmla="*/ 804 h 936"/>
                <a:gd name="T10" fmla="*/ 1580 w 1728"/>
                <a:gd name="T11" fmla="*/ 840 h 936"/>
                <a:gd name="T12" fmla="*/ 1474 w 1728"/>
                <a:gd name="T13" fmla="*/ 872 h 936"/>
                <a:gd name="T14" fmla="*/ 1348 w 1728"/>
                <a:gd name="T15" fmla="*/ 900 h 936"/>
                <a:gd name="T16" fmla="*/ 1200 w 1728"/>
                <a:gd name="T17" fmla="*/ 920 h 936"/>
                <a:gd name="T18" fmla="*/ 1038 w 1728"/>
                <a:gd name="T19" fmla="*/ 932 h 936"/>
                <a:gd name="T20" fmla="*/ 864 w 1728"/>
                <a:gd name="T21" fmla="*/ 936 h 936"/>
                <a:gd name="T22" fmla="*/ 690 w 1728"/>
                <a:gd name="T23" fmla="*/ 932 h 936"/>
                <a:gd name="T24" fmla="*/ 528 w 1728"/>
                <a:gd name="T25" fmla="*/ 920 h 936"/>
                <a:gd name="T26" fmla="*/ 380 w 1728"/>
                <a:gd name="T27" fmla="*/ 900 h 936"/>
                <a:gd name="T28" fmla="*/ 254 w 1728"/>
                <a:gd name="T29" fmla="*/ 872 h 936"/>
                <a:gd name="T30" fmla="*/ 148 w 1728"/>
                <a:gd name="T31" fmla="*/ 840 h 936"/>
                <a:gd name="T32" fmla="*/ 68 w 1728"/>
                <a:gd name="T33" fmla="*/ 804 h 936"/>
                <a:gd name="T34" fmla="*/ 38 w 1728"/>
                <a:gd name="T35" fmla="*/ 784 h 936"/>
                <a:gd name="T36" fmla="*/ 18 w 1728"/>
                <a:gd name="T37" fmla="*/ 764 h 936"/>
                <a:gd name="T38" fmla="*/ 4 w 1728"/>
                <a:gd name="T39" fmla="*/ 742 h 936"/>
                <a:gd name="T40" fmla="*/ 0 w 1728"/>
                <a:gd name="T41" fmla="*/ 720 h 936"/>
                <a:gd name="T42" fmla="*/ 288 w 1728"/>
                <a:gd name="T43" fmla="*/ 136 h 936"/>
                <a:gd name="T44" fmla="*/ 294 w 1728"/>
                <a:gd name="T45" fmla="*/ 122 h 936"/>
                <a:gd name="T46" fmla="*/ 314 w 1728"/>
                <a:gd name="T47" fmla="*/ 102 h 936"/>
                <a:gd name="T48" fmla="*/ 358 w 1728"/>
                <a:gd name="T49" fmla="*/ 76 h 936"/>
                <a:gd name="T50" fmla="*/ 420 w 1728"/>
                <a:gd name="T51" fmla="*/ 52 h 936"/>
                <a:gd name="T52" fmla="*/ 498 w 1728"/>
                <a:gd name="T53" fmla="*/ 32 h 936"/>
                <a:gd name="T54" fmla="*/ 590 w 1728"/>
                <a:gd name="T55" fmla="*/ 18 h 936"/>
                <a:gd name="T56" fmla="*/ 692 w 1728"/>
                <a:gd name="T57" fmla="*/ 6 h 936"/>
                <a:gd name="T58" fmla="*/ 806 w 1728"/>
                <a:gd name="T59" fmla="*/ 0 h 936"/>
                <a:gd name="T60" fmla="*/ 922 w 1728"/>
                <a:gd name="T61" fmla="*/ 0 h 936"/>
                <a:gd name="T62" fmla="*/ 1036 w 1728"/>
                <a:gd name="T63" fmla="*/ 6 h 936"/>
                <a:gd name="T64" fmla="*/ 1138 w 1728"/>
                <a:gd name="T65" fmla="*/ 18 h 936"/>
                <a:gd name="T66" fmla="*/ 1230 w 1728"/>
                <a:gd name="T67" fmla="*/ 32 h 936"/>
                <a:gd name="T68" fmla="*/ 1308 w 1728"/>
                <a:gd name="T69" fmla="*/ 52 h 936"/>
                <a:gd name="T70" fmla="*/ 1370 w 1728"/>
                <a:gd name="T71" fmla="*/ 76 h 936"/>
                <a:gd name="T72" fmla="*/ 1414 w 1728"/>
                <a:gd name="T73" fmla="*/ 102 h 936"/>
                <a:gd name="T74" fmla="*/ 1434 w 1728"/>
                <a:gd name="T75" fmla="*/ 122 h 936"/>
                <a:gd name="T76" fmla="*/ 1440 w 1728"/>
                <a:gd name="T77" fmla="*/ 136 h 9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728" h="936">
                  <a:moveTo>
                    <a:pt x="1440" y="144"/>
                  </a:moveTo>
                  <a:lnTo>
                    <a:pt x="1728" y="720"/>
                  </a:lnTo>
                  <a:lnTo>
                    <a:pt x="1726" y="732"/>
                  </a:lnTo>
                  <a:lnTo>
                    <a:pt x="1724" y="742"/>
                  </a:lnTo>
                  <a:lnTo>
                    <a:pt x="1718" y="752"/>
                  </a:lnTo>
                  <a:lnTo>
                    <a:pt x="1710" y="764"/>
                  </a:lnTo>
                  <a:lnTo>
                    <a:pt x="1700" y="774"/>
                  </a:lnTo>
                  <a:lnTo>
                    <a:pt x="1690" y="784"/>
                  </a:lnTo>
                  <a:lnTo>
                    <a:pt x="1676" y="794"/>
                  </a:lnTo>
                  <a:lnTo>
                    <a:pt x="1660" y="804"/>
                  </a:lnTo>
                  <a:lnTo>
                    <a:pt x="1624" y="822"/>
                  </a:lnTo>
                  <a:lnTo>
                    <a:pt x="1580" y="840"/>
                  </a:lnTo>
                  <a:lnTo>
                    <a:pt x="1530" y="858"/>
                  </a:lnTo>
                  <a:lnTo>
                    <a:pt x="1474" y="872"/>
                  </a:lnTo>
                  <a:lnTo>
                    <a:pt x="1414" y="886"/>
                  </a:lnTo>
                  <a:lnTo>
                    <a:pt x="1348" y="900"/>
                  </a:lnTo>
                  <a:lnTo>
                    <a:pt x="1276" y="910"/>
                  </a:lnTo>
                  <a:lnTo>
                    <a:pt x="1200" y="920"/>
                  </a:lnTo>
                  <a:lnTo>
                    <a:pt x="1120" y="926"/>
                  </a:lnTo>
                  <a:lnTo>
                    <a:pt x="1038" y="932"/>
                  </a:lnTo>
                  <a:lnTo>
                    <a:pt x="952" y="934"/>
                  </a:lnTo>
                  <a:lnTo>
                    <a:pt x="864" y="936"/>
                  </a:lnTo>
                  <a:lnTo>
                    <a:pt x="776" y="934"/>
                  </a:lnTo>
                  <a:lnTo>
                    <a:pt x="690" y="932"/>
                  </a:lnTo>
                  <a:lnTo>
                    <a:pt x="608" y="926"/>
                  </a:lnTo>
                  <a:lnTo>
                    <a:pt x="528" y="920"/>
                  </a:lnTo>
                  <a:lnTo>
                    <a:pt x="452" y="910"/>
                  </a:lnTo>
                  <a:lnTo>
                    <a:pt x="380" y="900"/>
                  </a:lnTo>
                  <a:lnTo>
                    <a:pt x="314" y="886"/>
                  </a:lnTo>
                  <a:lnTo>
                    <a:pt x="254" y="872"/>
                  </a:lnTo>
                  <a:lnTo>
                    <a:pt x="198" y="858"/>
                  </a:lnTo>
                  <a:lnTo>
                    <a:pt x="148" y="840"/>
                  </a:lnTo>
                  <a:lnTo>
                    <a:pt x="104" y="822"/>
                  </a:lnTo>
                  <a:lnTo>
                    <a:pt x="68" y="804"/>
                  </a:lnTo>
                  <a:lnTo>
                    <a:pt x="52" y="794"/>
                  </a:lnTo>
                  <a:lnTo>
                    <a:pt x="38" y="784"/>
                  </a:lnTo>
                  <a:lnTo>
                    <a:pt x="28" y="774"/>
                  </a:lnTo>
                  <a:lnTo>
                    <a:pt x="18" y="764"/>
                  </a:lnTo>
                  <a:lnTo>
                    <a:pt x="10" y="752"/>
                  </a:lnTo>
                  <a:lnTo>
                    <a:pt x="4" y="742"/>
                  </a:lnTo>
                  <a:lnTo>
                    <a:pt x="2" y="732"/>
                  </a:lnTo>
                  <a:lnTo>
                    <a:pt x="0" y="720"/>
                  </a:lnTo>
                  <a:lnTo>
                    <a:pt x="288" y="144"/>
                  </a:lnTo>
                  <a:lnTo>
                    <a:pt x="288" y="136"/>
                  </a:lnTo>
                  <a:lnTo>
                    <a:pt x="290" y="130"/>
                  </a:lnTo>
                  <a:lnTo>
                    <a:pt x="294" y="122"/>
                  </a:lnTo>
                  <a:lnTo>
                    <a:pt x="300" y="114"/>
                  </a:lnTo>
                  <a:lnTo>
                    <a:pt x="314" y="102"/>
                  </a:lnTo>
                  <a:lnTo>
                    <a:pt x="334" y="88"/>
                  </a:lnTo>
                  <a:lnTo>
                    <a:pt x="358" y="76"/>
                  </a:lnTo>
                  <a:lnTo>
                    <a:pt x="386" y="64"/>
                  </a:lnTo>
                  <a:lnTo>
                    <a:pt x="420" y="52"/>
                  </a:lnTo>
                  <a:lnTo>
                    <a:pt x="456" y="42"/>
                  </a:lnTo>
                  <a:lnTo>
                    <a:pt x="498" y="32"/>
                  </a:lnTo>
                  <a:lnTo>
                    <a:pt x="542" y="24"/>
                  </a:lnTo>
                  <a:lnTo>
                    <a:pt x="590" y="18"/>
                  </a:lnTo>
                  <a:lnTo>
                    <a:pt x="640" y="12"/>
                  </a:lnTo>
                  <a:lnTo>
                    <a:pt x="692" y="6"/>
                  </a:lnTo>
                  <a:lnTo>
                    <a:pt x="748" y="2"/>
                  </a:lnTo>
                  <a:lnTo>
                    <a:pt x="806" y="0"/>
                  </a:lnTo>
                  <a:lnTo>
                    <a:pt x="864" y="0"/>
                  </a:lnTo>
                  <a:lnTo>
                    <a:pt x="922" y="0"/>
                  </a:lnTo>
                  <a:lnTo>
                    <a:pt x="980" y="2"/>
                  </a:lnTo>
                  <a:lnTo>
                    <a:pt x="1036" y="6"/>
                  </a:lnTo>
                  <a:lnTo>
                    <a:pt x="1088" y="12"/>
                  </a:lnTo>
                  <a:lnTo>
                    <a:pt x="1138" y="18"/>
                  </a:lnTo>
                  <a:lnTo>
                    <a:pt x="1186" y="24"/>
                  </a:lnTo>
                  <a:lnTo>
                    <a:pt x="1230" y="32"/>
                  </a:lnTo>
                  <a:lnTo>
                    <a:pt x="1272" y="42"/>
                  </a:lnTo>
                  <a:lnTo>
                    <a:pt x="1308" y="52"/>
                  </a:lnTo>
                  <a:lnTo>
                    <a:pt x="1342" y="64"/>
                  </a:lnTo>
                  <a:lnTo>
                    <a:pt x="1370" y="76"/>
                  </a:lnTo>
                  <a:lnTo>
                    <a:pt x="1394" y="88"/>
                  </a:lnTo>
                  <a:lnTo>
                    <a:pt x="1414" y="102"/>
                  </a:lnTo>
                  <a:lnTo>
                    <a:pt x="1428" y="114"/>
                  </a:lnTo>
                  <a:lnTo>
                    <a:pt x="1434" y="122"/>
                  </a:lnTo>
                  <a:lnTo>
                    <a:pt x="1438" y="130"/>
                  </a:lnTo>
                  <a:lnTo>
                    <a:pt x="1440" y="136"/>
                  </a:lnTo>
                  <a:lnTo>
                    <a:pt x="1440" y="144"/>
                  </a:lnTo>
                  <a:close/>
                </a:path>
              </a:pathLst>
            </a:cu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
          <p:nvSpPr>
            <p:cNvPr id="42001" name="Freeform 10"/>
            <p:cNvSpPr>
              <a:spLocks noChangeArrowheads="1"/>
            </p:cNvSpPr>
            <p:nvPr/>
          </p:nvSpPr>
          <p:spPr bwMode="auto">
            <a:xfrm>
              <a:off x="288" y="0"/>
              <a:ext cx="1152" cy="288"/>
            </a:xfrm>
            <a:custGeom>
              <a:avLst/>
              <a:gdLst>
                <a:gd name="T0" fmla="*/ 1152 w 1152"/>
                <a:gd name="T1" fmla="*/ 144 h 288"/>
                <a:gd name="T2" fmla="*/ 1150 w 1152"/>
                <a:gd name="T3" fmla="*/ 158 h 288"/>
                <a:gd name="T4" fmla="*/ 1140 w 1152"/>
                <a:gd name="T5" fmla="*/ 174 h 288"/>
                <a:gd name="T6" fmla="*/ 1106 w 1152"/>
                <a:gd name="T7" fmla="*/ 200 h 288"/>
                <a:gd name="T8" fmla="*/ 1054 w 1152"/>
                <a:gd name="T9" fmla="*/ 224 h 288"/>
                <a:gd name="T10" fmla="*/ 984 w 1152"/>
                <a:gd name="T11" fmla="*/ 246 h 288"/>
                <a:gd name="T12" fmla="*/ 898 w 1152"/>
                <a:gd name="T13" fmla="*/ 264 h 288"/>
                <a:gd name="T14" fmla="*/ 800 w 1152"/>
                <a:gd name="T15" fmla="*/ 276 h 288"/>
                <a:gd name="T16" fmla="*/ 692 w 1152"/>
                <a:gd name="T17" fmla="*/ 286 h 288"/>
                <a:gd name="T18" fmla="*/ 576 w 1152"/>
                <a:gd name="T19" fmla="*/ 288 h 288"/>
                <a:gd name="T20" fmla="*/ 460 w 1152"/>
                <a:gd name="T21" fmla="*/ 286 h 288"/>
                <a:gd name="T22" fmla="*/ 352 w 1152"/>
                <a:gd name="T23" fmla="*/ 276 h 288"/>
                <a:gd name="T24" fmla="*/ 254 w 1152"/>
                <a:gd name="T25" fmla="*/ 264 h 288"/>
                <a:gd name="T26" fmla="*/ 168 w 1152"/>
                <a:gd name="T27" fmla="*/ 246 h 288"/>
                <a:gd name="T28" fmla="*/ 98 w 1152"/>
                <a:gd name="T29" fmla="*/ 224 h 288"/>
                <a:gd name="T30" fmla="*/ 46 w 1152"/>
                <a:gd name="T31" fmla="*/ 200 h 288"/>
                <a:gd name="T32" fmla="*/ 12 w 1152"/>
                <a:gd name="T33" fmla="*/ 174 h 288"/>
                <a:gd name="T34" fmla="*/ 2 w 1152"/>
                <a:gd name="T35" fmla="*/ 158 h 288"/>
                <a:gd name="T36" fmla="*/ 0 w 1152"/>
                <a:gd name="T37" fmla="*/ 144 h 288"/>
                <a:gd name="T38" fmla="*/ 2 w 1152"/>
                <a:gd name="T39" fmla="*/ 130 h 288"/>
                <a:gd name="T40" fmla="*/ 12 w 1152"/>
                <a:gd name="T41" fmla="*/ 114 h 288"/>
                <a:gd name="T42" fmla="*/ 46 w 1152"/>
                <a:gd name="T43" fmla="*/ 88 h 288"/>
                <a:gd name="T44" fmla="*/ 98 w 1152"/>
                <a:gd name="T45" fmla="*/ 64 h 288"/>
                <a:gd name="T46" fmla="*/ 168 w 1152"/>
                <a:gd name="T47" fmla="*/ 42 h 288"/>
                <a:gd name="T48" fmla="*/ 254 w 1152"/>
                <a:gd name="T49" fmla="*/ 24 h 288"/>
                <a:gd name="T50" fmla="*/ 352 w 1152"/>
                <a:gd name="T51" fmla="*/ 12 h 288"/>
                <a:gd name="T52" fmla="*/ 460 w 1152"/>
                <a:gd name="T53" fmla="*/ 2 h 288"/>
                <a:gd name="T54" fmla="*/ 576 w 1152"/>
                <a:gd name="T55" fmla="*/ 0 h 288"/>
                <a:gd name="T56" fmla="*/ 692 w 1152"/>
                <a:gd name="T57" fmla="*/ 2 h 288"/>
                <a:gd name="T58" fmla="*/ 800 w 1152"/>
                <a:gd name="T59" fmla="*/ 12 h 288"/>
                <a:gd name="T60" fmla="*/ 898 w 1152"/>
                <a:gd name="T61" fmla="*/ 24 h 288"/>
                <a:gd name="T62" fmla="*/ 984 w 1152"/>
                <a:gd name="T63" fmla="*/ 42 h 288"/>
                <a:gd name="T64" fmla="*/ 1054 w 1152"/>
                <a:gd name="T65" fmla="*/ 64 h 288"/>
                <a:gd name="T66" fmla="*/ 1106 w 1152"/>
                <a:gd name="T67" fmla="*/ 88 h 288"/>
                <a:gd name="T68" fmla="*/ 1140 w 1152"/>
                <a:gd name="T69" fmla="*/ 114 h 288"/>
                <a:gd name="T70" fmla="*/ 1150 w 1152"/>
                <a:gd name="T71" fmla="*/ 130 h 288"/>
                <a:gd name="T72" fmla="*/ 1152 w 1152"/>
                <a:gd name="T73" fmla="*/ 144 h 28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152" h="288">
                  <a:moveTo>
                    <a:pt x="1152" y="144"/>
                  </a:moveTo>
                  <a:lnTo>
                    <a:pt x="1152" y="144"/>
                  </a:lnTo>
                  <a:lnTo>
                    <a:pt x="1152" y="152"/>
                  </a:lnTo>
                  <a:lnTo>
                    <a:pt x="1150" y="158"/>
                  </a:lnTo>
                  <a:lnTo>
                    <a:pt x="1146" y="166"/>
                  </a:lnTo>
                  <a:lnTo>
                    <a:pt x="1140" y="174"/>
                  </a:lnTo>
                  <a:lnTo>
                    <a:pt x="1126" y="186"/>
                  </a:lnTo>
                  <a:lnTo>
                    <a:pt x="1106" y="200"/>
                  </a:lnTo>
                  <a:lnTo>
                    <a:pt x="1082" y="212"/>
                  </a:lnTo>
                  <a:lnTo>
                    <a:pt x="1054" y="224"/>
                  </a:lnTo>
                  <a:lnTo>
                    <a:pt x="1020" y="236"/>
                  </a:lnTo>
                  <a:lnTo>
                    <a:pt x="984" y="246"/>
                  </a:lnTo>
                  <a:lnTo>
                    <a:pt x="942" y="256"/>
                  </a:lnTo>
                  <a:lnTo>
                    <a:pt x="898" y="264"/>
                  </a:lnTo>
                  <a:lnTo>
                    <a:pt x="850" y="270"/>
                  </a:lnTo>
                  <a:lnTo>
                    <a:pt x="800" y="276"/>
                  </a:lnTo>
                  <a:lnTo>
                    <a:pt x="748" y="282"/>
                  </a:lnTo>
                  <a:lnTo>
                    <a:pt x="692" y="286"/>
                  </a:lnTo>
                  <a:lnTo>
                    <a:pt x="634" y="288"/>
                  </a:lnTo>
                  <a:lnTo>
                    <a:pt x="576" y="288"/>
                  </a:lnTo>
                  <a:lnTo>
                    <a:pt x="518" y="288"/>
                  </a:lnTo>
                  <a:lnTo>
                    <a:pt x="460" y="286"/>
                  </a:lnTo>
                  <a:lnTo>
                    <a:pt x="404" y="282"/>
                  </a:lnTo>
                  <a:lnTo>
                    <a:pt x="352" y="276"/>
                  </a:lnTo>
                  <a:lnTo>
                    <a:pt x="302" y="270"/>
                  </a:lnTo>
                  <a:lnTo>
                    <a:pt x="254" y="264"/>
                  </a:lnTo>
                  <a:lnTo>
                    <a:pt x="210" y="256"/>
                  </a:lnTo>
                  <a:lnTo>
                    <a:pt x="168" y="246"/>
                  </a:lnTo>
                  <a:lnTo>
                    <a:pt x="132" y="236"/>
                  </a:lnTo>
                  <a:lnTo>
                    <a:pt x="98" y="224"/>
                  </a:lnTo>
                  <a:lnTo>
                    <a:pt x="70" y="212"/>
                  </a:lnTo>
                  <a:lnTo>
                    <a:pt x="46" y="200"/>
                  </a:lnTo>
                  <a:lnTo>
                    <a:pt x="26" y="186"/>
                  </a:lnTo>
                  <a:lnTo>
                    <a:pt x="12" y="174"/>
                  </a:lnTo>
                  <a:lnTo>
                    <a:pt x="6" y="166"/>
                  </a:lnTo>
                  <a:lnTo>
                    <a:pt x="2" y="158"/>
                  </a:lnTo>
                  <a:lnTo>
                    <a:pt x="0" y="152"/>
                  </a:lnTo>
                  <a:lnTo>
                    <a:pt x="0" y="144"/>
                  </a:lnTo>
                  <a:lnTo>
                    <a:pt x="0" y="136"/>
                  </a:lnTo>
                  <a:lnTo>
                    <a:pt x="2" y="130"/>
                  </a:lnTo>
                  <a:lnTo>
                    <a:pt x="6" y="122"/>
                  </a:lnTo>
                  <a:lnTo>
                    <a:pt x="12" y="114"/>
                  </a:lnTo>
                  <a:lnTo>
                    <a:pt x="26" y="102"/>
                  </a:lnTo>
                  <a:lnTo>
                    <a:pt x="46" y="88"/>
                  </a:lnTo>
                  <a:lnTo>
                    <a:pt x="70" y="76"/>
                  </a:lnTo>
                  <a:lnTo>
                    <a:pt x="98" y="64"/>
                  </a:lnTo>
                  <a:lnTo>
                    <a:pt x="132" y="52"/>
                  </a:lnTo>
                  <a:lnTo>
                    <a:pt x="168" y="42"/>
                  </a:lnTo>
                  <a:lnTo>
                    <a:pt x="210" y="32"/>
                  </a:lnTo>
                  <a:lnTo>
                    <a:pt x="254" y="24"/>
                  </a:lnTo>
                  <a:lnTo>
                    <a:pt x="302" y="18"/>
                  </a:lnTo>
                  <a:lnTo>
                    <a:pt x="352" y="12"/>
                  </a:lnTo>
                  <a:lnTo>
                    <a:pt x="404" y="6"/>
                  </a:lnTo>
                  <a:lnTo>
                    <a:pt x="460" y="2"/>
                  </a:lnTo>
                  <a:lnTo>
                    <a:pt x="518" y="0"/>
                  </a:lnTo>
                  <a:lnTo>
                    <a:pt x="576" y="0"/>
                  </a:lnTo>
                  <a:lnTo>
                    <a:pt x="634" y="0"/>
                  </a:lnTo>
                  <a:lnTo>
                    <a:pt x="692" y="2"/>
                  </a:lnTo>
                  <a:lnTo>
                    <a:pt x="748" y="6"/>
                  </a:lnTo>
                  <a:lnTo>
                    <a:pt x="800" y="12"/>
                  </a:lnTo>
                  <a:lnTo>
                    <a:pt x="850" y="18"/>
                  </a:lnTo>
                  <a:lnTo>
                    <a:pt x="898" y="24"/>
                  </a:lnTo>
                  <a:lnTo>
                    <a:pt x="942" y="32"/>
                  </a:lnTo>
                  <a:lnTo>
                    <a:pt x="984" y="42"/>
                  </a:lnTo>
                  <a:lnTo>
                    <a:pt x="1020" y="52"/>
                  </a:lnTo>
                  <a:lnTo>
                    <a:pt x="1054" y="64"/>
                  </a:lnTo>
                  <a:lnTo>
                    <a:pt x="1082" y="76"/>
                  </a:lnTo>
                  <a:lnTo>
                    <a:pt x="1106" y="88"/>
                  </a:lnTo>
                  <a:lnTo>
                    <a:pt x="1126" y="102"/>
                  </a:lnTo>
                  <a:lnTo>
                    <a:pt x="1140" y="114"/>
                  </a:lnTo>
                  <a:lnTo>
                    <a:pt x="1146" y="122"/>
                  </a:lnTo>
                  <a:lnTo>
                    <a:pt x="1150" y="130"/>
                  </a:lnTo>
                  <a:lnTo>
                    <a:pt x="1152" y="136"/>
                  </a:lnTo>
                  <a:lnTo>
                    <a:pt x="1152" y="144"/>
                  </a:lnTo>
                  <a:close/>
                </a:path>
              </a:pathLst>
            </a:cu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sp>
        <p:nvSpPr>
          <p:cNvPr id="28684" name="Freeform 12"/>
          <p:cNvSpPr>
            <a:spLocks noChangeArrowheads="1"/>
          </p:cNvSpPr>
          <p:nvPr/>
        </p:nvSpPr>
        <p:spPr bwMode="auto">
          <a:xfrm>
            <a:off x="2208213" y="1439863"/>
            <a:ext cx="1430337" cy="1100137"/>
          </a:xfrm>
          <a:custGeom>
            <a:avLst/>
            <a:gdLst>
              <a:gd name="T0" fmla="*/ 1430337 w 576"/>
              <a:gd name="T1" fmla="*/ 977900 h 648"/>
              <a:gd name="T2" fmla="*/ 1430337 w 576"/>
              <a:gd name="T3" fmla="*/ 977900 h 648"/>
              <a:gd name="T4" fmla="*/ 1425371 w 576"/>
              <a:gd name="T5" fmla="*/ 991481 h 648"/>
              <a:gd name="T6" fmla="*/ 1415438 w 576"/>
              <a:gd name="T7" fmla="*/ 1001668 h 648"/>
              <a:gd name="T8" fmla="*/ 1400538 w 576"/>
              <a:gd name="T9" fmla="*/ 1015250 h 648"/>
              <a:gd name="T10" fmla="*/ 1375706 w 576"/>
              <a:gd name="T11" fmla="*/ 1025436 h 648"/>
              <a:gd name="T12" fmla="*/ 1345907 w 576"/>
              <a:gd name="T13" fmla="*/ 1035623 h 648"/>
              <a:gd name="T14" fmla="*/ 1306176 w 576"/>
              <a:gd name="T15" fmla="*/ 1045809 h 648"/>
              <a:gd name="T16" fmla="*/ 1221746 w 576"/>
              <a:gd name="T17" fmla="*/ 1062787 h 648"/>
              <a:gd name="T18" fmla="*/ 1117451 w 576"/>
              <a:gd name="T19" fmla="*/ 1079764 h 648"/>
              <a:gd name="T20" fmla="*/ 993290 w 576"/>
              <a:gd name="T21" fmla="*/ 1089951 h 648"/>
              <a:gd name="T22" fmla="*/ 859195 w 576"/>
              <a:gd name="T23" fmla="*/ 1096742 h 648"/>
              <a:gd name="T24" fmla="*/ 715169 w 576"/>
              <a:gd name="T25" fmla="*/ 1100137 h 648"/>
              <a:gd name="T26" fmla="*/ 571142 w 576"/>
              <a:gd name="T27" fmla="*/ 1096742 h 648"/>
              <a:gd name="T28" fmla="*/ 437047 w 576"/>
              <a:gd name="T29" fmla="*/ 1089951 h 648"/>
              <a:gd name="T30" fmla="*/ 312886 w 576"/>
              <a:gd name="T31" fmla="*/ 1079764 h 648"/>
              <a:gd name="T32" fmla="*/ 208591 w 576"/>
              <a:gd name="T33" fmla="*/ 1062787 h 648"/>
              <a:gd name="T34" fmla="*/ 124161 w 576"/>
              <a:gd name="T35" fmla="*/ 1045809 h 648"/>
              <a:gd name="T36" fmla="*/ 84430 w 576"/>
              <a:gd name="T37" fmla="*/ 1035623 h 648"/>
              <a:gd name="T38" fmla="*/ 54631 w 576"/>
              <a:gd name="T39" fmla="*/ 1025436 h 648"/>
              <a:gd name="T40" fmla="*/ 29799 w 576"/>
              <a:gd name="T41" fmla="*/ 1015250 h 648"/>
              <a:gd name="T42" fmla="*/ 14899 w 576"/>
              <a:gd name="T43" fmla="*/ 1001668 h 648"/>
              <a:gd name="T44" fmla="*/ 4966 w 576"/>
              <a:gd name="T45" fmla="*/ 991481 h 648"/>
              <a:gd name="T46" fmla="*/ 0 w 576"/>
              <a:gd name="T47" fmla="*/ 977900 h 648"/>
              <a:gd name="T48" fmla="*/ 715169 w 576"/>
              <a:gd name="T49" fmla="*/ 0 h 648"/>
              <a:gd name="T50" fmla="*/ 1430337 w 576"/>
              <a:gd name="T51" fmla="*/ 977900 h 64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576" h="648">
                <a:moveTo>
                  <a:pt x="576" y="576"/>
                </a:moveTo>
                <a:lnTo>
                  <a:pt x="576" y="576"/>
                </a:lnTo>
                <a:lnTo>
                  <a:pt x="574" y="584"/>
                </a:lnTo>
                <a:lnTo>
                  <a:pt x="570" y="590"/>
                </a:lnTo>
                <a:lnTo>
                  <a:pt x="564" y="598"/>
                </a:lnTo>
                <a:lnTo>
                  <a:pt x="554" y="604"/>
                </a:lnTo>
                <a:lnTo>
                  <a:pt x="542" y="610"/>
                </a:lnTo>
                <a:lnTo>
                  <a:pt x="526" y="616"/>
                </a:lnTo>
                <a:lnTo>
                  <a:pt x="492" y="626"/>
                </a:lnTo>
                <a:lnTo>
                  <a:pt x="450" y="636"/>
                </a:lnTo>
                <a:lnTo>
                  <a:pt x="400" y="642"/>
                </a:lnTo>
                <a:lnTo>
                  <a:pt x="346" y="646"/>
                </a:lnTo>
                <a:lnTo>
                  <a:pt x="288" y="648"/>
                </a:lnTo>
                <a:lnTo>
                  <a:pt x="230" y="646"/>
                </a:lnTo>
                <a:lnTo>
                  <a:pt x="176" y="642"/>
                </a:lnTo>
                <a:lnTo>
                  <a:pt x="126" y="636"/>
                </a:lnTo>
                <a:lnTo>
                  <a:pt x="84" y="626"/>
                </a:lnTo>
                <a:lnTo>
                  <a:pt x="50" y="616"/>
                </a:lnTo>
                <a:lnTo>
                  <a:pt x="34" y="610"/>
                </a:lnTo>
                <a:lnTo>
                  <a:pt x="22" y="604"/>
                </a:lnTo>
                <a:lnTo>
                  <a:pt x="12" y="598"/>
                </a:lnTo>
                <a:lnTo>
                  <a:pt x="6" y="590"/>
                </a:lnTo>
                <a:lnTo>
                  <a:pt x="2" y="584"/>
                </a:lnTo>
                <a:lnTo>
                  <a:pt x="0" y="576"/>
                </a:lnTo>
                <a:lnTo>
                  <a:pt x="288" y="0"/>
                </a:lnTo>
                <a:lnTo>
                  <a:pt x="576" y="576"/>
                </a:lnTo>
                <a:close/>
              </a:path>
            </a:pathLst>
          </a:custGeom>
          <a:solidFill>
            <a:srgbClr val="FF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
        <p:nvSpPr>
          <p:cNvPr id="28685" name="Text Box 13"/>
          <p:cNvSpPr>
            <a:spLocks noChangeArrowheads="1"/>
          </p:cNvSpPr>
          <p:nvPr/>
        </p:nvSpPr>
        <p:spPr bwMode="auto">
          <a:xfrm>
            <a:off x="2400300" y="2133600"/>
            <a:ext cx="9969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latinLnBrk="1" hangingPunct="1"/>
            <a:r>
              <a:rPr lang="zh-CN" altLang="en-US" sz="1600" b="1">
                <a:solidFill>
                  <a:srgbClr val="FFFFFF"/>
                </a:solidFill>
                <a:ea typeface="微软雅黑" panose="020B0503020204020204" pitchFamily="34" charset="-122"/>
              </a:rPr>
              <a:t>添加文字</a:t>
            </a:r>
            <a:endParaRPr lang="zh-CN" altLang="en-US">
              <a:latin typeface="微软雅黑" panose="020B0503020204020204" pitchFamily="34" charset="-122"/>
              <a:ea typeface="微软雅黑" panose="020B0503020204020204" pitchFamily="34" charset="-122"/>
            </a:endParaRPr>
          </a:p>
        </p:txBody>
      </p:sp>
      <p:sp>
        <p:nvSpPr>
          <p:cNvPr id="28686" name="Text Box 14"/>
          <p:cNvSpPr>
            <a:spLocks noChangeArrowheads="1"/>
          </p:cNvSpPr>
          <p:nvPr/>
        </p:nvSpPr>
        <p:spPr bwMode="auto">
          <a:xfrm>
            <a:off x="2141538" y="2962275"/>
            <a:ext cx="1555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latinLnBrk="1" hangingPunct="1"/>
            <a:r>
              <a:rPr lang="zh-CN" altLang="en-US" sz="1800" b="1">
                <a:solidFill>
                  <a:srgbClr val="000000"/>
                </a:solidFill>
                <a:ea typeface="微软雅黑" panose="020B0503020204020204" pitchFamily="34" charset="-122"/>
              </a:rPr>
              <a:t>单击添加文字</a:t>
            </a:r>
            <a:endParaRPr lang="zh-CN" altLang="en-US">
              <a:latin typeface="微软雅黑" panose="020B0503020204020204" pitchFamily="34" charset="-122"/>
              <a:ea typeface="微软雅黑" panose="020B0503020204020204" pitchFamily="34" charset="-122"/>
            </a:endParaRPr>
          </a:p>
        </p:txBody>
      </p:sp>
      <p:sp>
        <p:nvSpPr>
          <p:cNvPr id="28687" name="Text Box 15"/>
          <p:cNvSpPr>
            <a:spLocks noChangeArrowheads="1"/>
          </p:cNvSpPr>
          <p:nvPr/>
        </p:nvSpPr>
        <p:spPr bwMode="auto">
          <a:xfrm>
            <a:off x="2139950" y="3960813"/>
            <a:ext cx="1555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latinLnBrk="1" hangingPunct="1"/>
            <a:r>
              <a:rPr lang="zh-CN" altLang="en-US" sz="1800" b="1">
                <a:solidFill>
                  <a:srgbClr val="000000"/>
                </a:solidFill>
                <a:ea typeface="微软雅黑" panose="020B0503020204020204" pitchFamily="34" charset="-122"/>
              </a:rPr>
              <a:t>单击添加文字</a:t>
            </a:r>
            <a:endParaRPr lang="zh-CN" altLang="en-US">
              <a:latin typeface="微软雅黑" panose="020B0503020204020204" pitchFamily="34" charset="-122"/>
              <a:ea typeface="微软雅黑" panose="020B0503020204020204" pitchFamily="34" charset="-122"/>
            </a:endParaRPr>
          </a:p>
        </p:txBody>
      </p:sp>
      <p:sp>
        <p:nvSpPr>
          <p:cNvPr id="28688" name="Rectangle 16"/>
          <p:cNvSpPr>
            <a:spLocks noChangeArrowheads="1"/>
          </p:cNvSpPr>
          <p:nvPr/>
        </p:nvSpPr>
        <p:spPr bwMode="auto">
          <a:xfrm>
            <a:off x="5715000" y="1582738"/>
            <a:ext cx="2160588" cy="98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r" eaLnBrk="1" fontAlgn="base" latinLnBrk="1" hangingPunct="1">
              <a:lnSpc>
                <a:spcPct val="140000"/>
              </a:lnSpc>
            </a:pPr>
            <a:r>
              <a:rPr lang="zh-CN" altLang="en-US" sz="1600" b="1">
                <a:solidFill>
                  <a:srgbClr val="000000"/>
                </a:solidFill>
                <a:ea typeface="微软雅黑" panose="020B0503020204020204" pitchFamily="34" charset="-122"/>
                <a:sym typeface="Arial" panose="020B0604020202020204" pitchFamily="34" charset="0"/>
              </a:rPr>
              <a:t>单击此处添加文字</a:t>
            </a:r>
            <a:endParaRPr lang="zh-CN" altLang="en-US" sz="1600" b="1">
              <a:solidFill>
                <a:srgbClr val="000000"/>
              </a:solidFill>
              <a:ea typeface="微软雅黑" panose="020B0503020204020204" pitchFamily="34" charset="-122"/>
              <a:sym typeface="Arial" panose="020B0604020202020204" pitchFamily="34" charset="0"/>
            </a:endParaRPr>
          </a:p>
          <a:p>
            <a:pPr algn="r" eaLnBrk="1" fontAlgn="base" latinLnBrk="1" hangingPunct="1">
              <a:lnSpc>
                <a:spcPct val="140000"/>
              </a:lnSpc>
            </a:pPr>
            <a:r>
              <a:rPr lang="zh-CN" altLang="en-US" b="1">
                <a:solidFill>
                  <a:srgbClr val="000000"/>
                </a:solidFill>
                <a:ea typeface="微软雅黑" panose="020B0503020204020204" pitchFamily="34" charset="-122"/>
                <a:sym typeface="Arial" panose="020B0604020202020204" pitchFamily="34" charset="0"/>
              </a:rPr>
              <a:t>单击此处添加文字内容  </a:t>
            </a:r>
            <a:endParaRPr lang="zh-CN" altLang="en-US" b="1">
              <a:solidFill>
                <a:srgbClr val="000000"/>
              </a:solidFill>
              <a:ea typeface="微软雅黑" panose="020B0503020204020204" pitchFamily="34" charset="-122"/>
              <a:sym typeface="Arial" panose="020B0604020202020204" pitchFamily="34" charset="0"/>
            </a:endParaRPr>
          </a:p>
          <a:p>
            <a:pPr algn="r" eaLnBrk="1" fontAlgn="base" latinLnBrk="1" hangingPunct="1">
              <a:lnSpc>
                <a:spcPct val="120000"/>
              </a:lnSpc>
            </a:pPr>
            <a:r>
              <a:rPr lang="zh-CN" altLang="en-US" b="1">
                <a:solidFill>
                  <a:srgbClr val="000000"/>
                </a:solidFill>
                <a:ea typeface="微软雅黑" panose="020B0503020204020204" pitchFamily="34" charset="-122"/>
                <a:sym typeface="Arial" panose="020B0604020202020204" pitchFamily="34" charset="0"/>
              </a:rPr>
              <a:t>单击此处添加文字内容</a:t>
            </a:r>
            <a:endParaRPr lang="zh-CN" altLang="en-US">
              <a:latin typeface="微软雅黑" panose="020B0503020204020204" pitchFamily="34" charset="-122"/>
              <a:ea typeface="微软雅黑" panose="020B0503020204020204" pitchFamily="34" charset="-122"/>
            </a:endParaRPr>
          </a:p>
        </p:txBody>
      </p:sp>
      <p:sp>
        <p:nvSpPr>
          <p:cNvPr id="28689" name="Rectangle 17"/>
          <p:cNvSpPr>
            <a:spLocks noChangeArrowheads="1"/>
          </p:cNvSpPr>
          <p:nvPr/>
        </p:nvSpPr>
        <p:spPr bwMode="auto">
          <a:xfrm>
            <a:off x="5715000" y="3503613"/>
            <a:ext cx="216058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r" eaLnBrk="1" fontAlgn="base" latinLnBrk="1" hangingPunct="1">
              <a:lnSpc>
                <a:spcPct val="120000"/>
              </a:lnSpc>
            </a:pPr>
            <a:r>
              <a:rPr lang="zh-CN" altLang="en-US" b="1">
                <a:solidFill>
                  <a:srgbClr val="000000"/>
                </a:solidFill>
                <a:ea typeface="微软雅黑" panose="020B0503020204020204" pitchFamily="34" charset="-122"/>
                <a:sym typeface="Arial" panose="020B0604020202020204" pitchFamily="34" charset="0"/>
              </a:rPr>
              <a:t>单击此处添加文字</a:t>
            </a:r>
            <a:endParaRPr lang="zh-CN" altLang="en-US" b="1">
              <a:solidFill>
                <a:srgbClr val="000000"/>
              </a:solidFill>
              <a:ea typeface="微软雅黑" panose="020B0503020204020204" pitchFamily="34" charset="-122"/>
              <a:sym typeface="Arial" panose="020B0604020202020204" pitchFamily="34" charset="0"/>
            </a:endParaRPr>
          </a:p>
          <a:p>
            <a:pPr algn="r" eaLnBrk="1" fontAlgn="base" latinLnBrk="1" hangingPunct="1">
              <a:lnSpc>
                <a:spcPct val="140000"/>
              </a:lnSpc>
            </a:pPr>
            <a:r>
              <a:rPr lang="zh-CN" altLang="en-US" sz="1200" b="1">
                <a:solidFill>
                  <a:srgbClr val="000000"/>
                </a:solidFill>
                <a:ea typeface="微软雅黑" panose="020B0503020204020204" pitchFamily="34" charset="-122"/>
                <a:sym typeface="Arial" panose="020B0604020202020204" pitchFamily="34" charset="0"/>
              </a:rPr>
              <a:t>单击此处添加文字内容  </a:t>
            </a:r>
            <a:endParaRPr lang="zh-CN" altLang="en-US" sz="1200" b="1">
              <a:solidFill>
                <a:srgbClr val="000000"/>
              </a:solidFill>
              <a:ea typeface="微软雅黑" panose="020B0503020204020204" pitchFamily="34" charset="-122"/>
              <a:sym typeface="Arial" panose="020B0604020202020204" pitchFamily="34" charset="0"/>
            </a:endParaRPr>
          </a:p>
          <a:p>
            <a:pPr algn="r" eaLnBrk="1" fontAlgn="base" latinLnBrk="1" hangingPunct="1">
              <a:lnSpc>
                <a:spcPct val="120000"/>
              </a:lnSpc>
            </a:pPr>
            <a:r>
              <a:rPr lang="zh-CN" altLang="en-US" sz="1200" b="1">
                <a:solidFill>
                  <a:srgbClr val="000000"/>
                </a:solidFill>
                <a:ea typeface="微软雅黑" panose="020B0503020204020204" pitchFamily="34" charset="-122"/>
                <a:sym typeface="Arial" panose="020B0604020202020204" pitchFamily="34" charset="0"/>
              </a:rPr>
              <a:t>单击此处添加文字内容  </a:t>
            </a:r>
            <a:endParaRPr lang="zh-CN" altLang="en-US">
              <a:latin typeface="微软雅黑" panose="020B0503020204020204" pitchFamily="34" charset="-122"/>
              <a:ea typeface="微软雅黑" panose="020B0503020204020204" pitchFamily="34" charset="-122"/>
            </a:endParaRPr>
          </a:p>
        </p:txBody>
      </p:sp>
      <p:sp>
        <p:nvSpPr>
          <p:cNvPr id="28690" name="Rectangle 18"/>
          <p:cNvSpPr>
            <a:spLocks noChangeArrowheads="1"/>
          </p:cNvSpPr>
          <p:nvPr/>
        </p:nvSpPr>
        <p:spPr bwMode="auto">
          <a:xfrm>
            <a:off x="5715000" y="2573338"/>
            <a:ext cx="216058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r" eaLnBrk="1" fontAlgn="base" latinLnBrk="1" hangingPunct="1">
              <a:lnSpc>
                <a:spcPct val="120000"/>
              </a:lnSpc>
            </a:pPr>
            <a:r>
              <a:rPr lang="zh-CN" altLang="en-US" b="1">
                <a:solidFill>
                  <a:srgbClr val="000000"/>
                </a:solidFill>
                <a:ea typeface="微软雅黑" panose="020B0503020204020204" pitchFamily="34" charset="-122"/>
                <a:sym typeface="Arial" panose="020B0604020202020204" pitchFamily="34" charset="0"/>
              </a:rPr>
              <a:t>单击此处添加文字</a:t>
            </a:r>
            <a:endParaRPr lang="zh-CN" altLang="en-US" b="1">
              <a:solidFill>
                <a:srgbClr val="000000"/>
              </a:solidFill>
              <a:ea typeface="微软雅黑" panose="020B0503020204020204" pitchFamily="34" charset="-122"/>
              <a:sym typeface="Arial" panose="020B0604020202020204" pitchFamily="34" charset="0"/>
            </a:endParaRPr>
          </a:p>
          <a:p>
            <a:pPr algn="r" eaLnBrk="1" fontAlgn="base" latinLnBrk="1" hangingPunct="1">
              <a:lnSpc>
                <a:spcPct val="140000"/>
              </a:lnSpc>
            </a:pPr>
            <a:r>
              <a:rPr lang="zh-CN" altLang="en-US" sz="1200" b="1">
                <a:solidFill>
                  <a:srgbClr val="000000"/>
                </a:solidFill>
                <a:ea typeface="微软雅黑" panose="020B0503020204020204" pitchFamily="34" charset="-122"/>
                <a:sym typeface="Arial" panose="020B0604020202020204" pitchFamily="34" charset="0"/>
              </a:rPr>
              <a:t>单击此处添加文字内容  </a:t>
            </a:r>
            <a:endParaRPr lang="zh-CN" altLang="en-US" sz="1200" b="1">
              <a:solidFill>
                <a:srgbClr val="000000"/>
              </a:solidFill>
              <a:ea typeface="微软雅黑" panose="020B0503020204020204" pitchFamily="34" charset="-122"/>
              <a:sym typeface="Arial" panose="020B0604020202020204" pitchFamily="34" charset="0"/>
            </a:endParaRPr>
          </a:p>
          <a:p>
            <a:pPr algn="r" eaLnBrk="1" fontAlgn="base" latinLnBrk="1" hangingPunct="1">
              <a:lnSpc>
                <a:spcPct val="120000"/>
              </a:lnSpc>
            </a:pPr>
            <a:r>
              <a:rPr lang="zh-CN" altLang="en-US" sz="1200" b="1">
                <a:solidFill>
                  <a:srgbClr val="000000"/>
                </a:solidFill>
                <a:ea typeface="微软雅黑" panose="020B0503020204020204" pitchFamily="34" charset="-122"/>
                <a:sym typeface="Arial" panose="020B0604020202020204" pitchFamily="34" charset="0"/>
              </a:rPr>
              <a:t>单击此处添加文字内容  </a:t>
            </a:r>
            <a:endParaRPr lang="zh-CN" altLang="en-US">
              <a:latin typeface="微软雅黑" panose="020B0503020204020204" pitchFamily="34" charset="-122"/>
              <a:ea typeface="微软雅黑" panose="020B0503020204020204" pitchFamily="34" charset="-122"/>
            </a:endParaRPr>
          </a:p>
        </p:txBody>
      </p:sp>
      <p:grpSp>
        <p:nvGrpSpPr>
          <p:cNvPr id="28691" name="Group 129"/>
          <p:cNvGrpSpPr/>
          <p:nvPr/>
        </p:nvGrpSpPr>
        <p:grpSpPr bwMode="auto">
          <a:xfrm>
            <a:off x="3228975" y="1941513"/>
            <a:ext cx="4772025" cy="1878012"/>
            <a:chOff x="0" y="0"/>
            <a:chExt cx="3266" cy="1577"/>
          </a:xfrm>
        </p:grpSpPr>
        <p:sp>
          <p:nvSpPr>
            <p:cNvPr id="41997" name="Line 20"/>
            <p:cNvSpPr>
              <a:spLocks noChangeShapeType="1"/>
            </p:cNvSpPr>
            <p:nvPr/>
          </p:nvSpPr>
          <p:spPr bwMode="auto">
            <a:xfrm flipH="1">
              <a:off x="721" y="1577"/>
              <a:ext cx="2545" cy="1"/>
            </a:xfrm>
            <a:prstGeom prst="line">
              <a:avLst/>
            </a:prstGeom>
            <a:noFill/>
            <a:ln w="25400" cap="rnd">
              <a:solidFill>
                <a:srgbClr val="000000"/>
              </a:solidFill>
              <a:prstDash val="sysDot"/>
              <a:bevel/>
              <a:headEnd type="triangle" w="med" len="med"/>
              <a:tailEnd type="oval" w="med" len="med"/>
            </a:ln>
            <a:extLst>
              <a:ext uri="{909E8E84-426E-40DD-AFC4-6F175D3DCCD1}">
                <a14:hiddenFill xmlns:a14="http://schemas.microsoft.com/office/drawing/2010/main">
                  <a:noFill/>
                </a14:hiddenFill>
              </a:ext>
            </a:extLst>
          </p:spPr>
          <p:txBody>
            <a:bodyPr/>
            <a:lstStyle/>
            <a:p>
              <a:endParaRPr lang="zh-CN" altLang="en-US"/>
            </a:p>
          </p:txBody>
        </p:sp>
        <p:sp>
          <p:nvSpPr>
            <p:cNvPr id="41998" name="Line 21"/>
            <p:cNvSpPr>
              <a:spLocks noChangeShapeType="1"/>
            </p:cNvSpPr>
            <p:nvPr/>
          </p:nvSpPr>
          <p:spPr bwMode="auto">
            <a:xfrm flipH="1">
              <a:off x="0" y="0"/>
              <a:ext cx="3266" cy="1"/>
            </a:xfrm>
            <a:prstGeom prst="line">
              <a:avLst/>
            </a:prstGeom>
            <a:noFill/>
            <a:ln w="25400" cap="rnd">
              <a:solidFill>
                <a:srgbClr val="000000"/>
              </a:solidFill>
              <a:prstDash val="sysDot"/>
              <a:bevel/>
              <a:headEnd type="triangle" w="med" len="med"/>
              <a:tailEnd type="oval" w="med" len="med"/>
            </a:ln>
            <a:extLst>
              <a:ext uri="{909E8E84-426E-40DD-AFC4-6F175D3DCCD1}">
                <a14:hiddenFill xmlns:a14="http://schemas.microsoft.com/office/drawing/2010/main">
                  <a:noFill/>
                </a14:hiddenFill>
              </a:ext>
            </a:extLst>
          </p:spPr>
          <p:txBody>
            <a:bodyPr/>
            <a:lstStyle/>
            <a:p>
              <a:endParaRPr lang="zh-CN" altLang="en-US"/>
            </a:p>
          </p:txBody>
        </p:sp>
        <p:sp>
          <p:nvSpPr>
            <p:cNvPr id="41999" name="Line 22"/>
            <p:cNvSpPr>
              <a:spLocks noChangeShapeType="1"/>
            </p:cNvSpPr>
            <p:nvPr/>
          </p:nvSpPr>
          <p:spPr bwMode="auto">
            <a:xfrm flipH="1">
              <a:off x="363" y="788"/>
              <a:ext cx="2903" cy="1"/>
            </a:xfrm>
            <a:prstGeom prst="line">
              <a:avLst/>
            </a:prstGeom>
            <a:noFill/>
            <a:ln w="25400" cap="rnd">
              <a:solidFill>
                <a:srgbClr val="000000"/>
              </a:solidFill>
              <a:prstDash val="sysDot"/>
              <a:bevel/>
              <a:headEnd type="triangle" w="med" len="med"/>
              <a:tailEnd type="oval" w="med" len="med"/>
            </a:ln>
            <a:extLst>
              <a:ext uri="{909E8E84-426E-40DD-AFC4-6F175D3DCCD1}">
                <a14:hiddenFill xmlns:a14="http://schemas.microsoft.com/office/drawing/2010/main">
                  <a:noFill/>
                </a14:hiddenFill>
              </a:ext>
            </a:extLst>
          </p:spPr>
          <p:txBody>
            <a:bodyPr/>
            <a:lstStyle/>
            <a:p>
              <a:endParaRPr lang="zh-CN" altLang="en-US"/>
            </a:p>
          </p:txBody>
        </p:sp>
      </p:grpSp>
    </p:spTree>
  </p:cSld>
  <p:clrMapOvr>
    <a:masterClrMapping/>
  </p:clrMapOvr>
  <p:transition spd="slow" advClick="0" advTm="5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8674"/>
                                        </p:tgtEl>
                                        <p:attrNameLst>
                                          <p:attrName>style.visibility</p:attrName>
                                        </p:attrNameLst>
                                      </p:cBhvr>
                                      <p:to>
                                        <p:strVal val="visible"/>
                                      </p:to>
                                    </p:set>
                                    <p:anim by="(-#ppt_w*2)" calcmode="lin" valueType="num">
                                      <p:cBhvr rctx="PPT">
                                        <p:cTn id="7" dur="250" autoRev="1" fill="hold">
                                          <p:stCondLst>
                                            <p:cond delay="0"/>
                                          </p:stCondLst>
                                        </p:cTn>
                                        <p:tgtEl>
                                          <p:spTgt spid="28674"/>
                                        </p:tgtEl>
                                        <p:attrNameLst>
                                          <p:attrName>ppt_w</p:attrName>
                                        </p:attrNameLst>
                                      </p:cBhvr>
                                    </p:anim>
                                    <p:anim by="(#ppt_w*0.50)" calcmode="lin" valueType="num">
                                      <p:cBhvr>
                                        <p:cTn id="8" dur="250" decel="50000" autoRev="1" fill="hold">
                                          <p:stCondLst>
                                            <p:cond delay="0"/>
                                          </p:stCondLst>
                                        </p:cTn>
                                        <p:tgtEl>
                                          <p:spTgt spid="28674"/>
                                        </p:tgtEl>
                                        <p:attrNameLst>
                                          <p:attrName>ppt_x</p:attrName>
                                        </p:attrNameLst>
                                      </p:cBhvr>
                                    </p:anim>
                                    <p:anim to="(#ppt_y)" calcmode="lin" valueType="num">
                                      <p:cBhvr>
                                        <p:cTn id="9" dur="500" fill="hold">
                                          <p:stCondLst>
                                            <p:cond delay="0"/>
                                          </p:stCondLst>
                                        </p:cTn>
                                        <p:tgtEl>
                                          <p:spTgt spid="28674"/>
                                        </p:tgtEl>
                                        <p:attrNameLst>
                                          <p:attrName>ppt_y</p:attrName>
                                        </p:attrNameLst>
                                      </p:cBhvr>
                                    </p:anim>
                                    <p:animRot by="21600000">
                                      <p:cBhvr>
                                        <p:cTn id="10" dur="500" fill="hold">
                                          <p:stCondLst>
                                            <p:cond delay="0"/>
                                          </p:stCondLst>
                                        </p:cTn>
                                        <p:tgtEl>
                                          <p:spTgt spid="28674"/>
                                        </p:tgtEl>
                                        <p:attrNameLst>
                                          <p:attrName>r</p:attrName>
                                        </p:attrNameLst>
                                      </p:cBhvr>
                                    </p:animRot>
                                  </p:childTnLst>
                                </p:cTn>
                              </p:par>
                              <p:par>
                                <p:cTn id="11" presetID="42" presetClass="entr" presetSubtype="0" fill="hold" nodeType="withEffect">
                                  <p:stCondLst>
                                    <p:cond delay="0"/>
                                  </p:stCondLst>
                                  <p:childTnLst>
                                    <p:set>
                                      <p:cBhvr>
                                        <p:cTn id="12" dur="1" fill="hold">
                                          <p:stCondLst>
                                            <p:cond delay="0"/>
                                          </p:stCondLst>
                                        </p:cTn>
                                        <p:tgtEl>
                                          <p:spTgt spid="28676"/>
                                        </p:tgtEl>
                                        <p:attrNameLst>
                                          <p:attrName>style.visibility</p:attrName>
                                        </p:attrNameLst>
                                      </p:cBhvr>
                                      <p:to>
                                        <p:strVal val="visible"/>
                                      </p:to>
                                    </p:set>
                                    <p:animEffect filter="fade">
                                      <p:cBhvr>
                                        <p:cTn id="13" dur="1000"/>
                                        <p:tgtEl>
                                          <p:spTgt spid="28676"/>
                                        </p:tgtEl>
                                      </p:cBhvr>
                                    </p:animEffect>
                                    <p:anim calcmode="lin" valueType="num">
                                      <p:cBhvr>
                                        <p:cTn id="14" dur="1000" fill="hold"/>
                                        <p:tgtEl>
                                          <p:spTgt spid="28676"/>
                                        </p:tgtEl>
                                        <p:attrNameLst>
                                          <p:attrName>ppt_x</p:attrName>
                                        </p:attrNameLst>
                                      </p:cBhvr>
                                      <p:tavLst>
                                        <p:tav tm="0">
                                          <p:val>
                                            <p:strVal val="#ppt_x"/>
                                          </p:val>
                                        </p:tav>
                                        <p:tav tm="100000">
                                          <p:val>
                                            <p:strVal val="#ppt_x"/>
                                          </p:val>
                                        </p:tav>
                                      </p:tavLst>
                                    </p:anim>
                                    <p:anim calcmode="lin" valueType="num">
                                      <p:cBhvr>
                                        <p:cTn id="15" dur="1000" fill="hold"/>
                                        <p:tgtEl>
                                          <p:spTgt spid="28676"/>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28680"/>
                                        </p:tgtEl>
                                        <p:attrNameLst>
                                          <p:attrName>style.visibility</p:attrName>
                                        </p:attrNameLst>
                                      </p:cBhvr>
                                      <p:to>
                                        <p:strVal val="visible"/>
                                      </p:to>
                                    </p:set>
                                    <p:animEffect filter="fade">
                                      <p:cBhvr>
                                        <p:cTn id="18" dur="1000"/>
                                        <p:tgtEl>
                                          <p:spTgt spid="28680"/>
                                        </p:tgtEl>
                                      </p:cBhvr>
                                    </p:animEffect>
                                    <p:anim calcmode="lin" valueType="num">
                                      <p:cBhvr>
                                        <p:cTn id="19" dur="1000" fill="hold"/>
                                        <p:tgtEl>
                                          <p:spTgt spid="28680"/>
                                        </p:tgtEl>
                                        <p:attrNameLst>
                                          <p:attrName>ppt_x</p:attrName>
                                        </p:attrNameLst>
                                      </p:cBhvr>
                                      <p:tavLst>
                                        <p:tav tm="0">
                                          <p:val>
                                            <p:strVal val="#ppt_x"/>
                                          </p:val>
                                        </p:tav>
                                        <p:tav tm="100000">
                                          <p:val>
                                            <p:strVal val="#ppt_x"/>
                                          </p:val>
                                        </p:tav>
                                      </p:tavLst>
                                    </p:anim>
                                    <p:anim calcmode="lin" valueType="num">
                                      <p:cBhvr>
                                        <p:cTn id="20" dur="1000" fill="hold"/>
                                        <p:tgtEl>
                                          <p:spTgt spid="28680"/>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28684"/>
                                        </p:tgtEl>
                                        <p:attrNameLst>
                                          <p:attrName>style.visibility</p:attrName>
                                        </p:attrNameLst>
                                      </p:cBhvr>
                                      <p:to>
                                        <p:strVal val="visible"/>
                                      </p:to>
                                    </p:set>
                                    <p:animEffect filter="fade">
                                      <p:cBhvr>
                                        <p:cTn id="23" dur="1000"/>
                                        <p:tgtEl>
                                          <p:spTgt spid="28684"/>
                                        </p:tgtEl>
                                      </p:cBhvr>
                                    </p:animEffect>
                                    <p:anim calcmode="lin" valueType="num">
                                      <p:cBhvr>
                                        <p:cTn id="24" dur="1000" fill="hold"/>
                                        <p:tgtEl>
                                          <p:spTgt spid="28684"/>
                                        </p:tgtEl>
                                        <p:attrNameLst>
                                          <p:attrName>ppt_x</p:attrName>
                                        </p:attrNameLst>
                                      </p:cBhvr>
                                      <p:tavLst>
                                        <p:tav tm="0">
                                          <p:val>
                                            <p:strVal val="#ppt_x"/>
                                          </p:val>
                                        </p:tav>
                                        <p:tav tm="100000">
                                          <p:val>
                                            <p:strVal val="#ppt_x"/>
                                          </p:val>
                                        </p:tav>
                                      </p:tavLst>
                                    </p:anim>
                                    <p:anim calcmode="lin" valueType="num">
                                      <p:cBhvr>
                                        <p:cTn id="25" dur="1000" fill="hold"/>
                                        <p:tgtEl>
                                          <p:spTgt spid="28684"/>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28685"/>
                                        </p:tgtEl>
                                        <p:attrNameLst>
                                          <p:attrName>style.visibility</p:attrName>
                                        </p:attrNameLst>
                                      </p:cBhvr>
                                      <p:to>
                                        <p:strVal val="visible"/>
                                      </p:to>
                                    </p:set>
                                    <p:animEffect filter="fade">
                                      <p:cBhvr>
                                        <p:cTn id="28" dur="1000"/>
                                        <p:tgtEl>
                                          <p:spTgt spid="28685"/>
                                        </p:tgtEl>
                                      </p:cBhvr>
                                    </p:animEffect>
                                    <p:anim calcmode="lin" valueType="num">
                                      <p:cBhvr>
                                        <p:cTn id="29" dur="1000" fill="hold"/>
                                        <p:tgtEl>
                                          <p:spTgt spid="28685"/>
                                        </p:tgtEl>
                                        <p:attrNameLst>
                                          <p:attrName>ppt_x</p:attrName>
                                        </p:attrNameLst>
                                      </p:cBhvr>
                                      <p:tavLst>
                                        <p:tav tm="0">
                                          <p:val>
                                            <p:strVal val="#ppt_x"/>
                                          </p:val>
                                        </p:tav>
                                        <p:tav tm="100000">
                                          <p:val>
                                            <p:strVal val="#ppt_x"/>
                                          </p:val>
                                        </p:tav>
                                      </p:tavLst>
                                    </p:anim>
                                    <p:anim calcmode="lin" valueType="num">
                                      <p:cBhvr>
                                        <p:cTn id="30" dur="1000" fill="hold"/>
                                        <p:tgtEl>
                                          <p:spTgt spid="28685"/>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28686"/>
                                        </p:tgtEl>
                                        <p:attrNameLst>
                                          <p:attrName>style.visibility</p:attrName>
                                        </p:attrNameLst>
                                      </p:cBhvr>
                                      <p:to>
                                        <p:strVal val="visible"/>
                                      </p:to>
                                    </p:set>
                                    <p:animEffect filter="fade">
                                      <p:cBhvr>
                                        <p:cTn id="33" dur="1000"/>
                                        <p:tgtEl>
                                          <p:spTgt spid="28686"/>
                                        </p:tgtEl>
                                      </p:cBhvr>
                                    </p:animEffect>
                                    <p:anim calcmode="lin" valueType="num">
                                      <p:cBhvr>
                                        <p:cTn id="34" dur="1000" fill="hold"/>
                                        <p:tgtEl>
                                          <p:spTgt spid="28686"/>
                                        </p:tgtEl>
                                        <p:attrNameLst>
                                          <p:attrName>ppt_x</p:attrName>
                                        </p:attrNameLst>
                                      </p:cBhvr>
                                      <p:tavLst>
                                        <p:tav tm="0">
                                          <p:val>
                                            <p:strVal val="#ppt_x"/>
                                          </p:val>
                                        </p:tav>
                                        <p:tav tm="100000">
                                          <p:val>
                                            <p:strVal val="#ppt_x"/>
                                          </p:val>
                                        </p:tav>
                                      </p:tavLst>
                                    </p:anim>
                                    <p:anim calcmode="lin" valueType="num">
                                      <p:cBhvr>
                                        <p:cTn id="35" dur="1000" fill="hold"/>
                                        <p:tgtEl>
                                          <p:spTgt spid="28686"/>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28687"/>
                                        </p:tgtEl>
                                        <p:attrNameLst>
                                          <p:attrName>style.visibility</p:attrName>
                                        </p:attrNameLst>
                                      </p:cBhvr>
                                      <p:to>
                                        <p:strVal val="visible"/>
                                      </p:to>
                                    </p:set>
                                    <p:animEffect filter="fade">
                                      <p:cBhvr>
                                        <p:cTn id="38" dur="1000"/>
                                        <p:tgtEl>
                                          <p:spTgt spid="28687"/>
                                        </p:tgtEl>
                                      </p:cBhvr>
                                    </p:animEffect>
                                    <p:anim calcmode="lin" valueType="num">
                                      <p:cBhvr>
                                        <p:cTn id="39" dur="1000" fill="hold"/>
                                        <p:tgtEl>
                                          <p:spTgt spid="28687"/>
                                        </p:tgtEl>
                                        <p:attrNameLst>
                                          <p:attrName>ppt_x</p:attrName>
                                        </p:attrNameLst>
                                      </p:cBhvr>
                                      <p:tavLst>
                                        <p:tav tm="0">
                                          <p:val>
                                            <p:strVal val="#ppt_x"/>
                                          </p:val>
                                        </p:tav>
                                        <p:tav tm="100000">
                                          <p:val>
                                            <p:strVal val="#ppt_x"/>
                                          </p:val>
                                        </p:tav>
                                      </p:tavLst>
                                    </p:anim>
                                    <p:anim calcmode="lin" valueType="num">
                                      <p:cBhvr>
                                        <p:cTn id="40" dur="1000" fill="hold"/>
                                        <p:tgtEl>
                                          <p:spTgt spid="28687"/>
                                        </p:tgtEl>
                                        <p:attrNameLst>
                                          <p:attrName>ppt_y</p:attrName>
                                        </p:attrNameLst>
                                      </p:cBhvr>
                                      <p:tavLst>
                                        <p:tav tm="0">
                                          <p:val>
                                            <p:strVal val="#ppt_y+.1"/>
                                          </p:val>
                                        </p:tav>
                                        <p:tav tm="100000">
                                          <p:val>
                                            <p:strVal val="#ppt_y"/>
                                          </p:val>
                                        </p:tav>
                                      </p:tavLst>
                                    </p:anim>
                                  </p:childTnLst>
                                </p:cTn>
                              </p:par>
                            </p:childTnLst>
                          </p:cTn>
                        </p:par>
                        <p:par>
                          <p:cTn id="41" fill="hold">
                            <p:stCondLst>
                              <p:cond delay="0"/>
                            </p:stCondLst>
                            <p:childTnLst>
                              <p:par>
                                <p:cTn id="42" presetID="22" presetClass="entr" presetSubtype="8" fill="hold" grpId="0" nodeType="afterEffect">
                                  <p:stCondLst>
                                    <p:cond delay="0"/>
                                  </p:stCondLst>
                                  <p:childTnLst>
                                    <p:set>
                                      <p:cBhvr>
                                        <p:cTn id="43" dur="1" fill="hold">
                                          <p:stCondLst>
                                            <p:cond delay="0"/>
                                          </p:stCondLst>
                                        </p:cTn>
                                        <p:tgtEl>
                                          <p:spTgt spid="28688"/>
                                        </p:tgtEl>
                                        <p:attrNameLst>
                                          <p:attrName>style.visibility</p:attrName>
                                        </p:attrNameLst>
                                      </p:cBhvr>
                                      <p:to>
                                        <p:strVal val="visible"/>
                                      </p:to>
                                    </p:set>
                                    <p:animEffect filter="wipe(left)">
                                      <p:cBhvr>
                                        <p:cTn id="44" dur="500"/>
                                        <p:tgtEl>
                                          <p:spTgt spid="28688"/>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28689"/>
                                        </p:tgtEl>
                                        <p:attrNameLst>
                                          <p:attrName>style.visibility</p:attrName>
                                        </p:attrNameLst>
                                      </p:cBhvr>
                                      <p:to>
                                        <p:strVal val="visible"/>
                                      </p:to>
                                    </p:set>
                                    <p:animEffect filter="wipe(left)">
                                      <p:cBhvr>
                                        <p:cTn id="47" dur="500"/>
                                        <p:tgtEl>
                                          <p:spTgt spid="28689"/>
                                        </p:tgtEl>
                                      </p:cBhvr>
                                    </p:animEffect>
                                  </p:childTnLst>
                                </p:cTn>
                              </p:par>
                              <p:par>
                                <p:cTn id="48" presetID="22" presetClass="entr" presetSubtype="8" fill="hold" grpId="0" nodeType="withEffect">
                                  <p:stCondLst>
                                    <p:cond delay="0"/>
                                  </p:stCondLst>
                                  <p:childTnLst>
                                    <p:set>
                                      <p:cBhvr>
                                        <p:cTn id="49" dur="1" fill="hold">
                                          <p:stCondLst>
                                            <p:cond delay="0"/>
                                          </p:stCondLst>
                                        </p:cTn>
                                        <p:tgtEl>
                                          <p:spTgt spid="28690"/>
                                        </p:tgtEl>
                                        <p:attrNameLst>
                                          <p:attrName>style.visibility</p:attrName>
                                        </p:attrNameLst>
                                      </p:cBhvr>
                                      <p:to>
                                        <p:strVal val="visible"/>
                                      </p:to>
                                    </p:set>
                                    <p:animEffect filter="wipe(left)">
                                      <p:cBhvr>
                                        <p:cTn id="50" dur="500"/>
                                        <p:tgtEl>
                                          <p:spTgt spid="28690"/>
                                        </p:tgtEl>
                                      </p:cBhvr>
                                    </p:animEffect>
                                  </p:childTnLst>
                                </p:cTn>
                              </p:par>
                              <p:par>
                                <p:cTn id="51" presetID="22" presetClass="entr" presetSubtype="8" fill="hold" nodeType="withEffect">
                                  <p:stCondLst>
                                    <p:cond delay="0"/>
                                  </p:stCondLst>
                                  <p:childTnLst>
                                    <p:set>
                                      <p:cBhvr>
                                        <p:cTn id="52" dur="1" fill="hold">
                                          <p:stCondLst>
                                            <p:cond delay="0"/>
                                          </p:stCondLst>
                                        </p:cTn>
                                        <p:tgtEl>
                                          <p:spTgt spid="28691"/>
                                        </p:tgtEl>
                                        <p:attrNameLst>
                                          <p:attrName>style.visibility</p:attrName>
                                        </p:attrNameLst>
                                      </p:cBhvr>
                                      <p:to>
                                        <p:strVal val="visible"/>
                                      </p:to>
                                    </p:set>
                                    <p:animEffect filter="wipe(left)">
                                      <p:cBhvr>
                                        <p:cTn id="53" dur="500"/>
                                        <p:tgtEl>
                                          <p:spTgt spid="286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bldLvl="0"/>
      <p:bldP spid="28684" grpId="0" animBg="1"/>
      <p:bldP spid="28685" grpId="0" bldLvl="0"/>
      <p:bldP spid="28686" grpId="0" bldLvl="0"/>
      <p:bldP spid="28687" grpId="0" bldLvl="0"/>
      <p:bldP spid="28688" grpId="0" bldLvl="0"/>
      <p:bldP spid="28689" grpId="0" bldLvl="0"/>
      <p:bldP spid="28690" grpId="0" bldLvl="0"/>
    </p:bldLst>
  </p:timing>
</p:sld>
</file>

<file path=ppt/slides/slide21.xml><?xml version="1.0" encoding="utf-8"?>
<p:sld xmlns:a14="http://schemas.microsoft.com/office/drawing/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36"/>
          <p:cNvSpPr>
            <a:spLocks noChangeArrowheads="1"/>
          </p:cNvSpPr>
          <p:nvPr/>
        </p:nvSpPr>
        <p:spPr bwMode="auto">
          <a:xfrm>
            <a:off x="838200" y="171450"/>
            <a:ext cx="3527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sz="2400" b="1">
                <a:solidFill>
                  <a:srgbClr val="000000"/>
                </a:solidFill>
                <a:latin typeface="Times New Roman" panose="02020603050405020304" pitchFamily="18" charset="0"/>
                <a:sym typeface="Times New Roman" panose="02020603050405020304" pitchFamily="18" charset="0"/>
              </a:rPr>
              <a:t>在此处输入标题内容</a:t>
            </a:r>
            <a:endParaRPr lang="zh-CN" altLang="en-US" sz="1800">
              <a:solidFill>
                <a:srgbClr val="A50021"/>
              </a:solidFill>
              <a:latin typeface="Verdana" panose="020B0604030504040204" pitchFamily="34" charset="0"/>
              <a:sym typeface="Verdana" panose="020B0604030504040204" pitchFamily="34" charset="0"/>
            </a:endParaRPr>
          </a:p>
        </p:txBody>
      </p:sp>
      <p:sp>
        <p:nvSpPr>
          <p:cNvPr id="29723" name="Rectangle 28"/>
          <p:cNvSpPr>
            <a:spLocks noChangeArrowheads="1"/>
          </p:cNvSpPr>
          <p:nvPr/>
        </p:nvSpPr>
        <p:spPr bwMode="auto">
          <a:xfrm>
            <a:off x="1793875" y="1831975"/>
            <a:ext cx="2201863"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50000"/>
              </a:lnSpc>
            </a:pPr>
            <a:r>
              <a:rPr lang="zh-CN" altLang="en-US">
                <a:solidFill>
                  <a:srgbClr val="888888"/>
                </a:solidFill>
                <a:latin typeface="微软雅黑" panose="020B0503020204020204" pitchFamily="34" charset="-122"/>
                <a:ea typeface="微软雅黑" panose="020B0503020204020204" pitchFamily="34" charset="-122"/>
                <a:sym typeface="Verdana" panose="020B0604030504040204" pitchFamily="34" charset="0"/>
              </a:rPr>
              <a:t>单击此处添加</a:t>
            </a:r>
            <a:endParaRPr lang="zh-CN" altLang="en-US">
              <a:solidFill>
                <a:srgbClr val="888888"/>
              </a:solidFill>
              <a:latin typeface="微软雅黑" panose="020B0503020204020204" pitchFamily="34" charset="-122"/>
              <a:ea typeface="微软雅黑" panose="020B0503020204020204" pitchFamily="34" charset="-122"/>
              <a:sym typeface="Verdana" panose="020B0604030504040204" pitchFamily="34" charset="0"/>
            </a:endParaRPr>
          </a:p>
          <a:p>
            <a:pPr algn="ctr" eaLnBrk="1" fontAlgn="base" hangingPunct="1">
              <a:lnSpc>
                <a:spcPct val="150000"/>
              </a:lnSpc>
            </a:pPr>
            <a:r>
              <a:rPr lang="zh-CN" altLang="en-US">
                <a:solidFill>
                  <a:srgbClr val="888888"/>
                </a:solidFill>
                <a:latin typeface="微软雅黑" panose="020B0503020204020204" pitchFamily="34" charset="-122"/>
                <a:ea typeface="微软雅黑" panose="020B0503020204020204" pitchFamily="34" charset="-122"/>
                <a:sym typeface="Verdana" panose="020B0604030504040204" pitchFamily="34" charset="0"/>
              </a:rPr>
              <a:t>段落文字内容</a:t>
            </a:r>
            <a:endParaRPr lang="zh-CN" altLang="en-US">
              <a:latin typeface="微软雅黑" panose="020B0503020204020204" pitchFamily="34" charset="-122"/>
              <a:ea typeface="微软雅黑" panose="020B0503020204020204" pitchFamily="34" charset="-122"/>
            </a:endParaRPr>
          </a:p>
        </p:txBody>
      </p:sp>
      <p:sp>
        <p:nvSpPr>
          <p:cNvPr id="29724" name="Rectangle 29"/>
          <p:cNvSpPr>
            <a:spLocks noChangeArrowheads="1"/>
          </p:cNvSpPr>
          <p:nvPr/>
        </p:nvSpPr>
        <p:spPr bwMode="auto">
          <a:xfrm>
            <a:off x="1793875" y="2601913"/>
            <a:ext cx="2201863"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50000"/>
              </a:lnSpc>
            </a:pPr>
            <a:r>
              <a:rPr lang="zh-CN" altLang="en-US">
                <a:solidFill>
                  <a:srgbClr val="888888"/>
                </a:solidFill>
                <a:latin typeface="微软雅黑" panose="020B0503020204020204" pitchFamily="34" charset="-122"/>
                <a:ea typeface="微软雅黑" panose="020B0503020204020204" pitchFamily="34" charset="-122"/>
                <a:sym typeface="Verdana" panose="020B0604030504040204" pitchFamily="34" charset="0"/>
              </a:rPr>
              <a:t>单击此处添加</a:t>
            </a:r>
            <a:endParaRPr lang="zh-CN" altLang="en-US">
              <a:solidFill>
                <a:srgbClr val="888888"/>
              </a:solidFill>
              <a:latin typeface="微软雅黑" panose="020B0503020204020204" pitchFamily="34" charset="-122"/>
              <a:ea typeface="微软雅黑" panose="020B0503020204020204" pitchFamily="34" charset="-122"/>
              <a:sym typeface="Verdana" panose="020B0604030504040204" pitchFamily="34" charset="0"/>
            </a:endParaRPr>
          </a:p>
          <a:p>
            <a:pPr algn="ctr" eaLnBrk="1" fontAlgn="base" hangingPunct="1">
              <a:lnSpc>
                <a:spcPct val="150000"/>
              </a:lnSpc>
            </a:pPr>
            <a:r>
              <a:rPr lang="zh-CN" altLang="en-US">
                <a:solidFill>
                  <a:srgbClr val="888888"/>
                </a:solidFill>
                <a:latin typeface="微软雅黑" panose="020B0503020204020204" pitchFamily="34" charset="-122"/>
                <a:ea typeface="微软雅黑" panose="020B0503020204020204" pitchFamily="34" charset="-122"/>
                <a:sym typeface="Verdana" panose="020B0604030504040204" pitchFamily="34" charset="0"/>
              </a:rPr>
              <a:t>段落文字内容</a:t>
            </a:r>
            <a:endParaRPr lang="zh-CN" altLang="en-US">
              <a:latin typeface="微软雅黑" panose="020B0503020204020204" pitchFamily="34" charset="-122"/>
              <a:ea typeface="微软雅黑" panose="020B0503020204020204" pitchFamily="34" charset="-122"/>
            </a:endParaRPr>
          </a:p>
        </p:txBody>
      </p:sp>
      <p:sp>
        <p:nvSpPr>
          <p:cNvPr id="29725" name="Rectangle 30"/>
          <p:cNvSpPr>
            <a:spLocks noChangeArrowheads="1"/>
          </p:cNvSpPr>
          <p:nvPr/>
        </p:nvSpPr>
        <p:spPr bwMode="auto">
          <a:xfrm>
            <a:off x="5051425" y="1831975"/>
            <a:ext cx="2201863"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50000"/>
              </a:lnSpc>
            </a:pPr>
            <a:r>
              <a:rPr lang="zh-CN" altLang="en-US">
                <a:solidFill>
                  <a:srgbClr val="888888"/>
                </a:solidFill>
                <a:latin typeface="微软雅黑" panose="020B0503020204020204" pitchFamily="34" charset="-122"/>
                <a:ea typeface="微软雅黑" panose="020B0503020204020204" pitchFamily="34" charset="-122"/>
                <a:sym typeface="Verdana" panose="020B0604030504040204" pitchFamily="34" charset="0"/>
              </a:rPr>
              <a:t>单击此处添加</a:t>
            </a:r>
            <a:endParaRPr lang="zh-CN" altLang="en-US">
              <a:solidFill>
                <a:srgbClr val="888888"/>
              </a:solidFill>
              <a:latin typeface="微软雅黑" panose="020B0503020204020204" pitchFamily="34" charset="-122"/>
              <a:ea typeface="微软雅黑" panose="020B0503020204020204" pitchFamily="34" charset="-122"/>
              <a:sym typeface="Verdana" panose="020B0604030504040204" pitchFamily="34" charset="0"/>
            </a:endParaRPr>
          </a:p>
          <a:p>
            <a:pPr algn="ctr" eaLnBrk="1" fontAlgn="base" hangingPunct="1">
              <a:lnSpc>
                <a:spcPct val="150000"/>
              </a:lnSpc>
            </a:pPr>
            <a:r>
              <a:rPr lang="zh-CN" altLang="en-US">
                <a:solidFill>
                  <a:srgbClr val="888888"/>
                </a:solidFill>
                <a:latin typeface="微软雅黑" panose="020B0503020204020204" pitchFamily="34" charset="-122"/>
                <a:ea typeface="微软雅黑" panose="020B0503020204020204" pitchFamily="34" charset="-122"/>
                <a:sym typeface="Verdana" panose="020B0604030504040204" pitchFamily="34" charset="0"/>
              </a:rPr>
              <a:t>段落文字内容</a:t>
            </a:r>
            <a:endParaRPr lang="zh-CN" altLang="en-US">
              <a:latin typeface="微软雅黑" panose="020B0503020204020204" pitchFamily="34" charset="-122"/>
              <a:ea typeface="微软雅黑" panose="020B0503020204020204" pitchFamily="34" charset="-122"/>
            </a:endParaRPr>
          </a:p>
        </p:txBody>
      </p:sp>
      <p:sp>
        <p:nvSpPr>
          <p:cNvPr id="29726" name="Rectangle 31"/>
          <p:cNvSpPr>
            <a:spLocks noChangeArrowheads="1"/>
          </p:cNvSpPr>
          <p:nvPr/>
        </p:nvSpPr>
        <p:spPr bwMode="auto">
          <a:xfrm>
            <a:off x="5051425" y="2601913"/>
            <a:ext cx="2201863"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50000"/>
              </a:lnSpc>
            </a:pPr>
            <a:r>
              <a:rPr lang="zh-CN" altLang="en-US">
                <a:solidFill>
                  <a:srgbClr val="888888"/>
                </a:solidFill>
                <a:latin typeface="微软雅黑" panose="020B0503020204020204" pitchFamily="34" charset="-122"/>
                <a:ea typeface="微软雅黑" panose="020B0503020204020204" pitchFamily="34" charset="-122"/>
                <a:sym typeface="Verdana" panose="020B0604030504040204" pitchFamily="34" charset="0"/>
              </a:rPr>
              <a:t>单击此处添加</a:t>
            </a:r>
            <a:endParaRPr lang="zh-CN" altLang="en-US">
              <a:solidFill>
                <a:srgbClr val="888888"/>
              </a:solidFill>
              <a:latin typeface="微软雅黑" panose="020B0503020204020204" pitchFamily="34" charset="-122"/>
              <a:ea typeface="微软雅黑" panose="020B0503020204020204" pitchFamily="34" charset="-122"/>
              <a:sym typeface="Verdana" panose="020B0604030504040204" pitchFamily="34" charset="0"/>
            </a:endParaRPr>
          </a:p>
          <a:p>
            <a:pPr algn="ctr" eaLnBrk="1" fontAlgn="base" hangingPunct="1">
              <a:lnSpc>
                <a:spcPct val="150000"/>
              </a:lnSpc>
            </a:pPr>
            <a:r>
              <a:rPr lang="zh-CN" altLang="en-US">
                <a:solidFill>
                  <a:srgbClr val="888888"/>
                </a:solidFill>
                <a:latin typeface="微软雅黑" panose="020B0503020204020204" pitchFamily="34" charset="-122"/>
                <a:ea typeface="微软雅黑" panose="020B0503020204020204" pitchFamily="34" charset="-122"/>
                <a:sym typeface="Verdana" panose="020B0604030504040204" pitchFamily="34" charset="0"/>
              </a:rPr>
              <a:t>段落文字内容</a:t>
            </a:r>
            <a:endParaRPr lang="zh-CN" altLang="en-US">
              <a:latin typeface="微软雅黑" panose="020B0503020204020204" pitchFamily="34" charset="-122"/>
              <a:ea typeface="微软雅黑" panose="020B0503020204020204" pitchFamily="34" charset="-122"/>
            </a:endParaRPr>
          </a:p>
        </p:txBody>
      </p:sp>
      <p:sp>
        <p:nvSpPr>
          <p:cNvPr id="29730" name="Line 23"/>
          <p:cNvSpPr>
            <a:spLocks noChangeShapeType="1"/>
          </p:cNvSpPr>
          <p:nvPr/>
        </p:nvSpPr>
        <p:spPr bwMode="auto">
          <a:xfrm>
            <a:off x="2030413" y="2601913"/>
            <a:ext cx="1712912" cy="1587"/>
          </a:xfrm>
          <a:prstGeom prst="line">
            <a:avLst/>
          </a:prstGeom>
          <a:noFill/>
          <a:ln w="19050">
            <a:solidFill>
              <a:srgbClr val="000000"/>
            </a:solidFill>
            <a:bevel/>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9731" name="Line 24"/>
          <p:cNvSpPr>
            <a:spLocks noChangeShapeType="1"/>
          </p:cNvSpPr>
          <p:nvPr/>
        </p:nvSpPr>
        <p:spPr bwMode="auto">
          <a:xfrm>
            <a:off x="5353050" y="2601913"/>
            <a:ext cx="1712913" cy="1587"/>
          </a:xfrm>
          <a:prstGeom prst="line">
            <a:avLst/>
          </a:prstGeom>
          <a:noFill/>
          <a:ln w="19050">
            <a:solidFill>
              <a:srgbClr val="000000"/>
            </a:solidFill>
            <a:bevel/>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9732" name="椭圆 4"/>
          <p:cNvSpPr>
            <a:spLocks noChangeArrowheads="1"/>
          </p:cNvSpPr>
          <p:nvPr/>
        </p:nvSpPr>
        <p:spPr bwMode="auto">
          <a:xfrm>
            <a:off x="533400" y="1887538"/>
            <a:ext cx="1423988" cy="1423987"/>
          </a:xfrm>
          <a:prstGeom prst="ellipse">
            <a:avLst/>
          </a:prstGeom>
          <a:solidFill>
            <a:srgbClr val="FF6699"/>
          </a:solidFill>
          <a:ln>
            <a:noFill/>
          </a:ln>
          <a:extLst>
            <a:ext uri="{91240B29-F687-4F45-9708-019B960494DF}">
              <a14:hiddenLine xmlns:a14="http://schemas.microsoft.com/office/drawing/2010/main" w="9525">
                <a:solidFill>
                  <a:srgbClr val="000000"/>
                </a:solidFill>
                <a:round/>
              </a14:hiddenLine>
            </a:ext>
          </a:extLst>
        </p:spPr>
        <p:txBody>
          <a:bodyPr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pPr>
            <a:r>
              <a:rPr lang="zh-CN" altLang="en-US" b="1">
                <a:solidFill>
                  <a:srgbClr val="FFFFFF"/>
                </a:solidFill>
                <a:latin typeface="微软雅黑" panose="020B0503020204020204" pitchFamily="34" charset="-122"/>
                <a:ea typeface="微软雅黑" panose="020B0503020204020204" pitchFamily="34" charset="-122"/>
                <a:sym typeface="Verdana" panose="020B0604030504040204" pitchFamily="34" charset="0"/>
              </a:rPr>
              <a:t>单击此处添加标题</a:t>
            </a:r>
            <a:endParaRPr lang="zh-CN" altLang="en-US">
              <a:latin typeface="微软雅黑" panose="020B0503020204020204" pitchFamily="34" charset="-122"/>
              <a:ea typeface="微软雅黑" panose="020B0503020204020204" pitchFamily="34" charset="-122"/>
            </a:endParaRPr>
          </a:p>
        </p:txBody>
      </p:sp>
      <p:sp>
        <p:nvSpPr>
          <p:cNvPr id="29733" name="椭圆 4"/>
          <p:cNvSpPr>
            <a:spLocks noChangeArrowheads="1"/>
          </p:cNvSpPr>
          <p:nvPr/>
        </p:nvSpPr>
        <p:spPr bwMode="auto">
          <a:xfrm>
            <a:off x="3849688" y="1887538"/>
            <a:ext cx="1423987" cy="1423987"/>
          </a:xfrm>
          <a:prstGeom prst="ellipse">
            <a:avLst/>
          </a:prstGeom>
          <a:solidFill>
            <a:srgbClr val="FF6699"/>
          </a:solidFill>
          <a:ln>
            <a:noFill/>
          </a:ln>
          <a:extLst>
            <a:ext uri="{91240B29-F687-4F45-9708-019B960494DF}">
              <a14:hiddenLine xmlns:a14="http://schemas.microsoft.com/office/drawing/2010/main" w="9525">
                <a:solidFill>
                  <a:srgbClr val="000000"/>
                </a:solidFill>
                <a:round/>
              </a14:hiddenLine>
            </a:ext>
          </a:extLst>
        </p:spPr>
        <p:txBody>
          <a:bodyPr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pPr>
            <a:r>
              <a:rPr lang="zh-CN" altLang="en-US" b="1">
                <a:solidFill>
                  <a:srgbClr val="FFFFFF"/>
                </a:solidFill>
                <a:latin typeface="微软雅黑" panose="020B0503020204020204" pitchFamily="34" charset="-122"/>
                <a:ea typeface="微软雅黑" panose="020B0503020204020204" pitchFamily="34" charset="-122"/>
                <a:sym typeface="Verdana" panose="020B0604030504040204" pitchFamily="34" charset="0"/>
              </a:rPr>
              <a:t>单击此处添加标题</a:t>
            </a:r>
            <a:endParaRPr lang="zh-CN" altLang="en-US">
              <a:latin typeface="微软雅黑" panose="020B0503020204020204" pitchFamily="34" charset="-122"/>
              <a:ea typeface="微软雅黑" panose="020B0503020204020204" pitchFamily="34" charset="-122"/>
            </a:endParaRPr>
          </a:p>
        </p:txBody>
      </p:sp>
      <p:sp>
        <p:nvSpPr>
          <p:cNvPr id="29734" name="椭圆 4"/>
          <p:cNvSpPr>
            <a:spLocks noChangeArrowheads="1"/>
          </p:cNvSpPr>
          <p:nvPr/>
        </p:nvSpPr>
        <p:spPr bwMode="auto">
          <a:xfrm>
            <a:off x="7126288" y="1887538"/>
            <a:ext cx="1423987" cy="1423987"/>
          </a:xfrm>
          <a:prstGeom prst="ellipse">
            <a:avLst/>
          </a:prstGeom>
          <a:solidFill>
            <a:srgbClr val="FF6699"/>
          </a:solidFill>
          <a:ln>
            <a:noFill/>
          </a:ln>
          <a:extLst>
            <a:ext uri="{91240B29-F687-4F45-9708-019B960494DF}">
              <a14:hiddenLine xmlns:a14="http://schemas.microsoft.com/office/drawing/2010/main" w="9525">
                <a:solidFill>
                  <a:srgbClr val="000000"/>
                </a:solidFill>
                <a:round/>
              </a14:hiddenLine>
            </a:ext>
          </a:extLst>
        </p:spPr>
        <p:txBody>
          <a:bodyPr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pPr>
            <a:r>
              <a:rPr lang="zh-CN" altLang="en-US" b="1">
                <a:solidFill>
                  <a:srgbClr val="FFFFFF"/>
                </a:solidFill>
                <a:latin typeface="微软雅黑" panose="020B0503020204020204" pitchFamily="34" charset="-122"/>
                <a:ea typeface="微软雅黑" panose="020B0503020204020204" pitchFamily="34" charset="-122"/>
                <a:sym typeface="Verdana" panose="020B0604030504040204" pitchFamily="34" charset="0"/>
              </a:rPr>
              <a:t>单击此处添加标题</a:t>
            </a:r>
            <a:endParaRPr lang="zh-CN" altLang="en-US">
              <a:latin typeface="微软雅黑" panose="020B0503020204020204" pitchFamily="34" charset="-122"/>
              <a:ea typeface="微软雅黑" panose="020B0503020204020204" pitchFamily="34" charset="-122"/>
            </a:endParaRPr>
          </a:p>
        </p:txBody>
      </p:sp>
    </p:spTree>
  </p:cSld>
  <p:clrMapOvr>
    <a:masterClrMapping/>
  </p:clrMapOvr>
  <p:transition spd="slow" advClick="0" advTm="5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9698"/>
                                        </p:tgtEl>
                                        <p:attrNameLst>
                                          <p:attrName>style.visibility</p:attrName>
                                        </p:attrNameLst>
                                      </p:cBhvr>
                                      <p:to>
                                        <p:strVal val="visible"/>
                                      </p:to>
                                    </p:set>
                                    <p:anim by="(-#ppt_w*2)" calcmode="lin" valueType="num">
                                      <p:cBhvr rctx="PPT">
                                        <p:cTn id="7" dur="250" autoRev="1" fill="hold">
                                          <p:stCondLst>
                                            <p:cond delay="0"/>
                                          </p:stCondLst>
                                        </p:cTn>
                                        <p:tgtEl>
                                          <p:spTgt spid="29698"/>
                                        </p:tgtEl>
                                        <p:attrNameLst>
                                          <p:attrName>ppt_w</p:attrName>
                                        </p:attrNameLst>
                                      </p:cBhvr>
                                    </p:anim>
                                    <p:anim by="(#ppt_w*0.50)" calcmode="lin" valueType="num">
                                      <p:cBhvr>
                                        <p:cTn id="8" dur="250" decel="50000" autoRev="1" fill="hold">
                                          <p:stCondLst>
                                            <p:cond delay="0"/>
                                          </p:stCondLst>
                                        </p:cTn>
                                        <p:tgtEl>
                                          <p:spTgt spid="29698"/>
                                        </p:tgtEl>
                                        <p:attrNameLst>
                                          <p:attrName>ppt_x</p:attrName>
                                        </p:attrNameLst>
                                      </p:cBhvr>
                                    </p:anim>
                                    <p:anim to="(#ppt_y)" calcmode="lin" valueType="num">
                                      <p:cBhvr>
                                        <p:cTn id="9" dur="500" fill="hold">
                                          <p:stCondLst>
                                            <p:cond delay="0"/>
                                          </p:stCondLst>
                                        </p:cTn>
                                        <p:tgtEl>
                                          <p:spTgt spid="29698"/>
                                        </p:tgtEl>
                                        <p:attrNameLst>
                                          <p:attrName>ppt_y</p:attrName>
                                        </p:attrNameLst>
                                      </p:cBhvr>
                                    </p:anim>
                                    <p:animRot by="21600000">
                                      <p:cBhvr>
                                        <p:cTn id="10" dur="500" fill="hold">
                                          <p:stCondLst>
                                            <p:cond delay="0"/>
                                          </p:stCondLst>
                                        </p:cTn>
                                        <p:tgtEl>
                                          <p:spTgt spid="29698"/>
                                        </p:tgtEl>
                                        <p:attrNameLst>
                                          <p:attrName>r</p:attrName>
                                        </p:attrNameLst>
                                      </p:cBhvr>
                                    </p:animRot>
                                  </p:childTnLst>
                                </p:cTn>
                              </p:par>
                            </p:childTnLst>
                          </p:cTn>
                        </p:par>
                        <p:par>
                          <p:cTn id="11" fill="hold">
                            <p:stCondLst>
                              <p:cond delay="0"/>
                            </p:stCondLst>
                            <p:childTnLst>
                              <p:par>
                                <p:cTn id="12" presetID="22" presetClass="entr" presetSubtype="8" fill="hold" grpId="0" nodeType="afterEffect">
                                  <p:stCondLst>
                                    <p:cond delay="0"/>
                                  </p:stCondLst>
                                  <p:childTnLst>
                                    <p:set>
                                      <p:cBhvr>
                                        <p:cTn id="13" dur="1" fill="hold">
                                          <p:stCondLst>
                                            <p:cond delay="0"/>
                                          </p:stCondLst>
                                        </p:cTn>
                                        <p:tgtEl>
                                          <p:spTgt spid="29730"/>
                                        </p:tgtEl>
                                        <p:attrNameLst>
                                          <p:attrName>style.visibility</p:attrName>
                                        </p:attrNameLst>
                                      </p:cBhvr>
                                      <p:to>
                                        <p:strVal val="visible"/>
                                      </p:to>
                                    </p:set>
                                    <p:animEffect filter="wipe(left)">
                                      <p:cBhvr>
                                        <p:cTn id="14" dur="500"/>
                                        <p:tgtEl>
                                          <p:spTgt spid="29730"/>
                                        </p:tgtEl>
                                      </p:cBhvr>
                                    </p:animEffect>
                                  </p:childTnLst>
                                </p:cTn>
                              </p:par>
                            </p:childTnLst>
                          </p:cTn>
                        </p:par>
                        <p:par>
                          <p:cTn id="15" fill="hold">
                            <p:stCondLst>
                              <p:cond delay="500"/>
                            </p:stCondLst>
                            <p:childTnLst>
                              <p:par>
                                <p:cTn id="16" presetID="12" presetClass="entr" presetSubtype="4" fill="hold" grpId="0" nodeType="afterEffect">
                                  <p:stCondLst>
                                    <p:cond delay="0"/>
                                  </p:stCondLst>
                                  <p:childTnLst>
                                    <p:set>
                                      <p:cBhvr>
                                        <p:cTn id="17" dur="1" fill="hold">
                                          <p:stCondLst>
                                            <p:cond delay="0"/>
                                          </p:stCondLst>
                                        </p:cTn>
                                        <p:tgtEl>
                                          <p:spTgt spid="29723"/>
                                        </p:tgtEl>
                                        <p:attrNameLst>
                                          <p:attrName>style.visibility</p:attrName>
                                        </p:attrNameLst>
                                      </p:cBhvr>
                                      <p:to>
                                        <p:strVal val="visible"/>
                                      </p:to>
                                    </p:set>
                                    <p:animEffect filter="slide(fromBottom)">
                                      <p:cBhvr>
                                        <p:cTn id="18" dur="500"/>
                                        <p:tgtEl>
                                          <p:spTgt spid="29723"/>
                                        </p:tgtEl>
                                      </p:cBhvr>
                                    </p:animEffect>
                                  </p:childTnLst>
                                </p:cTn>
                              </p:par>
                              <p:par>
                                <p:cTn id="19" presetID="12" presetClass="entr" presetSubtype="1" fill="hold" nodeType="withEffect">
                                  <p:stCondLst>
                                    <p:cond delay="0"/>
                                  </p:stCondLst>
                                  <p:childTnLst>
                                    <p:set>
                                      <p:cBhvr>
                                        <p:cTn id="20" dur="1" fill="hold">
                                          <p:stCondLst>
                                            <p:cond delay="0"/>
                                          </p:stCondLst>
                                        </p:cTn>
                                        <p:tgtEl>
                                          <p:spTgt spid="29724"/>
                                        </p:tgtEl>
                                        <p:attrNameLst>
                                          <p:attrName>style.visibility</p:attrName>
                                        </p:attrNameLst>
                                      </p:cBhvr>
                                      <p:to>
                                        <p:strVal val="visible"/>
                                      </p:to>
                                    </p:set>
                                    <p:animEffect filter="slide(fromTop)">
                                      <p:cBhvr>
                                        <p:cTn id="21" dur="500"/>
                                        <p:tgtEl>
                                          <p:spTgt spid="29724"/>
                                        </p:tgtEl>
                                      </p:cBhvr>
                                    </p:animEffect>
                                  </p:childTnLst>
                                </p:cTn>
                              </p:par>
                            </p:childTnLst>
                          </p:cTn>
                        </p:par>
                        <p:par>
                          <p:cTn id="22" fill="hold">
                            <p:stCondLst>
                              <p:cond delay="1000"/>
                            </p:stCondLst>
                            <p:childTnLst>
                              <p:par>
                                <p:cTn id="23" presetID="22" presetClass="entr" presetSubtype="8" fill="hold" grpId="0" nodeType="afterEffect">
                                  <p:stCondLst>
                                    <p:cond delay="0"/>
                                  </p:stCondLst>
                                  <p:childTnLst>
                                    <p:set>
                                      <p:cBhvr>
                                        <p:cTn id="24" dur="1" fill="hold">
                                          <p:stCondLst>
                                            <p:cond delay="0"/>
                                          </p:stCondLst>
                                        </p:cTn>
                                        <p:tgtEl>
                                          <p:spTgt spid="29731"/>
                                        </p:tgtEl>
                                        <p:attrNameLst>
                                          <p:attrName>style.visibility</p:attrName>
                                        </p:attrNameLst>
                                      </p:cBhvr>
                                      <p:to>
                                        <p:strVal val="visible"/>
                                      </p:to>
                                    </p:set>
                                    <p:animEffect filter="wipe(left)">
                                      <p:cBhvr>
                                        <p:cTn id="25" dur="500"/>
                                        <p:tgtEl>
                                          <p:spTgt spid="29731"/>
                                        </p:tgtEl>
                                      </p:cBhvr>
                                    </p:animEffect>
                                  </p:childTnLst>
                                </p:cTn>
                              </p:par>
                            </p:childTnLst>
                          </p:cTn>
                        </p:par>
                        <p:par>
                          <p:cTn id="26" fill="hold">
                            <p:stCondLst>
                              <p:cond delay="1500"/>
                            </p:stCondLst>
                            <p:childTnLst>
                              <p:par>
                                <p:cTn id="27" presetID="12" presetClass="entr" presetSubtype="4" fill="hold" grpId="0" nodeType="afterEffect">
                                  <p:stCondLst>
                                    <p:cond delay="0"/>
                                  </p:stCondLst>
                                  <p:childTnLst>
                                    <p:set>
                                      <p:cBhvr>
                                        <p:cTn id="28" dur="1" fill="hold">
                                          <p:stCondLst>
                                            <p:cond delay="0"/>
                                          </p:stCondLst>
                                        </p:cTn>
                                        <p:tgtEl>
                                          <p:spTgt spid="29725"/>
                                        </p:tgtEl>
                                        <p:attrNameLst>
                                          <p:attrName>style.visibility</p:attrName>
                                        </p:attrNameLst>
                                      </p:cBhvr>
                                      <p:to>
                                        <p:strVal val="visible"/>
                                      </p:to>
                                    </p:set>
                                    <p:animEffect filter="slide(fromBottom)">
                                      <p:cBhvr>
                                        <p:cTn id="29" dur="500"/>
                                        <p:tgtEl>
                                          <p:spTgt spid="29725"/>
                                        </p:tgtEl>
                                      </p:cBhvr>
                                    </p:animEffect>
                                  </p:childTnLst>
                                </p:cTn>
                              </p:par>
                              <p:par>
                                <p:cTn id="30" presetID="12" presetClass="entr" presetSubtype="1" fill="hold" grpId="0" nodeType="withEffect">
                                  <p:stCondLst>
                                    <p:cond delay="0"/>
                                  </p:stCondLst>
                                  <p:childTnLst>
                                    <p:set>
                                      <p:cBhvr>
                                        <p:cTn id="31" dur="1" fill="hold">
                                          <p:stCondLst>
                                            <p:cond delay="0"/>
                                          </p:stCondLst>
                                        </p:cTn>
                                        <p:tgtEl>
                                          <p:spTgt spid="29726"/>
                                        </p:tgtEl>
                                        <p:attrNameLst>
                                          <p:attrName>style.visibility</p:attrName>
                                        </p:attrNameLst>
                                      </p:cBhvr>
                                      <p:to>
                                        <p:strVal val="visible"/>
                                      </p:to>
                                    </p:set>
                                    <p:animEffect filter="slide(fromTop)">
                                      <p:cBhvr>
                                        <p:cTn id="32" dur="500"/>
                                        <p:tgtEl>
                                          <p:spTgt spid="29726"/>
                                        </p:tgtEl>
                                      </p:cBhvr>
                                    </p:animEffect>
                                  </p:childTnLst>
                                </p:cTn>
                              </p:par>
                            </p:childTnLst>
                          </p:cTn>
                        </p:par>
                        <p:par>
                          <p:cTn id="33" fill="hold">
                            <p:stCondLst>
                              <p:cond delay="2000"/>
                            </p:stCondLst>
                            <p:childTnLst>
                              <p:par>
                                <p:cTn id="34" presetID="49" presetClass="entr" presetSubtype="0" decel="100000" fill="hold" grpId="0" nodeType="afterEffect">
                                  <p:stCondLst>
                                    <p:cond delay="0"/>
                                  </p:stCondLst>
                                  <p:childTnLst>
                                    <p:set>
                                      <p:cBhvr>
                                        <p:cTn id="35" dur="1" fill="hold">
                                          <p:stCondLst>
                                            <p:cond delay="0"/>
                                          </p:stCondLst>
                                        </p:cTn>
                                        <p:tgtEl>
                                          <p:spTgt spid="29732"/>
                                        </p:tgtEl>
                                        <p:attrNameLst>
                                          <p:attrName>style.visibility</p:attrName>
                                        </p:attrNameLst>
                                      </p:cBhvr>
                                      <p:to>
                                        <p:strVal val="visible"/>
                                      </p:to>
                                    </p:set>
                                    <p:anim calcmode="lin" valueType="num">
                                      <p:cBhvr>
                                        <p:cTn id="36" dur="500" fill="hold"/>
                                        <p:tgtEl>
                                          <p:spTgt spid="29732"/>
                                        </p:tgtEl>
                                        <p:attrNameLst>
                                          <p:attrName>ppt_w</p:attrName>
                                        </p:attrNameLst>
                                      </p:cBhvr>
                                      <p:tavLst>
                                        <p:tav tm="0">
                                          <p:val>
                                            <p:fltVal val="0"/>
                                          </p:val>
                                        </p:tav>
                                        <p:tav tm="100000">
                                          <p:val>
                                            <p:strVal val="#ppt_w"/>
                                          </p:val>
                                        </p:tav>
                                      </p:tavLst>
                                    </p:anim>
                                    <p:anim calcmode="lin" valueType="num">
                                      <p:cBhvr>
                                        <p:cTn id="37" dur="500" fill="hold"/>
                                        <p:tgtEl>
                                          <p:spTgt spid="29732"/>
                                        </p:tgtEl>
                                        <p:attrNameLst>
                                          <p:attrName>ppt_h</p:attrName>
                                        </p:attrNameLst>
                                      </p:cBhvr>
                                      <p:tavLst>
                                        <p:tav tm="0">
                                          <p:val>
                                            <p:fltVal val="0"/>
                                          </p:val>
                                        </p:tav>
                                        <p:tav tm="100000">
                                          <p:val>
                                            <p:strVal val="#ppt_h"/>
                                          </p:val>
                                        </p:tav>
                                      </p:tavLst>
                                    </p:anim>
                                    <p:anim calcmode="lin" valueType="num">
                                      <p:cBhvr>
                                        <p:cTn id="38" dur="500" fill="hold"/>
                                        <p:tgtEl>
                                          <p:spTgt spid="29732"/>
                                        </p:tgtEl>
                                        <p:attrNameLst>
                                          <p:attrName>style.rotation</p:attrName>
                                        </p:attrNameLst>
                                      </p:cBhvr>
                                      <p:tavLst>
                                        <p:tav tm="0">
                                          <p:val>
                                            <p:fltVal val="360"/>
                                          </p:val>
                                        </p:tav>
                                        <p:tav tm="100000">
                                          <p:val>
                                            <p:fltVal val="0"/>
                                          </p:val>
                                        </p:tav>
                                      </p:tavLst>
                                    </p:anim>
                                    <p:animEffect filter="fade">
                                      <p:cBhvr>
                                        <p:cTn id="39" dur="500"/>
                                        <p:tgtEl>
                                          <p:spTgt spid="29732"/>
                                        </p:tgtEl>
                                      </p:cBhvr>
                                    </p:animEffect>
                                  </p:childTnLst>
                                </p:cTn>
                              </p:par>
                            </p:childTnLst>
                          </p:cTn>
                        </p:par>
                        <p:par>
                          <p:cTn id="40" fill="hold">
                            <p:stCondLst>
                              <p:cond delay="2500"/>
                            </p:stCondLst>
                            <p:childTnLst>
                              <p:par>
                                <p:cTn id="41" presetID="49" presetClass="entr" presetSubtype="0" decel="100000" fill="hold" grpId="0" nodeType="afterEffect">
                                  <p:stCondLst>
                                    <p:cond delay="0"/>
                                  </p:stCondLst>
                                  <p:childTnLst>
                                    <p:set>
                                      <p:cBhvr>
                                        <p:cTn id="42" dur="1" fill="hold">
                                          <p:stCondLst>
                                            <p:cond delay="0"/>
                                          </p:stCondLst>
                                        </p:cTn>
                                        <p:tgtEl>
                                          <p:spTgt spid="29733"/>
                                        </p:tgtEl>
                                        <p:attrNameLst>
                                          <p:attrName>style.visibility</p:attrName>
                                        </p:attrNameLst>
                                      </p:cBhvr>
                                      <p:to>
                                        <p:strVal val="visible"/>
                                      </p:to>
                                    </p:set>
                                    <p:anim calcmode="lin" valueType="num">
                                      <p:cBhvr>
                                        <p:cTn id="43" dur="500" fill="hold"/>
                                        <p:tgtEl>
                                          <p:spTgt spid="29733"/>
                                        </p:tgtEl>
                                        <p:attrNameLst>
                                          <p:attrName>ppt_w</p:attrName>
                                        </p:attrNameLst>
                                      </p:cBhvr>
                                      <p:tavLst>
                                        <p:tav tm="0">
                                          <p:val>
                                            <p:fltVal val="0"/>
                                          </p:val>
                                        </p:tav>
                                        <p:tav tm="100000">
                                          <p:val>
                                            <p:strVal val="#ppt_w"/>
                                          </p:val>
                                        </p:tav>
                                      </p:tavLst>
                                    </p:anim>
                                    <p:anim calcmode="lin" valueType="num">
                                      <p:cBhvr>
                                        <p:cTn id="44" dur="500" fill="hold"/>
                                        <p:tgtEl>
                                          <p:spTgt spid="29733"/>
                                        </p:tgtEl>
                                        <p:attrNameLst>
                                          <p:attrName>ppt_h</p:attrName>
                                        </p:attrNameLst>
                                      </p:cBhvr>
                                      <p:tavLst>
                                        <p:tav tm="0">
                                          <p:val>
                                            <p:fltVal val="0"/>
                                          </p:val>
                                        </p:tav>
                                        <p:tav tm="100000">
                                          <p:val>
                                            <p:strVal val="#ppt_h"/>
                                          </p:val>
                                        </p:tav>
                                      </p:tavLst>
                                    </p:anim>
                                    <p:anim calcmode="lin" valueType="num">
                                      <p:cBhvr>
                                        <p:cTn id="45" dur="500" fill="hold"/>
                                        <p:tgtEl>
                                          <p:spTgt spid="29733"/>
                                        </p:tgtEl>
                                        <p:attrNameLst>
                                          <p:attrName>style.rotation</p:attrName>
                                        </p:attrNameLst>
                                      </p:cBhvr>
                                      <p:tavLst>
                                        <p:tav tm="0">
                                          <p:val>
                                            <p:fltVal val="360"/>
                                          </p:val>
                                        </p:tav>
                                        <p:tav tm="100000">
                                          <p:val>
                                            <p:fltVal val="0"/>
                                          </p:val>
                                        </p:tav>
                                      </p:tavLst>
                                    </p:anim>
                                    <p:animEffect filter="fade">
                                      <p:cBhvr>
                                        <p:cTn id="46" dur="500"/>
                                        <p:tgtEl>
                                          <p:spTgt spid="29733"/>
                                        </p:tgtEl>
                                      </p:cBhvr>
                                    </p:animEffect>
                                  </p:childTnLst>
                                </p:cTn>
                              </p:par>
                            </p:childTnLst>
                          </p:cTn>
                        </p:par>
                        <p:par>
                          <p:cTn id="47" fill="hold">
                            <p:stCondLst>
                              <p:cond delay="3000"/>
                            </p:stCondLst>
                            <p:childTnLst>
                              <p:par>
                                <p:cTn id="48" presetID="49" presetClass="entr" presetSubtype="0" decel="100000" fill="hold" grpId="0" nodeType="afterEffect">
                                  <p:stCondLst>
                                    <p:cond delay="0"/>
                                  </p:stCondLst>
                                  <p:childTnLst>
                                    <p:set>
                                      <p:cBhvr>
                                        <p:cTn id="49" dur="1" fill="hold">
                                          <p:stCondLst>
                                            <p:cond delay="0"/>
                                          </p:stCondLst>
                                        </p:cTn>
                                        <p:tgtEl>
                                          <p:spTgt spid="29734"/>
                                        </p:tgtEl>
                                        <p:attrNameLst>
                                          <p:attrName>style.visibility</p:attrName>
                                        </p:attrNameLst>
                                      </p:cBhvr>
                                      <p:to>
                                        <p:strVal val="visible"/>
                                      </p:to>
                                    </p:set>
                                    <p:anim calcmode="lin" valueType="num">
                                      <p:cBhvr>
                                        <p:cTn id="50" dur="500" fill="hold"/>
                                        <p:tgtEl>
                                          <p:spTgt spid="29734"/>
                                        </p:tgtEl>
                                        <p:attrNameLst>
                                          <p:attrName>ppt_w</p:attrName>
                                        </p:attrNameLst>
                                      </p:cBhvr>
                                      <p:tavLst>
                                        <p:tav tm="0">
                                          <p:val>
                                            <p:fltVal val="0"/>
                                          </p:val>
                                        </p:tav>
                                        <p:tav tm="100000">
                                          <p:val>
                                            <p:strVal val="#ppt_w"/>
                                          </p:val>
                                        </p:tav>
                                      </p:tavLst>
                                    </p:anim>
                                    <p:anim calcmode="lin" valueType="num">
                                      <p:cBhvr>
                                        <p:cTn id="51" dur="500" fill="hold"/>
                                        <p:tgtEl>
                                          <p:spTgt spid="29734"/>
                                        </p:tgtEl>
                                        <p:attrNameLst>
                                          <p:attrName>ppt_h</p:attrName>
                                        </p:attrNameLst>
                                      </p:cBhvr>
                                      <p:tavLst>
                                        <p:tav tm="0">
                                          <p:val>
                                            <p:fltVal val="0"/>
                                          </p:val>
                                        </p:tav>
                                        <p:tav tm="100000">
                                          <p:val>
                                            <p:strVal val="#ppt_h"/>
                                          </p:val>
                                        </p:tav>
                                      </p:tavLst>
                                    </p:anim>
                                    <p:anim calcmode="lin" valueType="num">
                                      <p:cBhvr>
                                        <p:cTn id="52" dur="500" fill="hold"/>
                                        <p:tgtEl>
                                          <p:spTgt spid="29734"/>
                                        </p:tgtEl>
                                        <p:attrNameLst>
                                          <p:attrName>style.rotation</p:attrName>
                                        </p:attrNameLst>
                                      </p:cBhvr>
                                      <p:tavLst>
                                        <p:tav tm="0">
                                          <p:val>
                                            <p:fltVal val="360"/>
                                          </p:val>
                                        </p:tav>
                                        <p:tav tm="100000">
                                          <p:val>
                                            <p:fltVal val="0"/>
                                          </p:val>
                                        </p:tav>
                                      </p:tavLst>
                                    </p:anim>
                                    <p:animEffect filter="fade">
                                      <p:cBhvr>
                                        <p:cTn id="53" dur="500"/>
                                        <p:tgtEl>
                                          <p:spTgt spid="297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bldLvl="0"/>
      <p:bldP spid="29723" grpId="0" bldLvl="0"/>
      <p:bldP spid="29725" grpId="0" bldLvl="0"/>
      <p:bldP spid="29726" grpId="0" bldLvl="0"/>
      <p:bldP spid="29730" grpId="0" animBg="1"/>
      <p:bldP spid="29731" grpId="0" animBg="1"/>
      <p:bldP spid="29732" grpId="0" bldLvl="0" animBg="1"/>
      <p:bldP spid="29733" grpId="0" bldLvl="0" animBg="1"/>
      <p:bldP spid="29734" grpId="0" bldLvl="0" animBg="1"/>
    </p:bldLst>
  </p:timing>
</p:sld>
</file>

<file path=ppt/slides/slide22.xml><?xml version="1.0" encoding="utf-8"?>
<p:sld xmlns:a14="http://schemas.microsoft.com/office/drawing/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4"/>
          <p:cNvSpPr>
            <a:spLocks noChangeArrowheads="1"/>
          </p:cNvSpPr>
          <p:nvPr/>
        </p:nvSpPr>
        <p:spPr bwMode="auto">
          <a:xfrm>
            <a:off x="839788" y="134938"/>
            <a:ext cx="3527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sz="2400" b="1">
                <a:solidFill>
                  <a:srgbClr val="000000"/>
                </a:solidFill>
                <a:latin typeface="Times New Roman" panose="02020603050405020304" pitchFamily="18" charset="0"/>
                <a:sym typeface="Times New Roman" panose="02020603050405020304" pitchFamily="18" charset="0"/>
              </a:rPr>
              <a:t>在此处输入标题内容</a:t>
            </a:r>
            <a:endParaRPr lang="zh-CN" altLang="en-US" sz="1800">
              <a:solidFill>
                <a:srgbClr val="A50021"/>
              </a:solidFill>
              <a:latin typeface="Verdana" panose="020B0604030504040204" pitchFamily="34" charset="0"/>
              <a:sym typeface="Verdana" panose="020B0604030504040204" pitchFamily="34" charset="0"/>
            </a:endParaRPr>
          </a:p>
        </p:txBody>
      </p:sp>
      <p:sp>
        <p:nvSpPr>
          <p:cNvPr id="30723" name="Line 8"/>
          <p:cNvSpPr>
            <a:spLocks noChangeShapeType="1"/>
          </p:cNvSpPr>
          <p:nvPr/>
        </p:nvSpPr>
        <p:spPr bwMode="auto">
          <a:xfrm>
            <a:off x="1289050" y="3422650"/>
            <a:ext cx="0" cy="619125"/>
          </a:xfrm>
          <a:prstGeom prst="line">
            <a:avLst/>
          </a:prstGeom>
          <a:noFill/>
          <a:ln w="19050">
            <a:solidFill>
              <a:srgbClr val="000000"/>
            </a:solidFill>
            <a:prstDash val="sysDot"/>
            <a:bevel/>
            <a:headEnd type="oval"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30724" name="Line 9"/>
          <p:cNvSpPr>
            <a:spLocks noChangeShapeType="1"/>
          </p:cNvSpPr>
          <p:nvPr/>
        </p:nvSpPr>
        <p:spPr bwMode="auto">
          <a:xfrm>
            <a:off x="1281113" y="4041775"/>
            <a:ext cx="1081087" cy="0"/>
          </a:xfrm>
          <a:prstGeom prst="line">
            <a:avLst/>
          </a:prstGeom>
          <a:noFill/>
          <a:ln w="19050">
            <a:solidFill>
              <a:srgbClr val="000000"/>
            </a:solidFill>
            <a:prstDash val="sysDot"/>
            <a:bevel/>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30725" name="Line 11"/>
          <p:cNvSpPr>
            <a:spLocks noChangeShapeType="1"/>
          </p:cNvSpPr>
          <p:nvPr/>
        </p:nvSpPr>
        <p:spPr bwMode="auto">
          <a:xfrm flipV="1">
            <a:off x="1289050" y="1778000"/>
            <a:ext cx="0" cy="600075"/>
          </a:xfrm>
          <a:prstGeom prst="line">
            <a:avLst/>
          </a:prstGeom>
          <a:noFill/>
          <a:ln w="19050">
            <a:solidFill>
              <a:srgbClr val="000000"/>
            </a:solidFill>
            <a:prstDash val="sysDot"/>
            <a:bevel/>
            <a:headEnd type="oval"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30726" name="Line 12"/>
          <p:cNvSpPr>
            <a:spLocks noChangeShapeType="1"/>
          </p:cNvSpPr>
          <p:nvPr/>
        </p:nvSpPr>
        <p:spPr bwMode="auto">
          <a:xfrm flipV="1">
            <a:off x="1281113" y="1778000"/>
            <a:ext cx="1081087" cy="0"/>
          </a:xfrm>
          <a:prstGeom prst="line">
            <a:avLst/>
          </a:prstGeom>
          <a:noFill/>
          <a:ln w="19050">
            <a:solidFill>
              <a:srgbClr val="000000"/>
            </a:solidFill>
            <a:prstDash val="sysDot"/>
            <a:bevel/>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30727" name="AutoShape 13"/>
          <p:cNvSpPr>
            <a:spLocks noChangeArrowheads="1"/>
          </p:cNvSpPr>
          <p:nvPr/>
        </p:nvSpPr>
        <p:spPr bwMode="auto">
          <a:xfrm>
            <a:off x="2409825" y="1476375"/>
            <a:ext cx="4171950" cy="601663"/>
          </a:xfrm>
          <a:prstGeom prst="roundRect">
            <a:avLst>
              <a:gd name="adj" fmla="val 8106"/>
            </a:avLst>
          </a:pr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buClr>
                <a:schemeClr val="accent1"/>
              </a:buClr>
            </a:pPr>
            <a:r>
              <a:rPr lang="zh-CN" altLang="en-US">
                <a:solidFill>
                  <a:srgbClr val="000000"/>
                </a:solidFill>
                <a:latin typeface="微软雅黑" panose="020B0503020204020204" pitchFamily="34" charset="-122"/>
                <a:ea typeface="微软雅黑" panose="020B0503020204020204" pitchFamily="34" charset="-122"/>
                <a:sym typeface="Verdana" panose="020B0604030504040204" pitchFamily="34" charset="0"/>
              </a:rPr>
              <a:t>单击此处添加文字内容  单击此处添加文字内容</a:t>
            </a:r>
            <a:endParaRPr lang="zh-CN" altLang="en-US">
              <a:solidFill>
                <a:srgbClr val="000000"/>
              </a:solidFill>
              <a:latin typeface="微软雅黑" panose="020B0503020204020204" pitchFamily="34" charset="-122"/>
              <a:ea typeface="微软雅黑" panose="020B0503020204020204" pitchFamily="34" charset="-122"/>
              <a:sym typeface="Verdana" panose="020B0604030504040204" pitchFamily="34" charset="0"/>
            </a:endParaRPr>
          </a:p>
          <a:p>
            <a:pPr algn="ctr" eaLnBrk="1" fontAlgn="base" hangingPunct="1">
              <a:buClr>
                <a:schemeClr val="accent1"/>
              </a:buClr>
            </a:pPr>
            <a:r>
              <a:rPr lang="zh-CN" altLang="en-US">
                <a:solidFill>
                  <a:srgbClr val="000000"/>
                </a:solidFill>
                <a:latin typeface="微软雅黑" panose="020B0503020204020204" pitchFamily="34" charset="-122"/>
                <a:ea typeface="微软雅黑" panose="020B0503020204020204" pitchFamily="34" charset="-122"/>
                <a:sym typeface="Verdana" panose="020B0604030504040204" pitchFamily="34" charset="0"/>
              </a:rPr>
              <a:t>单击此处添加文字内容  单击此处添加文字内容</a:t>
            </a:r>
            <a:endParaRPr lang="zh-CN" altLang="en-US">
              <a:latin typeface="微软雅黑" panose="020B0503020204020204" pitchFamily="34" charset="-122"/>
              <a:ea typeface="微软雅黑" panose="020B0503020204020204" pitchFamily="34" charset="-122"/>
            </a:endParaRPr>
          </a:p>
        </p:txBody>
      </p:sp>
      <p:sp>
        <p:nvSpPr>
          <p:cNvPr id="30728" name="AutoShape 14"/>
          <p:cNvSpPr>
            <a:spLocks noChangeArrowheads="1"/>
          </p:cNvSpPr>
          <p:nvPr/>
        </p:nvSpPr>
        <p:spPr bwMode="auto">
          <a:xfrm>
            <a:off x="2409825" y="3743325"/>
            <a:ext cx="4171950" cy="601663"/>
          </a:xfrm>
          <a:prstGeom prst="roundRect">
            <a:avLst>
              <a:gd name="adj" fmla="val 7032"/>
            </a:avLst>
          </a:pr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buClr>
                <a:schemeClr val="accent1"/>
              </a:buClr>
            </a:pPr>
            <a:r>
              <a:rPr lang="zh-CN" altLang="en-US">
                <a:solidFill>
                  <a:srgbClr val="000000"/>
                </a:solidFill>
                <a:latin typeface="微软雅黑" panose="020B0503020204020204" pitchFamily="34" charset="-122"/>
                <a:ea typeface="微软雅黑" panose="020B0503020204020204" pitchFamily="34" charset="-122"/>
                <a:sym typeface="Verdana" panose="020B0604030504040204" pitchFamily="34" charset="0"/>
              </a:rPr>
              <a:t>单击此处添加文字内容  单击此处添加文字内容</a:t>
            </a:r>
            <a:endParaRPr lang="zh-CN" altLang="en-US">
              <a:solidFill>
                <a:srgbClr val="000000"/>
              </a:solidFill>
              <a:latin typeface="微软雅黑" panose="020B0503020204020204" pitchFamily="34" charset="-122"/>
              <a:ea typeface="微软雅黑" panose="020B0503020204020204" pitchFamily="34" charset="-122"/>
              <a:sym typeface="Verdana" panose="020B0604030504040204" pitchFamily="34" charset="0"/>
            </a:endParaRPr>
          </a:p>
          <a:p>
            <a:pPr algn="ctr" eaLnBrk="1" fontAlgn="base" hangingPunct="1">
              <a:buClr>
                <a:schemeClr val="accent1"/>
              </a:buClr>
            </a:pPr>
            <a:r>
              <a:rPr lang="zh-CN" altLang="en-US">
                <a:solidFill>
                  <a:srgbClr val="000000"/>
                </a:solidFill>
                <a:latin typeface="微软雅黑" panose="020B0503020204020204" pitchFamily="34" charset="-122"/>
                <a:ea typeface="微软雅黑" panose="020B0503020204020204" pitchFamily="34" charset="-122"/>
                <a:sym typeface="Verdana" panose="020B0604030504040204" pitchFamily="34" charset="0"/>
              </a:rPr>
              <a:t>单击此处添加文字内容  单击此处添加文字内容</a:t>
            </a:r>
            <a:endParaRPr lang="zh-CN" altLang="en-US">
              <a:latin typeface="微软雅黑" panose="020B0503020204020204" pitchFamily="34" charset="-122"/>
              <a:ea typeface="微软雅黑" panose="020B0503020204020204" pitchFamily="34" charset="-122"/>
            </a:endParaRPr>
          </a:p>
        </p:txBody>
      </p:sp>
      <p:sp>
        <p:nvSpPr>
          <p:cNvPr id="30729" name="Line 21"/>
          <p:cNvSpPr>
            <a:spLocks noChangeShapeType="1"/>
          </p:cNvSpPr>
          <p:nvPr/>
        </p:nvSpPr>
        <p:spPr bwMode="auto">
          <a:xfrm flipH="1">
            <a:off x="7700963" y="3422650"/>
            <a:ext cx="1587" cy="619125"/>
          </a:xfrm>
          <a:prstGeom prst="line">
            <a:avLst/>
          </a:prstGeom>
          <a:noFill/>
          <a:ln w="19050">
            <a:solidFill>
              <a:srgbClr val="000000"/>
            </a:solidFill>
            <a:prstDash val="sysDot"/>
            <a:bevel/>
            <a:head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30730" name="Line 22"/>
          <p:cNvSpPr>
            <a:spLocks noChangeShapeType="1"/>
          </p:cNvSpPr>
          <p:nvPr/>
        </p:nvSpPr>
        <p:spPr bwMode="auto">
          <a:xfrm flipH="1">
            <a:off x="6627813" y="4041775"/>
            <a:ext cx="1079500" cy="0"/>
          </a:xfrm>
          <a:prstGeom prst="line">
            <a:avLst/>
          </a:prstGeom>
          <a:noFill/>
          <a:ln w="19050">
            <a:solidFill>
              <a:srgbClr val="000000"/>
            </a:solidFill>
            <a:prstDash val="sysDot"/>
            <a:bevel/>
            <a:tailEnd type="oval"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30731" name="Line 24"/>
          <p:cNvSpPr>
            <a:spLocks noChangeShapeType="1"/>
          </p:cNvSpPr>
          <p:nvPr/>
        </p:nvSpPr>
        <p:spPr bwMode="auto">
          <a:xfrm flipH="1" flipV="1">
            <a:off x="7700963" y="1778000"/>
            <a:ext cx="1587" cy="600075"/>
          </a:xfrm>
          <a:prstGeom prst="line">
            <a:avLst/>
          </a:prstGeom>
          <a:noFill/>
          <a:ln w="19050">
            <a:solidFill>
              <a:srgbClr val="000000"/>
            </a:solidFill>
            <a:prstDash val="sysDot"/>
            <a:bevel/>
            <a:head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30732" name="Line 25"/>
          <p:cNvSpPr>
            <a:spLocks noChangeShapeType="1"/>
          </p:cNvSpPr>
          <p:nvPr/>
        </p:nvSpPr>
        <p:spPr bwMode="auto">
          <a:xfrm flipH="1" flipV="1">
            <a:off x="6627813" y="1778000"/>
            <a:ext cx="1079500" cy="0"/>
          </a:xfrm>
          <a:prstGeom prst="line">
            <a:avLst/>
          </a:prstGeom>
          <a:noFill/>
          <a:ln w="19050">
            <a:solidFill>
              <a:srgbClr val="000000"/>
            </a:solidFill>
            <a:prstDash val="sysDot"/>
            <a:bevel/>
            <a:tailEnd type="oval"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30739" name="矩形 32"/>
          <p:cNvSpPr>
            <a:spLocks noChangeArrowheads="1"/>
          </p:cNvSpPr>
          <p:nvPr/>
        </p:nvSpPr>
        <p:spPr bwMode="auto">
          <a:xfrm>
            <a:off x="2779713" y="2527300"/>
            <a:ext cx="34353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sz="3200" b="1">
                <a:solidFill>
                  <a:srgbClr val="000000"/>
                </a:solidFill>
                <a:latin typeface="微软雅黑" panose="020B0503020204020204" pitchFamily="34" charset="-122"/>
                <a:ea typeface="微软雅黑" panose="020B0503020204020204" pitchFamily="34" charset="-122"/>
                <a:sym typeface="Verdana" panose="020B0604030504040204" pitchFamily="34" charset="0"/>
              </a:rPr>
              <a:t>此处添加文字内容</a:t>
            </a:r>
            <a:endParaRPr lang="zh-CN" altLang="en-US">
              <a:latin typeface="微软雅黑" panose="020B0503020204020204" pitchFamily="34" charset="-122"/>
              <a:ea typeface="微软雅黑" panose="020B0503020204020204" pitchFamily="34" charset="-122"/>
            </a:endParaRPr>
          </a:p>
        </p:txBody>
      </p:sp>
      <p:sp>
        <p:nvSpPr>
          <p:cNvPr id="30744" name="椭圆 4"/>
          <p:cNvSpPr>
            <a:spLocks noChangeArrowheads="1"/>
          </p:cNvSpPr>
          <p:nvPr/>
        </p:nvSpPr>
        <p:spPr bwMode="auto">
          <a:xfrm>
            <a:off x="7162800" y="2420938"/>
            <a:ext cx="1143000" cy="1143000"/>
          </a:xfrm>
          <a:prstGeom prst="ellipse">
            <a:avLst/>
          </a:prstGeom>
          <a:solidFill>
            <a:srgbClr val="FF6699"/>
          </a:solidFill>
          <a:ln>
            <a:noFill/>
          </a:ln>
          <a:extLst>
            <a:ext uri="{91240B29-F687-4F45-9708-019B960494DF}">
              <a14:hiddenLine xmlns:a14="http://schemas.microsoft.com/office/drawing/2010/main" w="9525">
                <a:solidFill>
                  <a:srgbClr val="000000"/>
                </a:solidFill>
                <a:round/>
              </a14:hiddenLine>
            </a:ext>
          </a:extLst>
        </p:spPr>
        <p:txBody>
          <a:bodyPr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pPr>
            <a:r>
              <a:rPr lang="zh-CN" altLang="en-US" sz="1000" b="1">
                <a:solidFill>
                  <a:srgbClr val="FFFFFF"/>
                </a:solidFill>
                <a:latin typeface="微软雅黑" panose="020B0503020204020204" pitchFamily="34" charset="-122"/>
                <a:ea typeface="微软雅黑" panose="020B0503020204020204" pitchFamily="34" charset="-122"/>
                <a:sym typeface="Verdana" panose="020B0604030504040204" pitchFamily="34" charset="0"/>
              </a:rPr>
              <a:t>单击此处添加标题</a:t>
            </a:r>
            <a:endParaRPr lang="zh-CN" altLang="en-US" sz="1000">
              <a:latin typeface="微软雅黑" panose="020B0503020204020204" pitchFamily="34" charset="-122"/>
              <a:ea typeface="微软雅黑" panose="020B0503020204020204" pitchFamily="34" charset="-122"/>
            </a:endParaRPr>
          </a:p>
        </p:txBody>
      </p:sp>
      <p:sp>
        <p:nvSpPr>
          <p:cNvPr id="30745" name="椭圆 4"/>
          <p:cNvSpPr>
            <a:spLocks noChangeArrowheads="1"/>
          </p:cNvSpPr>
          <p:nvPr/>
        </p:nvSpPr>
        <p:spPr bwMode="auto">
          <a:xfrm>
            <a:off x="711200" y="2420938"/>
            <a:ext cx="1143000" cy="1143000"/>
          </a:xfrm>
          <a:prstGeom prst="ellipse">
            <a:avLst/>
          </a:prstGeom>
          <a:solidFill>
            <a:srgbClr val="FF6699"/>
          </a:solidFill>
          <a:ln>
            <a:noFill/>
          </a:ln>
          <a:extLst>
            <a:ext uri="{91240B29-F687-4F45-9708-019B960494DF}">
              <a14:hiddenLine xmlns:a14="http://schemas.microsoft.com/office/drawing/2010/main" w="9525">
                <a:solidFill>
                  <a:srgbClr val="000000"/>
                </a:solidFill>
                <a:round/>
              </a14:hiddenLine>
            </a:ext>
          </a:extLst>
        </p:spPr>
        <p:txBody>
          <a:bodyPr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pPr>
            <a:r>
              <a:rPr lang="zh-CN" altLang="en-US" sz="1000" b="1">
                <a:solidFill>
                  <a:srgbClr val="FFFFFF"/>
                </a:solidFill>
                <a:latin typeface="微软雅黑" panose="020B0503020204020204" pitchFamily="34" charset="-122"/>
                <a:ea typeface="微软雅黑" panose="020B0503020204020204" pitchFamily="34" charset="-122"/>
                <a:sym typeface="Verdana" panose="020B0604030504040204" pitchFamily="34" charset="0"/>
              </a:rPr>
              <a:t>单击此处添加标题</a:t>
            </a:r>
            <a:endParaRPr lang="zh-CN" altLang="en-US" sz="1000">
              <a:latin typeface="微软雅黑" panose="020B0503020204020204" pitchFamily="34" charset="-122"/>
              <a:ea typeface="微软雅黑" panose="020B0503020204020204" pitchFamily="34" charset="-122"/>
            </a:endParaRPr>
          </a:p>
        </p:txBody>
      </p:sp>
    </p:spTree>
  </p:cSld>
  <p:clrMapOvr>
    <a:masterClrMapping/>
  </p:clrMapOvr>
  <p:transition spd="slow" advClick="0" advTm="5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30745"/>
                                        </p:tgtEl>
                                        <p:attrNameLst>
                                          <p:attrName>style.visibility</p:attrName>
                                        </p:attrNameLst>
                                      </p:cBhvr>
                                      <p:to>
                                        <p:strVal val="visible"/>
                                      </p:to>
                                    </p:set>
                                    <p:anim calcmode="lin" valueType="num">
                                      <p:cBhvr>
                                        <p:cTn id="7" dur="500" fill="hold"/>
                                        <p:tgtEl>
                                          <p:spTgt spid="30745"/>
                                        </p:tgtEl>
                                        <p:attrNameLst>
                                          <p:attrName>ppt_w</p:attrName>
                                        </p:attrNameLst>
                                      </p:cBhvr>
                                      <p:tavLst>
                                        <p:tav tm="0">
                                          <p:val>
                                            <p:fltVal val="0"/>
                                          </p:val>
                                        </p:tav>
                                        <p:tav tm="100000">
                                          <p:val>
                                            <p:strVal val="#ppt_w"/>
                                          </p:val>
                                        </p:tav>
                                      </p:tavLst>
                                    </p:anim>
                                    <p:anim calcmode="lin" valueType="num">
                                      <p:cBhvr>
                                        <p:cTn id="8" dur="500" fill="hold"/>
                                        <p:tgtEl>
                                          <p:spTgt spid="30745"/>
                                        </p:tgtEl>
                                        <p:attrNameLst>
                                          <p:attrName>ppt_h</p:attrName>
                                        </p:attrNameLst>
                                      </p:cBhvr>
                                      <p:tavLst>
                                        <p:tav tm="0">
                                          <p:val>
                                            <p:fltVal val="0"/>
                                          </p:val>
                                        </p:tav>
                                        <p:tav tm="100000">
                                          <p:val>
                                            <p:strVal val="#ppt_h"/>
                                          </p:val>
                                        </p:tav>
                                      </p:tavLst>
                                    </p:anim>
                                    <p:anim calcmode="lin" valueType="num">
                                      <p:cBhvr>
                                        <p:cTn id="9" dur="500" fill="hold"/>
                                        <p:tgtEl>
                                          <p:spTgt spid="30745"/>
                                        </p:tgtEl>
                                        <p:attrNameLst>
                                          <p:attrName>style.rotation</p:attrName>
                                        </p:attrNameLst>
                                      </p:cBhvr>
                                      <p:tavLst>
                                        <p:tav tm="0">
                                          <p:val>
                                            <p:fltVal val="360"/>
                                          </p:val>
                                        </p:tav>
                                        <p:tav tm="100000">
                                          <p:val>
                                            <p:fltVal val="0"/>
                                          </p:val>
                                        </p:tav>
                                      </p:tavLst>
                                    </p:anim>
                                    <p:animEffect filter="fade">
                                      <p:cBhvr>
                                        <p:cTn id="10" dur="500"/>
                                        <p:tgtEl>
                                          <p:spTgt spid="30745"/>
                                        </p:tgtEl>
                                      </p:cBhvr>
                                    </p:animEffect>
                                  </p:childTnLst>
                                </p:cTn>
                              </p:par>
                            </p:childTnLst>
                          </p:cTn>
                        </p:par>
                        <p:par>
                          <p:cTn id="11" fill="hold">
                            <p:stCondLst>
                              <p:cond delay="500"/>
                            </p:stCondLst>
                            <p:childTnLst>
                              <p:par>
                                <p:cTn id="12" presetID="56" presetClass="entr" presetSubtype="0" fill="hold" grpId="0" nodeType="afterEffect">
                                  <p:stCondLst>
                                    <p:cond delay="0"/>
                                  </p:stCondLst>
                                  <p:iterate type="lt">
                                    <p:tmPct val="10000"/>
                                  </p:iterate>
                                  <p:childTnLst>
                                    <p:set>
                                      <p:cBhvr>
                                        <p:cTn id="13" dur="1" fill="hold">
                                          <p:stCondLst>
                                            <p:cond delay="0"/>
                                          </p:stCondLst>
                                        </p:cTn>
                                        <p:tgtEl>
                                          <p:spTgt spid="30722"/>
                                        </p:tgtEl>
                                        <p:attrNameLst>
                                          <p:attrName>style.visibility</p:attrName>
                                        </p:attrNameLst>
                                      </p:cBhvr>
                                      <p:to>
                                        <p:strVal val="visible"/>
                                      </p:to>
                                    </p:set>
                                    <p:anim by="(-#ppt_w*2)" calcmode="lin" valueType="num">
                                      <p:cBhvr rctx="PPT">
                                        <p:cTn id="14" dur="250" autoRev="1" fill="hold">
                                          <p:stCondLst>
                                            <p:cond delay="0"/>
                                          </p:stCondLst>
                                        </p:cTn>
                                        <p:tgtEl>
                                          <p:spTgt spid="30722"/>
                                        </p:tgtEl>
                                        <p:attrNameLst>
                                          <p:attrName>ppt_w</p:attrName>
                                        </p:attrNameLst>
                                      </p:cBhvr>
                                    </p:anim>
                                    <p:anim by="(#ppt_w*0.50)" calcmode="lin" valueType="num">
                                      <p:cBhvr>
                                        <p:cTn id="15" dur="250" decel="50000" autoRev="1" fill="hold">
                                          <p:stCondLst>
                                            <p:cond delay="0"/>
                                          </p:stCondLst>
                                        </p:cTn>
                                        <p:tgtEl>
                                          <p:spTgt spid="30722"/>
                                        </p:tgtEl>
                                        <p:attrNameLst>
                                          <p:attrName>ppt_x</p:attrName>
                                        </p:attrNameLst>
                                      </p:cBhvr>
                                    </p:anim>
                                    <p:anim to="(#ppt_y)" calcmode="lin" valueType="num">
                                      <p:cBhvr>
                                        <p:cTn id="16" dur="500" fill="hold">
                                          <p:stCondLst>
                                            <p:cond delay="0"/>
                                          </p:stCondLst>
                                        </p:cTn>
                                        <p:tgtEl>
                                          <p:spTgt spid="30722"/>
                                        </p:tgtEl>
                                        <p:attrNameLst>
                                          <p:attrName>ppt_y</p:attrName>
                                        </p:attrNameLst>
                                      </p:cBhvr>
                                    </p:anim>
                                    <p:animRot by="21600000">
                                      <p:cBhvr>
                                        <p:cTn id="17" dur="500" fill="hold">
                                          <p:stCondLst>
                                            <p:cond delay="0"/>
                                          </p:stCondLst>
                                        </p:cTn>
                                        <p:tgtEl>
                                          <p:spTgt spid="30722"/>
                                        </p:tgtEl>
                                        <p:attrNameLst>
                                          <p:attrName>r</p:attrName>
                                        </p:attrNameLst>
                                      </p:cBhvr>
                                    </p:animRot>
                                  </p:childTnLst>
                                </p:cTn>
                              </p:par>
                            </p:childTnLst>
                          </p:cTn>
                        </p:par>
                        <p:par>
                          <p:cTn id="18" fill="hold">
                            <p:stCondLst>
                              <p:cond delay="899"/>
                            </p:stCondLst>
                            <p:childTnLst>
                              <p:par>
                                <p:cTn id="19" presetID="22" presetClass="entr" presetSubtype="4" fill="hold" grpId="0" nodeType="afterEffect">
                                  <p:stCondLst>
                                    <p:cond delay="0"/>
                                  </p:stCondLst>
                                  <p:childTnLst>
                                    <p:set>
                                      <p:cBhvr>
                                        <p:cTn id="20" dur="1" fill="hold">
                                          <p:stCondLst>
                                            <p:cond delay="0"/>
                                          </p:stCondLst>
                                        </p:cTn>
                                        <p:tgtEl>
                                          <p:spTgt spid="30725"/>
                                        </p:tgtEl>
                                        <p:attrNameLst>
                                          <p:attrName>style.visibility</p:attrName>
                                        </p:attrNameLst>
                                      </p:cBhvr>
                                      <p:to>
                                        <p:strVal val="visible"/>
                                      </p:to>
                                    </p:set>
                                    <p:animEffect filter="wipe(down)">
                                      <p:cBhvr>
                                        <p:cTn id="21" dur="500"/>
                                        <p:tgtEl>
                                          <p:spTgt spid="30725"/>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30723"/>
                                        </p:tgtEl>
                                        <p:attrNameLst>
                                          <p:attrName>style.visibility</p:attrName>
                                        </p:attrNameLst>
                                      </p:cBhvr>
                                      <p:to>
                                        <p:strVal val="visible"/>
                                      </p:to>
                                    </p:set>
                                    <p:animEffect filter="wipe(up)">
                                      <p:cBhvr>
                                        <p:cTn id="24" dur="500"/>
                                        <p:tgtEl>
                                          <p:spTgt spid="30723"/>
                                        </p:tgtEl>
                                      </p:cBhvr>
                                    </p:animEffect>
                                  </p:childTnLst>
                                </p:cTn>
                              </p:par>
                            </p:childTnLst>
                          </p:cTn>
                        </p:par>
                        <p:par>
                          <p:cTn id="25" fill="hold">
                            <p:stCondLst>
                              <p:cond delay="1399"/>
                            </p:stCondLst>
                            <p:childTnLst>
                              <p:par>
                                <p:cTn id="26" presetID="22" presetClass="entr" presetSubtype="8" fill="hold" grpId="0" nodeType="afterEffect">
                                  <p:stCondLst>
                                    <p:cond delay="0"/>
                                  </p:stCondLst>
                                  <p:childTnLst>
                                    <p:set>
                                      <p:cBhvr>
                                        <p:cTn id="27" dur="1" fill="hold">
                                          <p:stCondLst>
                                            <p:cond delay="0"/>
                                          </p:stCondLst>
                                        </p:cTn>
                                        <p:tgtEl>
                                          <p:spTgt spid="30726"/>
                                        </p:tgtEl>
                                        <p:attrNameLst>
                                          <p:attrName>style.visibility</p:attrName>
                                        </p:attrNameLst>
                                      </p:cBhvr>
                                      <p:to>
                                        <p:strVal val="visible"/>
                                      </p:to>
                                    </p:set>
                                    <p:animEffect filter="wipe(left)">
                                      <p:cBhvr>
                                        <p:cTn id="28" dur="500"/>
                                        <p:tgtEl>
                                          <p:spTgt spid="30726"/>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30724"/>
                                        </p:tgtEl>
                                        <p:attrNameLst>
                                          <p:attrName>style.visibility</p:attrName>
                                        </p:attrNameLst>
                                      </p:cBhvr>
                                      <p:to>
                                        <p:strVal val="visible"/>
                                      </p:to>
                                    </p:set>
                                    <p:animEffect filter="wipe(left)">
                                      <p:cBhvr>
                                        <p:cTn id="31" dur="500"/>
                                        <p:tgtEl>
                                          <p:spTgt spid="30724"/>
                                        </p:tgtEl>
                                      </p:cBhvr>
                                    </p:animEffect>
                                  </p:childTnLst>
                                </p:cTn>
                              </p:par>
                            </p:childTnLst>
                          </p:cTn>
                        </p:par>
                        <p:par>
                          <p:cTn id="32" fill="hold">
                            <p:stCondLst>
                              <p:cond delay="1899"/>
                            </p:stCondLst>
                            <p:childTnLst>
                              <p:par>
                                <p:cTn id="33" presetID="23" presetClass="entr" presetSubtype="16" fill="hold" grpId="0" nodeType="afterEffect">
                                  <p:stCondLst>
                                    <p:cond delay="0"/>
                                  </p:stCondLst>
                                  <p:childTnLst>
                                    <p:set>
                                      <p:cBhvr>
                                        <p:cTn id="34" dur="1" fill="hold">
                                          <p:stCondLst>
                                            <p:cond delay="0"/>
                                          </p:stCondLst>
                                        </p:cTn>
                                        <p:tgtEl>
                                          <p:spTgt spid="30727"/>
                                        </p:tgtEl>
                                        <p:attrNameLst>
                                          <p:attrName>style.visibility</p:attrName>
                                        </p:attrNameLst>
                                      </p:cBhvr>
                                      <p:to>
                                        <p:strVal val="visible"/>
                                      </p:to>
                                    </p:set>
                                    <p:anim calcmode="lin" valueType="num">
                                      <p:cBhvr>
                                        <p:cTn id="35" dur="500" fill="hold"/>
                                        <p:tgtEl>
                                          <p:spTgt spid="30727"/>
                                        </p:tgtEl>
                                        <p:attrNameLst>
                                          <p:attrName>ppt_w</p:attrName>
                                        </p:attrNameLst>
                                      </p:cBhvr>
                                      <p:tavLst>
                                        <p:tav tm="0">
                                          <p:val>
                                            <p:fltVal val="0"/>
                                          </p:val>
                                        </p:tav>
                                        <p:tav tm="100000">
                                          <p:val>
                                            <p:strVal val="#ppt_w"/>
                                          </p:val>
                                        </p:tav>
                                      </p:tavLst>
                                    </p:anim>
                                    <p:anim calcmode="lin" valueType="num">
                                      <p:cBhvr>
                                        <p:cTn id="36" dur="500" fill="hold"/>
                                        <p:tgtEl>
                                          <p:spTgt spid="30727"/>
                                        </p:tgtEl>
                                        <p:attrNameLst>
                                          <p:attrName>ppt_h</p:attrName>
                                        </p:attrNameLst>
                                      </p:cBhvr>
                                      <p:tavLst>
                                        <p:tav tm="0">
                                          <p:val>
                                            <p:fltVal val="0"/>
                                          </p:val>
                                        </p:tav>
                                        <p:tav tm="100000">
                                          <p:val>
                                            <p:strVal val="#ppt_h"/>
                                          </p:val>
                                        </p:tav>
                                      </p:tavLst>
                                    </p:anim>
                                  </p:childTnLst>
                                </p:cTn>
                              </p:par>
                              <p:par>
                                <p:cTn id="37" presetID="23" presetClass="entr" presetSubtype="16" fill="hold" grpId="0" nodeType="withEffect">
                                  <p:stCondLst>
                                    <p:cond delay="0"/>
                                  </p:stCondLst>
                                  <p:childTnLst>
                                    <p:set>
                                      <p:cBhvr>
                                        <p:cTn id="38" dur="1" fill="hold">
                                          <p:stCondLst>
                                            <p:cond delay="0"/>
                                          </p:stCondLst>
                                        </p:cTn>
                                        <p:tgtEl>
                                          <p:spTgt spid="30728"/>
                                        </p:tgtEl>
                                        <p:attrNameLst>
                                          <p:attrName>style.visibility</p:attrName>
                                        </p:attrNameLst>
                                      </p:cBhvr>
                                      <p:to>
                                        <p:strVal val="visible"/>
                                      </p:to>
                                    </p:set>
                                    <p:anim calcmode="lin" valueType="num">
                                      <p:cBhvr>
                                        <p:cTn id="39" dur="500" fill="hold"/>
                                        <p:tgtEl>
                                          <p:spTgt spid="30728"/>
                                        </p:tgtEl>
                                        <p:attrNameLst>
                                          <p:attrName>ppt_w</p:attrName>
                                        </p:attrNameLst>
                                      </p:cBhvr>
                                      <p:tavLst>
                                        <p:tav tm="0">
                                          <p:val>
                                            <p:fltVal val="0"/>
                                          </p:val>
                                        </p:tav>
                                        <p:tav tm="100000">
                                          <p:val>
                                            <p:strVal val="#ppt_w"/>
                                          </p:val>
                                        </p:tav>
                                      </p:tavLst>
                                    </p:anim>
                                    <p:anim calcmode="lin" valueType="num">
                                      <p:cBhvr>
                                        <p:cTn id="40" dur="500" fill="hold"/>
                                        <p:tgtEl>
                                          <p:spTgt spid="30728"/>
                                        </p:tgtEl>
                                        <p:attrNameLst>
                                          <p:attrName>ppt_h</p:attrName>
                                        </p:attrNameLst>
                                      </p:cBhvr>
                                      <p:tavLst>
                                        <p:tav tm="0">
                                          <p:val>
                                            <p:fltVal val="0"/>
                                          </p:val>
                                        </p:tav>
                                        <p:tav tm="100000">
                                          <p:val>
                                            <p:strVal val="#ppt_h"/>
                                          </p:val>
                                        </p:tav>
                                      </p:tavLst>
                                    </p:anim>
                                  </p:childTnLst>
                                </p:cTn>
                              </p:par>
                            </p:childTnLst>
                          </p:cTn>
                        </p:par>
                        <p:par>
                          <p:cTn id="41" fill="hold">
                            <p:stCondLst>
                              <p:cond delay="2399"/>
                            </p:stCondLst>
                            <p:childTnLst>
                              <p:par>
                                <p:cTn id="42" presetID="22" presetClass="entr" presetSubtype="8" fill="hold" grpId="0" nodeType="afterEffect">
                                  <p:stCondLst>
                                    <p:cond delay="0"/>
                                  </p:stCondLst>
                                  <p:childTnLst>
                                    <p:set>
                                      <p:cBhvr>
                                        <p:cTn id="43" dur="1" fill="hold">
                                          <p:stCondLst>
                                            <p:cond delay="0"/>
                                          </p:stCondLst>
                                        </p:cTn>
                                        <p:tgtEl>
                                          <p:spTgt spid="30732"/>
                                        </p:tgtEl>
                                        <p:attrNameLst>
                                          <p:attrName>style.visibility</p:attrName>
                                        </p:attrNameLst>
                                      </p:cBhvr>
                                      <p:to>
                                        <p:strVal val="visible"/>
                                      </p:to>
                                    </p:set>
                                    <p:animEffect filter="wipe(left)">
                                      <p:cBhvr>
                                        <p:cTn id="44" dur="500"/>
                                        <p:tgtEl>
                                          <p:spTgt spid="30732"/>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30730"/>
                                        </p:tgtEl>
                                        <p:attrNameLst>
                                          <p:attrName>style.visibility</p:attrName>
                                        </p:attrNameLst>
                                      </p:cBhvr>
                                      <p:to>
                                        <p:strVal val="visible"/>
                                      </p:to>
                                    </p:set>
                                    <p:animEffect filter="wipe(left)">
                                      <p:cBhvr>
                                        <p:cTn id="47" dur="500"/>
                                        <p:tgtEl>
                                          <p:spTgt spid="30730"/>
                                        </p:tgtEl>
                                      </p:cBhvr>
                                    </p:animEffect>
                                  </p:childTnLst>
                                </p:cTn>
                              </p:par>
                            </p:childTnLst>
                          </p:cTn>
                        </p:par>
                        <p:par>
                          <p:cTn id="48" fill="hold">
                            <p:stCondLst>
                              <p:cond delay="2899"/>
                            </p:stCondLst>
                            <p:childTnLst>
                              <p:par>
                                <p:cTn id="49" presetID="22" presetClass="entr" presetSubtype="1" fill="hold" grpId="0" nodeType="afterEffect">
                                  <p:stCondLst>
                                    <p:cond delay="0"/>
                                  </p:stCondLst>
                                  <p:childTnLst>
                                    <p:set>
                                      <p:cBhvr>
                                        <p:cTn id="50" dur="1" fill="hold">
                                          <p:stCondLst>
                                            <p:cond delay="0"/>
                                          </p:stCondLst>
                                        </p:cTn>
                                        <p:tgtEl>
                                          <p:spTgt spid="30731"/>
                                        </p:tgtEl>
                                        <p:attrNameLst>
                                          <p:attrName>style.visibility</p:attrName>
                                        </p:attrNameLst>
                                      </p:cBhvr>
                                      <p:to>
                                        <p:strVal val="visible"/>
                                      </p:to>
                                    </p:set>
                                    <p:animEffect filter="wipe(up)">
                                      <p:cBhvr>
                                        <p:cTn id="51" dur="500"/>
                                        <p:tgtEl>
                                          <p:spTgt spid="30731"/>
                                        </p:tgtEl>
                                      </p:cBhvr>
                                    </p:animEffect>
                                  </p:childTnLst>
                                </p:cTn>
                              </p:par>
                              <p:par>
                                <p:cTn id="52" presetID="22" presetClass="entr" presetSubtype="4" fill="hold" grpId="0" nodeType="withEffect">
                                  <p:stCondLst>
                                    <p:cond delay="0"/>
                                  </p:stCondLst>
                                  <p:childTnLst>
                                    <p:set>
                                      <p:cBhvr>
                                        <p:cTn id="53" dur="1" fill="hold">
                                          <p:stCondLst>
                                            <p:cond delay="0"/>
                                          </p:stCondLst>
                                        </p:cTn>
                                        <p:tgtEl>
                                          <p:spTgt spid="30729"/>
                                        </p:tgtEl>
                                        <p:attrNameLst>
                                          <p:attrName>style.visibility</p:attrName>
                                        </p:attrNameLst>
                                      </p:cBhvr>
                                      <p:to>
                                        <p:strVal val="visible"/>
                                      </p:to>
                                    </p:set>
                                    <p:animEffect filter="wipe(down)">
                                      <p:cBhvr>
                                        <p:cTn id="54" dur="500"/>
                                        <p:tgtEl>
                                          <p:spTgt spid="30729"/>
                                        </p:tgtEl>
                                      </p:cBhvr>
                                    </p:animEffect>
                                  </p:childTnLst>
                                </p:cTn>
                              </p:par>
                            </p:childTnLst>
                          </p:cTn>
                        </p:par>
                        <p:par>
                          <p:cTn id="55" fill="hold">
                            <p:stCondLst>
                              <p:cond delay="3399"/>
                            </p:stCondLst>
                            <p:childTnLst>
                              <p:par>
                                <p:cTn id="56" presetID="16" presetClass="entr" presetSubtype="21" fill="hold" grpId="0" nodeType="afterEffect">
                                  <p:stCondLst>
                                    <p:cond delay="0"/>
                                  </p:stCondLst>
                                  <p:childTnLst>
                                    <p:set>
                                      <p:cBhvr>
                                        <p:cTn id="57" dur="1" fill="hold">
                                          <p:stCondLst>
                                            <p:cond delay="0"/>
                                          </p:stCondLst>
                                        </p:cTn>
                                        <p:tgtEl>
                                          <p:spTgt spid="30739"/>
                                        </p:tgtEl>
                                        <p:attrNameLst>
                                          <p:attrName>style.visibility</p:attrName>
                                        </p:attrNameLst>
                                      </p:cBhvr>
                                      <p:to>
                                        <p:strVal val="visible"/>
                                      </p:to>
                                    </p:set>
                                    <p:animEffect filter="barn(inVertical)">
                                      <p:cBhvr>
                                        <p:cTn id="58" dur="500"/>
                                        <p:tgtEl>
                                          <p:spTgt spid="30739"/>
                                        </p:tgtEl>
                                      </p:cBhvr>
                                    </p:animEffect>
                                  </p:childTnLst>
                                </p:cTn>
                              </p:par>
                            </p:childTnLst>
                          </p:cTn>
                        </p:par>
                        <p:par>
                          <p:cTn id="59" fill="hold">
                            <p:stCondLst>
                              <p:cond delay="3899"/>
                            </p:stCondLst>
                            <p:childTnLst>
                              <p:par>
                                <p:cTn id="60" presetID="49" presetClass="entr" presetSubtype="0" decel="100000" fill="hold" grpId="0" nodeType="afterEffect">
                                  <p:stCondLst>
                                    <p:cond delay="0"/>
                                  </p:stCondLst>
                                  <p:childTnLst>
                                    <p:set>
                                      <p:cBhvr>
                                        <p:cTn id="61" dur="1" fill="hold">
                                          <p:stCondLst>
                                            <p:cond delay="0"/>
                                          </p:stCondLst>
                                        </p:cTn>
                                        <p:tgtEl>
                                          <p:spTgt spid="30744"/>
                                        </p:tgtEl>
                                        <p:attrNameLst>
                                          <p:attrName>style.visibility</p:attrName>
                                        </p:attrNameLst>
                                      </p:cBhvr>
                                      <p:to>
                                        <p:strVal val="visible"/>
                                      </p:to>
                                    </p:set>
                                    <p:anim calcmode="lin" valueType="num">
                                      <p:cBhvr>
                                        <p:cTn id="62" dur="500" fill="hold"/>
                                        <p:tgtEl>
                                          <p:spTgt spid="30744"/>
                                        </p:tgtEl>
                                        <p:attrNameLst>
                                          <p:attrName>ppt_w</p:attrName>
                                        </p:attrNameLst>
                                      </p:cBhvr>
                                      <p:tavLst>
                                        <p:tav tm="0">
                                          <p:val>
                                            <p:fltVal val="0"/>
                                          </p:val>
                                        </p:tav>
                                        <p:tav tm="100000">
                                          <p:val>
                                            <p:strVal val="#ppt_w"/>
                                          </p:val>
                                        </p:tav>
                                      </p:tavLst>
                                    </p:anim>
                                    <p:anim calcmode="lin" valueType="num">
                                      <p:cBhvr>
                                        <p:cTn id="63" dur="500" fill="hold"/>
                                        <p:tgtEl>
                                          <p:spTgt spid="30744"/>
                                        </p:tgtEl>
                                        <p:attrNameLst>
                                          <p:attrName>ppt_h</p:attrName>
                                        </p:attrNameLst>
                                      </p:cBhvr>
                                      <p:tavLst>
                                        <p:tav tm="0">
                                          <p:val>
                                            <p:fltVal val="0"/>
                                          </p:val>
                                        </p:tav>
                                        <p:tav tm="100000">
                                          <p:val>
                                            <p:strVal val="#ppt_h"/>
                                          </p:val>
                                        </p:tav>
                                      </p:tavLst>
                                    </p:anim>
                                    <p:anim calcmode="lin" valueType="num">
                                      <p:cBhvr>
                                        <p:cTn id="64" dur="500" fill="hold"/>
                                        <p:tgtEl>
                                          <p:spTgt spid="30744"/>
                                        </p:tgtEl>
                                        <p:attrNameLst>
                                          <p:attrName>style.rotation</p:attrName>
                                        </p:attrNameLst>
                                      </p:cBhvr>
                                      <p:tavLst>
                                        <p:tav tm="0">
                                          <p:val>
                                            <p:fltVal val="360"/>
                                          </p:val>
                                        </p:tav>
                                        <p:tav tm="100000">
                                          <p:val>
                                            <p:fltVal val="0"/>
                                          </p:val>
                                        </p:tav>
                                      </p:tavLst>
                                    </p:anim>
                                    <p:animEffect filter="fade">
                                      <p:cBhvr>
                                        <p:cTn id="65" dur="500"/>
                                        <p:tgtEl>
                                          <p:spTgt spid="307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bldLvl="0"/>
      <p:bldP spid="30723" grpId="0" animBg="1"/>
      <p:bldP spid="30724" grpId="0" animBg="1"/>
      <p:bldP spid="30725" grpId="0" animBg="1"/>
      <p:bldP spid="30726" grpId="0" animBg="1"/>
      <p:bldP spid="30727" grpId="0" bldLvl="0" animBg="1"/>
      <p:bldP spid="30728" grpId="0" bldLvl="0" animBg="1"/>
      <p:bldP spid="30729" grpId="0" animBg="1"/>
      <p:bldP spid="30730" grpId="0" animBg="1"/>
      <p:bldP spid="30731" grpId="0" animBg="1"/>
      <p:bldP spid="30732" grpId="0" animBg="1"/>
      <p:bldP spid="30739" grpId="0" bldLvl="0"/>
      <p:bldP spid="30744" grpId="0" bldLvl="0" animBg="1"/>
      <p:bldP spid="30745" grpId="0" bldLvl="0" animBg="1"/>
    </p:bldLst>
  </p:timing>
</p:sld>
</file>

<file path=ppt/slides/slide23.xml><?xml version="1.0" encoding="utf-8"?>
<p:sld xmlns:a14="http://schemas.microsoft.com/office/drawing/2010/main"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Text Box 25"/>
          <p:cNvSpPr>
            <a:spLocks noChangeArrowheads="1"/>
          </p:cNvSpPr>
          <p:nvPr/>
        </p:nvSpPr>
        <p:spPr bwMode="auto">
          <a:xfrm>
            <a:off x="838200" y="171450"/>
            <a:ext cx="3527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sz="2400" b="1">
                <a:solidFill>
                  <a:srgbClr val="000000"/>
                </a:solidFill>
                <a:latin typeface="Times New Roman" panose="02020603050405020304" pitchFamily="18" charset="0"/>
                <a:sym typeface="Times New Roman" panose="02020603050405020304" pitchFamily="18" charset="0"/>
              </a:rPr>
              <a:t>在此处输入标题内容</a:t>
            </a:r>
            <a:endParaRPr lang="zh-CN" altLang="en-US" sz="1800">
              <a:solidFill>
                <a:srgbClr val="A50021"/>
              </a:solidFill>
              <a:latin typeface="Verdana" panose="020B0604030504040204" pitchFamily="34" charset="0"/>
              <a:sym typeface="Verdana" panose="020B0604030504040204" pitchFamily="34" charset="0"/>
            </a:endParaRPr>
          </a:p>
        </p:txBody>
      </p:sp>
      <p:sp>
        <p:nvSpPr>
          <p:cNvPr id="31747" name="Freeform 8"/>
          <p:cNvSpPr>
            <a:spLocks noChangeArrowheads="1"/>
          </p:cNvSpPr>
          <p:nvPr/>
        </p:nvSpPr>
        <p:spPr bwMode="auto">
          <a:xfrm>
            <a:off x="1439863" y="1455738"/>
            <a:ext cx="1311275" cy="1311275"/>
          </a:xfrm>
          <a:custGeom>
            <a:avLst/>
            <a:gdLst>
              <a:gd name="T0" fmla="*/ 1311275 w 1020"/>
              <a:gd name="T1" fmla="*/ 917893 h 1020"/>
              <a:gd name="T2" fmla="*/ 393383 w 1020"/>
              <a:gd name="T3" fmla="*/ 0 h 1020"/>
              <a:gd name="T4" fmla="*/ 0 w 1020"/>
              <a:gd name="T5" fmla="*/ 393383 h 1020"/>
              <a:gd name="T6" fmla="*/ 917893 w 1020"/>
              <a:gd name="T7" fmla="*/ 1311275 h 1020"/>
              <a:gd name="T8" fmla="*/ 1311275 w 1020"/>
              <a:gd name="T9" fmla="*/ 917893 h 10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20" h="1020">
                <a:moveTo>
                  <a:pt x="1020" y="714"/>
                </a:moveTo>
                <a:lnTo>
                  <a:pt x="306" y="0"/>
                </a:lnTo>
                <a:lnTo>
                  <a:pt x="0" y="306"/>
                </a:lnTo>
                <a:lnTo>
                  <a:pt x="714" y="1020"/>
                </a:lnTo>
                <a:lnTo>
                  <a:pt x="1020" y="714"/>
                </a:lnTo>
                <a:close/>
              </a:path>
            </a:pathLst>
          </a:custGeom>
          <a:solidFill>
            <a:srgbClr val="FF6699"/>
          </a:solidFill>
          <a:ln w="3175">
            <a:solidFill>
              <a:srgbClr val="7DADFF">
                <a:alpha val="0"/>
              </a:srgbClr>
            </a:solidFill>
            <a:miter lim="800000"/>
          </a:ln>
        </p:spPr>
        <p:txBody>
          <a:bodyPr lIns="0" rIns="0" anchor="ctr"/>
          <a:lstStyle/>
          <a:p>
            <a:endParaRPr lang="zh-CN" altLang="en-US"/>
          </a:p>
        </p:txBody>
      </p:sp>
      <p:sp>
        <p:nvSpPr>
          <p:cNvPr id="31748" name="Freeform 15"/>
          <p:cNvSpPr>
            <a:spLocks noChangeArrowheads="1"/>
          </p:cNvSpPr>
          <p:nvPr/>
        </p:nvSpPr>
        <p:spPr bwMode="auto">
          <a:xfrm>
            <a:off x="6440488" y="2767013"/>
            <a:ext cx="1319212" cy="1319212"/>
          </a:xfrm>
          <a:custGeom>
            <a:avLst/>
            <a:gdLst>
              <a:gd name="T0" fmla="*/ 401164 w 1026"/>
              <a:gd name="T1" fmla="*/ 0 h 1026"/>
              <a:gd name="T2" fmla="*/ 0 w 1026"/>
              <a:gd name="T3" fmla="*/ 393449 h 1026"/>
              <a:gd name="T4" fmla="*/ 833187 w 1026"/>
              <a:gd name="T5" fmla="*/ 1226636 h 1026"/>
              <a:gd name="T6" fmla="*/ 740610 w 1026"/>
              <a:gd name="T7" fmla="*/ 1319212 h 1026"/>
              <a:gd name="T8" fmla="*/ 1319212 w 1026"/>
              <a:gd name="T9" fmla="*/ 1319212 h 1026"/>
              <a:gd name="T10" fmla="*/ 1319212 w 1026"/>
              <a:gd name="T11" fmla="*/ 732896 h 1026"/>
              <a:gd name="T12" fmla="*/ 1226636 w 1026"/>
              <a:gd name="T13" fmla="*/ 833187 h 1026"/>
              <a:gd name="T14" fmla="*/ 401164 w 1026"/>
              <a:gd name="T15" fmla="*/ 0 h 102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26" h="1026">
                <a:moveTo>
                  <a:pt x="312" y="0"/>
                </a:moveTo>
                <a:lnTo>
                  <a:pt x="0" y="306"/>
                </a:lnTo>
                <a:lnTo>
                  <a:pt x="648" y="954"/>
                </a:lnTo>
                <a:lnTo>
                  <a:pt x="576" y="1026"/>
                </a:lnTo>
                <a:lnTo>
                  <a:pt x="1026" y="1026"/>
                </a:lnTo>
                <a:lnTo>
                  <a:pt x="1026" y="570"/>
                </a:lnTo>
                <a:lnTo>
                  <a:pt x="954" y="648"/>
                </a:lnTo>
                <a:lnTo>
                  <a:pt x="312" y="0"/>
                </a:lnTo>
                <a:close/>
              </a:path>
            </a:pathLst>
          </a:custGeom>
          <a:solidFill>
            <a:srgbClr val="FF6699"/>
          </a:solidFill>
          <a:ln w="3175">
            <a:solidFill>
              <a:srgbClr val="7DADFF">
                <a:alpha val="0"/>
              </a:srgbClr>
            </a:solidFill>
            <a:miter lim="800000"/>
          </a:ln>
        </p:spPr>
        <p:txBody>
          <a:bodyPr lIns="0" rIns="0" anchor="ctr"/>
          <a:lstStyle/>
          <a:p>
            <a:endParaRPr lang="zh-CN" altLang="en-US"/>
          </a:p>
        </p:txBody>
      </p:sp>
      <p:sp>
        <p:nvSpPr>
          <p:cNvPr id="31749" name="Freeform 7"/>
          <p:cNvSpPr>
            <a:spLocks noChangeArrowheads="1"/>
          </p:cNvSpPr>
          <p:nvPr/>
        </p:nvSpPr>
        <p:spPr bwMode="auto">
          <a:xfrm>
            <a:off x="1439863" y="1455738"/>
            <a:ext cx="3155950" cy="2620962"/>
          </a:xfrm>
          <a:custGeom>
            <a:avLst/>
            <a:gdLst>
              <a:gd name="T0" fmla="*/ 2237715 w 3895725"/>
              <a:gd name="T1" fmla="*/ 0 h 3236150"/>
              <a:gd name="T2" fmla="*/ 2631244 w 3895725"/>
              <a:gd name="T3" fmla="*/ 393430 h 3236150"/>
              <a:gd name="T4" fmla="*/ 3155950 w 3895725"/>
              <a:gd name="T5" fmla="*/ 918003 h 3236150"/>
              <a:gd name="T6" fmla="*/ 2762421 w 3895725"/>
              <a:gd name="T7" fmla="*/ 1311433 h 3236150"/>
              <a:gd name="T8" fmla="*/ 2237715 w 3895725"/>
              <a:gd name="T9" fmla="*/ 786860 h 3236150"/>
              <a:gd name="T10" fmla="*/ 1705293 w 3895725"/>
              <a:gd name="T11" fmla="*/ 1311433 h 3236150"/>
              <a:gd name="T12" fmla="*/ 1311764 w 3895725"/>
              <a:gd name="T13" fmla="*/ 1704862 h 3236150"/>
              <a:gd name="T14" fmla="*/ 1306974 w 3895725"/>
              <a:gd name="T15" fmla="*/ 1700074 h 3236150"/>
              <a:gd name="T16" fmla="*/ 393529 w 3895725"/>
              <a:gd name="T17" fmla="*/ 2620962 h 3236150"/>
              <a:gd name="T18" fmla="*/ 0 w 3895725"/>
              <a:gd name="T19" fmla="*/ 2227532 h 3236150"/>
              <a:gd name="T20" fmla="*/ 918235 w 3895725"/>
              <a:gd name="T21" fmla="*/ 1301815 h 3236150"/>
              <a:gd name="T22" fmla="*/ 923045 w 3895725"/>
              <a:gd name="T23" fmla="*/ 1306624 h 3236150"/>
              <a:gd name="T24" fmla="*/ 1311764 w 3895725"/>
              <a:gd name="T25" fmla="*/ 918003 h 3236150"/>
              <a:gd name="T26" fmla="*/ 1844186 w 3895725"/>
              <a:gd name="T27" fmla="*/ 393430 h 323615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895725" h="3236150">
                <a:moveTo>
                  <a:pt x="2762250" y="0"/>
                </a:moveTo>
                <a:lnTo>
                  <a:pt x="3248025" y="485775"/>
                </a:lnTo>
                <a:lnTo>
                  <a:pt x="3895725" y="1133475"/>
                </a:lnTo>
                <a:lnTo>
                  <a:pt x="3409950" y="1619250"/>
                </a:lnTo>
                <a:lnTo>
                  <a:pt x="2762250" y="971550"/>
                </a:lnTo>
                <a:lnTo>
                  <a:pt x="2105025" y="1619250"/>
                </a:lnTo>
                <a:lnTo>
                  <a:pt x="1619250" y="2105025"/>
                </a:lnTo>
                <a:lnTo>
                  <a:pt x="1613337" y="2099113"/>
                </a:lnTo>
                <a:lnTo>
                  <a:pt x="485775" y="3236150"/>
                </a:lnTo>
                <a:lnTo>
                  <a:pt x="0" y="2750375"/>
                </a:lnTo>
                <a:lnTo>
                  <a:pt x="1133475" y="1607375"/>
                </a:lnTo>
                <a:lnTo>
                  <a:pt x="1139413" y="1613313"/>
                </a:lnTo>
                <a:lnTo>
                  <a:pt x="1619250" y="1133475"/>
                </a:lnTo>
                <a:lnTo>
                  <a:pt x="2276475" y="485775"/>
                </a:lnTo>
                <a:lnTo>
                  <a:pt x="2762250" y="0"/>
                </a:lnTo>
                <a:close/>
              </a:path>
            </a:pathLst>
          </a:custGeom>
          <a:solidFill>
            <a:srgbClr val="C0C0C0"/>
          </a:solidFill>
          <a:ln>
            <a:noFill/>
          </a:ln>
          <a:extLst>
            <a:ext uri="{91240B29-F687-4F45-9708-019B960494DF}">
              <a14:hiddenLine xmlns:a14="http://schemas.microsoft.com/office/drawing/2010/main" w="3175">
                <a:solidFill>
                  <a:srgbClr val="000000"/>
                </a:solidFill>
                <a:miter lim="800000"/>
                <a:headEnd/>
                <a:tailEnd/>
              </a14:hiddenLine>
            </a:ext>
          </a:extLst>
        </p:spPr>
        <p:txBody>
          <a:bodyPr anchor="ctr"/>
          <a:lstStyle/>
          <a:p>
            <a:endParaRPr lang="zh-CN" altLang="en-US"/>
          </a:p>
        </p:txBody>
      </p:sp>
      <p:sp>
        <p:nvSpPr>
          <p:cNvPr id="31750" name="Freeform 6"/>
          <p:cNvSpPr>
            <a:spLocks noChangeArrowheads="1"/>
          </p:cNvSpPr>
          <p:nvPr/>
        </p:nvSpPr>
        <p:spPr bwMode="auto">
          <a:xfrm>
            <a:off x="2751138" y="1455738"/>
            <a:ext cx="3689350" cy="2630487"/>
          </a:xfrm>
          <a:custGeom>
            <a:avLst/>
            <a:gdLst>
              <a:gd name="T0" fmla="*/ 2770872 w 4552950"/>
              <a:gd name="T1" fmla="*/ 0 h 3248025"/>
              <a:gd name="T2" fmla="*/ 3689350 w 4552950"/>
              <a:gd name="T3" fmla="*/ 917971 h 3248025"/>
              <a:gd name="T4" fmla="*/ 3295716 w 4552950"/>
              <a:gd name="T5" fmla="*/ 1311386 h 3248025"/>
              <a:gd name="T6" fmla="*/ 2770872 w 4552950"/>
              <a:gd name="T7" fmla="*/ 786832 h 3248025"/>
              <a:gd name="T8" fmla="*/ 2238309 w 4552950"/>
              <a:gd name="T9" fmla="*/ 1311386 h 3248025"/>
              <a:gd name="T10" fmla="*/ 1844675 w 4552950"/>
              <a:gd name="T11" fmla="*/ 1704802 h 3248025"/>
              <a:gd name="T12" fmla="*/ 1319830 w 4552950"/>
              <a:gd name="T13" fmla="*/ 2237071 h 3248025"/>
              <a:gd name="T14" fmla="*/ 926197 w 4552950"/>
              <a:gd name="T15" fmla="*/ 2630487 h 3248025"/>
              <a:gd name="T16" fmla="*/ 532563 w 4552950"/>
              <a:gd name="T17" fmla="*/ 2237071 h 3248025"/>
              <a:gd name="T18" fmla="*/ 0 w 4552950"/>
              <a:gd name="T19" fmla="*/ 1704802 h 3248025"/>
              <a:gd name="T20" fmla="*/ 393634 w 4552950"/>
              <a:gd name="T21" fmla="*/ 1311386 h 3248025"/>
              <a:gd name="T22" fmla="*/ 926197 w 4552950"/>
              <a:gd name="T23" fmla="*/ 1843655 h 3248025"/>
              <a:gd name="T24" fmla="*/ 1451041 w 4552950"/>
              <a:gd name="T25" fmla="*/ 1311386 h 3248025"/>
              <a:gd name="T26" fmla="*/ 1844675 w 4552950"/>
              <a:gd name="T27" fmla="*/ 917971 h 3248025"/>
              <a:gd name="T28" fmla="*/ 2377238 w 4552950"/>
              <a:gd name="T29" fmla="*/ 393416 h 324802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552950" h="3248025">
                <a:moveTo>
                  <a:pt x="3419475" y="0"/>
                </a:moveTo>
                <a:lnTo>
                  <a:pt x="4552950" y="1133475"/>
                </a:lnTo>
                <a:lnTo>
                  <a:pt x="4067175" y="1619250"/>
                </a:lnTo>
                <a:lnTo>
                  <a:pt x="3419475" y="971550"/>
                </a:lnTo>
                <a:lnTo>
                  <a:pt x="2762250" y="1619250"/>
                </a:lnTo>
                <a:lnTo>
                  <a:pt x="2276475" y="2105025"/>
                </a:lnTo>
                <a:lnTo>
                  <a:pt x="1628775" y="2762250"/>
                </a:lnTo>
                <a:lnTo>
                  <a:pt x="1143000" y="3248025"/>
                </a:lnTo>
                <a:lnTo>
                  <a:pt x="657225" y="2762250"/>
                </a:lnTo>
                <a:lnTo>
                  <a:pt x="0" y="2105025"/>
                </a:lnTo>
                <a:lnTo>
                  <a:pt x="485775" y="1619250"/>
                </a:lnTo>
                <a:lnTo>
                  <a:pt x="1143000" y="2276475"/>
                </a:lnTo>
                <a:lnTo>
                  <a:pt x="1790700" y="1619250"/>
                </a:lnTo>
                <a:lnTo>
                  <a:pt x="2276475" y="1133475"/>
                </a:lnTo>
                <a:lnTo>
                  <a:pt x="2933700" y="485775"/>
                </a:lnTo>
                <a:lnTo>
                  <a:pt x="3419475" y="0"/>
                </a:lnTo>
                <a:close/>
              </a:path>
            </a:pathLst>
          </a:custGeom>
          <a:solidFill>
            <a:srgbClr val="FF6699"/>
          </a:solidFill>
          <a:ln w="3175">
            <a:solidFill>
              <a:srgbClr val="7DADFF">
                <a:alpha val="0"/>
              </a:srgbClr>
            </a:solidFill>
            <a:miter lim="800000"/>
          </a:ln>
        </p:spPr>
        <p:txBody>
          <a:bodyPr lIns="0" rIns="0" anchor="ctr"/>
          <a:lstStyle/>
          <a:p>
            <a:endParaRPr lang="zh-CN" altLang="en-US"/>
          </a:p>
        </p:txBody>
      </p:sp>
      <p:sp>
        <p:nvSpPr>
          <p:cNvPr id="31751" name="Freeform 13"/>
          <p:cNvSpPr>
            <a:spLocks noChangeArrowheads="1"/>
          </p:cNvSpPr>
          <p:nvPr/>
        </p:nvSpPr>
        <p:spPr bwMode="auto">
          <a:xfrm>
            <a:off x="4595813" y="1455738"/>
            <a:ext cx="3163887" cy="2630487"/>
          </a:xfrm>
          <a:custGeom>
            <a:avLst/>
            <a:gdLst>
              <a:gd name="T0" fmla="*/ 2585127 w 3905250"/>
              <a:gd name="T1" fmla="*/ 0 h 3248025"/>
              <a:gd name="T2" fmla="*/ 3163887 w 3905250"/>
              <a:gd name="T3" fmla="*/ 0 h 3248025"/>
              <a:gd name="T4" fmla="*/ 3163887 w 3905250"/>
              <a:gd name="T5" fmla="*/ 578553 h 3248025"/>
              <a:gd name="T6" fmla="*/ 3071285 w 3905250"/>
              <a:gd name="T7" fmla="*/ 485984 h 3248025"/>
              <a:gd name="T8" fmla="*/ 2245588 w 3905250"/>
              <a:gd name="T9" fmla="*/ 1311386 h 3248025"/>
              <a:gd name="T10" fmla="*/ 1844315 w 3905250"/>
              <a:gd name="T11" fmla="*/ 1704802 h 3248025"/>
              <a:gd name="T12" fmla="*/ 926016 w 3905250"/>
              <a:gd name="T13" fmla="*/ 2630487 h 3248025"/>
              <a:gd name="T14" fmla="*/ 532459 w 3905250"/>
              <a:gd name="T15" fmla="*/ 2237071 h 3248025"/>
              <a:gd name="T16" fmla="*/ 0 w 3905250"/>
              <a:gd name="T17" fmla="*/ 1704802 h 3248025"/>
              <a:gd name="T18" fmla="*/ 393557 w 3905250"/>
              <a:gd name="T19" fmla="*/ 1311386 h 3248025"/>
              <a:gd name="T20" fmla="*/ 926016 w 3905250"/>
              <a:gd name="T21" fmla="*/ 1843655 h 3248025"/>
              <a:gd name="T22" fmla="*/ 1450758 w 3905250"/>
              <a:gd name="T23" fmla="*/ 1311386 h 3248025"/>
              <a:gd name="T24" fmla="*/ 1844315 w 3905250"/>
              <a:gd name="T25" fmla="*/ 917971 h 3248025"/>
              <a:gd name="T26" fmla="*/ 2677729 w 3905250"/>
              <a:gd name="T27" fmla="*/ 92568 h 324802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905250" h="3248025">
                <a:moveTo>
                  <a:pt x="3190875" y="0"/>
                </a:moveTo>
                <a:lnTo>
                  <a:pt x="3905250" y="0"/>
                </a:lnTo>
                <a:lnTo>
                  <a:pt x="3905250" y="714375"/>
                </a:lnTo>
                <a:lnTo>
                  <a:pt x="3790950" y="600075"/>
                </a:lnTo>
                <a:lnTo>
                  <a:pt x="2771775" y="1619250"/>
                </a:lnTo>
                <a:lnTo>
                  <a:pt x="2276475" y="2105025"/>
                </a:lnTo>
                <a:lnTo>
                  <a:pt x="1143000" y="3248025"/>
                </a:lnTo>
                <a:lnTo>
                  <a:pt x="657225" y="2762250"/>
                </a:lnTo>
                <a:lnTo>
                  <a:pt x="0" y="2105025"/>
                </a:lnTo>
                <a:lnTo>
                  <a:pt x="485775" y="1619250"/>
                </a:lnTo>
                <a:lnTo>
                  <a:pt x="1143000" y="2276475"/>
                </a:lnTo>
                <a:lnTo>
                  <a:pt x="1790700" y="1619250"/>
                </a:lnTo>
                <a:lnTo>
                  <a:pt x="2276475" y="1133475"/>
                </a:lnTo>
                <a:lnTo>
                  <a:pt x="3305175" y="114300"/>
                </a:lnTo>
                <a:lnTo>
                  <a:pt x="3190875" y="0"/>
                </a:lnTo>
                <a:close/>
              </a:path>
            </a:pathLst>
          </a:custGeom>
          <a:solidFill>
            <a:srgbClr val="C0C0C0"/>
          </a:solidFill>
          <a:ln>
            <a:noFill/>
          </a:ln>
          <a:extLst>
            <a:ext uri="{91240B29-F687-4F45-9708-019B960494DF}">
              <a14:hiddenLine xmlns:a14="http://schemas.microsoft.com/office/drawing/2010/main" w="3175">
                <a:solidFill>
                  <a:srgbClr val="000000"/>
                </a:solidFill>
                <a:miter lim="800000"/>
                <a:headEnd/>
                <a:tailEnd/>
              </a14:hiddenLine>
            </a:ext>
          </a:extLst>
        </p:spPr>
        <p:txBody>
          <a:bodyPr anchor="ctr"/>
          <a:lstStyle/>
          <a:p>
            <a:endParaRPr lang="zh-CN" altLang="en-US"/>
          </a:p>
        </p:txBody>
      </p:sp>
      <p:sp>
        <p:nvSpPr>
          <p:cNvPr id="31752" name="TextBox 7"/>
          <p:cNvSpPr>
            <a:spLocks noChangeArrowheads="1"/>
          </p:cNvSpPr>
          <p:nvPr/>
        </p:nvSpPr>
        <p:spPr bwMode="auto">
          <a:xfrm>
            <a:off x="1350963" y="1049338"/>
            <a:ext cx="9842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b="1">
                <a:solidFill>
                  <a:srgbClr val="7D7D7D"/>
                </a:solidFill>
                <a:latin typeface="微软雅黑" panose="020B0503020204020204" pitchFamily="34" charset="-122"/>
                <a:ea typeface="微软雅黑" panose="020B0503020204020204" pitchFamily="34" charset="-122"/>
                <a:sym typeface="微软雅黑" panose="020B0503020204020204" pitchFamily="34" charset="-122"/>
              </a:rPr>
              <a:t>添加文本</a:t>
            </a:r>
            <a:r>
              <a:rPr lang="en-US" altLang="zh-CN" b="1">
                <a:solidFill>
                  <a:srgbClr val="7D7D7D"/>
                </a:solidFill>
                <a:latin typeface="微软雅黑" panose="020B0503020204020204" pitchFamily="34" charset="-122"/>
                <a:ea typeface="微软雅黑" panose="020B0503020204020204" pitchFamily="34" charset="-122"/>
                <a:sym typeface="微软雅黑" panose="020B0503020204020204" pitchFamily="34" charset="-122"/>
              </a:rPr>
              <a:t>1</a:t>
            </a:r>
            <a:endParaRPr lang="zh-CN" altLang="en-US" b="1">
              <a:solidFill>
                <a:srgbClr val="7D7D7D"/>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1753" name="TextBox 8"/>
          <p:cNvSpPr>
            <a:spLocks noChangeArrowheads="1"/>
          </p:cNvSpPr>
          <p:nvPr/>
        </p:nvSpPr>
        <p:spPr bwMode="auto">
          <a:xfrm>
            <a:off x="3198813" y="1049338"/>
            <a:ext cx="9842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b="1">
                <a:solidFill>
                  <a:srgbClr val="7D7D7D"/>
                </a:solidFill>
                <a:latin typeface="微软雅黑" panose="020B0503020204020204" pitchFamily="34" charset="-122"/>
                <a:ea typeface="微软雅黑" panose="020B0503020204020204" pitchFamily="34" charset="-122"/>
                <a:sym typeface="微软雅黑" panose="020B0503020204020204" pitchFamily="34" charset="-122"/>
              </a:rPr>
              <a:t>添加文本</a:t>
            </a:r>
            <a:r>
              <a:rPr lang="en-US" altLang="zh-CN" b="1">
                <a:solidFill>
                  <a:srgbClr val="7D7D7D"/>
                </a:solidFill>
                <a:latin typeface="微软雅黑" panose="020B0503020204020204" pitchFamily="34" charset="-122"/>
                <a:ea typeface="微软雅黑" panose="020B0503020204020204" pitchFamily="34" charset="-122"/>
                <a:sym typeface="微软雅黑" panose="020B0503020204020204" pitchFamily="34" charset="-122"/>
              </a:rPr>
              <a:t>2</a:t>
            </a:r>
            <a:endParaRPr lang="zh-CN" altLang="en-US" b="1">
              <a:solidFill>
                <a:srgbClr val="7D7D7D"/>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1754" name="TextBox 9"/>
          <p:cNvSpPr>
            <a:spLocks noChangeArrowheads="1"/>
          </p:cNvSpPr>
          <p:nvPr/>
        </p:nvSpPr>
        <p:spPr bwMode="auto">
          <a:xfrm>
            <a:off x="5035550" y="1049338"/>
            <a:ext cx="9842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b="1">
                <a:solidFill>
                  <a:srgbClr val="7D7D7D"/>
                </a:solidFill>
                <a:latin typeface="微软雅黑" panose="020B0503020204020204" pitchFamily="34" charset="-122"/>
                <a:ea typeface="微软雅黑" panose="020B0503020204020204" pitchFamily="34" charset="-122"/>
                <a:sym typeface="微软雅黑" panose="020B0503020204020204" pitchFamily="34" charset="-122"/>
              </a:rPr>
              <a:t>添加文本</a:t>
            </a:r>
            <a:r>
              <a:rPr lang="en-US" altLang="zh-CN" b="1">
                <a:solidFill>
                  <a:srgbClr val="7D7D7D"/>
                </a:solidFill>
                <a:latin typeface="微软雅黑" panose="020B0503020204020204" pitchFamily="34" charset="-122"/>
                <a:ea typeface="微软雅黑" panose="020B0503020204020204" pitchFamily="34" charset="-122"/>
                <a:sym typeface="微软雅黑" panose="020B0503020204020204" pitchFamily="34" charset="-122"/>
              </a:rPr>
              <a:t>3</a:t>
            </a:r>
            <a:endParaRPr lang="zh-CN" altLang="en-US" b="1">
              <a:solidFill>
                <a:srgbClr val="7D7D7D"/>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1755" name="TextBox 10"/>
          <p:cNvSpPr>
            <a:spLocks noChangeArrowheads="1"/>
          </p:cNvSpPr>
          <p:nvPr/>
        </p:nvSpPr>
        <p:spPr bwMode="auto">
          <a:xfrm>
            <a:off x="6940550" y="1049338"/>
            <a:ext cx="9842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b="1">
                <a:solidFill>
                  <a:srgbClr val="7D7D7D"/>
                </a:solidFill>
                <a:latin typeface="微软雅黑" panose="020B0503020204020204" pitchFamily="34" charset="-122"/>
                <a:ea typeface="微软雅黑" panose="020B0503020204020204" pitchFamily="34" charset="-122"/>
                <a:sym typeface="微软雅黑" panose="020B0503020204020204" pitchFamily="34" charset="-122"/>
              </a:rPr>
              <a:t>添加文本</a:t>
            </a:r>
            <a:r>
              <a:rPr lang="en-US" altLang="zh-CN" b="1">
                <a:solidFill>
                  <a:srgbClr val="7D7D7D"/>
                </a:solidFill>
                <a:latin typeface="微软雅黑" panose="020B0503020204020204" pitchFamily="34" charset="-122"/>
                <a:ea typeface="微软雅黑" panose="020B0503020204020204" pitchFamily="34" charset="-122"/>
                <a:sym typeface="微软雅黑" panose="020B0503020204020204" pitchFamily="34" charset="-122"/>
              </a:rPr>
              <a:t>4</a:t>
            </a:r>
            <a:endParaRPr lang="zh-CN" altLang="en-US" b="1">
              <a:solidFill>
                <a:srgbClr val="7D7D7D"/>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1756" name="TextBox 11"/>
          <p:cNvSpPr>
            <a:spLocks noChangeArrowheads="1"/>
          </p:cNvSpPr>
          <p:nvPr/>
        </p:nvSpPr>
        <p:spPr bwMode="auto">
          <a:xfrm>
            <a:off x="1350963" y="4264025"/>
            <a:ext cx="9842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b="1">
                <a:solidFill>
                  <a:srgbClr val="7D7D7D"/>
                </a:solidFill>
                <a:latin typeface="微软雅黑" panose="020B0503020204020204" pitchFamily="34" charset="-122"/>
                <a:ea typeface="微软雅黑" panose="020B0503020204020204" pitchFamily="34" charset="-122"/>
                <a:sym typeface="微软雅黑" panose="020B0503020204020204" pitchFamily="34" charset="-122"/>
              </a:rPr>
              <a:t>添加文本</a:t>
            </a:r>
            <a:r>
              <a:rPr lang="en-US" altLang="zh-CN" b="1">
                <a:solidFill>
                  <a:srgbClr val="7D7D7D"/>
                </a:solidFill>
                <a:latin typeface="微软雅黑" panose="020B0503020204020204" pitchFamily="34" charset="-122"/>
                <a:ea typeface="微软雅黑" panose="020B0503020204020204" pitchFamily="34" charset="-122"/>
                <a:sym typeface="微软雅黑" panose="020B0503020204020204" pitchFamily="34" charset="-122"/>
              </a:rPr>
              <a:t>1</a:t>
            </a:r>
            <a:endParaRPr lang="zh-CN" altLang="en-US" b="1">
              <a:solidFill>
                <a:srgbClr val="7D7D7D"/>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1757" name="TextBox 12"/>
          <p:cNvSpPr>
            <a:spLocks noChangeArrowheads="1"/>
          </p:cNvSpPr>
          <p:nvPr/>
        </p:nvSpPr>
        <p:spPr bwMode="auto">
          <a:xfrm>
            <a:off x="3198813" y="4264025"/>
            <a:ext cx="9842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b="1">
                <a:solidFill>
                  <a:srgbClr val="7D7D7D"/>
                </a:solidFill>
                <a:latin typeface="微软雅黑" panose="020B0503020204020204" pitchFamily="34" charset="-122"/>
                <a:ea typeface="微软雅黑" panose="020B0503020204020204" pitchFamily="34" charset="-122"/>
                <a:sym typeface="微软雅黑" panose="020B0503020204020204" pitchFamily="34" charset="-122"/>
              </a:rPr>
              <a:t>添加文本</a:t>
            </a:r>
            <a:r>
              <a:rPr lang="en-US" altLang="zh-CN" b="1">
                <a:solidFill>
                  <a:srgbClr val="7D7D7D"/>
                </a:solidFill>
                <a:latin typeface="微软雅黑" panose="020B0503020204020204" pitchFamily="34" charset="-122"/>
                <a:ea typeface="微软雅黑" panose="020B0503020204020204" pitchFamily="34" charset="-122"/>
                <a:sym typeface="微软雅黑" panose="020B0503020204020204" pitchFamily="34" charset="-122"/>
              </a:rPr>
              <a:t>2</a:t>
            </a:r>
            <a:endParaRPr lang="zh-CN" altLang="en-US" b="1">
              <a:solidFill>
                <a:srgbClr val="7D7D7D"/>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1758" name="TextBox 13"/>
          <p:cNvSpPr>
            <a:spLocks noChangeArrowheads="1"/>
          </p:cNvSpPr>
          <p:nvPr/>
        </p:nvSpPr>
        <p:spPr bwMode="auto">
          <a:xfrm>
            <a:off x="5035550" y="4264025"/>
            <a:ext cx="9842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b="1">
                <a:solidFill>
                  <a:srgbClr val="7D7D7D"/>
                </a:solidFill>
                <a:latin typeface="微软雅黑" panose="020B0503020204020204" pitchFamily="34" charset="-122"/>
                <a:ea typeface="微软雅黑" panose="020B0503020204020204" pitchFamily="34" charset="-122"/>
                <a:sym typeface="微软雅黑" panose="020B0503020204020204" pitchFamily="34" charset="-122"/>
              </a:rPr>
              <a:t>添加文本</a:t>
            </a:r>
            <a:r>
              <a:rPr lang="en-US" altLang="zh-CN" b="1">
                <a:solidFill>
                  <a:srgbClr val="7D7D7D"/>
                </a:solidFill>
                <a:latin typeface="微软雅黑" panose="020B0503020204020204" pitchFamily="34" charset="-122"/>
                <a:ea typeface="微软雅黑" panose="020B0503020204020204" pitchFamily="34" charset="-122"/>
                <a:sym typeface="微软雅黑" panose="020B0503020204020204" pitchFamily="34" charset="-122"/>
              </a:rPr>
              <a:t>3</a:t>
            </a:r>
            <a:endParaRPr lang="zh-CN" altLang="en-US" b="1">
              <a:solidFill>
                <a:srgbClr val="7D7D7D"/>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1759" name="TextBox 14"/>
          <p:cNvSpPr>
            <a:spLocks noChangeArrowheads="1"/>
          </p:cNvSpPr>
          <p:nvPr/>
        </p:nvSpPr>
        <p:spPr bwMode="auto">
          <a:xfrm>
            <a:off x="6940550" y="4264025"/>
            <a:ext cx="9842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b="1">
                <a:solidFill>
                  <a:srgbClr val="7D7D7D"/>
                </a:solidFill>
                <a:latin typeface="微软雅黑" panose="020B0503020204020204" pitchFamily="34" charset="-122"/>
                <a:ea typeface="微软雅黑" panose="020B0503020204020204" pitchFamily="34" charset="-122"/>
                <a:sym typeface="微软雅黑" panose="020B0503020204020204" pitchFamily="34" charset="-122"/>
              </a:rPr>
              <a:t>添加文本</a:t>
            </a:r>
            <a:r>
              <a:rPr lang="en-US" altLang="zh-CN" b="1">
                <a:solidFill>
                  <a:srgbClr val="7D7D7D"/>
                </a:solidFill>
                <a:latin typeface="微软雅黑" panose="020B0503020204020204" pitchFamily="34" charset="-122"/>
                <a:ea typeface="微软雅黑" panose="020B0503020204020204" pitchFamily="34" charset="-122"/>
                <a:sym typeface="微软雅黑" panose="020B0503020204020204" pitchFamily="34" charset="-122"/>
              </a:rPr>
              <a:t>4</a:t>
            </a:r>
            <a:endParaRPr lang="zh-CN" altLang="en-US" b="1">
              <a:solidFill>
                <a:srgbClr val="7D7D7D"/>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transition spd="slow" advClick="0" advTm="5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31746"/>
                                        </p:tgtEl>
                                        <p:attrNameLst>
                                          <p:attrName>style.visibility</p:attrName>
                                        </p:attrNameLst>
                                      </p:cBhvr>
                                      <p:to>
                                        <p:strVal val="visible"/>
                                      </p:to>
                                    </p:set>
                                    <p:anim by="(-#ppt_w*2)" calcmode="lin" valueType="num">
                                      <p:cBhvr rctx="PPT">
                                        <p:cTn id="7" dur="250" autoRev="1" fill="hold">
                                          <p:stCondLst>
                                            <p:cond delay="0"/>
                                          </p:stCondLst>
                                        </p:cTn>
                                        <p:tgtEl>
                                          <p:spTgt spid="31746"/>
                                        </p:tgtEl>
                                        <p:attrNameLst>
                                          <p:attrName>ppt_w</p:attrName>
                                        </p:attrNameLst>
                                      </p:cBhvr>
                                    </p:anim>
                                    <p:anim by="(#ppt_w*0.50)" calcmode="lin" valueType="num">
                                      <p:cBhvr>
                                        <p:cTn id="8" dur="250" decel="50000" autoRev="1" fill="hold">
                                          <p:stCondLst>
                                            <p:cond delay="0"/>
                                          </p:stCondLst>
                                        </p:cTn>
                                        <p:tgtEl>
                                          <p:spTgt spid="31746"/>
                                        </p:tgtEl>
                                        <p:attrNameLst>
                                          <p:attrName>ppt_x</p:attrName>
                                        </p:attrNameLst>
                                      </p:cBhvr>
                                    </p:anim>
                                    <p:anim to="(#ppt_y)" calcmode="lin" valueType="num">
                                      <p:cBhvr>
                                        <p:cTn id="9" dur="500" fill="hold">
                                          <p:stCondLst>
                                            <p:cond delay="0"/>
                                          </p:stCondLst>
                                        </p:cTn>
                                        <p:tgtEl>
                                          <p:spTgt spid="31746"/>
                                        </p:tgtEl>
                                        <p:attrNameLst>
                                          <p:attrName>ppt_y</p:attrName>
                                        </p:attrNameLst>
                                      </p:cBhvr>
                                    </p:anim>
                                    <p:animRot by="21600000">
                                      <p:cBhvr>
                                        <p:cTn id="10" dur="500" fill="hold">
                                          <p:stCondLst>
                                            <p:cond delay="0"/>
                                          </p:stCondLst>
                                        </p:cTn>
                                        <p:tgtEl>
                                          <p:spTgt spid="31746"/>
                                        </p:tgtEl>
                                        <p:attrNameLst>
                                          <p:attrName>r</p:attrName>
                                        </p:attrNameLst>
                                      </p:cBhvr>
                                    </p:animRot>
                                  </p:childTnLst>
                                </p:cTn>
                              </p:par>
                            </p:childTnLst>
                          </p:cTn>
                        </p:par>
                        <p:par>
                          <p:cTn id="11" fill="hold">
                            <p:stCondLst>
                              <p:cond delay="0"/>
                            </p:stCondLst>
                            <p:childTnLst>
                              <p:par>
                                <p:cTn id="12" presetID="22" presetClass="entr" presetSubtype="4" fill="hold" grpId="0" nodeType="afterEffect">
                                  <p:stCondLst>
                                    <p:cond delay="0"/>
                                  </p:stCondLst>
                                  <p:childTnLst>
                                    <p:set>
                                      <p:cBhvr>
                                        <p:cTn id="13" dur="1" fill="hold">
                                          <p:stCondLst>
                                            <p:cond delay="0"/>
                                          </p:stCondLst>
                                        </p:cTn>
                                        <p:tgtEl>
                                          <p:spTgt spid="31749"/>
                                        </p:tgtEl>
                                        <p:attrNameLst>
                                          <p:attrName>style.visibility</p:attrName>
                                        </p:attrNameLst>
                                      </p:cBhvr>
                                      <p:to>
                                        <p:strVal val="visible"/>
                                      </p:to>
                                    </p:set>
                                    <p:animEffect filter="wipe(down)">
                                      <p:cBhvr>
                                        <p:cTn id="14" dur="900"/>
                                        <p:tgtEl>
                                          <p:spTgt spid="31749"/>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31747"/>
                                        </p:tgtEl>
                                        <p:attrNameLst>
                                          <p:attrName>style.visibility</p:attrName>
                                        </p:attrNameLst>
                                      </p:cBhvr>
                                      <p:to>
                                        <p:strVal val="visible"/>
                                      </p:to>
                                    </p:set>
                                    <p:animEffect filter="wipe(left)">
                                      <p:cBhvr>
                                        <p:cTn id="17" dur="500"/>
                                        <p:tgtEl>
                                          <p:spTgt spid="31747"/>
                                        </p:tgtEl>
                                      </p:cBhvr>
                                    </p:animEffect>
                                  </p:childTnLst>
                                </p:cTn>
                              </p:par>
                              <p:par>
                                <p:cTn id="18" presetID="22" presetClass="entr" presetSubtype="8" fill="hold" grpId="0" nodeType="withEffect">
                                  <p:stCondLst>
                                    <p:cond delay="400"/>
                                  </p:stCondLst>
                                  <p:childTnLst>
                                    <p:set>
                                      <p:cBhvr>
                                        <p:cTn id="19" dur="1" fill="hold">
                                          <p:stCondLst>
                                            <p:cond delay="0"/>
                                          </p:stCondLst>
                                        </p:cTn>
                                        <p:tgtEl>
                                          <p:spTgt spid="31750"/>
                                        </p:tgtEl>
                                        <p:attrNameLst>
                                          <p:attrName>style.visibility</p:attrName>
                                        </p:attrNameLst>
                                      </p:cBhvr>
                                      <p:to>
                                        <p:strVal val="visible"/>
                                      </p:to>
                                    </p:set>
                                    <p:animEffect filter="wipe(left)">
                                      <p:cBhvr>
                                        <p:cTn id="20" dur="700"/>
                                        <p:tgtEl>
                                          <p:spTgt spid="31750"/>
                                        </p:tgtEl>
                                      </p:cBhvr>
                                    </p:animEffect>
                                  </p:childTnLst>
                                </p:cTn>
                              </p:par>
                              <p:par>
                                <p:cTn id="21" presetID="22" presetClass="entr" presetSubtype="8" fill="hold" grpId="0" nodeType="withEffect">
                                  <p:stCondLst>
                                    <p:cond delay="600"/>
                                  </p:stCondLst>
                                  <p:childTnLst>
                                    <p:set>
                                      <p:cBhvr>
                                        <p:cTn id="22" dur="1" fill="hold">
                                          <p:stCondLst>
                                            <p:cond delay="0"/>
                                          </p:stCondLst>
                                        </p:cTn>
                                        <p:tgtEl>
                                          <p:spTgt spid="31751"/>
                                        </p:tgtEl>
                                        <p:attrNameLst>
                                          <p:attrName>style.visibility</p:attrName>
                                        </p:attrNameLst>
                                      </p:cBhvr>
                                      <p:to>
                                        <p:strVal val="visible"/>
                                      </p:to>
                                    </p:set>
                                    <p:animEffect filter="wipe(left)">
                                      <p:cBhvr>
                                        <p:cTn id="23" dur="800"/>
                                        <p:tgtEl>
                                          <p:spTgt spid="31751"/>
                                        </p:tgtEl>
                                      </p:cBhvr>
                                    </p:animEffect>
                                  </p:childTnLst>
                                </p:cTn>
                              </p:par>
                              <p:par>
                                <p:cTn id="24" presetID="22" presetClass="entr" presetSubtype="8" fill="hold" grpId="0" nodeType="withEffect">
                                  <p:stCondLst>
                                    <p:cond delay="900"/>
                                  </p:stCondLst>
                                  <p:childTnLst>
                                    <p:set>
                                      <p:cBhvr>
                                        <p:cTn id="25" dur="1" fill="hold">
                                          <p:stCondLst>
                                            <p:cond delay="0"/>
                                          </p:stCondLst>
                                        </p:cTn>
                                        <p:tgtEl>
                                          <p:spTgt spid="31748"/>
                                        </p:tgtEl>
                                        <p:attrNameLst>
                                          <p:attrName>style.visibility</p:attrName>
                                        </p:attrNameLst>
                                      </p:cBhvr>
                                      <p:to>
                                        <p:strVal val="visible"/>
                                      </p:to>
                                    </p:set>
                                    <p:animEffect filter="wipe(left)">
                                      <p:cBhvr>
                                        <p:cTn id="26" dur="500"/>
                                        <p:tgtEl>
                                          <p:spTgt spid="31748"/>
                                        </p:tgtEl>
                                      </p:cBhvr>
                                    </p:animEffect>
                                  </p:childTnLst>
                                </p:cTn>
                              </p:par>
                            </p:childTnLst>
                          </p:cTn>
                        </p:par>
                        <p:par>
                          <p:cTn id="27" fill="hold">
                            <p:stCondLst>
                              <p:cond delay="1000"/>
                            </p:stCondLst>
                            <p:childTnLst>
                              <p:par>
                                <p:cTn id="28" presetID="40" presetClass="entr" presetSubtype="0" fill="hold" grpId="0" nodeType="afterEffect">
                                  <p:stCondLst>
                                    <p:cond delay="0"/>
                                  </p:stCondLst>
                                  <p:iterate type="lt">
                                    <p:tmPct val="10000"/>
                                  </p:iterate>
                                  <p:childTnLst>
                                    <p:set>
                                      <p:cBhvr>
                                        <p:cTn id="29" dur="1" fill="hold">
                                          <p:stCondLst>
                                            <p:cond delay="0"/>
                                          </p:stCondLst>
                                        </p:cTn>
                                        <p:tgtEl>
                                          <p:spTgt spid="31752"/>
                                        </p:tgtEl>
                                        <p:attrNameLst>
                                          <p:attrName>style.visibility</p:attrName>
                                        </p:attrNameLst>
                                      </p:cBhvr>
                                      <p:to>
                                        <p:strVal val="visible"/>
                                      </p:to>
                                    </p:set>
                                    <p:animEffect filter="fade">
                                      <p:cBhvr>
                                        <p:cTn id="30" dur="1000"/>
                                        <p:tgtEl>
                                          <p:spTgt spid="31752"/>
                                        </p:tgtEl>
                                      </p:cBhvr>
                                    </p:animEffect>
                                    <p:anim calcmode="lin" valueType="num">
                                      <p:cBhvr>
                                        <p:cTn id="31" dur="1000" fill="hold"/>
                                        <p:tgtEl>
                                          <p:spTgt spid="31752"/>
                                        </p:tgtEl>
                                        <p:attrNameLst>
                                          <p:attrName>ppt_x</p:attrName>
                                        </p:attrNameLst>
                                      </p:cBhvr>
                                      <p:tavLst>
                                        <p:tav tm="0">
                                          <p:val>
                                            <p:strVal val="#ppt_x-.1"/>
                                          </p:val>
                                        </p:tav>
                                        <p:tav tm="100000">
                                          <p:val>
                                            <p:strVal val="#ppt_x"/>
                                          </p:val>
                                        </p:tav>
                                      </p:tavLst>
                                    </p:anim>
                                    <p:anim calcmode="lin" valueType="num">
                                      <p:cBhvr>
                                        <p:cTn id="32" dur="1000" fill="hold"/>
                                        <p:tgtEl>
                                          <p:spTgt spid="31752"/>
                                        </p:tgtEl>
                                        <p:attrNameLst>
                                          <p:attrName>ppt_y</p:attrName>
                                        </p:attrNameLst>
                                      </p:cBhvr>
                                      <p:tavLst>
                                        <p:tav tm="0">
                                          <p:val>
                                            <p:strVal val="#ppt_y"/>
                                          </p:val>
                                        </p:tav>
                                        <p:tav tm="100000">
                                          <p:val>
                                            <p:strVal val="#ppt_y"/>
                                          </p:val>
                                        </p:tav>
                                      </p:tavLst>
                                    </p:anim>
                                  </p:childTnLst>
                                </p:cTn>
                              </p:par>
                              <p:par>
                                <p:cTn id="33" presetID="40" presetClass="entr" presetSubtype="0" fill="hold" grpId="0" nodeType="withEffect">
                                  <p:stCondLst>
                                    <p:cond delay="0"/>
                                  </p:stCondLst>
                                  <p:iterate type="lt">
                                    <p:tmPct val="10000"/>
                                  </p:iterate>
                                  <p:childTnLst>
                                    <p:set>
                                      <p:cBhvr>
                                        <p:cTn id="34" dur="1" fill="hold">
                                          <p:stCondLst>
                                            <p:cond delay="0"/>
                                          </p:stCondLst>
                                        </p:cTn>
                                        <p:tgtEl>
                                          <p:spTgt spid="31753"/>
                                        </p:tgtEl>
                                        <p:attrNameLst>
                                          <p:attrName>style.visibility</p:attrName>
                                        </p:attrNameLst>
                                      </p:cBhvr>
                                      <p:to>
                                        <p:strVal val="visible"/>
                                      </p:to>
                                    </p:set>
                                    <p:animEffect filter="fade">
                                      <p:cBhvr>
                                        <p:cTn id="35" dur="1000"/>
                                        <p:tgtEl>
                                          <p:spTgt spid="31753"/>
                                        </p:tgtEl>
                                      </p:cBhvr>
                                    </p:animEffect>
                                    <p:anim calcmode="lin" valueType="num">
                                      <p:cBhvr>
                                        <p:cTn id="36" dur="1000" fill="hold"/>
                                        <p:tgtEl>
                                          <p:spTgt spid="31753"/>
                                        </p:tgtEl>
                                        <p:attrNameLst>
                                          <p:attrName>ppt_x</p:attrName>
                                        </p:attrNameLst>
                                      </p:cBhvr>
                                      <p:tavLst>
                                        <p:tav tm="0">
                                          <p:val>
                                            <p:strVal val="#ppt_x-.1"/>
                                          </p:val>
                                        </p:tav>
                                        <p:tav tm="100000">
                                          <p:val>
                                            <p:strVal val="#ppt_x"/>
                                          </p:val>
                                        </p:tav>
                                      </p:tavLst>
                                    </p:anim>
                                    <p:anim calcmode="lin" valueType="num">
                                      <p:cBhvr>
                                        <p:cTn id="37" dur="1000" fill="hold"/>
                                        <p:tgtEl>
                                          <p:spTgt spid="31753"/>
                                        </p:tgtEl>
                                        <p:attrNameLst>
                                          <p:attrName>ppt_y</p:attrName>
                                        </p:attrNameLst>
                                      </p:cBhvr>
                                      <p:tavLst>
                                        <p:tav tm="0">
                                          <p:val>
                                            <p:strVal val="#ppt_y"/>
                                          </p:val>
                                        </p:tav>
                                        <p:tav tm="100000">
                                          <p:val>
                                            <p:strVal val="#ppt_y"/>
                                          </p:val>
                                        </p:tav>
                                      </p:tavLst>
                                    </p:anim>
                                  </p:childTnLst>
                                </p:cTn>
                              </p:par>
                              <p:par>
                                <p:cTn id="38" presetID="40" presetClass="entr" presetSubtype="0" fill="hold" grpId="0" nodeType="withEffect">
                                  <p:stCondLst>
                                    <p:cond delay="0"/>
                                  </p:stCondLst>
                                  <p:iterate type="lt">
                                    <p:tmPct val="10000"/>
                                  </p:iterate>
                                  <p:childTnLst>
                                    <p:set>
                                      <p:cBhvr>
                                        <p:cTn id="39" dur="1" fill="hold">
                                          <p:stCondLst>
                                            <p:cond delay="0"/>
                                          </p:stCondLst>
                                        </p:cTn>
                                        <p:tgtEl>
                                          <p:spTgt spid="31754"/>
                                        </p:tgtEl>
                                        <p:attrNameLst>
                                          <p:attrName>style.visibility</p:attrName>
                                        </p:attrNameLst>
                                      </p:cBhvr>
                                      <p:to>
                                        <p:strVal val="visible"/>
                                      </p:to>
                                    </p:set>
                                    <p:animEffect filter="fade">
                                      <p:cBhvr>
                                        <p:cTn id="40" dur="1000"/>
                                        <p:tgtEl>
                                          <p:spTgt spid="31754"/>
                                        </p:tgtEl>
                                      </p:cBhvr>
                                    </p:animEffect>
                                    <p:anim calcmode="lin" valueType="num">
                                      <p:cBhvr>
                                        <p:cTn id="41" dur="1000" fill="hold"/>
                                        <p:tgtEl>
                                          <p:spTgt spid="31754"/>
                                        </p:tgtEl>
                                        <p:attrNameLst>
                                          <p:attrName>ppt_x</p:attrName>
                                        </p:attrNameLst>
                                      </p:cBhvr>
                                      <p:tavLst>
                                        <p:tav tm="0">
                                          <p:val>
                                            <p:strVal val="#ppt_x-.1"/>
                                          </p:val>
                                        </p:tav>
                                        <p:tav tm="100000">
                                          <p:val>
                                            <p:strVal val="#ppt_x"/>
                                          </p:val>
                                        </p:tav>
                                      </p:tavLst>
                                    </p:anim>
                                    <p:anim calcmode="lin" valueType="num">
                                      <p:cBhvr>
                                        <p:cTn id="42" dur="1000" fill="hold"/>
                                        <p:tgtEl>
                                          <p:spTgt spid="31754"/>
                                        </p:tgtEl>
                                        <p:attrNameLst>
                                          <p:attrName>ppt_y</p:attrName>
                                        </p:attrNameLst>
                                      </p:cBhvr>
                                      <p:tavLst>
                                        <p:tav tm="0">
                                          <p:val>
                                            <p:strVal val="#ppt_y"/>
                                          </p:val>
                                        </p:tav>
                                        <p:tav tm="100000">
                                          <p:val>
                                            <p:strVal val="#ppt_y"/>
                                          </p:val>
                                        </p:tav>
                                      </p:tavLst>
                                    </p:anim>
                                  </p:childTnLst>
                                </p:cTn>
                              </p:par>
                              <p:par>
                                <p:cTn id="43" presetID="40" presetClass="entr" presetSubtype="0" fill="hold" grpId="0" nodeType="withEffect">
                                  <p:stCondLst>
                                    <p:cond delay="0"/>
                                  </p:stCondLst>
                                  <p:iterate type="lt">
                                    <p:tmPct val="10000"/>
                                  </p:iterate>
                                  <p:childTnLst>
                                    <p:set>
                                      <p:cBhvr>
                                        <p:cTn id="44" dur="1" fill="hold">
                                          <p:stCondLst>
                                            <p:cond delay="0"/>
                                          </p:stCondLst>
                                        </p:cTn>
                                        <p:tgtEl>
                                          <p:spTgt spid="31755"/>
                                        </p:tgtEl>
                                        <p:attrNameLst>
                                          <p:attrName>style.visibility</p:attrName>
                                        </p:attrNameLst>
                                      </p:cBhvr>
                                      <p:to>
                                        <p:strVal val="visible"/>
                                      </p:to>
                                    </p:set>
                                    <p:animEffect filter="fade">
                                      <p:cBhvr>
                                        <p:cTn id="45" dur="1000"/>
                                        <p:tgtEl>
                                          <p:spTgt spid="31755"/>
                                        </p:tgtEl>
                                      </p:cBhvr>
                                    </p:animEffect>
                                    <p:anim calcmode="lin" valueType="num">
                                      <p:cBhvr>
                                        <p:cTn id="46" dur="1000" fill="hold"/>
                                        <p:tgtEl>
                                          <p:spTgt spid="31755"/>
                                        </p:tgtEl>
                                        <p:attrNameLst>
                                          <p:attrName>ppt_x</p:attrName>
                                        </p:attrNameLst>
                                      </p:cBhvr>
                                      <p:tavLst>
                                        <p:tav tm="0">
                                          <p:val>
                                            <p:strVal val="#ppt_x-.1"/>
                                          </p:val>
                                        </p:tav>
                                        <p:tav tm="100000">
                                          <p:val>
                                            <p:strVal val="#ppt_x"/>
                                          </p:val>
                                        </p:tav>
                                      </p:tavLst>
                                    </p:anim>
                                    <p:anim calcmode="lin" valueType="num">
                                      <p:cBhvr>
                                        <p:cTn id="47" dur="1000" fill="hold"/>
                                        <p:tgtEl>
                                          <p:spTgt spid="31755"/>
                                        </p:tgtEl>
                                        <p:attrNameLst>
                                          <p:attrName>ppt_y</p:attrName>
                                        </p:attrNameLst>
                                      </p:cBhvr>
                                      <p:tavLst>
                                        <p:tav tm="0">
                                          <p:val>
                                            <p:strVal val="#ppt_y"/>
                                          </p:val>
                                        </p:tav>
                                        <p:tav tm="100000">
                                          <p:val>
                                            <p:strVal val="#ppt_y"/>
                                          </p:val>
                                        </p:tav>
                                      </p:tavLst>
                                    </p:anim>
                                  </p:childTnLst>
                                </p:cTn>
                              </p:par>
                            </p:childTnLst>
                          </p:cTn>
                        </p:par>
                        <p:par>
                          <p:cTn id="48" fill="hold">
                            <p:stCondLst>
                              <p:cond delay="2800"/>
                            </p:stCondLst>
                            <p:childTnLst>
                              <p:par>
                                <p:cTn id="49" presetID="40" presetClass="entr" presetSubtype="0" fill="hold" grpId="0" nodeType="afterEffect">
                                  <p:stCondLst>
                                    <p:cond delay="0"/>
                                  </p:stCondLst>
                                  <p:iterate type="lt">
                                    <p:tmPct val="10000"/>
                                  </p:iterate>
                                  <p:childTnLst>
                                    <p:set>
                                      <p:cBhvr>
                                        <p:cTn id="50" dur="1" fill="hold">
                                          <p:stCondLst>
                                            <p:cond delay="0"/>
                                          </p:stCondLst>
                                        </p:cTn>
                                        <p:tgtEl>
                                          <p:spTgt spid="31756"/>
                                        </p:tgtEl>
                                        <p:attrNameLst>
                                          <p:attrName>style.visibility</p:attrName>
                                        </p:attrNameLst>
                                      </p:cBhvr>
                                      <p:to>
                                        <p:strVal val="visible"/>
                                      </p:to>
                                    </p:set>
                                    <p:animEffect filter="fade">
                                      <p:cBhvr>
                                        <p:cTn id="51" dur="1000"/>
                                        <p:tgtEl>
                                          <p:spTgt spid="31756"/>
                                        </p:tgtEl>
                                      </p:cBhvr>
                                    </p:animEffect>
                                    <p:anim calcmode="lin" valueType="num">
                                      <p:cBhvr>
                                        <p:cTn id="52" dur="1000" fill="hold"/>
                                        <p:tgtEl>
                                          <p:spTgt spid="31756"/>
                                        </p:tgtEl>
                                        <p:attrNameLst>
                                          <p:attrName>ppt_x</p:attrName>
                                        </p:attrNameLst>
                                      </p:cBhvr>
                                      <p:tavLst>
                                        <p:tav tm="0">
                                          <p:val>
                                            <p:strVal val="#ppt_x-.1"/>
                                          </p:val>
                                        </p:tav>
                                        <p:tav tm="100000">
                                          <p:val>
                                            <p:strVal val="#ppt_x"/>
                                          </p:val>
                                        </p:tav>
                                      </p:tavLst>
                                    </p:anim>
                                    <p:anim calcmode="lin" valueType="num">
                                      <p:cBhvr>
                                        <p:cTn id="53" dur="1000" fill="hold"/>
                                        <p:tgtEl>
                                          <p:spTgt spid="31756"/>
                                        </p:tgtEl>
                                        <p:attrNameLst>
                                          <p:attrName>ppt_y</p:attrName>
                                        </p:attrNameLst>
                                      </p:cBhvr>
                                      <p:tavLst>
                                        <p:tav tm="0">
                                          <p:val>
                                            <p:strVal val="#ppt_y"/>
                                          </p:val>
                                        </p:tav>
                                        <p:tav tm="100000">
                                          <p:val>
                                            <p:strVal val="#ppt_y"/>
                                          </p:val>
                                        </p:tav>
                                      </p:tavLst>
                                    </p:anim>
                                  </p:childTnLst>
                                </p:cTn>
                              </p:par>
                              <p:par>
                                <p:cTn id="54" presetID="40" presetClass="entr" presetSubtype="0" fill="hold" grpId="0" nodeType="withEffect">
                                  <p:stCondLst>
                                    <p:cond delay="0"/>
                                  </p:stCondLst>
                                  <p:iterate type="lt">
                                    <p:tmPct val="10000"/>
                                  </p:iterate>
                                  <p:childTnLst>
                                    <p:set>
                                      <p:cBhvr>
                                        <p:cTn id="55" dur="1" fill="hold">
                                          <p:stCondLst>
                                            <p:cond delay="0"/>
                                          </p:stCondLst>
                                        </p:cTn>
                                        <p:tgtEl>
                                          <p:spTgt spid="31757"/>
                                        </p:tgtEl>
                                        <p:attrNameLst>
                                          <p:attrName>style.visibility</p:attrName>
                                        </p:attrNameLst>
                                      </p:cBhvr>
                                      <p:to>
                                        <p:strVal val="visible"/>
                                      </p:to>
                                    </p:set>
                                    <p:animEffect filter="fade">
                                      <p:cBhvr>
                                        <p:cTn id="56" dur="1000"/>
                                        <p:tgtEl>
                                          <p:spTgt spid="31757"/>
                                        </p:tgtEl>
                                      </p:cBhvr>
                                    </p:animEffect>
                                    <p:anim calcmode="lin" valueType="num">
                                      <p:cBhvr>
                                        <p:cTn id="57" dur="1000" fill="hold"/>
                                        <p:tgtEl>
                                          <p:spTgt spid="31757"/>
                                        </p:tgtEl>
                                        <p:attrNameLst>
                                          <p:attrName>ppt_x</p:attrName>
                                        </p:attrNameLst>
                                      </p:cBhvr>
                                      <p:tavLst>
                                        <p:tav tm="0">
                                          <p:val>
                                            <p:strVal val="#ppt_x-.1"/>
                                          </p:val>
                                        </p:tav>
                                        <p:tav tm="100000">
                                          <p:val>
                                            <p:strVal val="#ppt_x"/>
                                          </p:val>
                                        </p:tav>
                                      </p:tavLst>
                                    </p:anim>
                                    <p:anim calcmode="lin" valueType="num">
                                      <p:cBhvr>
                                        <p:cTn id="58" dur="1000" fill="hold"/>
                                        <p:tgtEl>
                                          <p:spTgt spid="31757"/>
                                        </p:tgtEl>
                                        <p:attrNameLst>
                                          <p:attrName>ppt_y</p:attrName>
                                        </p:attrNameLst>
                                      </p:cBhvr>
                                      <p:tavLst>
                                        <p:tav tm="0">
                                          <p:val>
                                            <p:strVal val="#ppt_y"/>
                                          </p:val>
                                        </p:tav>
                                        <p:tav tm="100000">
                                          <p:val>
                                            <p:strVal val="#ppt_y"/>
                                          </p:val>
                                        </p:tav>
                                      </p:tavLst>
                                    </p:anim>
                                  </p:childTnLst>
                                </p:cTn>
                              </p:par>
                              <p:par>
                                <p:cTn id="59" presetID="40" presetClass="entr" presetSubtype="0" fill="hold" grpId="0" nodeType="withEffect">
                                  <p:stCondLst>
                                    <p:cond delay="0"/>
                                  </p:stCondLst>
                                  <p:iterate type="lt">
                                    <p:tmPct val="10000"/>
                                  </p:iterate>
                                  <p:childTnLst>
                                    <p:set>
                                      <p:cBhvr>
                                        <p:cTn id="60" dur="1" fill="hold">
                                          <p:stCondLst>
                                            <p:cond delay="0"/>
                                          </p:stCondLst>
                                        </p:cTn>
                                        <p:tgtEl>
                                          <p:spTgt spid="31758"/>
                                        </p:tgtEl>
                                        <p:attrNameLst>
                                          <p:attrName>style.visibility</p:attrName>
                                        </p:attrNameLst>
                                      </p:cBhvr>
                                      <p:to>
                                        <p:strVal val="visible"/>
                                      </p:to>
                                    </p:set>
                                    <p:animEffect filter="fade">
                                      <p:cBhvr>
                                        <p:cTn id="61" dur="1000"/>
                                        <p:tgtEl>
                                          <p:spTgt spid="31758"/>
                                        </p:tgtEl>
                                      </p:cBhvr>
                                    </p:animEffect>
                                    <p:anim calcmode="lin" valueType="num">
                                      <p:cBhvr>
                                        <p:cTn id="62" dur="1000" fill="hold"/>
                                        <p:tgtEl>
                                          <p:spTgt spid="31758"/>
                                        </p:tgtEl>
                                        <p:attrNameLst>
                                          <p:attrName>ppt_x</p:attrName>
                                        </p:attrNameLst>
                                      </p:cBhvr>
                                      <p:tavLst>
                                        <p:tav tm="0">
                                          <p:val>
                                            <p:strVal val="#ppt_x-.1"/>
                                          </p:val>
                                        </p:tav>
                                        <p:tav tm="100000">
                                          <p:val>
                                            <p:strVal val="#ppt_x"/>
                                          </p:val>
                                        </p:tav>
                                      </p:tavLst>
                                    </p:anim>
                                    <p:anim calcmode="lin" valueType="num">
                                      <p:cBhvr>
                                        <p:cTn id="63" dur="1000" fill="hold"/>
                                        <p:tgtEl>
                                          <p:spTgt spid="31758"/>
                                        </p:tgtEl>
                                        <p:attrNameLst>
                                          <p:attrName>ppt_y</p:attrName>
                                        </p:attrNameLst>
                                      </p:cBhvr>
                                      <p:tavLst>
                                        <p:tav tm="0">
                                          <p:val>
                                            <p:strVal val="#ppt_y"/>
                                          </p:val>
                                        </p:tav>
                                        <p:tav tm="100000">
                                          <p:val>
                                            <p:strVal val="#ppt_y"/>
                                          </p:val>
                                        </p:tav>
                                      </p:tavLst>
                                    </p:anim>
                                  </p:childTnLst>
                                </p:cTn>
                              </p:par>
                              <p:par>
                                <p:cTn id="64" presetID="40" presetClass="entr" presetSubtype="0" fill="hold" grpId="0" nodeType="withEffect">
                                  <p:stCondLst>
                                    <p:cond delay="0"/>
                                  </p:stCondLst>
                                  <p:iterate type="lt">
                                    <p:tmPct val="10000"/>
                                  </p:iterate>
                                  <p:childTnLst>
                                    <p:set>
                                      <p:cBhvr>
                                        <p:cTn id="65" dur="1" fill="hold">
                                          <p:stCondLst>
                                            <p:cond delay="0"/>
                                          </p:stCondLst>
                                        </p:cTn>
                                        <p:tgtEl>
                                          <p:spTgt spid="31759"/>
                                        </p:tgtEl>
                                        <p:attrNameLst>
                                          <p:attrName>style.visibility</p:attrName>
                                        </p:attrNameLst>
                                      </p:cBhvr>
                                      <p:to>
                                        <p:strVal val="visible"/>
                                      </p:to>
                                    </p:set>
                                    <p:animEffect filter="fade">
                                      <p:cBhvr>
                                        <p:cTn id="66" dur="1000"/>
                                        <p:tgtEl>
                                          <p:spTgt spid="31759"/>
                                        </p:tgtEl>
                                      </p:cBhvr>
                                    </p:animEffect>
                                    <p:anim calcmode="lin" valueType="num">
                                      <p:cBhvr>
                                        <p:cTn id="67" dur="1000" fill="hold"/>
                                        <p:tgtEl>
                                          <p:spTgt spid="31759"/>
                                        </p:tgtEl>
                                        <p:attrNameLst>
                                          <p:attrName>ppt_x</p:attrName>
                                        </p:attrNameLst>
                                      </p:cBhvr>
                                      <p:tavLst>
                                        <p:tav tm="0">
                                          <p:val>
                                            <p:strVal val="#ppt_x-.1"/>
                                          </p:val>
                                        </p:tav>
                                        <p:tav tm="100000">
                                          <p:val>
                                            <p:strVal val="#ppt_x"/>
                                          </p:val>
                                        </p:tav>
                                      </p:tavLst>
                                    </p:anim>
                                    <p:anim calcmode="lin" valueType="num">
                                      <p:cBhvr>
                                        <p:cTn id="68" dur="1000" fill="hold"/>
                                        <p:tgtEl>
                                          <p:spTgt spid="3175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bldLvl="0"/>
      <p:bldP spid="31747" grpId="0" animBg="1"/>
      <p:bldP spid="31748" grpId="0" animBg="1"/>
      <p:bldP spid="31749" grpId="0" animBg="1"/>
      <p:bldP spid="31750" grpId="0" animBg="1"/>
      <p:bldP spid="31751" grpId="0" animBg="1"/>
      <p:bldP spid="31752" grpId="0" bldLvl="0"/>
      <p:bldP spid="31753" grpId="0" bldLvl="0"/>
      <p:bldP spid="31754" grpId="0" bldLvl="0"/>
      <p:bldP spid="31755" grpId="0" bldLvl="0"/>
      <p:bldP spid="31756" grpId="0" bldLvl="0"/>
      <p:bldP spid="31757" grpId="0" bldLvl="0"/>
      <p:bldP spid="31758" grpId="0" bldLvl="0"/>
      <p:bldP spid="31759" grpId="0" bldLvl="0"/>
    </p:bldLst>
  </p:timing>
</p:sld>
</file>

<file path=ppt/slides/slide24.xml><?xml version="1.0" encoding="utf-8"?>
<p:sld xmlns:a14="http://schemas.microsoft.com/office/drawing/2010/main"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Text Box 47"/>
          <p:cNvSpPr>
            <a:spLocks noChangeArrowheads="1"/>
          </p:cNvSpPr>
          <p:nvPr/>
        </p:nvSpPr>
        <p:spPr bwMode="auto">
          <a:xfrm>
            <a:off x="838200" y="171450"/>
            <a:ext cx="3527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sz="2400" b="1">
                <a:solidFill>
                  <a:srgbClr val="000000"/>
                </a:solidFill>
                <a:latin typeface="Times New Roman" panose="02020603050405020304" pitchFamily="18" charset="0"/>
                <a:sym typeface="Times New Roman" panose="02020603050405020304" pitchFamily="18" charset="0"/>
              </a:rPr>
              <a:t>在此处输入标题内容</a:t>
            </a:r>
            <a:endParaRPr lang="zh-CN" altLang="en-US" sz="1800">
              <a:solidFill>
                <a:srgbClr val="A50021"/>
              </a:solidFill>
              <a:latin typeface="Verdana" panose="020B0604030504040204" pitchFamily="34" charset="0"/>
              <a:sym typeface="Verdana" panose="020B0604030504040204" pitchFamily="34" charset="0"/>
            </a:endParaRPr>
          </a:p>
        </p:txBody>
      </p:sp>
      <p:grpSp>
        <p:nvGrpSpPr>
          <p:cNvPr id="32771" name="Group 186"/>
          <p:cNvGrpSpPr/>
          <p:nvPr/>
        </p:nvGrpSpPr>
        <p:grpSpPr bwMode="auto">
          <a:xfrm>
            <a:off x="692150" y="1314450"/>
            <a:ext cx="7696200" cy="3197225"/>
            <a:chOff x="0" y="0"/>
            <a:chExt cx="5040" cy="2906"/>
          </a:xfrm>
        </p:grpSpPr>
        <p:sp>
          <p:nvSpPr>
            <p:cNvPr id="50180" name="Line 2"/>
            <p:cNvSpPr>
              <a:spLocks noChangeShapeType="1"/>
            </p:cNvSpPr>
            <p:nvPr/>
          </p:nvSpPr>
          <p:spPr bwMode="auto">
            <a:xfrm>
              <a:off x="2541" y="1500"/>
              <a:ext cx="1" cy="754"/>
            </a:xfrm>
            <a:prstGeom prst="line">
              <a:avLst/>
            </a:prstGeom>
            <a:noFill/>
            <a:ln w="19050" cap="rnd">
              <a:solidFill>
                <a:srgbClr val="B2B2B2"/>
              </a:solidFill>
              <a:prstDash val="sysDot"/>
              <a:bevel/>
              <a:headEnd type="oval" w="med" len="me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50181" name="WordArt 3"/>
            <p:cNvSpPr>
              <a:spLocks noChangeArrowheads="1" noChangeShapeType="1" noTextEdit="1"/>
            </p:cNvSpPr>
            <p:nvPr/>
          </p:nvSpPr>
          <p:spPr bwMode="auto">
            <a:xfrm>
              <a:off x="1998" y="38"/>
              <a:ext cx="1088" cy="158"/>
            </a:xfrm>
            <a:prstGeom prst="rect">
              <a:avLst/>
            </a:prstGeom>
          </p:spPr>
          <p:txBody>
            <a:bodyPr wrap="none" fromWordArt="1">
              <a:prstTxWarp prst="textPlain">
                <a:avLst>
                  <a:gd name="adj" fmla="val 50000"/>
                </a:avLst>
              </a:prstTxWarp>
            </a:bodyPr>
            <a:lstStyle/>
            <a:p>
              <a:pPr algn="ctr"/>
              <a:endParaRPr lang="zh-CN" altLang="en-US" sz="3600" kern="10">
                <a:ln w="9525">
                  <a:solidFill>
                    <a:srgbClr val="FFFFFF"/>
                  </a:solidFill>
                  <a:bevel/>
                </a:ln>
                <a:solidFill>
                  <a:srgbClr val="FFFFFF"/>
                </a:solidFill>
                <a:latin typeface="宋体" panose="02010600030101010101" pitchFamily="2" charset="-122"/>
              </a:endParaRPr>
            </a:p>
          </p:txBody>
        </p:sp>
        <p:sp>
          <p:nvSpPr>
            <p:cNvPr id="50182" name="AutoShape 5"/>
            <p:cNvSpPr>
              <a:spLocks noChangeArrowheads="1"/>
            </p:cNvSpPr>
            <p:nvPr/>
          </p:nvSpPr>
          <p:spPr bwMode="auto">
            <a:xfrm rot="10800000">
              <a:off x="1845" y="2296"/>
              <a:ext cx="1394" cy="610"/>
            </a:xfrm>
            <a:prstGeom prst="roundRect">
              <a:avLst>
                <a:gd name="adj" fmla="val 6167"/>
              </a:avLst>
            </a:pr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rot="10800000" wrap="none"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pPr>
              <a:r>
                <a:rPr lang="zh-CN" altLang="en-US" sz="1000">
                  <a:solidFill>
                    <a:srgbClr val="000000"/>
                  </a:solidFill>
                  <a:ea typeface="微软雅黑" panose="020B0503020204020204" pitchFamily="34" charset="-122"/>
                  <a:sym typeface="Arial" panose="020B0604020202020204" pitchFamily="34" charset="0"/>
                </a:rPr>
                <a:t>单击此处添加段落文字内容</a:t>
              </a:r>
              <a:endParaRPr lang="zh-CN" altLang="en-US" sz="1000">
                <a:solidFill>
                  <a:srgbClr val="000000"/>
                </a:solidFill>
                <a:ea typeface="微软雅黑" panose="020B0503020204020204" pitchFamily="34" charset="-122"/>
                <a:sym typeface="Arial" panose="020B0604020202020204" pitchFamily="34" charset="0"/>
              </a:endParaRPr>
            </a:p>
            <a:p>
              <a:pPr algn="ctr" eaLnBrk="1" fontAlgn="base" hangingPunct="1">
                <a:lnSpc>
                  <a:spcPct val="120000"/>
                </a:lnSpc>
              </a:pPr>
              <a:r>
                <a:rPr lang="zh-CN" altLang="en-US" sz="1000">
                  <a:solidFill>
                    <a:srgbClr val="000000"/>
                  </a:solidFill>
                  <a:ea typeface="微软雅黑" panose="020B0503020204020204" pitchFamily="34" charset="-122"/>
                  <a:sym typeface="Arial" panose="020B0604020202020204" pitchFamily="34" charset="0"/>
                </a:rPr>
                <a:t>单击此处添加段落文字内容</a:t>
              </a:r>
              <a:endParaRPr lang="zh-CN" altLang="en-US">
                <a:latin typeface="微软雅黑" panose="020B0503020204020204" pitchFamily="34" charset="-122"/>
                <a:ea typeface="微软雅黑" panose="020B0503020204020204" pitchFamily="34" charset="-122"/>
              </a:endParaRPr>
            </a:p>
          </p:txBody>
        </p:sp>
        <p:grpSp>
          <p:nvGrpSpPr>
            <p:cNvPr id="50183" name="Group 190"/>
            <p:cNvGrpSpPr/>
            <p:nvPr/>
          </p:nvGrpSpPr>
          <p:grpSpPr bwMode="auto">
            <a:xfrm>
              <a:off x="72" y="1979"/>
              <a:ext cx="4890" cy="610"/>
              <a:chOff x="0" y="0"/>
              <a:chExt cx="4890" cy="610"/>
            </a:xfrm>
          </p:grpSpPr>
          <p:sp>
            <p:nvSpPr>
              <p:cNvPr id="50203" name="AutoShape 4"/>
              <p:cNvSpPr>
                <a:spLocks noChangeArrowheads="1"/>
              </p:cNvSpPr>
              <p:nvPr/>
            </p:nvSpPr>
            <p:spPr bwMode="auto">
              <a:xfrm rot="10800000">
                <a:off x="0" y="0"/>
                <a:ext cx="1394" cy="610"/>
              </a:xfrm>
              <a:prstGeom prst="roundRect">
                <a:avLst>
                  <a:gd name="adj" fmla="val 6167"/>
                </a:avLst>
              </a:pr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rot="10800000" wrap="none"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pPr>
                <a:r>
                  <a:rPr lang="zh-CN" altLang="en-US" sz="1000">
                    <a:solidFill>
                      <a:srgbClr val="000000"/>
                    </a:solidFill>
                    <a:ea typeface="微软雅黑" panose="020B0503020204020204" pitchFamily="34" charset="-122"/>
                    <a:sym typeface="Arial" panose="020B0604020202020204" pitchFamily="34" charset="0"/>
                  </a:rPr>
                  <a:t>单击此处添加段落文字内容</a:t>
                </a:r>
                <a:endParaRPr lang="zh-CN" altLang="en-US" sz="1000">
                  <a:solidFill>
                    <a:srgbClr val="000000"/>
                  </a:solidFill>
                  <a:ea typeface="微软雅黑" panose="020B0503020204020204" pitchFamily="34" charset="-122"/>
                  <a:sym typeface="Arial" panose="020B0604020202020204" pitchFamily="34" charset="0"/>
                </a:endParaRPr>
              </a:p>
              <a:p>
                <a:pPr algn="ctr" eaLnBrk="1" fontAlgn="base" hangingPunct="1">
                  <a:lnSpc>
                    <a:spcPct val="120000"/>
                  </a:lnSpc>
                </a:pPr>
                <a:r>
                  <a:rPr lang="zh-CN" altLang="en-US" sz="1000">
                    <a:solidFill>
                      <a:srgbClr val="000000"/>
                    </a:solidFill>
                    <a:ea typeface="微软雅黑" panose="020B0503020204020204" pitchFamily="34" charset="-122"/>
                    <a:sym typeface="Arial" panose="020B0604020202020204" pitchFamily="34" charset="0"/>
                  </a:rPr>
                  <a:t>单击此处添加段落文字内容</a:t>
                </a:r>
                <a:endParaRPr lang="zh-CN" altLang="en-US">
                  <a:latin typeface="微软雅黑" panose="020B0503020204020204" pitchFamily="34" charset="-122"/>
                  <a:ea typeface="微软雅黑" panose="020B0503020204020204" pitchFamily="34" charset="-122"/>
                </a:endParaRPr>
              </a:p>
            </p:txBody>
          </p:sp>
          <p:sp>
            <p:nvSpPr>
              <p:cNvPr id="50204" name="AutoShape 6"/>
              <p:cNvSpPr>
                <a:spLocks noChangeArrowheads="1"/>
              </p:cNvSpPr>
              <p:nvPr/>
            </p:nvSpPr>
            <p:spPr bwMode="auto">
              <a:xfrm rot="10800000">
                <a:off x="3496" y="0"/>
                <a:ext cx="1394" cy="610"/>
              </a:xfrm>
              <a:prstGeom prst="roundRect">
                <a:avLst>
                  <a:gd name="adj" fmla="val 6167"/>
                </a:avLst>
              </a:pr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rot="10800000" wrap="none"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pPr>
                <a:r>
                  <a:rPr lang="zh-CN" altLang="en-US" sz="1000">
                    <a:solidFill>
                      <a:srgbClr val="000000"/>
                    </a:solidFill>
                    <a:ea typeface="微软雅黑" panose="020B0503020204020204" pitchFamily="34" charset="-122"/>
                    <a:sym typeface="Arial" panose="020B0604020202020204" pitchFamily="34" charset="0"/>
                  </a:rPr>
                  <a:t>单击此处添加段落文字内容</a:t>
                </a:r>
                <a:endParaRPr lang="zh-CN" altLang="en-US" sz="1000">
                  <a:solidFill>
                    <a:srgbClr val="000000"/>
                  </a:solidFill>
                  <a:ea typeface="微软雅黑" panose="020B0503020204020204" pitchFamily="34" charset="-122"/>
                  <a:sym typeface="Arial" panose="020B0604020202020204" pitchFamily="34" charset="0"/>
                </a:endParaRPr>
              </a:p>
              <a:p>
                <a:pPr algn="ctr" eaLnBrk="1" fontAlgn="base" hangingPunct="1">
                  <a:lnSpc>
                    <a:spcPct val="120000"/>
                  </a:lnSpc>
                </a:pPr>
                <a:r>
                  <a:rPr lang="zh-CN" altLang="en-US" sz="1000">
                    <a:solidFill>
                      <a:srgbClr val="000000"/>
                    </a:solidFill>
                    <a:ea typeface="微软雅黑" panose="020B0503020204020204" pitchFamily="34" charset="-122"/>
                    <a:sym typeface="Arial" panose="020B0604020202020204" pitchFamily="34" charset="0"/>
                  </a:rPr>
                  <a:t>单击此处添加段落文字内容</a:t>
                </a:r>
                <a:endParaRPr lang="zh-CN" altLang="en-US">
                  <a:latin typeface="微软雅黑" panose="020B0503020204020204" pitchFamily="34" charset="-122"/>
                  <a:ea typeface="微软雅黑" panose="020B0503020204020204" pitchFamily="34" charset="-122"/>
                </a:endParaRPr>
              </a:p>
            </p:txBody>
          </p:sp>
        </p:grpSp>
        <p:sp>
          <p:nvSpPr>
            <p:cNvPr id="50184" name="Rectangle 7"/>
            <p:cNvSpPr>
              <a:spLocks noChangeArrowheads="1"/>
            </p:cNvSpPr>
            <p:nvPr/>
          </p:nvSpPr>
          <p:spPr bwMode="auto">
            <a:xfrm>
              <a:off x="1488" y="139"/>
              <a:ext cx="2107" cy="250"/>
            </a:xfrm>
            <a:prstGeom prst="rect">
              <a:avLst/>
            </a:prstGeom>
            <a:gradFill rotWithShape="1">
              <a:gsLst>
                <a:gs pos="0">
                  <a:srgbClr val="000000"/>
                </a:gs>
                <a:gs pos="100000">
                  <a:srgbClr val="FFFFFF"/>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endParaRPr lang="zh-CN" altLang="en-US" sz="1600">
                <a:solidFill>
                  <a:srgbClr val="335338"/>
                </a:solidFill>
                <a:ea typeface="微软雅黑" panose="020B0503020204020204" pitchFamily="34" charset="-122"/>
                <a:sym typeface="Arial" panose="020B0604020202020204" pitchFamily="34" charset="0"/>
              </a:endParaRPr>
            </a:p>
          </p:txBody>
        </p:sp>
        <p:sp>
          <p:nvSpPr>
            <p:cNvPr id="50185" name="AutoShape 8"/>
            <p:cNvSpPr>
              <a:spLocks noChangeArrowheads="1"/>
            </p:cNvSpPr>
            <p:nvPr/>
          </p:nvSpPr>
          <p:spPr bwMode="auto">
            <a:xfrm>
              <a:off x="1466" y="0"/>
              <a:ext cx="2151" cy="320"/>
            </a:xfrm>
            <a:prstGeom prst="roundRect">
              <a:avLst>
                <a:gd name="adj" fmla="val 24375"/>
              </a:avLst>
            </a:prstGeom>
            <a:solidFill>
              <a:srgbClr val="FF6699"/>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sz="1800" b="1">
                  <a:solidFill>
                    <a:srgbClr val="FFFFFF"/>
                  </a:solidFill>
                  <a:ea typeface="微软雅黑" panose="020B0503020204020204" pitchFamily="34" charset="-122"/>
                  <a:sym typeface="Arial" panose="020B0604020202020204" pitchFamily="34" charset="0"/>
                </a:rPr>
                <a:t>单击添加标题文字</a:t>
              </a:r>
              <a:endParaRPr lang="zh-CN" altLang="en-US">
                <a:latin typeface="微软雅黑" panose="020B0503020204020204" pitchFamily="34" charset="-122"/>
                <a:ea typeface="微软雅黑" panose="020B0503020204020204" pitchFamily="34" charset="-122"/>
              </a:endParaRPr>
            </a:p>
          </p:txBody>
        </p:sp>
        <p:sp>
          <p:nvSpPr>
            <p:cNvPr id="50186" name="Rectangle 9"/>
            <p:cNvSpPr>
              <a:spLocks noChangeArrowheads="1"/>
            </p:cNvSpPr>
            <p:nvPr/>
          </p:nvSpPr>
          <p:spPr bwMode="auto">
            <a:xfrm>
              <a:off x="1789" y="1319"/>
              <a:ext cx="1504" cy="222"/>
            </a:xfrm>
            <a:prstGeom prst="rect">
              <a:avLst/>
            </a:prstGeom>
            <a:gradFill rotWithShape="1">
              <a:gsLst>
                <a:gs pos="0">
                  <a:srgbClr val="000000"/>
                </a:gs>
                <a:gs pos="100000">
                  <a:srgbClr val="FFFFFF"/>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endParaRPr lang="zh-CN" altLang="en-US" sz="1600">
                <a:solidFill>
                  <a:srgbClr val="335338"/>
                </a:solidFill>
                <a:ea typeface="微软雅黑" panose="020B0503020204020204" pitchFamily="34" charset="-122"/>
                <a:sym typeface="Arial" panose="020B0604020202020204" pitchFamily="34" charset="0"/>
              </a:endParaRPr>
            </a:p>
          </p:txBody>
        </p:sp>
        <p:sp>
          <p:nvSpPr>
            <p:cNvPr id="50187" name="AutoShape 10"/>
            <p:cNvSpPr>
              <a:spLocks noChangeArrowheads="1"/>
            </p:cNvSpPr>
            <p:nvPr/>
          </p:nvSpPr>
          <p:spPr bwMode="auto">
            <a:xfrm>
              <a:off x="1773" y="1180"/>
              <a:ext cx="1536" cy="284"/>
            </a:xfrm>
            <a:prstGeom prst="roundRect">
              <a:avLst>
                <a:gd name="adj" fmla="val 22532"/>
              </a:avLst>
            </a:pr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sz="1600" b="1">
                  <a:solidFill>
                    <a:srgbClr val="FFFFFF"/>
                  </a:solidFill>
                  <a:ea typeface="微软雅黑" panose="020B0503020204020204" pitchFamily="34" charset="-122"/>
                  <a:sym typeface="Arial" panose="020B0604020202020204" pitchFamily="34" charset="0"/>
                </a:rPr>
                <a:t>单击添加标题文字</a:t>
              </a:r>
              <a:endParaRPr lang="zh-CN" altLang="en-US">
                <a:latin typeface="微软雅黑" panose="020B0503020204020204" pitchFamily="34" charset="-122"/>
                <a:ea typeface="微软雅黑" panose="020B0503020204020204" pitchFamily="34" charset="-122"/>
              </a:endParaRPr>
            </a:p>
          </p:txBody>
        </p:sp>
        <p:grpSp>
          <p:nvGrpSpPr>
            <p:cNvPr id="50188" name="Group 197"/>
            <p:cNvGrpSpPr/>
            <p:nvPr/>
          </p:nvGrpSpPr>
          <p:grpSpPr bwMode="auto">
            <a:xfrm>
              <a:off x="0" y="940"/>
              <a:ext cx="5040" cy="374"/>
              <a:chOff x="0" y="0"/>
              <a:chExt cx="5040" cy="374"/>
            </a:xfrm>
          </p:grpSpPr>
          <p:sp>
            <p:nvSpPr>
              <p:cNvPr id="50199" name="Rectangle 11"/>
              <p:cNvSpPr>
                <a:spLocks noChangeArrowheads="1"/>
              </p:cNvSpPr>
              <p:nvPr/>
            </p:nvSpPr>
            <p:spPr bwMode="auto">
              <a:xfrm>
                <a:off x="17" y="152"/>
                <a:ext cx="1504" cy="222"/>
              </a:xfrm>
              <a:prstGeom prst="rect">
                <a:avLst/>
              </a:prstGeom>
              <a:gradFill rotWithShape="1">
                <a:gsLst>
                  <a:gs pos="0">
                    <a:srgbClr val="000000"/>
                  </a:gs>
                  <a:gs pos="100000">
                    <a:srgbClr val="FFFFFF"/>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endParaRPr lang="zh-CN" altLang="en-US" sz="1600">
                  <a:solidFill>
                    <a:srgbClr val="335338"/>
                  </a:solidFill>
                  <a:ea typeface="微软雅黑" panose="020B0503020204020204" pitchFamily="34" charset="-122"/>
                  <a:sym typeface="Arial" panose="020B0604020202020204" pitchFamily="34" charset="0"/>
                </a:endParaRPr>
              </a:p>
            </p:txBody>
          </p:sp>
          <p:sp>
            <p:nvSpPr>
              <p:cNvPr id="50200" name="AutoShape 12"/>
              <p:cNvSpPr>
                <a:spLocks noChangeArrowheads="1"/>
              </p:cNvSpPr>
              <p:nvPr/>
            </p:nvSpPr>
            <p:spPr bwMode="auto">
              <a:xfrm>
                <a:off x="0" y="0"/>
                <a:ext cx="1536" cy="284"/>
              </a:xfrm>
              <a:prstGeom prst="roundRect">
                <a:avLst>
                  <a:gd name="adj" fmla="val 22532"/>
                </a:avLst>
              </a:pr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sz="1600" b="1">
                    <a:solidFill>
                      <a:srgbClr val="FFFFFF"/>
                    </a:solidFill>
                    <a:ea typeface="微软雅黑" panose="020B0503020204020204" pitchFamily="34" charset="-122"/>
                    <a:sym typeface="Arial" panose="020B0604020202020204" pitchFamily="34" charset="0"/>
                  </a:rPr>
                  <a:t>单击添加标题文字</a:t>
                </a:r>
                <a:endParaRPr lang="zh-CN" altLang="en-US">
                  <a:latin typeface="微软雅黑" panose="020B0503020204020204" pitchFamily="34" charset="-122"/>
                  <a:ea typeface="微软雅黑" panose="020B0503020204020204" pitchFamily="34" charset="-122"/>
                </a:endParaRPr>
              </a:p>
            </p:txBody>
          </p:sp>
          <p:sp>
            <p:nvSpPr>
              <p:cNvPr id="50201" name="Rectangle 13"/>
              <p:cNvSpPr>
                <a:spLocks noChangeArrowheads="1"/>
              </p:cNvSpPr>
              <p:nvPr/>
            </p:nvSpPr>
            <p:spPr bwMode="auto">
              <a:xfrm>
                <a:off x="3521" y="152"/>
                <a:ext cx="1504" cy="222"/>
              </a:xfrm>
              <a:prstGeom prst="rect">
                <a:avLst/>
              </a:prstGeom>
              <a:gradFill rotWithShape="1">
                <a:gsLst>
                  <a:gs pos="0">
                    <a:srgbClr val="000000"/>
                  </a:gs>
                  <a:gs pos="100000">
                    <a:srgbClr val="FFFFFF"/>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endParaRPr lang="zh-CN" altLang="en-US" sz="1600">
                  <a:solidFill>
                    <a:srgbClr val="335338"/>
                  </a:solidFill>
                  <a:ea typeface="微软雅黑" panose="020B0503020204020204" pitchFamily="34" charset="-122"/>
                  <a:sym typeface="Arial" panose="020B0604020202020204" pitchFamily="34" charset="0"/>
                </a:endParaRPr>
              </a:p>
            </p:txBody>
          </p:sp>
          <p:sp>
            <p:nvSpPr>
              <p:cNvPr id="50202" name="AutoShape 14"/>
              <p:cNvSpPr>
                <a:spLocks noChangeArrowheads="1"/>
              </p:cNvSpPr>
              <p:nvPr/>
            </p:nvSpPr>
            <p:spPr bwMode="auto">
              <a:xfrm>
                <a:off x="3504" y="0"/>
                <a:ext cx="1536" cy="284"/>
              </a:xfrm>
              <a:prstGeom prst="roundRect">
                <a:avLst>
                  <a:gd name="adj" fmla="val 23940"/>
                </a:avLst>
              </a:pr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sz="1600" b="1">
                    <a:solidFill>
                      <a:srgbClr val="FFFFFF"/>
                    </a:solidFill>
                    <a:ea typeface="微软雅黑" panose="020B0503020204020204" pitchFamily="34" charset="-122"/>
                    <a:sym typeface="Arial" panose="020B0604020202020204" pitchFamily="34" charset="0"/>
                  </a:rPr>
                  <a:t>单击添加标题文字</a:t>
                </a:r>
                <a:endParaRPr lang="zh-CN" altLang="en-US">
                  <a:latin typeface="微软雅黑" panose="020B0503020204020204" pitchFamily="34" charset="-122"/>
                  <a:ea typeface="微软雅黑" panose="020B0503020204020204" pitchFamily="34" charset="-122"/>
                </a:endParaRPr>
              </a:p>
            </p:txBody>
          </p:sp>
        </p:grpSp>
        <p:grpSp>
          <p:nvGrpSpPr>
            <p:cNvPr id="50189" name="Group 202"/>
            <p:cNvGrpSpPr/>
            <p:nvPr/>
          </p:nvGrpSpPr>
          <p:grpSpPr bwMode="auto">
            <a:xfrm>
              <a:off x="794" y="1727"/>
              <a:ext cx="3492" cy="227"/>
              <a:chOff x="0" y="0"/>
              <a:chExt cx="3492" cy="227"/>
            </a:xfrm>
          </p:grpSpPr>
          <p:sp>
            <p:nvSpPr>
              <p:cNvPr id="50196" name="Line 15"/>
              <p:cNvSpPr>
                <a:spLocks noChangeShapeType="1"/>
              </p:cNvSpPr>
              <p:nvPr/>
            </p:nvSpPr>
            <p:spPr bwMode="auto">
              <a:xfrm>
                <a:off x="0" y="0"/>
                <a:ext cx="3492" cy="1"/>
              </a:xfrm>
              <a:prstGeom prst="line">
                <a:avLst/>
              </a:prstGeom>
              <a:noFill/>
              <a:ln w="19050" cap="rnd">
                <a:solidFill>
                  <a:srgbClr val="B2B2B2"/>
                </a:solidFill>
                <a:prstDash val="sysDot"/>
                <a:bevel/>
              </a:ln>
              <a:extLst>
                <a:ext uri="{909E8E84-426E-40DD-AFC4-6F175D3DCCD1}">
                  <a14:hiddenFill xmlns:a14="http://schemas.microsoft.com/office/drawing/2010/main">
                    <a:noFill/>
                  </a14:hiddenFill>
                </a:ext>
              </a:extLst>
            </p:spPr>
            <p:txBody>
              <a:bodyPr wrap="none" anchor="ctr"/>
              <a:lstStyle/>
              <a:p>
                <a:endParaRPr lang="zh-CN" altLang="en-US"/>
              </a:p>
            </p:txBody>
          </p:sp>
          <p:sp>
            <p:nvSpPr>
              <p:cNvPr id="50197" name="Line 16"/>
              <p:cNvSpPr>
                <a:spLocks noChangeShapeType="1"/>
              </p:cNvSpPr>
              <p:nvPr/>
            </p:nvSpPr>
            <p:spPr bwMode="auto">
              <a:xfrm>
                <a:off x="0" y="0"/>
                <a:ext cx="1" cy="227"/>
              </a:xfrm>
              <a:prstGeom prst="line">
                <a:avLst/>
              </a:prstGeom>
              <a:noFill/>
              <a:ln w="19050" cap="rnd">
                <a:solidFill>
                  <a:srgbClr val="B2B2B2"/>
                </a:solidFill>
                <a:prstDash val="sysDot"/>
                <a:bevel/>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50198" name="Line 17"/>
              <p:cNvSpPr>
                <a:spLocks noChangeShapeType="1"/>
              </p:cNvSpPr>
              <p:nvPr/>
            </p:nvSpPr>
            <p:spPr bwMode="auto">
              <a:xfrm>
                <a:off x="3492" y="0"/>
                <a:ext cx="1" cy="227"/>
              </a:xfrm>
              <a:prstGeom prst="line">
                <a:avLst/>
              </a:prstGeom>
              <a:noFill/>
              <a:ln w="19050" cap="rnd">
                <a:solidFill>
                  <a:srgbClr val="B2B2B2"/>
                </a:solidFill>
                <a:prstDash val="sysDot"/>
                <a:bevel/>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grpSp>
        <p:sp>
          <p:nvSpPr>
            <p:cNvPr id="50190" name="Line 18"/>
            <p:cNvSpPr>
              <a:spLocks noChangeShapeType="1"/>
            </p:cNvSpPr>
            <p:nvPr/>
          </p:nvSpPr>
          <p:spPr bwMode="auto">
            <a:xfrm>
              <a:off x="2541" y="360"/>
              <a:ext cx="1" cy="784"/>
            </a:xfrm>
            <a:prstGeom prst="line">
              <a:avLst/>
            </a:prstGeom>
            <a:noFill/>
            <a:ln w="19050" cap="rnd">
              <a:solidFill>
                <a:srgbClr val="B2B2B2"/>
              </a:solidFill>
              <a:prstDash val="sysDot"/>
              <a:bevel/>
              <a:headEnd type="oval" w="med" len="me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grpSp>
          <p:nvGrpSpPr>
            <p:cNvPr id="50191" name="Group 207"/>
            <p:cNvGrpSpPr/>
            <p:nvPr/>
          </p:nvGrpSpPr>
          <p:grpSpPr bwMode="auto">
            <a:xfrm>
              <a:off x="794" y="587"/>
              <a:ext cx="3492" cy="323"/>
              <a:chOff x="0" y="0"/>
              <a:chExt cx="3492" cy="323"/>
            </a:xfrm>
          </p:grpSpPr>
          <p:sp>
            <p:nvSpPr>
              <p:cNvPr id="50192" name="Line 19"/>
              <p:cNvSpPr>
                <a:spLocks noChangeShapeType="1"/>
              </p:cNvSpPr>
              <p:nvPr/>
            </p:nvSpPr>
            <p:spPr bwMode="auto">
              <a:xfrm>
                <a:off x="0" y="0"/>
                <a:ext cx="3492" cy="1"/>
              </a:xfrm>
              <a:prstGeom prst="line">
                <a:avLst/>
              </a:prstGeom>
              <a:noFill/>
              <a:ln w="19050" cap="rnd">
                <a:solidFill>
                  <a:srgbClr val="B2B2B2"/>
                </a:solidFill>
                <a:prstDash val="sysDot"/>
                <a:bevel/>
              </a:ln>
              <a:extLst>
                <a:ext uri="{909E8E84-426E-40DD-AFC4-6F175D3DCCD1}">
                  <a14:hiddenFill xmlns:a14="http://schemas.microsoft.com/office/drawing/2010/main">
                    <a:noFill/>
                  </a14:hiddenFill>
                </a:ext>
              </a:extLst>
            </p:spPr>
            <p:txBody>
              <a:bodyPr wrap="none" anchor="ctr"/>
              <a:lstStyle/>
              <a:p>
                <a:endParaRPr lang="zh-CN" altLang="en-US"/>
              </a:p>
            </p:txBody>
          </p:sp>
          <p:grpSp>
            <p:nvGrpSpPr>
              <p:cNvPr id="50193" name="Group 209"/>
              <p:cNvGrpSpPr/>
              <p:nvPr/>
            </p:nvGrpSpPr>
            <p:grpSpPr bwMode="auto">
              <a:xfrm>
                <a:off x="0" y="0"/>
                <a:ext cx="3492" cy="323"/>
                <a:chOff x="0" y="0"/>
                <a:chExt cx="3492" cy="227"/>
              </a:xfrm>
            </p:grpSpPr>
            <p:sp>
              <p:nvSpPr>
                <p:cNvPr id="50194" name="Line 21"/>
                <p:cNvSpPr>
                  <a:spLocks noChangeShapeType="1"/>
                </p:cNvSpPr>
                <p:nvPr/>
              </p:nvSpPr>
              <p:spPr bwMode="auto">
                <a:xfrm>
                  <a:off x="0" y="0"/>
                  <a:ext cx="1" cy="227"/>
                </a:xfrm>
                <a:prstGeom prst="line">
                  <a:avLst/>
                </a:prstGeom>
                <a:noFill/>
                <a:ln w="19050" cap="rnd">
                  <a:solidFill>
                    <a:srgbClr val="B2B2B2"/>
                  </a:solidFill>
                  <a:prstDash val="sysDot"/>
                  <a:bevel/>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50195" name="Line 22"/>
                <p:cNvSpPr>
                  <a:spLocks noChangeShapeType="1"/>
                </p:cNvSpPr>
                <p:nvPr/>
              </p:nvSpPr>
              <p:spPr bwMode="auto">
                <a:xfrm>
                  <a:off x="3492" y="0"/>
                  <a:ext cx="1" cy="227"/>
                </a:xfrm>
                <a:prstGeom prst="line">
                  <a:avLst/>
                </a:prstGeom>
                <a:noFill/>
                <a:ln w="19050" cap="rnd">
                  <a:solidFill>
                    <a:srgbClr val="B2B2B2"/>
                  </a:solidFill>
                  <a:prstDash val="sysDot"/>
                  <a:bevel/>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grpSp>
        </p:grpSp>
      </p:grpSp>
    </p:spTree>
  </p:cSld>
  <p:clrMapOvr>
    <a:masterClrMapping/>
  </p:clrMapOvr>
  <p:transition spd="slow" advClick="0" advTm="5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32770"/>
                                        </p:tgtEl>
                                        <p:attrNameLst>
                                          <p:attrName>style.visibility</p:attrName>
                                        </p:attrNameLst>
                                      </p:cBhvr>
                                      <p:to>
                                        <p:strVal val="visible"/>
                                      </p:to>
                                    </p:set>
                                    <p:anim by="(-#ppt_w*2)" calcmode="lin" valueType="num">
                                      <p:cBhvr rctx="PPT">
                                        <p:cTn id="7" dur="250" autoRev="1" fill="hold">
                                          <p:stCondLst>
                                            <p:cond delay="0"/>
                                          </p:stCondLst>
                                        </p:cTn>
                                        <p:tgtEl>
                                          <p:spTgt spid="32770"/>
                                        </p:tgtEl>
                                        <p:attrNameLst>
                                          <p:attrName>ppt_w</p:attrName>
                                        </p:attrNameLst>
                                      </p:cBhvr>
                                    </p:anim>
                                    <p:anim by="(#ppt_w*0.50)" calcmode="lin" valueType="num">
                                      <p:cBhvr>
                                        <p:cTn id="8" dur="250" decel="50000" autoRev="1" fill="hold">
                                          <p:stCondLst>
                                            <p:cond delay="0"/>
                                          </p:stCondLst>
                                        </p:cTn>
                                        <p:tgtEl>
                                          <p:spTgt spid="32770"/>
                                        </p:tgtEl>
                                        <p:attrNameLst>
                                          <p:attrName>ppt_x</p:attrName>
                                        </p:attrNameLst>
                                      </p:cBhvr>
                                    </p:anim>
                                    <p:anim to="(#ppt_y)" calcmode="lin" valueType="num">
                                      <p:cBhvr>
                                        <p:cTn id="9" dur="500" fill="hold">
                                          <p:stCondLst>
                                            <p:cond delay="0"/>
                                          </p:stCondLst>
                                        </p:cTn>
                                        <p:tgtEl>
                                          <p:spTgt spid="32770"/>
                                        </p:tgtEl>
                                        <p:attrNameLst>
                                          <p:attrName>ppt_y</p:attrName>
                                        </p:attrNameLst>
                                      </p:cBhvr>
                                    </p:anim>
                                    <p:animRot by="21600000">
                                      <p:cBhvr>
                                        <p:cTn id="10" dur="500" fill="hold">
                                          <p:stCondLst>
                                            <p:cond delay="0"/>
                                          </p:stCondLst>
                                        </p:cTn>
                                        <p:tgtEl>
                                          <p:spTgt spid="32770"/>
                                        </p:tgtEl>
                                        <p:attrNameLst>
                                          <p:attrName>r</p:attrName>
                                        </p:attrNameLst>
                                      </p:cBhvr>
                                    </p:animRot>
                                  </p:childTnLst>
                                </p:cTn>
                              </p:par>
                            </p:childTnLst>
                          </p:cTn>
                        </p:par>
                        <p:par>
                          <p:cTn id="11" fill="hold">
                            <p:stCondLst>
                              <p:cond delay="0"/>
                            </p:stCondLst>
                            <p:childTnLst>
                              <p:par>
                                <p:cTn id="12" presetID="30" presetClass="entr" presetSubtype="0" fill="hold" nodeType="afterEffect">
                                  <p:stCondLst>
                                    <p:cond delay="0"/>
                                  </p:stCondLst>
                                  <p:childTnLst>
                                    <p:set>
                                      <p:cBhvr>
                                        <p:cTn id="13" dur="1" fill="hold">
                                          <p:stCondLst>
                                            <p:cond delay="0"/>
                                          </p:stCondLst>
                                        </p:cTn>
                                        <p:tgtEl>
                                          <p:spTgt spid="32771"/>
                                        </p:tgtEl>
                                        <p:attrNameLst>
                                          <p:attrName>style.visibility</p:attrName>
                                        </p:attrNameLst>
                                      </p:cBhvr>
                                      <p:to>
                                        <p:strVal val="visible"/>
                                      </p:to>
                                    </p:set>
                                    <p:animEffect transition="in" filter="fade">
                                      <p:cBhvr>
                                        <p:cTn id="14" dur="800" decel="100000"/>
                                        <p:tgtEl>
                                          <p:spTgt spid="32771"/>
                                        </p:tgtEl>
                                      </p:cBhvr>
                                    </p:animEffect>
                                    <p:anim calcmode="lin" valueType="num">
                                      <p:cBhvr>
                                        <p:cTn id="15" dur="800" decel="100000" fill="hold"/>
                                        <p:tgtEl>
                                          <p:spTgt spid="32771"/>
                                        </p:tgtEl>
                                        <p:attrNameLst>
                                          <p:attrName>style.rotation</p:attrName>
                                        </p:attrNameLst>
                                      </p:cBhvr>
                                      <p:tavLst>
                                        <p:tav tm="0">
                                          <p:val>
                                            <p:fltVal val="-90"/>
                                          </p:val>
                                        </p:tav>
                                        <p:tav tm="100000">
                                          <p:val>
                                            <p:fltVal val="0"/>
                                          </p:val>
                                        </p:tav>
                                      </p:tavLst>
                                    </p:anim>
                                    <p:anim calcmode="lin" valueType="num">
                                      <p:cBhvr>
                                        <p:cTn id="16" dur="800" decel="100000" fill="hold"/>
                                        <p:tgtEl>
                                          <p:spTgt spid="32771"/>
                                        </p:tgtEl>
                                        <p:attrNameLst>
                                          <p:attrName>ppt_x</p:attrName>
                                        </p:attrNameLst>
                                      </p:cBhvr>
                                      <p:tavLst>
                                        <p:tav tm="0">
                                          <p:val>
                                            <p:strVal val="#ppt_x+0.4"/>
                                          </p:val>
                                        </p:tav>
                                        <p:tav tm="100000">
                                          <p:val>
                                            <p:strVal val="#ppt_x-0.05"/>
                                          </p:val>
                                        </p:tav>
                                      </p:tavLst>
                                    </p:anim>
                                    <p:anim calcmode="lin" valueType="num">
                                      <p:cBhvr>
                                        <p:cTn id="17" dur="800" decel="100000" fill="hold"/>
                                        <p:tgtEl>
                                          <p:spTgt spid="32771"/>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32771"/>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32771"/>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bldLvl="0"/>
    </p:bldLst>
  </p:timing>
</p:sld>
</file>

<file path=ppt/slides/slide25.xml><?xml version="1.0" encoding="utf-8"?>
<p:sld xmlns:a14="http://schemas.microsoft.com/office/drawing/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16"/>
          <p:cNvSpPr>
            <a:spLocks noChangeArrowheads="1"/>
          </p:cNvSpPr>
          <p:nvPr/>
        </p:nvSpPr>
        <p:spPr bwMode="auto">
          <a:xfrm>
            <a:off x="838200" y="171450"/>
            <a:ext cx="3527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sz="2400" b="1">
                <a:solidFill>
                  <a:srgbClr val="000000"/>
                </a:solidFill>
                <a:latin typeface="Times New Roman" panose="02020603050405020304" pitchFamily="18" charset="0"/>
                <a:sym typeface="Times New Roman" panose="02020603050405020304" pitchFamily="18" charset="0"/>
              </a:rPr>
              <a:t>在此处输入标题内容</a:t>
            </a:r>
            <a:endParaRPr lang="zh-CN" altLang="en-US" sz="1800">
              <a:solidFill>
                <a:srgbClr val="A50021"/>
              </a:solidFill>
              <a:latin typeface="Verdana" panose="020B0604030504040204" pitchFamily="34" charset="0"/>
              <a:sym typeface="Verdana" panose="020B0604030504040204" pitchFamily="34" charset="0"/>
            </a:endParaRPr>
          </a:p>
        </p:txBody>
      </p:sp>
      <p:grpSp>
        <p:nvGrpSpPr>
          <p:cNvPr id="33832" name="组合 33831"/>
          <p:cNvGrpSpPr/>
          <p:nvPr/>
        </p:nvGrpSpPr>
        <p:grpSpPr bwMode="auto">
          <a:xfrm>
            <a:off x="3922713" y="3870325"/>
            <a:ext cx="3848100" cy="577850"/>
            <a:chOff x="2471" y="2438"/>
            <a:chExt cx="2424" cy="364"/>
          </a:xfrm>
        </p:grpSpPr>
        <p:sp>
          <p:nvSpPr>
            <p:cNvPr id="52240" name="Rectangle 4"/>
            <p:cNvSpPr>
              <a:spLocks noChangeArrowheads="1"/>
            </p:cNvSpPr>
            <p:nvPr/>
          </p:nvSpPr>
          <p:spPr bwMode="auto">
            <a:xfrm rot="10800000">
              <a:off x="2471" y="2438"/>
              <a:ext cx="2424" cy="364"/>
            </a:xfrm>
            <a:prstGeom prst="rect">
              <a:avLst/>
            </a:prstGeom>
            <a:solidFill>
              <a:srgbClr val="C0C0C0"/>
            </a:solidFill>
            <a:ln>
              <a:noFill/>
            </a:ln>
            <a:extLst>
              <a:ext uri="{91240B29-F687-4F45-9708-019B960494DF}">
                <a14:hiddenLine xmlns:a14="http://schemas.microsoft.com/office/drawing/2010/main" w="3175">
                  <a:solidFill>
                    <a:srgbClr val="000000"/>
                  </a:solidFill>
                  <a:miter lim="800000"/>
                  <a:headEnd/>
                  <a:tailEnd/>
                </a14:hiddenLine>
              </a:ext>
            </a:extLst>
          </p:spPr>
          <p:txBody>
            <a:bodyPr rot="10800000" wrap="none"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endParaRPr lang="zh-CN" altLang="en-US" sz="1800">
                <a:solidFill>
                  <a:srgbClr val="000000"/>
                </a:solidFill>
                <a:latin typeface="Verdana" panose="020B0604030504040204" pitchFamily="34" charset="0"/>
                <a:ea typeface="微软雅黑" panose="020B0503020204020204" pitchFamily="34" charset="-122"/>
                <a:sym typeface="Verdana" panose="020B0604030504040204" pitchFamily="34" charset="0"/>
              </a:endParaRPr>
            </a:p>
          </p:txBody>
        </p:sp>
        <p:sp>
          <p:nvSpPr>
            <p:cNvPr id="52241" name="Rectangle 6"/>
            <p:cNvSpPr>
              <a:spLocks noChangeArrowheads="1"/>
            </p:cNvSpPr>
            <p:nvPr/>
          </p:nvSpPr>
          <p:spPr bwMode="auto">
            <a:xfrm>
              <a:off x="2472" y="2449"/>
              <a:ext cx="2404"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sz="1200">
                  <a:solidFill>
                    <a:srgbClr val="F8F8F8"/>
                  </a:solidFill>
                  <a:latin typeface="Verdana" panose="020B0604030504040204" pitchFamily="34" charset="0"/>
                  <a:ea typeface="微软雅黑" panose="020B0503020204020204" pitchFamily="34" charset="-122"/>
                  <a:sym typeface="Verdana" panose="020B0604030504040204" pitchFamily="34" charset="0"/>
                </a:rPr>
                <a:t>此处输入文本</a:t>
              </a:r>
              <a:endParaRPr lang="zh-CN" altLang="en-US" sz="1200">
                <a:solidFill>
                  <a:srgbClr val="F8F8F8"/>
                </a:solidFill>
                <a:latin typeface="Verdana" panose="020B0604030504040204" pitchFamily="34" charset="0"/>
                <a:ea typeface="微软雅黑" panose="020B0503020204020204" pitchFamily="34" charset="-122"/>
                <a:sym typeface="Verdana" panose="020B0604030504040204" pitchFamily="34" charset="0"/>
              </a:endParaRPr>
            </a:p>
            <a:p>
              <a:pPr algn="ctr" eaLnBrk="1" fontAlgn="base" hangingPunct="1"/>
              <a:r>
                <a:rPr lang="zh-CN" altLang="en-US" sz="1200">
                  <a:solidFill>
                    <a:srgbClr val="F8F8F8"/>
                  </a:solidFill>
                  <a:latin typeface="Verdana" panose="020B0604030504040204" pitchFamily="34" charset="0"/>
                  <a:ea typeface="微软雅黑" panose="020B0503020204020204" pitchFamily="34" charset="-122"/>
                  <a:sym typeface="Verdana" panose="020B0604030504040204" pitchFamily="34" charset="0"/>
                </a:rPr>
                <a:t>此处输入文本</a:t>
              </a:r>
              <a:endParaRPr lang="zh-CN" altLang="en-US" sz="1200">
                <a:solidFill>
                  <a:srgbClr val="F8F8F8"/>
                </a:solidFill>
                <a:latin typeface="微软雅黑" panose="020B0503020204020204" pitchFamily="34" charset="-122"/>
                <a:ea typeface="微软雅黑" panose="020B0503020204020204" pitchFamily="34" charset="-122"/>
              </a:endParaRPr>
            </a:p>
          </p:txBody>
        </p:sp>
      </p:grpSp>
      <p:sp>
        <p:nvSpPr>
          <p:cNvPr id="33805" name="Rectangle 12"/>
          <p:cNvSpPr>
            <a:spLocks noChangeArrowheads="1"/>
          </p:cNvSpPr>
          <p:nvPr/>
        </p:nvSpPr>
        <p:spPr bwMode="auto">
          <a:xfrm>
            <a:off x="1173163" y="2116138"/>
            <a:ext cx="2001837" cy="1355725"/>
          </a:xfrm>
          <a:prstGeom prst="rect">
            <a:avLst/>
          </a:prstGeom>
          <a:solidFill>
            <a:srgbClr val="FF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sz="1500" b="1">
                <a:solidFill>
                  <a:srgbClr val="FFFFFF"/>
                </a:solidFill>
                <a:latin typeface="Verdana" panose="020B0604030504040204" pitchFamily="34" charset="0"/>
                <a:ea typeface="微软雅黑" panose="020B0503020204020204" pitchFamily="34" charset="-122"/>
                <a:sym typeface="Verdana" panose="020B0604030504040204" pitchFamily="34" charset="0"/>
              </a:rPr>
              <a:t>单击此处添加标题</a:t>
            </a:r>
            <a:endParaRPr lang="zh-CN" altLang="en-US" sz="1500">
              <a:latin typeface="微软雅黑" panose="020B0503020204020204" pitchFamily="34" charset="-122"/>
              <a:ea typeface="微软雅黑" panose="020B0503020204020204" pitchFamily="34" charset="-122"/>
            </a:endParaRPr>
          </a:p>
        </p:txBody>
      </p:sp>
      <p:cxnSp>
        <p:nvCxnSpPr>
          <p:cNvPr id="33807" name="AutoShape 15"/>
          <p:cNvCxnSpPr>
            <a:cxnSpLocks noChangeShapeType="1"/>
            <a:stCxn id="33805" idx="0"/>
          </p:cNvCxnSpPr>
          <p:nvPr/>
        </p:nvCxnSpPr>
        <p:spPr bwMode="auto">
          <a:xfrm rot="-5400000">
            <a:off x="2674938" y="868363"/>
            <a:ext cx="746125" cy="1749425"/>
          </a:xfrm>
          <a:prstGeom prst="bentConnector2">
            <a:avLst/>
          </a:prstGeom>
          <a:noFill/>
          <a:ln w="12700">
            <a:solidFill>
              <a:srgbClr val="000000"/>
            </a:solidFill>
            <a:miter lim="800000"/>
            <a:tailEnd type="triangle" w="med" len="med"/>
          </a:ln>
          <a:extLst>
            <a:ext uri="{909E8E84-426E-40DD-AFC4-6F175D3DCCD1}">
              <a14:hiddenFill xmlns:a14="http://schemas.microsoft.com/office/drawing/2010/main">
                <a:noFill/>
              </a14:hiddenFill>
            </a:ext>
          </a:extLst>
        </p:spPr>
      </p:cxnSp>
      <p:cxnSp>
        <p:nvCxnSpPr>
          <p:cNvPr id="33808" name="AutoShape 16"/>
          <p:cNvCxnSpPr>
            <a:cxnSpLocks noChangeShapeType="1"/>
            <a:stCxn id="33805" idx="2"/>
            <a:endCxn id="52241" idx="1"/>
          </p:cNvCxnSpPr>
          <p:nvPr/>
        </p:nvCxnSpPr>
        <p:spPr bwMode="auto">
          <a:xfrm rot="16200000" flipH="1">
            <a:off x="2722563" y="2922588"/>
            <a:ext cx="650875" cy="1749425"/>
          </a:xfrm>
          <a:prstGeom prst="bentConnector2">
            <a:avLst/>
          </a:prstGeom>
          <a:noFill/>
          <a:ln w="12700">
            <a:solidFill>
              <a:srgbClr val="000000"/>
            </a:solidFill>
            <a:miter lim="800000"/>
            <a:tailEnd type="triangle" w="med" len="med"/>
          </a:ln>
          <a:extLst>
            <a:ext uri="{909E8E84-426E-40DD-AFC4-6F175D3DCCD1}">
              <a14:hiddenFill xmlns:a14="http://schemas.microsoft.com/office/drawing/2010/main">
                <a:noFill/>
              </a14:hiddenFill>
            </a:ext>
          </a:extLst>
        </p:spPr>
      </p:cxnSp>
      <p:grpSp>
        <p:nvGrpSpPr>
          <p:cNvPr id="33831" name="组合 33830"/>
          <p:cNvGrpSpPr/>
          <p:nvPr/>
        </p:nvGrpSpPr>
        <p:grpSpPr bwMode="auto">
          <a:xfrm>
            <a:off x="3922713" y="3028950"/>
            <a:ext cx="3848100" cy="577850"/>
            <a:chOff x="2471" y="1908"/>
            <a:chExt cx="2424" cy="364"/>
          </a:xfrm>
        </p:grpSpPr>
        <p:sp>
          <p:nvSpPr>
            <p:cNvPr id="52238" name="Rectangle 4"/>
            <p:cNvSpPr>
              <a:spLocks noChangeArrowheads="1"/>
            </p:cNvSpPr>
            <p:nvPr/>
          </p:nvSpPr>
          <p:spPr bwMode="auto">
            <a:xfrm rot="10800000">
              <a:off x="2471" y="1908"/>
              <a:ext cx="2424" cy="364"/>
            </a:xfrm>
            <a:prstGeom prst="rect">
              <a:avLst/>
            </a:prstGeom>
            <a:solidFill>
              <a:srgbClr val="C0C0C0"/>
            </a:solidFill>
            <a:ln>
              <a:noFill/>
            </a:ln>
            <a:extLst>
              <a:ext uri="{91240B29-F687-4F45-9708-019B960494DF}">
                <a14:hiddenLine xmlns:a14="http://schemas.microsoft.com/office/drawing/2010/main" w="3175">
                  <a:solidFill>
                    <a:srgbClr val="000000"/>
                  </a:solidFill>
                  <a:miter lim="800000"/>
                  <a:headEnd/>
                  <a:tailEnd/>
                </a14:hiddenLine>
              </a:ext>
            </a:extLst>
          </p:spPr>
          <p:txBody>
            <a:bodyPr rot="10800000" wrap="none"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endParaRPr lang="zh-CN" altLang="en-US" sz="1800">
                <a:solidFill>
                  <a:srgbClr val="000000"/>
                </a:solidFill>
                <a:latin typeface="Verdana" panose="020B0604030504040204" pitchFamily="34" charset="0"/>
                <a:ea typeface="微软雅黑" panose="020B0503020204020204" pitchFamily="34" charset="-122"/>
                <a:sym typeface="Verdana" panose="020B0604030504040204" pitchFamily="34" charset="0"/>
              </a:endParaRPr>
            </a:p>
          </p:txBody>
        </p:sp>
        <p:sp>
          <p:nvSpPr>
            <p:cNvPr id="52239" name="Rectangle 6"/>
            <p:cNvSpPr>
              <a:spLocks noChangeArrowheads="1"/>
            </p:cNvSpPr>
            <p:nvPr/>
          </p:nvSpPr>
          <p:spPr bwMode="auto">
            <a:xfrm>
              <a:off x="2472" y="1919"/>
              <a:ext cx="2404"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sz="1200">
                  <a:solidFill>
                    <a:srgbClr val="F8F8F8"/>
                  </a:solidFill>
                  <a:latin typeface="Verdana" panose="020B0604030504040204" pitchFamily="34" charset="0"/>
                  <a:ea typeface="微软雅黑" panose="020B0503020204020204" pitchFamily="34" charset="-122"/>
                  <a:sym typeface="Verdana" panose="020B0604030504040204" pitchFamily="34" charset="0"/>
                </a:rPr>
                <a:t>此处输入文本</a:t>
              </a:r>
              <a:endParaRPr lang="zh-CN" altLang="en-US" sz="1200">
                <a:solidFill>
                  <a:srgbClr val="F8F8F8"/>
                </a:solidFill>
                <a:latin typeface="Verdana" panose="020B0604030504040204" pitchFamily="34" charset="0"/>
                <a:ea typeface="微软雅黑" panose="020B0503020204020204" pitchFamily="34" charset="-122"/>
                <a:sym typeface="Verdana" panose="020B0604030504040204" pitchFamily="34" charset="0"/>
              </a:endParaRPr>
            </a:p>
            <a:p>
              <a:pPr algn="ctr" eaLnBrk="1" fontAlgn="base" hangingPunct="1"/>
              <a:r>
                <a:rPr lang="zh-CN" altLang="en-US" sz="1200">
                  <a:solidFill>
                    <a:srgbClr val="F8F8F8"/>
                  </a:solidFill>
                  <a:latin typeface="Verdana" panose="020B0604030504040204" pitchFamily="34" charset="0"/>
                  <a:ea typeface="微软雅黑" panose="020B0503020204020204" pitchFamily="34" charset="-122"/>
                  <a:sym typeface="Verdana" panose="020B0604030504040204" pitchFamily="34" charset="0"/>
                </a:rPr>
                <a:t>此处输入文本</a:t>
              </a:r>
              <a:endParaRPr lang="zh-CN" altLang="en-US" sz="1200">
                <a:solidFill>
                  <a:srgbClr val="F8F8F8"/>
                </a:solidFill>
                <a:latin typeface="微软雅黑" panose="020B0503020204020204" pitchFamily="34" charset="-122"/>
                <a:ea typeface="微软雅黑" panose="020B0503020204020204" pitchFamily="34" charset="-122"/>
              </a:endParaRPr>
            </a:p>
          </p:txBody>
        </p:sp>
      </p:grpSp>
      <p:grpSp>
        <p:nvGrpSpPr>
          <p:cNvPr id="33830" name="组合 33829"/>
          <p:cNvGrpSpPr/>
          <p:nvPr/>
        </p:nvGrpSpPr>
        <p:grpSpPr bwMode="auto">
          <a:xfrm>
            <a:off x="3922713" y="2092325"/>
            <a:ext cx="3848100" cy="577850"/>
            <a:chOff x="2471" y="1318"/>
            <a:chExt cx="2424" cy="364"/>
          </a:xfrm>
        </p:grpSpPr>
        <p:sp>
          <p:nvSpPr>
            <p:cNvPr id="52236" name="Rectangle 4"/>
            <p:cNvSpPr>
              <a:spLocks noChangeArrowheads="1"/>
            </p:cNvSpPr>
            <p:nvPr/>
          </p:nvSpPr>
          <p:spPr bwMode="auto">
            <a:xfrm rot="10800000">
              <a:off x="2471" y="1318"/>
              <a:ext cx="2424" cy="364"/>
            </a:xfrm>
            <a:prstGeom prst="rect">
              <a:avLst/>
            </a:prstGeom>
            <a:solidFill>
              <a:srgbClr val="C0C0C0"/>
            </a:solidFill>
            <a:ln>
              <a:noFill/>
            </a:ln>
            <a:extLst>
              <a:ext uri="{91240B29-F687-4F45-9708-019B960494DF}">
                <a14:hiddenLine xmlns:a14="http://schemas.microsoft.com/office/drawing/2010/main" w="3175">
                  <a:solidFill>
                    <a:srgbClr val="000000"/>
                  </a:solidFill>
                  <a:miter lim="800000"/>
                  <a:headEnd/>
                  <a:tailEnd/>
                </a14:hiddenLine>
              </a:ext>
            </a:extLst>
          </p:spPr>
          <p:txBody>
            <a:bodyPr rot="10800000" wrap="none"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endParaRPr lang="zh-CN" altLang="en-US" sz="1800">
                <a:solidFill>
                  <a:srgbClr val="000000"/>
                </a:solidFill>
                <a:latin typeface="Verdana" panose="020B0604030504040204" pitchFamily="34" charset="0"/>
                <a:ea typeface="微软雅黑" panose="020B0503020204020204" pitchFamily="34" charset="-122"/>
                <a:sym typeface="Verdana" panose="020B0604030504040204" pitchFamily="34" charset="0"/>
              </a:endParaRPr>
            </a:p>
          </p:txBody>
        </p:sp>
        <p:sp>
          <p:nvSpPr>
            <p:cNvPr id="52237" name="Rectangle 6"/>
            <p:cNvSpPr>
              <a:spLocks noChangeArrowheads="1"/>
            </p:cNvSpPr>
            <p:nvPr/>
          </p:nvSpPr>
          <p:spPr bwMode="auto">
            <a:xfrm>
              <a:off x="2472" y="1329"/>
              <a:ext cx="2404"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sz="1200">
                  <a:solidFill>
                    <a:srgbClr val="F8F8F8"/>
                  </a:solidFill>
                  <a:latin typeface="Verdana" panose="020B0604030504040204" pitchFamily="34" charset="0"/>
                  <a:ea typeface="微软雅黑" panose="020B0503020204020204" pitchFamily="34" charset="-122"/>
                  <a:sym typeface="Verdana" panose="020B0604030504040204" pitchFamily="34" charset="0"/>
                </a:rPr>
                <a:t>此处输入文本</a:t>
              </a:r>
              <a:endParaRPr lang="zh-CN" altLang="en-US" sz="1200">
                <a:solidFill>
                  <a:srgbClr val="F8F8F8"/>
                </a:solidFill>
                <a:latin typeface="Verdana" panose="020B0604030504040204" pitchFamily="34" charset="0"/>
                <a:ea typeface="微软雅黑" panose="020B0503020204020204" pitchFamily="34" charset="-122"/>
                <a:sym typeface="Verdana" panose="020B0604030504040204" pitchFamily="34" charset="0"/>
              </a:endParaRPr>
            </a:p>
            <a:p>
              <a:pPr algn="ctr" eaLnBrk="1" fontAlgn="base" hangingPunct="1"/>
              <a:r>
                <a:rPr lang="zh-CN" altLang="en-US" sz="1200">
                  <a:solidFill>
                    <a:srgbClr val="F8F8F8"/>
                  </a:solidFill>
                  <a:latin typeface="Verdana" panose="020B0604030504040204" pitchFamily="34" charset="0"/>
                  <a:ea typeface="微软雅黑" panose="020B0503020204020204" pitchFamily="34" charset="-122"/>
                  <a:sym typeface="Verdana" panose="020B0604030504040204" pitchFamily="34" charset="0"/>
                </a:rPr>
                <a:t>此处输入文本</a:t>
              </a:r>
              <a:endParaRPr lang="zh-CN" altLang="en-US" sz="1200">
                <a:solidFill>
                  <a:srgbClr val="F8F8F8"/>
                </a:solidFill>
                <a:latin typeface="微软雅黑" panose="020B0503020204020204" pitchFamily="34" charset="-122"/>
                <a:ea typeface="微软雅黑" panose="020B0503020204020204" pitchFamily="34" charset="-122"/>
              </a:endParaRPr>
            </a:p>
          </p:txBody>
        </p:sp>
      </p:grpSp>
      <p:grpSp>
        <p:nvGrpSpPr>
          <p:cNvPr id="33829" name="组合 33828"/>
          <p:cNvGrpSpPr/>
          <p:nvPr/>
        </p:nvGrpSpPr>
        <p:grpSpPr bwMode="auto">
          <a:xfrm>
            <a:off x="3922713" y="1128713"/>
            <a:ext cx="3848100" cy="577850"/>
            <a:chOff x="2471" y="711"/>
            <a:chExt cx="2424" cy="364"/>
          </a:xfrm>
        </p:grpSpPr>
        <p:sp>
          <p:nvSpPr>
            <p:cNvPr id="52234" name="Rectangle 4"/>
            <p:cNvSpPr>
              <a:spLocks noChangeArrowheads="1"/>
            </p:cNvSpPr>
            <p:nvPr/>
          </p:nvSpPr>
          <p:spPr bwMode="auto">
            <a:xfrm rot="10800000">
              <a:off x="2471" y="711"/>
              <a:ext cx="2424" cy="364"/>
            </a:xfrm>
            <a:prstGeom prst="rect">
              <a:avLst/>
            </a:prstGeom>
            <a:solidFill>
              <a:srgbClr val="C0C0C0"/>
            </a:solidFill>
            <a:ln>
              <a:noFill/>
            </a:ln>
            <a:extLst>
              <a:ext uri="{91240B29-F687-4F45-9708-019B960494DF}">
                <a14:hiddenLine xmlns:a14="http://schemas.microsoft.com/office/drawing/2010/main" w="3175">
                  <a:solidFill>
                    <a:srgbClr val="000000"/>
                  </a:solidFill>
                  <a:miter lim="800000"/>
                  <a:headEnd/>
                  <a:tailEnd/>
                </a14:hiddenLine>
              </a:ext>
            </a:extLst>
          </p:spPr>
          <p:txBody>
            <a:bodyPr rot="10800000" wrap="none"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endParaRPr lang="zh-CN" altLang="en-US" sz="1800">
                <a:solidFill>
                  <a:srgbClr val="000000"/>
                </a:solidFill>
                <a:latin typeface="Verdana" panose="020B0604030504040204" pitchFamily="34" charset="0"/>
                <a:ea typeface="微软雅黑" panose="020B0503020204020204" pitchFamily="34" charset="-122"/>
                <a:sym typeface="Verdana" panose="020B0604030504040204" pitchFamily="34" charset="0"/>
              </a:endParaRPr>
            </a:p>
          </p:txBody>
        </p:sp>
        <p:sp>
          <p:nvSpPr>
            <p:cNvPr id="52235" name="Rectangle 6"/>
            <p:cNvSpPr>
              <a:spLocks noChangeArrowheads="1"/>
            </p:cNvSpPr>
            <p:nvPr/>
          </p:nvSpPr>
          <p:spPr bwMode="auto">
            <a:xfrm>
              <a:off x="2472" y="722"/>
              <a:ext cx="2404" cy="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sz="1200">
                  <a:solidFill>
                    <a:srgbClr val="F8F8F8"/>
                  </a:solidFill>
                  <a:latin typeface="Verdana" panose="020B0604030504040204" pitchFamily="34" charset="0"/>
                  <a:ea typeface="微软雅黑" panose="020B0503020204020204" pitchFamily="34" charset="-122"/>
                  <a:sym typeface="Verdana" panose="020B0604030504040204" pitchFamily="34" charset="0"/>
                </a:rPr>
                <a:t>此处输入文本</a:t>
              </a:r>
              <a:endParaRPr lang="zh-CN" altLang="en-US" sz="1200">
                <a:solidFill>
                  <a:srgbClr val="F8F8F8"/>
                </a:solidFill>
                <a:latin typeface="Verdana" panose="020B0604030504040204" pitchFamily="34" charset="0"/>
                <a:ea typeface="微软雅黑" panose="020B0503020204020204" pitchFamily="34" charset="-122"/>
                <a:sym typeface="Verdana" panose="020B0604030504040204" pitchFamily="34" charset="0"/>
              </a:endParaRPr>
            </a:p>
            <a:p>
              <a:pPr algn="ctr" eaLnBrk="1" fontAlgn="base" hangingPunct="1"/>
              <a:r>
                <a:rPr lang="zh-CN" altLang="en-US" sz="1200">
                  <a:solidFill>
                    <a:srgbClr val="F8F8F8"/>
                  </a:solidFill>
                  <a:latin typeface="Verdana" panose="020B0604030504040204" pitchFamily="34" charset="0"/>
                  <a:ea typeface="微软雅黑" panose="020B0503020204020204" pitchFamily="34" charset="-122"/>
                  <a:sym typeface="Verdana" panose="020B0604030504040204" pitchFamily="34" charset="0"/>
                </a:rPr>
                <a:t>此处输入文本</a:t>
              </a:r>
              <a:endParaRPr lang="zh-CN" altLang="en-US" sz="1200">
                <a:solidFill>
                  <a:srgbClr val="F8F8F8"/>
                </a:solidFill>
                <a:latin typeface="微软雅黑" panose="020B0503020204020204" pitchFamily="34" charset="-122"/>
                <a:ea typeface="微软雅黑" panose="020B0503020204020204" pitchFamily="34" charset="-122"/>
              </a:endParaRPr>
            </a:p>
          </p:txBody>
        </p:sp>
      </p:grpSp>
    </p:spTree>
  </p:cSld>
  <p:clrMapOvr>
    <a:masterClrMapping/>
  </p:clrMapOvr>
  <p:transition spd="slow" advClick="0" advTm="5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3805"/>
                                        </p:tgtEl>
                                        <p:attrNameLst>
                                          <p:attrName>style.visibility</p:attrName>
                                        </p:attrNameLst>
                                      </p:cBhvr>
                                      <p:to>
                                        <p:strVal val="visible"/>
                                      </p:to>
                                    </p:set>
                                    <p:animEffect transition="in" filter="wipe(down)">
                                      <p:cBhvr>
                                        <p:cTn id="7" dur="290">
                                          <p:stCondLst>
                                            <p:cond delay="0"/>
                                          </p:stCondLst>
                                        </p:cTn>
                                        <p:tgtEl>
                                          <p:spTgt spid="33805"/>
                                        </p:tgtEl>
                                      </p:cBhvr>
                                    </p:animEffect>
                                    <p:anim calcmode="lin" valueType="num">
                                      <p:cBhvr>
                                        <p:cTn id="8" dur="911" tmFilter="0,0; 0.14,0.36; 0.43,0.73; 0.71,0.91; 1.0,1.0">
                                          <p:stCondLst>
                                            <p:cond delay="0"/>
                                          </p:stCondLst>
                                        </p:cTn>
                                        <p:tgtEl>
                                          <p:spTgt spid="33805"/>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33805"/>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33805"/>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33805"/>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33805"/>
                                        </p:tgtEl>
                                        <p:attrNameLst>
                                          <p:attrName>ppt_y</p:attrName>
                                        </p:attrNameLst>
                                      </p:cBhvr>
                                      <p:tavLst>
                                        <p:tav tm="0" fmla="#ppt_y-sin(pi*$)/81">
                                          <p:val>
                                            <p:fltVal val="0"/>
                                          </p:val>
                                        </p:tav>
                                        <p:tav tm="100000">
                                          <p:val>
                                            <p:fltVal val="1"/>
                                          </p:val>
                                        </p:tav>
                                      </p:tavLst>
                                    </p:anim>
                                    <p:animScale>
                                      <p:cBhvr>
                                        <p:cTn id="13" dur="13">
                                          <p:stCondLst>
                                            <p:cond delay="325"/>
                                          </p:stCondLst>
                                        </p:cTn>
                                        <p:tgtEl>
                                          <p:spTgt spid="33805"/>
                                        </p:tgtEl>
                                      </p:cBhvr>
                                      <p:to x="100000" y="60000"/>
                                    </p:animScale>
                                    <p:animScale>
                                      <p:cBhvr>
                                        <p:cTn id="14" dur="83" decel="50000">
                                          <p:stCondLst>
                                            <p:cond delay="338"/>
                                          </p:stCondLst>
                                        </p:cTn>
                                        <p:tgtEl>
                                          <p:spTgt spid="33805"/>
                                        </p:tgtEl>
                                      </p:cBhvr>
                                      <p:to x="100000" y="100000"/>
                                    </p:animScale>
                                    <p:animScale>
                                      <p:cBhvr>
                                        <p:cTn id="15" dur="13">
                                          <p:stCondLst>
                                            <p:cond delay="656"/>
                                          </p:stCondLst>
                                        </p:cTn>
                                        <p:tgtEl>
                                          <p:spTgt spid="33805"/>
                                        </p:tgtEl>
                                      </p:cBhvr>
                                      <p:to x="100000" y="80000"/>
                                    </p:animScale>
                                    <p:animScale>
                                      <p:cBhvr>
                                        <p:cTn id="16" dur="83" decel="50000">
                                          <p:stCondLst>
                                            <p:cond delay="669"/>
                                          </p:stCondLst>
                                        </p:cTn>
                                        <p:tgtEl>
                                          <p:spTgt spid="33805"/>
                                        </p:tgtEl>
                                      </p:cBhvr>
                                      <p:to x="100000" y="100000"/>
                                    </p:animScale>
                                    <p:animScale>
                                      <p:cBhvr>
                                        <p:cTn id="17" dur="13">
                                          <p:stCondLst>
                                            <p:cond delay="821"/>
                                          </p:stCondLst>
                                        </p:cTn>
                                        <p:tgtEl>
                                          <p:spTgt spid="33805"/>
                                        </p:tgtEl>
                                      </p:cBhvr>
                                      <p:to x="100000" y="90000"/>
                                    </p:animScale>
                                    <p:animScale>
                                      <p:cBhvr>
                                        <p:cTn id="18" dur="83" decel="50000">
                                          <p:stCondLst>
                                            <p:cond delay="834"/>
                                          </p:stCondLst>
                                        </p:cTn>
                                        <p:tgtEl>
                                          <p:spTgt spid="33805"/>
                                        </p:tgtEl>
                                      </p:cBhvr>
                                      <p:to x="100000" y="100000"/>
                                    </p:animScale>
                                    <p:animScale>
                                      <p:cBhvr>
                                        <p:cTn id="19" dur="13">
                                          <p:stCondLst>
                                            <p:cond delay="904"/>
                                          </p:stCondLst>
                                        </p:cTn>
                                        <p:tgtEl>
                                          <p:spTgt spid="33805"/>
                                        </p:tgtEl>
                                      </p:cBhvr>
                                      <p:to x="100000" y="95000"/>
                                    </p:animScale>
                                    <p:animScale>
                                      <p:cBhvr>
                                        <p:cTn id="20" dur="83" decel="50000">
                                          <p:stCondLst>
                                            <p:cond delay="917"/>
                                          </p:stCondLst>
                                        </p:cTn>
                                        <p:tgtEl>
                                          <p:spTgt spid="33805"/>
                                        </p:tgtEl>
                                      </p:cBhvr>
                                      <p:to x="100000" y="100000"/>
                                    </p:animScale>
                                  </p:childTnLst>
                                </p:cTn>
                              </p:par>
                              <p:par>
                                <p:cTn id="21" presetID="56" presetClass="entr" presetSubtype="0" fill="hold" grpId="0" nodeType="withEffect">
                                  <p:stCondLst>
                                    <p:cond delay="0"/>
                                  </p:stCondLst>
                                  <p:iterate type="lt">
                                    <p:tmPct val="10000"/>
                                  </p:iterate>
                                  <p:childTnLst>
                                    <p:set>
                                      <p:cBhvr>
                                        <p:cTn id="22" dur="1" fill="hold">
                                          <p:stCondLst>
                                            <p:cond delay="0"/>
                                          </p:stCondLst>
                                        </p:cTn>
                                        <p:tgtEl>
                                          <p:spTgt spid="33794"/>
                                        </p:tgtEl>
                                        <p:attrNameLst>
                                          <p:attrName>style.visibility</p:attrName>
                                        </p:attrNameLst>
                                      </p:cBhvr>
                                      <p:to>
                                        <p:strVal val="visible"/>
                                      </p:to>
                                    </p:set>
                                    <p:anim by="(-#ppt_w*2)" calcmode="lin" valueType="num">
                                      <p:cBhvr rctx="PPT">
                                        <p:cTn id="23" dur="250" autoRev="1" fill="hold">
                                          <p:stCondLst>
                                            <p:cond delay="0"/>
                                          </p:stCondLst>
                                        </p:cTn>
                                        <p:tgtEl>
                                          <p:spTgt spid="33794"/>
                                        </p:tgtEl>
                                        <p:attrNameLst>
                                          <p:attrName>ppt_w</p:attrName>
                                        </p:attrNameLst>
                                      </p:cBhvr>
                                    </p:anim>
                                    <p:anim by="(#ppt_w*0.50)" calcmode="lin" valueType="num">
                                      <p:cBhvr>
                                        <p:cTn id="24" dur="250" decel="50000" autoRev="1" fill="hold">
                                          <p:stCondLst>
                                            <p:cond delay="0"/>
                                          </p:stCondLst>
                                        </p:cTn>
                                        <p:tgtEl>
                                          <p:spTgt spid="33794"/>
                                        </p:tgtEl>
                                        <p:attrNameLst>
                                          <p:attrName>ppt_x</p:attrName>
                                        </p:attrNameLst>
                                      </p:cBhvr>
                                    </p:anim>
                                    <p:anim to="(#ppt_y)" calcmode="lin" valueType="num">
                                      <p:cBhvr>
                                        <p:cTn id="25" dur="500" fill="hold">
                                          <p:stCondLst>
                                            <p:cond delay="0"/>
                                          </p:stCondLst>
                                        </p:cTn>
                                        <p:tgtEl>
                                          <p:spTgt spid="33794"/>
                                        </p:tgtEl>
                                        <p:attrNameLst>
                                          <p:attrName>ppt_y</p:attrName>
                                        </p:attrNameLst>
                                      </p:cBhvr>
                                    </p:anim>
                                    <p:animRot by="21600000">
                                      <p:cBhvr>
                                        <p:cTn id="26" dur="500" fill="hold">
                                          <p:stCondLst>
                                            <p:cond delay="0"/>
                                          </p:stCondLst>
                                        </p:cTn>
                                        <p:tgtEl>
                                          <p:spTgt spid="33794"/>
                                        </p:tgtEl>
                                        <p:attrNameLst>
                                          <p:attrName>r</p:attrName>
                                        </p:attrNameLst>
                                      </p:cBhvr>
                                    </p:animRot>
                                  </p:childTnLst>
                                </p:cTn>
                              </p:par>
                            </p:childTnLst>
                          </p:cTn>
                        </p:par>
                        <p:par>
                          <p:cTn id="27" fill="hold">
                            <p:stCondLst>
                              <p:cond delay="0"/>
                            </p:stCondLst>
                            <p:childTnLst>
                              <p:par>
                                <p:cTn id="28" presetID="22" presetClass="entr" presetSubtype="8" fill="hold" nodeType="afterEffect">
                                  <p:stCondLst>
                                    <p:cond delay="0"/>
                                  </p:stCondLst>
                                  <p:childTnLst>
                                    <p:set>
                                      <p:cBhvr>
                                        <p:cTn id="29" dur="1" fill="hold">
                                          <p:stCondLst>
                                            <p:cond delay="0"/>
                                          </p:stCondLst>
                                        </p:cTn>
                                        <p:tgtEl>
                                          <p:spTgt spid="33807"/>
                                        </p:tgtEl>
                                        <p:attrNameLst>
                                          <p:attrName>style.visibility</p:attrName>
                                        </p:attrNameLst>
                                      </p:cBhvr>
                                      <p:to>
                                        <p:strVal val="visible"/>
                                      </p:to>
                                    </p:set>
                                    <p:animEffect filter="wipe(left)">
                                      <p:cBhvr>
                                        <p:cTn id="30" dur="500"/>
                                        <p:tgtEl>
                                          <p:spTgt spid="33807"/>
                                        </p:tgtEl>
                                      </p:cBhvr>
                                    </p:animEffect>
                                  </p:childTnLst>
                                </p:cTn>
                              </p:par>
                              <p:par>
                                <p:cTn id="31" presetID="22" presetClass="entr" presetSubtype="8" fill="hold" nodeType="withEffect">
                                  <p:stCondLst>
                                    <p:cond delay="0"/>
                                  </p:stCondLst>
                                  <p:childTnLst>
                                    <p:set>
                                      <p:cBhvr>
                                        <p:cTn id="32" dur="1" fill="hold">
                                          <p:stCondLst>
                                            <p:cond delay="0"/>
                                          </p:stCondLst>
                                        </p:cTn>
                                        <p:tgtEl>
                                          <p:spTgt spid="33808"/>
                                        </p:tgtEl>
                                        <p:attrNameLst>
                                          <p:attrName>style.visibility</p:attrName>
                                        </p:attrNameLst>
                                      </p:cBhvr>
                                      <p:to>
                                        <p:strVal val="visible"/>
                                      </p:to>
                                    </p:set>
                                    <p:animEffect filter="wipe(left)">
                                      <p:cBhvr>
                                        <p:cTn id="33" dur="500"/>
                                        <p:tgtEl>
                                          <p:spTgt spid="33808"/>
                                        </p:tgtEl>
                                      </p:cBhvr>
                                    </p:animEffect>
                                  </p:childTnLst>
                                </p:cTn>
                              </p:par>
                            </p:childTnLst>
                          </p:cTn>
                        </p:par>
                        <p:par>
                          <p:cTn id="34" fill="hold">
                            <p:stCondLst>
                              <p:cond delay="500"/>
                            </p:stCondLst>
                            <p:childTnLst>
                              <p:par>
                                <p:cTn id="35" presetID="2" presetClass="entr" presetSubtype="8" fill="hold" nodeType="afterEffect">
                                  <p:stCondLst>
                                    <p:cond delay="0"/>
                                  </p:stCondLst>
                                  <p:childTnLst>
                                    <p:set>
                                      <p:cBhvr>
                                        <p:cTn id="36" dur="1" fill="hold">
                                          <p:stCondLst>
                                            <p:cond delay="0"/>
                                          </p:stCondLst>
                                        </p:cTn>
                                        <p:tgtEl>
                                          <p:spTgt spid="33829"/>
                                        </p:tgtEl>
                                        <p:attrNameLst>
                                          <p:attrName>style.visibility</p:attrName>
                                        </p:attrNameLst>
                                      </p:cBhvr>
                                      <p:to>
                                        <p:strVal val="visible"/>
                                      </p:to>
                                    </p:set>
                                    <p:anim calcmode="lin" valueType="num">
                                      <p:cBhvr additive="base">
                                        <p:cTn id="37" dur="500" fill="hold"/>
                                        <p:tgtEl>
                                          <p:spTgt spid="33829"/>
                                        </p:tgtEl>
                                        <p:attrNameLst>
                                          <p:attrName>ppt_x</p:attrName>
                                        </p:attrNameLst>
                                      </p:cBhvr>
                                      <p:tavLst>
                                        <p:tav tm="0">
                                          <p:val>
                                            <p:strVal val="0-#ppt_w/2"/>
                                          </p:val>
                                        </p:tav>
                                        <p:tav tm="100000">
                                          <p:val>
                                            <p:strVal val="#ppt_x"/>
                                          </p:val>
                                        </p:tav>
                                      </p:tavLst>
                                    </p:anim>
                                    <p:anim calcmode="lin" valueType="num">
                                      <p:cBhvr additive="base">
                                        <p:cTn id="38" dur="500" fill="hold"/>
                                        <p:tgtEl>
                                          <p:spTgt spid="33829"/>
                                        </p:tgtEl>
                                        <p:attrNameLst>
                                          <p:attrName>ppt_y</p:attrName>
                                        </p:attrNameLst>
                                      </p:cBhvr>
                                      <p:tavLst>
                                        <p:tav tm="0">
                                          <p:val>
                                            <p:strVal val="#ppt_y"/>
                                          </p:val>
                                        </p:tav>
                                        <p:tav tm="100000">
                                          <p:val>
                                            <p:strVal val="#ppt_y"/>
                                          </p:val>
                                        </p:tav>
                                      </p:tavLst>
                                    </p:anim>
                                  </p:childTnLst>
                                </p:cTn>
                              </p:par>
                            </p:childTnLst>
                          </p:cTn>
                        </p:par>
                        <p:par>
                          <p:cTn id="39" fill="hold">
                            <p:stCondLst>
                              <p:cond delay="1000"/>
                            </p:stCondLst>
                            <p:childTnLst>
                              <p:par>
                                <p:cTn id="40" presetID="2" presetClass="entr" presetSubtype="8" fill="hold" nodeType="afterEffect">
                                  <p:stCondLst>
                                    <p:cond delay="0"/>
                                  </p:stCondLst>
                                  <p:childTnLst>
                                    <p:set>
                                      <p:cBhvr>
                                        <p:cTn id="41" dur="1" fill="hold">
                                          <p:stCondLst>
                                            <p:cond delay="0"/>
                                          </p:stCondLst>
                                        </p:cTn>
                                        <p:tgtEl>
                                          <p:spTgt spid="33830"/>
                                        </p:tgtEl>
                                        <p:attrNameLst>
                                          <p:attrName>style.visibility</p:attrName>
                                        </p:attrNameLst>
                                      </p:cBhvr>
                                      <p:to>
                                        <p:strVal val="visible"/>
                                      </p:to>
                                    </p:set>
                                    <p:anim calcmode="lin" valueType="num">
                                      <p:cBhvr additive="base">
                                        <p:cTn id="42" dur="500" fill="hold"/>
                                        <p:tgtEl>
                                          <p:spTgt spid="33830"/>
                                        </p:tgtEl>
                                        <p:attrNameLst>
                                          <p:attrName>ppt_x</p:attrName>
                                        </p:attrNameLst>
                                      </p:cBhvr>
                                      <p:tavLst>
                                        <p:tav tm="0">
                                          <p:val>
                                            <p:strVal val="0-#ppt_w/2"/>
                                          </p:val>
                                        </p:tav>
                                        <p:tav tm="100000">
                                          <p:val>
                                            <p:strVal val="#ppt_x"/>
                                          </p:val>
                                        </p:tav>
                                      </p:tavLst>
                                    </p:anim>
                                    <p:anim calcmode="lin" valueType="num">
                                      <p:cBhvr additive="base">
                                        <p:cTn id="43" dur="500" fill="hold"/>
                                        <p:tgtEl>
                                          <p:spTgt spid="33830"/>
                                        </p:tgtEl>
                                        <p:attrNameLst>
                                          <p:attrName>ppt_y</p:attrName>
                                        </p:attrNameLst>
                                      </p:cBhvr>
                                      <p:tavLst>
                                        <p:tav tm="0">
                                          <p:val>
                                            <p:strVal val="#ppt_y"/>
                                          </p:val>
                                        </p:tav>
                                        <p:tav tm="100000">
                                          <p:val>
                                            <p:strVal val="#ppt_y"/>
                                          </p:val>
                                        </p:tav>
                                      </p:tavLst>
                                    </p:anim>
                                  </p:childTnLst>
                                </p:cTn>
                              </p:par>
                            </p:childTnLst>
                          </p:cTn>
                        </p:par>
                        <p:par>
                          <p:cTn id="44" fill="hold">
                            <p:stCondLst>
                              <p:cond delay="1500"/>
                            </p:stCondLst>
                            <p:childTnLst>
                              <p:par>
                                <p:cTn id="45" presetID="2" presetClass="entr" presetSubtype="2" fill="hold" nodeType="afterEffect">
                                  <p:stCondLst>
                                    <p:cond delay="0"/>
                                  </p:stCondLst>
                                  <p:childTnLst>
                                    <p:set>
                                      <p:cBhvr>
                                        <p:cTn id="46" dur="1" fill="hold">
                                          <p:stCondLst>
                                            <p:cond delay="0"/>
                                          </p:stCondLst>
                                        </p:cTn>
                                        <p:tgtEl>
                                          <p:spTgt spid="33831"/>
                                        </p:tgtEl>
                                        <p:attrNameLst>
                                          <p:attrName>style.visibility</p:attrName>
                                        </p:attrNameLst>
                                      </p:cBhvr>
                                      <p:to>
                                        <p:strVal val="visible"/>
                                      </p:to>
                                    </p:set>
                                    <p:anim calcmode="lin" valueType="num">
                                      <p:cBhvr additive="base">
                                        <p:cTn id="47" dur="500" fill="hold"/>
                                        <p:tgtEl>
                                          <p:spTgt spid="33831"/>
                                        </p:tgtEl>
                                        <p:attrNameLst>
                                          <p:attrName>ppt_x</p:attrName>
                                        </p:attrNameLst>
                                      </p:cBhvr>
                                      <p:tavLst>
                                        <p:tav tm="0">
                                          <p:val>
                                            <p:strVal val="1+#ppt_w/2"/>
                                          </p:val>
                                        </p:tav>
                                        <p:tav tm="100000">
                                          <p:val>
                                            <p:strVal val="#ppt_x"/>
                                          </p:val>
                                        </p:tav>
                                      </p:tavLst>
                                    </p:anim>
                                    <p:anim calcmode="lin" valueType="num">
                                      <p:cBhvr additive="base">
                                        <p:cTn id="48" dur="500" fill="hold"/>
                                        <p:tgtEl>
                                          <p:spTgt spid="33831"/>
                                        </p:tgtEl>
                                        <p:attrNameLst>
                                          <p:attrName>ppt_y</p:attrName>
                                        </p:attrNameLst>
                                      </p:cBhvr>
                                      <p:tavLst>
                                        <p:tav tm="0">
                                          <p:val>
                                            <p:strVal val="#ppt_y"/>
                                          </p:val>
                                        </p:tav>
                                        <p:tav tm="100000">
                                          <p:val>
                                            <p:strVal val="#ppt_y"/>
                                          </p:val>
                                        </p:tav>
                                      </p:tavLst>
                                    </p:anim>
                                  </p:childTnLst>
                                </p:cTn>
                              </p:par>
                            </p:childTnLst>
                          </p:cTn>
                        </p:par>
                        <p:par>
                          <p:cTn id="49" fill="hold">
                            <p:stCondLst>
                              <p:cond delay="2000"/>
                            </p:stCondLst>
                            <p:childTnLst>
                              <p:par>
                                <p:cTn id="50" presetID="2" presetClass="entr" presetSubtype="8" fill="hold" nodeType="afterEffect">
                                  <p:stCondLst>
                                    <p:cond delay="0"/>
                                  </p:stCondLst>
                                  <p:childTnLst>
                                    <p:set>
                                      <p:cBhvr>
                                        <p:cTn id="51" dur="1" fill="hold">
                                          <p:stCondLst>
                                            <p:cond delay="0"/>
                                          </p:stCondLst>
                                        </p:cTn>
                                        <p:tgtEl>
                                          <p:spTgt spid="33832"/>
                                        </p:tgtEl>
                                        <p:attrNameLst>
                                          <p:attrName>style.visibility</p:attrName>
                                        </p:attrNameLst>
                                      </p:cBhvr>
                                      <p:to>
                                        <p:strVal val="visible"/>
                                      </p:to>
                                    </p:set>
                                    <p:anim calcmode="lin" valueType="num">
                                      <p:cBhvr additive="base">
                                        <p:cTn id="52" dur="500" fill="hold"/>
                                        <p:tgtEl>
                                          <p:spTgt spid="33832"/>
                                        </p:tgtEl>
                                        <p:attrNameLst>
                                          <p:attrName>ppt_x</p:attrName>
                                        </p:attrNameLst>
                                      </p:cBhvr>
                                      <p:tavLst>
                                        <p:tav tm="0">
                                          <p:val>
                                            <p:strVal val="0-#ppt_w/2"/>
                                          </p:val>
                                        </p:tav>
                                        <p:tav tm="100000">
                                          <p:val>
                                            <p:strVal val="#ppt_x"/>
                                          </p:val>
                                        </p:tav>
                                      </p:tavLst>
                                    </p:anim>
                                    <p:anim calcmode="lin" valueType="num">
                                      <p:cBhvr additive="base">
                                        <p:cTn id="53" dur="500" fill="hold"/>
                                        <p:tgtEl>
                                          <p:spTgt spid="338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bldLvl="0"/>
      <p:bldP spid="33805" grpId="0" animBg="1"/>
    </p:bldLst>
  </p:timing>
</p:sld>
</file>

<file path=ppt/slides/slide26.xml><?xml version="1.0" encoding="utf-8"?>
<p:sld xmlns:a14="http://schemas.microsoft.com/office/drawing/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82"/>
          <p:cNvSpPr>
            <a:spLocks noChangeArrowheads="1"/>
          </p:cNvSpPr>
          <p:nvPr/>
        </p:nvSpPr>
        <p:spPr bwMode="auto">
          <a:xfrm>
            <a:off x="838200" y="171450"/>
            <a:ext cx="3527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sz="2400" b="1">
                <a:solidFill>
                  <a:srgbClr val="000000"/>
                </a:solidFill>
                <a:latin typeface="Times New Roman" panose="02020603050405020304" pitchFamily="18" charset="0"/>
                <a:sym typeface="Times New Roman" panose="02020603050405020304" pitchFamily="18" charset="0"/>
              </a:rPr>
              <a:t>在此处输入标题内容</a:t>
            </a:r>
            <a:endParaRPr lang="zh-CN" altLang="en-US" sz="1800">
              <a:solidFill>
                <a:srgbClr val="A50021"/>
              </a:solidFill>
              <a:latin typeface="Verdana" panose="020B0604030504040204" pitchFamily="34" charset="0"/>
              <a:sym typeface="Verdana" panose="020B0604030504040204" pitchFamily="34" charset="0"/>
            </a:endParaRPr>
          </a:p>
        </p:txBody>
      </p:sp>
      <p:sp>
        <p:nvSpPr>
          <p:cNvPr id="34819" name="TextBox 1"/>
          <p:cNvSpPr>
            <a:spLocks noChangeArrowheads="1"/>
          </p:cNvSpPr>
          <p:nvPr/>
        </p:nvSpPr>
        <p:spPr bwMode="auto">
          <a:xfrm>
            <a:off x="1901825" y="1143000"/>
            <a:ext cx="21177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r" eaLnBrk="1" fontAlgn="base" hangingPunct="1">
              <a:lnSpc>
                <a:spcPct val="150000"/>
              </a:lnSpc>
            </a:pPr>
            <a:r>
              <a:rPr lang="zh-CN" altLang="en-US" sz="1200">
                <a:solidFill>
                  <a:srgbClr val="4D4D4D"/>
                </a:solidFill>
                <a:latin typeface="Calibri" panose="020F0502020204030204" pitchFamily="34" charset="0"/>
                <a:ea typeface="微软雅黑" panose="020B0503020204020204" pitchFamily="34" charset="-122"/>
                <a:sym typeface="Calibri" panose="020F0502020204030204" pitchFamily="34" charset="0"/>
              </a:rPr>
              <a:t>单击此处添加文本单击此处添加文本单击此处添加文本</a:t>
            </a:r>
            <a:endParaRPr lang="zh-CN" altLang="en-US">
              <a:latin typeface="微软雅黑" panose="020B0503020204020204" pitchFamily="34" charset="-122"/>
              <a:ea typeface="微软雅黑" panose="020B0503020204020204" pitchFamily="34" charset="-122"/>
            </a:endParaRPr>
          </a:p>
        </p:txBody>
      </p:sp>
      <p:sp>
        <p:nvSpPr>
          <p:cNvPr id="34820" name="TextBox 2"/>
          <p:cNvSpPr>
            <a:spLocks noChangeArrowheads="1"/>
          </p:cNvSpPr>
          <p:nvPr/>
        </p:nvSpPr>
        <p:spPr bwMode="auto">
          <a:xfrm>
            <a:off x="1552575" y="3276600"/>
            <a:ext cx="21177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r" eaLnBrk="1" fontAlgn="base" hangingPunct="1">
              <a:lnSpc>
                <a:spcPct val="150000"/>
              </a:lnSpc>
            </a:pPr>
            <a:r>
              <a:rPr lang="zh-CN" altLang="en-US" sz="1200">
                <a:solidFill>
                  <a:srgbClr val="4D4D4D"/>
                </a:solidFill>
                <a:latin typeface="Calibri" panose="020F0502020204030204" pitchFamily="34" charset="0"/>
                <a:ea typeface="微软雅黑" panose="020B0503020204020204" pitchFamily="34" charset="-122"/>
                <a:sym typeface="Calibri" panose="020F0502020204030204" pitchFamily="34" charset="0"/>
              </a:rPr>
              <a:t>单击此处添加文本单击此处添加文本单击此处添加文本</a:t>
            </a:r>
            <a:endParaRPr lang="zh-CN" altLang="en-US">
              <a:latin typeface="微软雅黑" panose="020B0503020204020204" pitchFamily="34" charset="-122"/>
              <a:ea typeface="微软雅黑" panose="020B0503020204020204" pitchFamily="34" charset="-122"/>
            </a:endParaRPr>
          </a:p>
        </p:txBody>
      </p:sp>
      <p:sp>
        <p:nvSpPr>
          <p:cNvPr id="34821" name="TextBox 3"/>
          <p:cNvSpPr>
            <a:spLocks noChangeArrowheads="1"/>
          </p:cNvSpPr>
          <p:nvPr/>
        </p:nvSpPr>
        <p:spPr bwMode="auto">
          <a:xfrm>
            <a:off x="5121275" y="3810000"/>
            <a:ext cx="21177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lnSpc>
                <a:spcPct val="150000"/>
              </a:lnSpc>
            </a:pPr>
            <a:r>
              <a:rPr lang="zh-CN" altLang="en-US" sz="1200">
                <a:solidFill>
                  <a:srgbClr val="4D4D4D"/>
                </a:solidFill>
                <a:latin typeface="Calibri" panose="020F0502020204030204" pitchFamily="34" charset="0"/>
                <a:ea typeface="微软雅黑" panose="020B0503020204020204" pitchFamily="34" charset="-122"/>
                <a:sym typeface="Calibri" panose="020F0502020204030204" pitchFamily="34" charset="0"/>
              </a:rPr>
              <a:t>单击此处添加文本单击此处添加文本单击此处添加文本</a:t>
            </a:r>
            <a:endParaRPr lang="zh-CN" altLang="en-US">
              <a:latin typeface="微软雅黑" panose="020B0503020204020204" pitchFamily="34" charset="-122"/>
              <a:ea typeface="微软雅黑" panose="020B0503020204020204" pitchFamily="34" charset="-122"/>
            </a:endParaRPr>
          </a:p>
        </p:txBody>
      </p:sp>
      <p:sp>
        <p:nvSpPr>
          <p:cNvPr id="34822" name="TextBox 4"/>
          <p:cNvSpPr>
            <a:spLocks noChangeArrowheads="1"/>
          </p:cNvSpPr>
          <p:nvPr/>
        </p:nvSpPr>
        <p:spPr bwMode="auto">
          <a:xfrm>
            <a:off x="5334000" y="1524000"/>
            <a:ext cx="21177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lnSpc>
                <a:spcPct val="150000"/>
              </a:lnSpc>
            </a:pPr>
            <a:r>
              <a:rPr lang="zh-CN" altLang="en-US" sz="1200">
                <a:solidFill>
                  <a:srgbClr val="4D4D4D"/>
                </a:solidFill>
                <a:latin typeface="Calibri" panose="020F0502020204030204" pitchFamily="34" charset="0"/>
                <a:ea typeface="微软雅黑" panose="020B0503020204020204" pitchFamily="34" charset="-122"/>
                <a:sym typeface="Calibri" panose="020F0502020204030204" pitchFamily="34" charset="0"/>
              </a:rPr>
              <a:t>单击此处添加文本单击此处添加文本单击此处添加文本</a:t>
            </a:r>
            <a:endParaRPr lang="zh-CN" altLang="en-US">
              <a:latin typeface="微软雅黑" panose="020B0503020204020204" pitchFamily="34" charset="-122"/>
              <a:ea typeface="微软雅黑" panose="020B0503020204020204" pitchFamily="34" charset="-122"/>
            </a:endParaRPr>
          </a:p>
        </p:txBody>
      </p:sp>
      <p:sp>
        <p:nvSpPr>
          <p:cNvPr id="34824" name="Oval 19"/>
          <p:cNvSpPr>
            <a:spLocks noChangeArrowheads="1"/>
          </p:cNvSpPr>
          <p:nvPr/>
        </p:nvSpPr>
        <p:spPr bwMode="auto">
          <a:xfrm>
            <a:off x="3863975" y="2089150"/>
            <a:ext cx="1393825" cy="1393825"/>
          </a:xfrm>
          <a:prstGeom prst="ellipse">
            <a:avLst/>
          </a:prstGeom>
          <a:solidFill>
            <a:srgbClr val="C0C0C0"/>
          </a:solidFill>
          <a:ln w="9525">
            <a:solidFill>
              <a:srgbClr val="F9F9F9"/>
            </a:solidFill>
            <a:bevel/>
          </a:ln>
        </p:spPr>
        <p:txBody>
          <a:bodyPr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pPr>
            <a:r>
              <a:rPr lang="zh-CN" altLang="en-US" sz="2400">
                <a:solidFill>
                  <a:srgbClr val="FFFFFF"/>
                </a:solidFill>
                <a:ea typeface="微软雅黑" panose="020B0503020204020204" pitchFamily="34" charset="-122"/>
                <a:sym typeface="Arial" panose="020B0604020202020204" pitchFamily="34" charset="0"/>
              </a:rPr>
              <a:t>添加文本</a:t>
            </a:r>
            <a:endParaRPr lang="zh-CN" altLang="en-US">
              <a:latin typeface="微软雅黑" panose="020B0503020204020204" pitchFamily="34" charset="-122"/>
              <a:ea typeface="微软雅黑" panose="020B0503020204020204" pitchFamily="34" charset="-122"/>
            </a:endParaRPr>
          </a:p>
        </p:txBody>
      </p:sp>
      <p:grpSp>
        <p:nvGrpSpPr>
          <p:cNvPr id="34827" name="组合 10"/>
          <p:cNvGrpSpPr/>
          <p:nvPr/>
        </p:nvGrpSpPr>
        <p:grpSpPr bwMode="auto">
          <a:xfrm>
            <a:off x="4095750" y="820738"/>
            <a:ext cx="893763" cy="1206500"/>
            <a:chOff x="0" y="0"/>
            <a:chExt cx="965933" cy="1303072"/>
          </a:xfrm>
        </p:grpSpPr>
        <p:sp>
          <p:nvSpPr>
            <p:cNvPr id="54288" name="矩形 1"/>
            <p:cNvSpPr>
              <a:spLocks noChangeArrowheads="1"/>
            </p:cNvSpPr>
            <p:nvPr/>
          </p:nvSpPr>
          <p:spPr bwMode="auto">
            <a:xfrm>
              <a:off x="109804" y="0"/>
              <a:ext cx="763482" cy="1303072"/>
            </a:xfrm>
            <a:custGeom>
              <a:avLst/>
              <a:gdLst>
                <a:gd name="T0" fmla="*/ 381742 w 763321"/>
                <a:gd name="T1" fmla="*/ 0 h 1303072"/>
                <a:gd name="T2" fmla="*/ 763482 w 763321"/>
                <a:gd name="T3" fmla="*/ 158089 h 1303072"/>
                <a:gd name="T4" fmla="*/ 763482 w 763321"/>
                <a:gd name="T5" fmla="*/ 921411 h 1303072"/>
                <a:gd name="T6" fmla="*/ 381740 w 763321"/>
                <a:gd name="T7" fmla="*/ 1303072 h 1303072"/>
                <a:gd name="T8" fmla="*/ 0 w 763321"/>
                <a:gd name="T9" fmla="*/ 921411 h 1303072"/>
                <a:gd name="T10" fmla="*/ 0 w 763321"/>
                <a:gd name="T11" fmla="*/ 158089 h 1303072"/>
                <a:gd name="T12" fmla="*/ 381742 w 763321"/>
                <a:gd name="T13" fmla="*/ 0 h 13030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63321" h="1303072">
                  <a:moveTo>
                    <a:pt x="381661" y="0"/>
                  </a:moveTo>
                  <a:cubicBezTo>
                    <a:pt x="519794" y="0"/>
                    <a:pt x="657928" y="52696"/>
                    <a:pt x="763321" y="158089"/>
                  </a:cubicBezTo>
                  <a:cubicBezTo>
                    <a:pt x="974107" y="368875"/>
                    <a:pt x="974107" y="710625"/>
                    <a:pt x="763321" y="921411"/>
                  </a:cubicBezTo>
                  <a:lnTo>
                    <a:pt x="381660" y="1303072"/>
                  </a:lnTo>
                  <a:lnTo>
                    <a:pt x="0" y="921411"/>
                  </a:lnTo>
                  <a:cubicBezTo>
                    <a:pt x="-210786" y="710625"/>
                    <a:pt x="-210786" y="368875"/>
                    <a:pt x="0" y="158089"/>
                  </a:cubicBezTo>
                  <a:cubicBezTo>
                    <a:pt x="105392" y="52696"/>
                    <a:pt x="243526" y="0"/>
                    <a:pt x="381661" y="0"/>
                  </a:cubicBezTo>
                  <a:close/>
                </a:path>
              </a:pathLst>
            </a:custGeom>
            <a:solidFill>
              <a:srgbClr val="FF6699"/>
            </a:solidFill>
            <a:ln w="9525">
              <a:solidFill>
                <a:srgbClr val="D7D7D7"/>
              </a:solidFill>
              <a:bevel/>
            </a:ln>
          </p:spPr>
          <p:txBody>
            <a:bodyPr anchor="ctr"/>
            <a:lstStyle/>
            <a:p>
              <a:endParaRPr lang="zh-CN" altLang="en-US"/>
            </a:p>
          </p:txBody>
        </p:sp>
        <p:sp>
          <p:nvSpPr>
            <p:cNvPr id="54289" name="未知"/>
            <p:cNvSpPr>
              <a:spLocks noChangeArrowheads="1"/>
            </p:cNvSpPr>
            <p:nvPr/>
          </p:nvSpPr>
          <p:spPr bwMode="auto">
            <a:xfrm>
              <a:off x="0" y="25718"/>
              <a:ext cx="965933" cy="517800"/>
            </a:xfrm>
            <a:custGeom>
              <a:avLst/>
              <a:gdLst>
                <a:gd name="T0" fmla="*/ 951309 w 1321"/>
                <a:gd name="T1" fmla="*/ 291626 h 712"/>
                <a:gd name="T2" fmla="*/ 963008 w 1321"/>
                <a:gd name="T3" fmla="*/ 321443 h 712"/>
                <a:gd name="T4" fmla="*/ 965933 w 1321"/>
                <a:gd name="T5" fmla="*/ 349806 h 712"/>
                <a:gd name="T6" fmla="*/ 961546 w 1321"/>
                <a:gd name="T7" fmla="*/ 375260 h 712"/>
                <a:gd name="T8" fmla="*/ 949115 w 1321"/>
                <a:gd name="T9" fmla="*/ 399986 h 712"/>
                <a:gd name="T10" fmla="*/ 930104 w 1321"/>
                <a:gd name="T11" fmla="*/ 421076 h 712"/>
                <a:gd name="T12" fmla="*/ 905973 w 1321"/>
                <a:gd name="T13" fmla="*/ 439257 h 712"/>
                <a:gd name="T14" fmla="*/ 874531 w 1321"/>
                <a:gd name="T15" fmla="*/ 456711 h 712"/>
                <a:gd name="T16" fmla="*/ 838702 w 1321"/>
                <a:gd name="T17" fmla="*/ 471983 h 712"/>
                <a:gd name="T18" fmla="*/ 798485 w 1321"/>
                <a:gd name="T19" fmla="*/ 485074 h 712"/>
                <a:gd name="T20" fmla="*/ 753881 w 1321"/>
                <a:gd name="T21" fmla="*/ 496710 h 712"/>
                <a:gd name="T22" fmla="*/ 707083 w 1321"/>
                <a:gd name="T23" fmla="*/ 504710 h 712"/>
                <a:gd name="T24" fmla="*/ 655167 w 1321"/>
                <a:gd name="T25" fmla="*/ 511982 h 712"/>
                <a:gd name="T26" fmla="*/ 602520 w 1321"/>
                <a:gd name="T27" fmla="*/ 516346 h 712"/>
                <a:gd name="T28" fmla="*/ 581315 w 1321"/>
                <a:gd name="T29" fmla="*/ 517800 h 712"/>
                <a:gd name="T30" fmla="*/ 348058 w 1321"/>
                <a:gd name="T31" fmla="*/ 517800 h 712"/>
                <a:gd name="T32" fmla="*/ 345133 w 1321"/>
                <a:gd name="T33" fmla="*/ 517800 h 712"/>
                <a:gd name="T34" fmla="*/ 299066 w 1321"/>
                <a:gd name="T35" fmla="*/ 514891 h 712"/>
                <a:gd name="T36" fmla="*/ 254462 w 1321"/>
                <a:gd name="T37" fmla="*/ 511982 h 712"/>
                <a:gd name="T38" fmla="*/ 212052 w 1321"/>
                <a:gd name="T39" fmla="*/ 506164 h 712"/>
                <a:gd name="T40" fmla="*/ 171835 w 1321"/>
                <a:gd name="T41" fmla="*/ 501073 h 712"/>
                <a:gd name="T42" fmla="*/ 136006 w 1321"/>
                <a:gd name="T43" fmla="*/ 492346 h 712"/>
                <a:gd name="T44" fmla="*/ 103101 w 1321"/>
                <a:gd name="T45" fmla="*/ 482165 h 712"/>
                <a:gd name="T46" fmla="*/ 74584 w 1321"/>
                <a:gd name="T47" fmla="*/ 471256 h 712"/>
                <a:gd name="T48" fmla="*/ 48991 w 1321"/>
                <a:gd name="T49" fmla="*/ 458166 h 712"/>
                <a:gd name="T50" fmla="*/ 28517 w 1321"/>
                <a:gd name="T51" fmla="*/ 442166 h 712"/>
                <a:gd name="T52" fmla="*/ 13162 w 1321"/>
                <a:gd name="T53" fmla="*/ 423985 h 712"/>
                <a:gd name="T54" fmla="*/ 4387 w 1321"/>
                <a:gd name="T55" fmla="*/ 402895 h 712"/>
                <a:gd name="T56" fmla="*/ 0 w 1321"/>
                <a:gd name="T57" fmla="*/ 381078 h 712"/>
                <a:gd name="T58" fmla="*/ 0 w 1321"/>
                <a:gd name="T59" fmla="*/ 378169 h 712"/>
                <a:gd name="T60" fmla="*/ 2925 w 1321"/>
                <a:gd name="T61" fmla="*/ 354169 h 712"/>
                <a:gd name="T62" fmla="*/ 11699 w 1321"/>
                <a:gd name="T63" fmla="*/ 324352 h 712"/>
                <a:gd name="T64" fmla="*/ 37292 w 1321"/>
                <a:gd name="T65" fmla="*/ 269081 h 712"/>
                <a:gd name="T66" fmla="*/ 68734 w 1321"/>
                <a:gd name="T67" fmla="*/ 217447 h 712"/>
                <a:gd name="T68" fmla="*/ 107488 w 1321"/>
                <a:gd name="T69" fmla="*/ 170903 h 712"/>
                <a:gd name="T70" fmla="*/ 149168 w 1321"/>
                <a:gd name="T71" fmla="*/ 127996 h 712"/>
                <a:gd name="T72" fmla="*/ 197428 w 1321"/>
                <a:gd name="T73" fmla="*/ 90906 h 712"/>
                <a:gd name="T74" fmla="*/ 249344 w 1321"/>
                <a:gd name="T75" fmla="*/ 59634 h 712"/>
                <a:gd name="T76" fmla="*/ 303454 w 1321"/>
                <a:gd name="T77" fmla="*/ 34181 h 712"/>
                <a:gd name="T78" fmla="*/ 363413 w 1321"/>
                <a:gd name="T79" fmla="*/ 15272 h 712"/>
                <a:gd name="T80" fmla="*/ 424835 w 1321"/>
                <a:gd name="T81" fmla="*/ 4363 h 712"/>
                <a:gd name="T82" fmla="*/ 487719 w 1321"/>
                <a:gd name="T83" fmla="*/ 0 h 712"/>
                <a:gd name="T84" fmla="*/ 554991 w 1321"/>
                <a:gd name="T85" fmla="*/ 4363 h 712"/>
                <a:gd name="T86" fmla="*/ 619338 w 1321"/>
                <a:gd name="T87" fmla="*/ 16727 h 712"/>
                <a:gd name="T88" fmla="*/ 681491 w 1321"/>
                <a:gd name="T89" fmla="*/ 38544 h 712"/>
                <a:gd name="T90" fmla="*/ 738526 w 1321"/>
                <a:gd name="T91" fmla="*/ 65452 h 712"/>
                <a:gd name="T92" fmla="*/ 791173 w 1321"/>
                <a:gd name="T93" fmla="*/ 99633 h 712"/>
                <a:gd name="T94" fmla="*/ 840164 w 1321"/>
                <a:gd name="T95" fmla="*/ 141086 h 712"/>
                <a:gd name="T96" fmla="*/ 883306 w 1321"/>
                <a:gd name="T97" fmla="*/ 186175 h 712"/>
                <a:gd name="T98" fmla="*/ 919867 w 1321"/>
                <a:gd name="T99" fmla="*/ 236355 h 712"/>
                <a:gd name="T100" fmla="*/ 951309 w 1321"/>
                <a:gd name="T101" fmla="*/ 291626 h 71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solidFill>
              <a:srgbClr val="FF66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grpSp>
        <p:nvGrpSpPr>
          <p:cNvPr id="34832" name="组合 15"/>
          <p:cNvGrpSpPr/>
          <p:nvPr/>
        </p:nvGrpSpPr>
        <p:grpSpPr bwMode="auto">
          <a:xfrm>
            <a:off x="5303838" y="2293938"/>
            <a:ext cx="1166812" cy="854075"/>
            <a:chOff x="0" y="0"/>
            <a:chExt cx="1259579" cy="922766"/>
          </a:xfrm>
        </p:grpSpPr>
        <p:sp>
          <p:nvSpPr>
            <p:cNvPr id="54286" name="矩形 19"/>
            <p:cNvSpPr>
              <a:spLocks noChangeArrowheads="1"/>
            </p:cNvSpPr>
            <p:nvPr/>
          </p:nvSpPr>
          <p:spPr bwMode="auto">
            <a:xfrm>
              <a:off x="0" y="0"/>
              <a:ext cx="1146474" cy="922766"/>
            </a:xfrm>
            <a:custGeom>
              <a:avLst/>
              <a:gdLst>
                <a:gd name="T0" fmla="*/ 764315 w 1146667"/>
                <a:gd name="T1" fmla="*/ 0 h 922766"/>
                <a:gd name="T2" fmla="*/ 1146474 w 1146667"/>
                <a:gd name="T3" fmla="*/ 158321 h 922766"/>
                <a:gd name="T4" fmla="*/ 1146474 w 1146667"/>
                <a:gd name="T5" fmla="*/ 922766 h 922766"/>
                <a:gd name="T6" fmla="*/ 382158 w 1146667"/>
                <a:gd name="T7" fmla="*/ 922766 h 922766"/>
                <a:gd name="T8" fmla="*/ 0 w 1146667"/>
                <a:gd name="T9" fmla="*/ 540543 h 922766"/>
                <a:gd name="T10" fmla="*/ 382158 w 1146667"/>
                <a:gd name="T11" fmla="*/ 158321 h 922766"/>
                <a:gd name="T12" fmla="*/ 764315 w 1146667"/>
                <a:gd name="T13" fmla="*/ 0 h 92276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46667" h="922766">
                  <a:moveTo>
                    <a:pt x="764444" y="0"/>
                  </a:moveTo>
                  <a:cubicBezTo>
                    <a:pt x="902782" y="0"/>
                    <a:pt x="1041119" y="52773"/>
                    <a:pt x="1146667" y="158321"/>
                  </a:cubicBezTo>
                  <a:cubicBezTo>
                    <a:pt x="1357762" y="369417"/>
                    <a:pt x="1357762" y="711670"/>
                    <a:pt x="1146667" y="922766"/>
                  </a:cubicBezTo>
                  <a:cubicBezTo>
                    <a:pt x="935571" y="1133861"/>
                    <a:pt x="593317" y="1133861"/>
                    <a:pt x="382222" y="922766"/>
                  </a:cubicBezTo>
                  <a:lnTo>
                    <a:pt x="0" y="540543"/>
                  </a:lnTo>
                  <a:lnTo>
                    <a:pt x="382222" y="158321"/>
                  </a:lnTo>
                  <a:cubicBezTo>
                    <a:pt x="487770" y="52773"/>
                    <a:pt x="626107" y="0"/>
                    <a:pt x="764444" y="0"/>
                  </a:cubicBezTo>
                  <a:close/>
                </a:path>
              </a:pathLst>
            </a:custGeom>
            <a:solidFill>
              <a:srgbClr val="FF6699"/>
            </a:solidFill>
            <a:ln w="9525">
              <a:solidFill>
                <a:srgbClr val="D7D7D7"/>
              </a:solidFill>
              <a:bevel/>
            </a:ln>
          </p:spPr>
          <p:txBody>
            <a:bodyPr anchor="ctr"/>
            <a:lstStyle/>
            <a:p>
              <a:endParaRPr lang="zh-CN" altLang="en-US"/>
            </a:p>
          </p:txBody>
        </p:sp>
        <p:sp>
          <p:nvSpPr>
            <p:cNvPr id="54287" name="未知"/>
            <p:cNvSpPr>
              <a:spLocks noChangeArrowheads="1"/>
            </p:cNvSpPr>
            <p:nvPr/>
          </p:nvSpPr>
          <p:spPr bwMode="auto">
            <a:xfrm>
              <a:off x="293044" y="20582"/>
              <a:ext cx="966535" cy="517984"/>
            </a:xfrm>
            <a:custGeom>
              <a:avLst/>
              <a:gdLst>
                <a:gd name="T0" fmla="*/ 951902 w 1321"/>
                <a:gd name="T1" fmla="*/ 291730 h 712"/>
                <a:gd name="T2" fmla="*/ 963608 w 1321"/>
                <a:gd name="T3" fmla="*/ 321557 h 712"/>
                <a:gd name="T4" fmla="*/ 966535 w 1321"/>
                <a:gd name="T5" fmla="*/ 349930 h 712"/>
                <a:gd name="T6" fmla="*/ 962145 w 1321"/>
                <a:gd name="T7" fmla="*/ 375393 h 712"/>
                <a:gd name="T8" fmla="*/ 949707 w 1321"/>
                <a:gd name="T9" fmla="*/ 400128 h 712"/>
                <a:gd name="T10" fmla="*/ 930683 w 1321"/>
                <a:gd name="T11" fmla="*/ 421226 h 712"/>
                <a:gd name="T12" fmla="*/ 906538 w 1321"/>
                <a:gd name="T13" fmla="*/ 439413 h 712"/>
                <a:gd name="T14" fmla="*/ 875076 w 1321"/>
                <a:gd name="T15" fmla="*/ 456874 h 712"/>
                <a:gd name="T16" fmla="*/ 839225 w 1321"/>
                <a:gd name="T17" fmla="*/ 472151 h 712"/>
                <a:gd name="T18" fmla="*/ 798983 w 1321"/>
                <a:gd name="T19" fmla="*/ 485246 h 712"/>
                <a:gd name="T20" fmla="*/ 754351 w 1321"/>
                <a:gd name="T21" fmla="*/ 496886 h 712"/>
                <a:gd name="T22" fmla="*/ 707524 w 1321"/>
                <a:gd name="T23" fmla="*/ 504889 h 712"/>
                <a:gd name="T24" fmla="*/ 655576 w 1321"/>
                <a:gd name="T25" fmla="*/ 512164 h 712"/>
                <a:gd name="T26" fmla="*/ 602895 w 1321"/>
                <a:gd name="T27" fmla="*/ 516529 h 712"/>
                <a:gd name="T28" fmla="*/ 581677 w 1321"/>
                <a:gd name="T29" fmla="*/ 517984 h 712"/>
                <a:gd name="T30" fmla="*/ 348275 w 1321"/>
                <a:gd name="T31" fmla="*/ 517984 h 712"/>
                <a:gd name="T32" fmla="*/ 345348 w 1321"/>
                <a:gd name="T33" fmla="*/ 517984 h 712"/>
                <a:gd name="T34" fmla="*/ 299253 w 1321"/>
                <a:gd name="T35" fmla="*/ 515074 h 712"/>
                <a:gd name="T36" fmla="*/ 254621 w 1321"/>
                <a:gd name="T37" fmla="*/ 512164 h 712"/>
                <a:gd name="T38" fmla="*/ 212184 w 1321"/>
                <a:gd name="T39" fmla="*/ 506344 h 712"/>
                <a:gd name="T40" fmla="*/ 171942 w 1321"/>
                <a:gd name="T41" fmla="*/ 501251 h 712"/>
                <a:gd name="T42" fmla="*/ 136090 w 1321"/>
                <a:gd name="T43" fmla="*/ 492521 h 712"/>
                <a:gd name="T44" fmla="*/ 103165 w 1321"/>
                <a:gd name="T45" fmla="*/ 482336 h 712"/>
                <a:gd name="T46" fmla="*/ 74630 w 1321"/>
                <a:gd name="T47" fmla="*/ 471424 h 712"/>
                <a:gd name="T48" fmla="*/ 49022 w 1321"/>
                <a:gd name="T49" fmla="*/ 458329 h 712"/>
                <a:gd name="T50" fmla="*/ 28535 w 1321"/>
                <a:gd name="T51" fmla="*/ 442323 h 712"/>
                <a:gd name="T52" fmla="*/ 13170 w 1321"/>
                <a:gd name="T53" fmla="*/ 424136 h 712"/>
                <a:gd name="T54" fmla="*/ 4390 w 1321"/>
                <a:gd name="T55" fmla="*/ 403038 h 712"/>
                <a:gd name="T56" fmla="*/ 0 w 1321"/>
                <a:gd name="T57" fmla="*/ 381213 h 712"/>
                <a:gd name="T58" fmla="*/ 0 w 1321"/>
                <a:gd name="T59" fmla="*/ 378303 h 712"/>
                <a:gd name="T60" fmla="*/ 2927 w 1321"/>
                <a:gd name="T61" fmla="*/ 354295 h 712"/>
                <a:gd name="T62" fmla="*/ 11707 w 1321"/>
                <a:gd name="T63" fmla="*/ 324468 h 712"/>
                <a:gd name="T64" fmla="*/ 37315 w 1321"/>
                <a:gd name="T65" fmla="*/ 269177 h 712"/>
                <a:gd name="T66" fmla="*/ 68777 w 1321"/>
                <a:gd name="T67" fmla="*/ 217524 h 712"/>
                <a:gd name="T68" fmla="*/ 107555 w 1321"/>
                <a:gd name="T69" fmla="*/ 170964 h 712"/>
                <a:gd name="T70" fmla="*/ 149261 w 1321"/>
                <a:gd name="T71" fmla="*/ 128041 h 712"/>
                <a:gd name="T72" fmla="*/ 197551 w 1321"/>
                <a:gd name="T73" fmla="*/ 90938 h 712"/>
                <a:gd name="T74" fmla="*/ 249499 w 1321"/>
                <a:gd name="T75" fmla="*/ 59655 h 712"/>
                <a:gd name="T76" fmla="*/ 303643 w 1321"/>
                <a:gd name="T77" fmla="*/ 34193 h 712"/>
                <a:gd name="T78" fmla="*/ 363640 w 1321"/>
                <a:gd name="T79" fmla="*/ 15278 h 712"/>
                <a:gd name="T80" fmla="*/ 425100 w 1321"/>
                <a:gd name="T81" fmla="*/ 4365 h 712"/>
                <a:gd name="T82" fmla="*/ 488023 w 1321"/>
                <a:gd name="T83" fmla="*/ 0 h 712"/>
                <a:gd name="T84" fmla="*/ 555337 w 1321"/>
                <a:gd name="T85" fmla="*/ 4365 h 712"/>
                <a:gd name="T86" fmla="*/ 619724 w 1321"/>
                <a:gd name="T87" fmla="*/ 16733 h 712"/>
                <a:gd name="T88" fmla="*/ 681916 w 1321"/>
                <a:gd name="T89" fmla="*/ 38558 h 712"/>
                <a:gd name="T90" fmla="*/ 738986 w 1321"/>
                <a:gd name="T91" fmla="*/ 65476 h 712"/>
                <a:gd name="T92" fmla="*/ 791666 w 1321"/>
                <a:gd name="T93" fmla="*/ 99668 h 712"/>
                <a:gd name="T94" fmla="*/ 840688 w 1321"/>
                <a:gd name="T95" fmla="*/ 141136 h 712"/>
                <a:gd name="T96" fmla="*/ 883856 w 1321"/>
                <a:gd name="T97" fmla="*/ 186241 h 712"/>
                <a:gd name="T98" fmla="*/ 920440 w 1321"/>
                <a:gd name="T99" fmla="*/ 236439 h 712"/>
                <a:gd name="T100" fmla="*/ 951902 w 1321"/>
                <a:gd name="T101" fmla="*/ 291730 h 71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solidFill>
              <a:srgbClr val="FF66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grpSp>
        <p:nvGrpSpPr>
          <p:cNvPr id="34837" name="组合 20"/>
          <p:cNvGrpSpPr/>
          <p:nvPr/>
        </p:nvGrpSpPr>
        <p:grpSpPr bwMode="auto">
          <a:xfrm>
            <a:off x="4197350" y="3554413"/>
            <a:ext cx="706438" cy="1058862"/>
            <a:chOff x="0" y="0"/>
            <a:chExt cx="763322" cy="1144983"/>
          </a:xfrm>
        </p:grpSpPr>
        <p:sp>
          <p:nvSpPr>
            <p:cNvPr id="54284" name="矩形 21"/>
            <p:cNvSpPr>
              <a:spLocks noChangeArrowheads="1"/>
            </p:cNvSpPr>
            <p:nvPr/>
          </p:nvSpPr>
          <p:spPr bwMode="auto">
            <a:xfrm>
              <a:off x="-361" y="0"/>
              <a:ext cx="762897" cy="1144983"/>
            </a:xfrm>
            <a:custGeom>
              <a:avLst/>
              <a:gdLst>
                <a:gd name="T0" fmla="*/ 381449 w 763322"/>
                <a:gd name="T1" fmla="*/ 0 h 1144983"/>
                <a:gd name="T2" fmla="*/ 762897 w 763322"/>
                <a:gd name="T3" fmla="*/ 381661 h 1144983"/>
                <a:gd name="T4" fmla="*/ 762897 w 763322"/>
                <a:gd name="T5" fmla="*/ 1144983 h 1144983"/>
                <a:gd name="T6" fmla="*/ 0 w 763322"/>
                <a:gd name="T7" fmla="*/ 1144983 h 1144983"/>
                <a:gd name="T8" fmla="*/ 0 w 763322"/>
                <a:gd name="T9" fmla="*/ 381661 h 114498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3322" h="1144983">
                  <a:moveTo>
                    <a:pt x="381661" y="0"/>
                  </a:moveTo>
                  <a:lnTo>
                    <a:pt x="763322" y="381661"/>
                  </a:lnTo>
                  <a:cubicBezTo>
                    <a:pt x="974108" y="592447"/>
                    <a:pt x="974108" y="934197"/>
                    <a:pt x="763322" y="1144983"/>
                  </a:cubicBezTo>
                  <a:cubicBezTo>
                    <a:pt x="552536" y="1355769"/>
                    <a:pt x="210786" y="1355769"/>
                    <a:pt x="0" y="1144983"/>
                  </a:cubicBezTo>
                  <a:cubicBezTo>
                    <a:pt x="-210785" y="934197"/>
                    <a:pt x="-210785" y="592447"/>
                    <a:pt x="0" y="381661"/>
                  </a:cubicBezTo>
                  <a:lnTo>
                    <a:pt x="381661" y="0"/>
                  </a:lnTo>
                  <a:close/>
                </a:path>
              </a:pathLst>
            </a:custGeom>
            <a:solidFill>
              <a:srgbClr val="FF6699"/>
            </a:solidFill>
            <a:ln w="9525">
              <a:solidFill>
                <a:srgbClr val="D7D7D7"/>
              </a:solidFill>
              <a:bevel/>
            </a:ln>
          </p:spPr>
          <p:txBody>
            <a:bodyPr anchor="ctr"/>
            <a:lstStyle/>
            <a:p>
              <a:endParaRPr lang="zh-CN" altLang="en-US"/>
            </a:p>
          </p:txBody>
        </p:sp>
        <p:sp>
          <p:nvSpPr>
            <p:cNvPr id="54285" name="矩形 21"/>
            <p:cNvSpPr>
              <a:spLocks noChangeArrowheads="1"/>
            </p:cNvSpPr>
            <p:nvPr/>
          </p:nvSpPr>
          <p:spPr bwMode="auto">
            <a:xfrm>
              <a:off x="73984" y="53825"/>
              <a:ext cx="640754" cy="961132"/>
            </a:xfrm>
            <a:custGeom>
              <a:avLst/>
              <a:gdLst>
                <a:gd name="T0" fmla="*/ 320377 w 763322"/>
                <a:gd name="T1" fmla="*/ 0 h 1144983"/>
                <a:gd name="T2" fmla="*/ 640754 w 763322"/>
                <a:gd name="T3" fmla="*/ 320377 h 1144983"/>
                <a:gd name="T4" fmla="*/ 640754 w 763322"/>
                <a:gd name="T5" fmla="*/ 961132 h 1144983"/>
                <a:gd name="T6" fmla="*/ 0 w 763322"/>
                <a:gd name="T7" fmla="*/ 961132 h 1144983"/>
                <a:gd name="T8" fmla="*/ 0 w 763322"/>
                <a:gd name="T9" fmla="*/ 320377 h 114498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3322" h="1144983">
                  <a:moveTo>
                    <a:pt x="381661" y="0"/>
                  </a:moveTo>
                  <a:lnTo>
                    <a:pt x="763322" y="381661"/>
                  </a:lnTo>
                  <a:cubicBezTo>
                    <a:pt x="974108" y="592447"/>
                    <a:pt x="974108" y="934197"/>
                    <a:pt x="763322" y="1144983"/>
                  </a:cubicBezTo>
                  <a:cubicBezTo>
                    <a:pt x="552536" y="1355769"/>
                    <a:pt x="210786" y="1355769"/>
                    <a:pt x="0" y="1144983"/>
                  </a:cubicBezTo>
                  <a:cubicBezTo>
                    <a:pt x="-210785" y="934197"/>
                    <a:pt x="-210785" y="592447"/>
                    <a:pt x="0" y="381661"/>
                  </a:cubicBezTo>
                  <a:lnTo>
                    <a:pt x="381661" y="0"/>
                  </a:lnTo>
                  <a:close/>
                </a:path>
              </a:pathLst>
            </a:custGeom>
            <a:solidFill>
              <a:srgbClr val="FF669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grpSp>
      <p:sp>
        <p:nvSpPr>
          <p:cNvPr id="34843" name="矩形 15"/>
          <p:cNvSpPr>
            <a:spLocks noChangeArrowheads="1"/>
          </p:cNvSpPr>
          <p:nvPr/>
        </p:nvSpPr>
        <p:spPr bwMode="auto">
          <a:xfrm>
            <a:off x="2582863" y="2293938"/>
            <a:ext cx="1208087" cy="1001712"/>
          </a:xfrm>
          <a:custGeom>
            <a:avLst/>
            <a:gdLst>
              <a:gd name="T0" fmla="*/ 500039 w 1304031"/>
              <a:gd name="T1" fmla="*/ 1 h 1080295"/>
              <a:gd name="T2" fmla="*/ 853987 w 1304031"/>
              <a:gd name="T3" fmla="*/ 146958 h 1080295"/>
              <a:gd name="T4" fmla="*/ 1208087 w 1304031"/>
              <a:gd name="T5" fmla="*/ 501378 h 1080295"/>
              <a:gd name="T6" fmla="*/ 854507 w 1304031"/>
              <a:gd name="T7" fmla="*/ 855275 h 1080295"/>
              <a:gd name="T8" fmla="*/ 146826 w 1304031"/>
              <a:gd name="T9" fmla="*/ 854755 h 1080295"/>
              <a:gd name="T10" fmla="*/ 146307 w 1304031"/>
              <a:gd name="T11" fmla="*/ 146438 h 1080295"/>
              <a:gd name="T12" fmla="*/ 500039 w 1304031"/>
              <a:gd name="T13" fmla="*/ 1 h 108029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04031" h="1080295">
                <a:moveTo>
                  <a:pt x="539751" y="1"/>
                </a:moveTo>
                <a:cubicBezTo>
                  <a:pt x="677987" y="103"/>
                  <a:pt x="816261" y="52940"/>
                  <a:pt x="921809" y="158487"/>
                </a:cubicBezTo>
                <a:lnTo>
                  <a:pt x="1304031" y="540710"/>
                </a:lnTo>
                <a:lnTo>
                  <a:pt x="922370" y="922370"/>
                </a:lnTo>
                <a:cubicBezTo>
                  <a:pt x="711585" y="1133156"/>
                  <a:pt x="369583" y="1132904"/>
                  <a:pt x="158487" y="921809"/>
                </a:cubicBezTo>
                <a:cubicBezTo>
                  <a:pt x="-52608" y="710714"/>
                  <a:pt x="-52860" y="368711"/>
                  <a:pt x="157926" y="157926"/>
                </a:cubicBezTo>
                <a:cubicBezTo>
                  <a:pt x="263319" y="52533"/>
                  <a:pt x="401516" y="-100"/>
                  <a:pt x="539751" y="1"/>
                </a:cubicBezTo>
                <a:close/>
              </a:path>
            </a:pathLst>
          </a:custGeom>
          <a:solidFill>
            <a:srgbClr val="FF6699"/>
          </a:solidFill>
          <a:ln w="9525">
            <a:solidFill>
              <a:srgbClr val="D7D7D7"/>
            </a:solidFill>
            <a:bevel/>
          </a:ln>
        </p:spPr>
        <p:txBody>
          <a:bodyPr anchor="ctr"/>
          <a:lstStyle/>
          <a:p>
            <a:endParaRPr lang="zh-CN" altLang="en-US"/>
          </a:p>
        </p:txBody>
      </p:sp>
    </p:spTree>
  </p:cSld>
  <p:clrMapOvr>
    <a:masterClrMapping/>
  </p:clrMapOvr>
  <p:transition spd="slow" advClick="0" advTm="5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34818"/>
                                        </p:tgtEl>
                                        <p:attrNameLst>
                                          <p:attrName>style.visibility</p:attrName>
                                        </p:attrNameLst>
                                      </p:cBhvr>
                                      <p:to>
                                        <p:strVal val="visible"/>
                                      </p:to>
                                    </p:set>
                                    <p:anim by="(-#ppt_w*2)" calcmode="lin" valueType="num">
                                      <p:cBhvr rctx="PPT">
                                        <p:cTn id="7" dur="250" autoRev="1" fill="hold">
                                          <p:stCondLst>
                                            <p:cond delay="0"/>
                                          </p:stCondLst>
                                        </p:cTn>
                                        <p:tgtEl>
                                          <p:spTgt spid="34818"/>
                                        </p:tgtEl>
                                        <p:attrNameLst>
                                          <p:attrName>ppt_w</p:attrName>
                                        </p:attrNameLst>
                                      </p:cBhvr>
                                    </p:anim>
                                    <p:anim by="(#ppt_w*0.50)" calcmode="lin" valueType="num">
                                      <p:cBhvr>
                                        <p:cTn id="8" dur="250" decel="50000" autoRev="1" fill="hold">
                                          <p:stCondLst>
                                            <p:cond delay="0"/>
                                          </p:stCondLst>
                                        </p:cTn>
                                        <p:tgtEl>
                                          <p:spTgt spid="34818"/>
                                        </p:tgtEl>
                                        <p:attrNameLst>
                                          <p:attrName>ppt_x</p:attrName>
                                        </p:attrNameLst>
                                      </p:cBhvr>
                                    </p:anim>
                                    <p:anim to="(#ppt_y)" calcmode="lin" valueType="num">
                                      <p:cBhvr>
                                        <p:cTn id="9" dur="500" fill="hold">
                                          <p:stCondLst>
                                            <p:cond delay="0"/>
                                          </p:stCondLst>
                                        </p:cTn>
                                        <p:tgtEl>
                                          <p:spTgt spid="34818"/>
                                        </p:tgtEl>
                                        <p:attrNameLst>
                                          <p:attrName>ppt_y</p:attrName>
                                        </p:attrNameLst>
                                      </p:cBhvr>
                                    </p:anim>
                                    <p:animRot by="21600000">
                                      <p:cBhvr>
                                        <p:cTn id="10" dur="500" fill="hold">
                                          <p:stCondLst>
                                            <p:cond delay="0"/>
                                          </p:stCondLst>
                                        </p:cTn>
                                        <p:tgtEl>
                                          <p:spTgt spid="34818"/>
                                        </p:tgtEl>
                                        <p:attrNameLst>
                                          <p:attrName>r</p:attrName>
                                        </p:attrNameLst>
                                      </p:cBhvr>
                                    </p:animRot>
                                  </p:childTnLst>
                                </p:cTn>
                              </p:par>
                            </p:childTnLst>
                          </p:cTn>
                        </p:par>
                        <p:par>
                          <p:cTn id="11" fill="hold">
                            <p:stCondLst>
                              <p:cond delay="0"/>
                            </p:stCondLst>
                            <p:childTnLst>
                              <p:par>
                                <p:cTn id="12" presetID="35" presetClass="entr" presetSubtype="0" fill="hold" grpId="0" nodeType="afterEffect">
                                  <p:stCondLst>
                                    <p:cond delay="0"/>
                                  </p:stCondLst>
                                  <p:childTnLst>
                                    <p:set>
                                      <p:cBhvr>
                                        <p:cTn id="13" dur="1" fill="hold">
                                          <p:stCondLst>
                                            <p:cond delay="0"/>
                                          </p:stCondLst>
                                        </p:cTn>
                                        <p:tgtEl>
                                          <p:spTgt spid="34824"/>
                                        </p:tgtEl>
                                        <p:attrNameLst>
                                          <p:attrName>style.visibility</p:attrName>
                                        </p:attrNameLst>
                                      </p:cBhvr>
                                      <p:to>
                                        <p:strVal val="visible"/>
                                      </p:to>
                                    </p:set>
                                    <p:animEffect transition="in" filter="fade">
                                      <p:cBhvr>
                                        <p:cTn id="14" dur="1000"/>
                                        <p:tgtEl>
                                          <p:spTgt spid="34824"/>
                                        </p:tgtEl>
                                      </p:cBhvr>
                                    </p:animEffect>
                                    <p:anim calcmode="lin" valueType="num">
                                      <p:cBhvr>
                                        <p:cTn id="15" dur="1000" fill="hold"/>
                                        <p:tgtEl>
                                          <p:spTgt spid="34824"/>
                                        </p:tgtEl>
                                        <p:attrNameLst>
                                          <p:attrName>style.rotation</p:attrName>
                                        </p:attrNameLst>
                                      </p:cBhvr>
                                      <p:tavLst>
                                        <p:tav tm="0">
                                          <p:val>
                                            <p:fltVal val="720"/>
                                          </p:val>
                                        </p:tav>
                                        <p:tav tm="100000">
                                          <p:val>
                                            <p:fltVal val="0"/>
                                          </p:val>
                                        </p:tav>
                                      </p:tavLst>
                                    </p:anim>
                                    <p:anim calcmode="lin" valueType="num">
                                      <p:cBhvr>
                                        <p:cTn id="16" dur="1000" fill="hold"/>
                                        <p:tgtEl>
                                          <p:spTgt spid="34824"/>
                                        </p:tgtEl>
                                        <p:attrNameLst>
                                          <p:attrName>ppt_h</p:attrName>
                                        </p:attrNameLst>
                                      </p:cBhvr>
                                      <p:tavLst>
                                        <p:tav tm="0">
                                          <p:val>
                                            <p:fltVal val="0"/>
                                          </p:val>
                                        </p:tav>
                                        <p:tav tm="100000">
                                          <p:val>
                                            <p:strVal val="#ppt_h"/>
                                          </p:val>
                                        </p:tav>
                                      </p:tavLst>
                                    </p:anim>
                                    <p:anim calcmode="lin" valueType="num">
                                      <p:cBhvr>
                                        <p:cTn id="17" dur="1000" fill="hold"/>
                                        <p:tgtEl>
                                          <p:spTgt spid="34824"/>
                                        </p:tgtEl>
                                        <p:attrNameLst>
                                          <p:attrName>ppt_w</p:attrName>
                                        </p:attrNameLst>
                                      </p:cBhvr>
                                      <p:tavLst>
                                        <p:tav tm="0">
                                          <p:val>
                                            <p:fltVal val="0"/>
                                          </p:val>
                                        </p:tav>
                                        <p:tav tm="100000">
                                          <p:val>
                                            <p:strVal val="#ppt_w"/>
                                          </p:val>
                                        </p:tav>
                                      </p:tavLst>
                                    </p:anim>
                                  </p:childTnLst>
                                </p:cTn>
                              </p:par>
                            </p:childTnLst>
                          </p:cTn>
                        </p:par>
                        <p:par>
                          <p:cTn id="18" fill="hold">
                            <p:stCondLst>
                              <p:cond delay="1000"/>
                            </p:stCondLst>
                            <p:childTnLst>
                              <p:par>
                                <p:cTn id="19" presetID="2" presetClass="entr" presetSubtype="1" fill="hold" nodeType="afterEffect">
                                  <p:stCondLst>
                                    <p:cond delay="0"/>
                                  </p:stCondLst>
                                  <p:childTnLst>
                                    <p:set>
                                      <p:cBhvr>
                                        <p:cTn id="20" dur="1" fill="hold">
                                          <p:stCondLst>
                                            <p:cond delay="0"/>
                                          </p:stCondLst>
                                        </p:cTn>
                                        <p:tgtEl>
                                          <p:spTgt spid="34827"/>
                                        </p:tgtEl>
                                        <p:attrNameLst>
                                          <p:attrName>style.visibility</p:attrName>
                                        </p:attrNameLst>
                                      </p:cBhvr>
                                      <p:to>
                                        <p:strVal val="visible"/>
                                      </p:to>
                                    </p:set>
                                    <p:anim calcmode="lin" valueType="num">
                                      <p:cBhvr additive="base">
                                        <p:cTn id="21" dur="500" fill="hold"/>
                                        <p:tgtEl>
                                          <p:spTgt spid="34827"/>
                                        </p:tgtEl>
                                        <p:attrNameLst>
                                          <p:attrName>ppt_x</p:attrName>
                                        </p:attrNameLst>
                                      </p:cBhvr>
                                      <p:tavLst>
                                        <p:tav tm="0">
                                          <p:val>
                                            <p:strVal val="#ppt_x"/>
                                          </p:val>
                                        </p:tav>
                                        <p:tav tm="100000">
                                          <p:val>
                                            <p:strVal val="#ppt_x"/>
                                          </p:val>
                                        </p:tav>
                                      </p:tavLst>
                                    </p:anim>
                                    <p:anim calcmode="lin" valueType="num">
                                      <p:cBhvr additive="base">
                                        <p:cTn id="22" dur="500" fill="hold"/>
                                        <p:tgtEl>
                                          <p:spTgt spid="34827"/>
                                        </p:tgtEl>
                                        <p:attrNameLst>
                                          <p:attrName>ppt_y</p:attrName>
                                        </p:attrNameLst>
                                      </p:cBhvr>
                                      <p:tavLst>
                                        <p:tav tm="0">
                                          <p:val>
                                            <p:strVal val="0-#ppt_h/2"/>
                                          </p:val>
                                        </p:tav>
                                        <p:tav tm="100000">
                                          <p:val>
                                            <p:strVal val="#ppt_y"/>
                                          </p:val>
                                        </p:tav>
                                      </p:tavLst>
                                    </p:anim>
                                  </p:childTnLst>
                                </p:cTn>
                              </p:par>
                            </p:childTnLst>
                          </p:cTn>
                        </p:par>
                        <p:par>
                          <p:cTn id="23" fill="hold">
                            <p:stCondLst>
                              <p:cond delay="1500"/>
                            </p:stCondLst>
                            <p:childTnLst>
                              <p:par>
                                <p:cTn id="24" presetID="2" presetClass="entr" presetSubtype="4" fill="hold" nodeType="afterEffect">
                                  <p:stCondLst>
                                    <p:cond delay="0"/>
                                  </p:stCondLst>
                                  <p:childTnLst>
                                    <p:set>
                                      <p:cBhvr>
                                        <p:cTn id="25" dur="1" fill="hold">
                                          <p:stCondLst>
                                            <p:cond delay="0"/>
                                          </p:stCondLst>
                                        </p:cTn>
                                        <p:tgtEl>
                                          <p:spTgt spid="34837"/>
                                        </p:tgtEl>
                                        <p:attrNameLst>
                                          <p:attrName>style.visibility</p:attrName>
                                        </p:attrNameLst>
                                      </p:cBhvr>
                                      <p:to>
                                        <p:strVal val="visible"/>
                                      </p:to>
                                    </p:set>
                                    <p:anim calcmode="lin" valueType="num">
                                      <p:cBhvr additive="base">
                                        <p:cTn id="26" dur="500" fill="hold"/>
                                        <p:tgtEl>
                                          <p:spTgt spid="34837"/>
                                        </p:tgtEl>
                                        <p:attrNameLst>
                                          <p:attrName>ppt_x</p:attrName>
                                        </p:attrNameLst>
                                      </p:cBhvr>
                                      <p:tavLst>
                                        <p:tav tm="0">
                                          <p:val>
                                            <p:strVal val="#ppt_x"/>
                                          </p:val>
                                        </p:tav>
                                        <p:tav tm="100000">
                                          <p:val>
                                            <p:strVal val="#ppt_x"/>
                                          </p:val>
                                        </p:tav>
                                      </p:tavLst>
                                    </p:anim>
                                    <p:anim calcmode="lin" valueType="num">
                                      <p:cBhvr additive="base">
                                        <p:cTn id="27" dur="500" fill="hold"/>
                                        <p:tgtEl>
                                          <p:spTgt spid="34837"/>
                                        </p:tgtEl>
                                        <p:attrNameLst>
                                          <p:attrName>ppt_y</p:attrName>
                                        </p:attrNameLst>
                                      </p:cBhvr>
                                      <p:tavLst>
                                        <p:tav tm="0">
                                          <p:val>
                                            <p:strVal val="1+#ppt_h/2"/>
                                          </p:val>
                                        </p:tav>
                                        <p:tav tm="100000">
                                          <p:val>
                                            <p:strVal val="#ppt_y"/>
                                          </p:val>
                                        </p:tav>
                                      </p:tavLst>
                                    </p:anim>
                                  </p:childTnLst>
                                </p:cTn>
                              </p:par>
                            </p:childTnLst>
                          </p:cTn>
                        </p:par>
                        <p:par>
                          <p:cTn id="28" fill="hold">
                            <p:stCondLst>
                              <p:cond delay="2000"/>
                            </p:stCondLst>
                            <p:childTnLst>
                              <p:par>
                                <p:cTn id="29" presetID="2" presetClass="entr" presetSubtype="2" fill="hold" nodeType="afterEffect">
                                  <p:stCondLst>
                                    <p:cond delay="0"/>
                                  </p:stCondLst>
                                  <p:childTnLst>
                                    <p:set>
                                      <p:cBhvr>
                                        <p:cTn id="30" dur="1" fill="hold">
                                          <p:stCondLst>
                                            <p:cond delay="0"/>
                                          </p:stCondLst>
                                        </p:cTn>
                                        <p:tgtEl>
                                          <p:spTgt spid="34832"/>
                                        </p:tgtEl>
                                        <p:attrNameLst>
                                          <p:attrName>style.visibility</p:attrName>
                                        </p:attrNameLst>
                                      </p:cBhvr>
                                      <p:to>
                                        <p:strVal val="visible"/>
                                      </p:to>
                                    </p:set>
                                    <p:anim calcmode="lin" valueType="num">
                                      <p:cBhvr additive="base">
                                        <p:cTn id="31" dur="500" fill="hold"/>
                                        <p:tgtEl>
                                          <p:spTgt spid="34832"/>
                                        </p:tgtEl>
                                        <p:attrNameLst>
                                          <p:attrName>ppt_x</p:attrName>
                                        </p:attrNameLst>
                                      </p:cBhvr>
                                      <p:tavLst>
                                        <p:tav tm="0">
                                          <p:val>
                                            <p:strVal val="1+#ppt_w/2"/>
                                          </p:val>
                                        </p:tav>
                                        <p:tav tm="100000">
                                          <p:val>
                                            <p:strVal val="#ppt_x"/>
                                          </p:val>
                                        </p:tav>
                                      </p:tavLst>
                                    </p:anim>
                                    <p:anim calcmode="lin" valueType="num">
                                      <p:cBhvr additive="base">
                                        <p:cTn id="32" dur="500" fill="hold"/>
                                        <p:tgtEl>
                                          <p:spTgt spid="34832"/>
                                        </p:tgtEl>
                                        <p:attrNameLst>
                                          <p:attrName>ppt_y</p:attrName>
                                        </p:attrNameLst>
                                      </p:cBhvr>
                                      <p:tavLst>
                                        <p:tav tm="0">
                                          <p:val>
                                            <p:strVal val="#ppt_y"/>
                                          </p:val>
                                        </p:tav>
                                        <p:tav tm="100000">
                                          <p:val>
                                            <p:strVal val="#ppt_y"/>
                                          </p:val>
                                        </p:tav>
                                      </p:tavLst>
                                    </p:anim>
                                  </p:childTnLst>
                                </p:cTn>
                              </p:par>
                            </p:childTnLst>
                          </p:cTn>
                        </p:par>
                        <p:par>
                          <p:cTn id="33" fill="hold">
                            <p:stCondLst>
                              <p:cond delay="2500"/>
                            </p:stCondLst>
                            <p:childTnLst>
                              <p:par>
                                <p:cTn id="34" presetID="2" presetClass="entr" presetSubtype="8" fill="hold" grpId="0" nodeType="afterEffect">
                                  <p:stCondLst>
                                    <p:cond delay="0"/>
                                  </p:stCondLst>
                                  <p:childTnLst>
                                    <p:set>
                                      <p:cBhvr>
                                        <p:cTn id="35" dur="1" fill="hold">
                                          <p:stCondLst>
                                            <p:cond delay="0"/>
                                          </p:stCondLst>
                                        </p:cTn>
                                        <p:tgtEl>
                                          <p:spTgt spid="34843"/>
                                        </p:tgtEl>
                                        <p:attrNameLst>
                                          <p:attrName>style.visibility</p:attrName>
                                        </p:attrNameLst>
                                      </p:cBhvr>
                                      <p:to>
                                        <p:strVal val="visible"/>
                                      </p:to>
                                    </p:set>
                                    <p:anim calcmode="lin" valueType="num">
                                      <p:cBhvr additive="base">
                                        <p:cTn id="36" dur="500" fill="hold"/>
                                        <p:tgtEl>
                                          <p:spTgt spid="34843"/>
                                        </p:tgtEl>
                                        <p:attrNameLst>
                                          <p:attrName>ppt_x</p:attrName>
                                        </p:attrNameLst>
                                      </p:cBhvr>
                                      <p:tavLst>
                                        <p:tav tm="0">
                                          <p:val>
                                            <p:strVal val="0-#ppt_w/2"/>
                                          </p:val>
                                        </p:tav>
                                        <p:tav tm="100000">
                                          <p:val>
                                            <p:strVal val="#ppt_x"/>
                                          </p:val>
                                        </p:tav>
                                      </p:tavLst>
                                    </p:anim>
                                    <p:anim calcmode="lin" valueType="num">
                                      <p:cBhvr additive="base">
                                        <p:cTn id="37" dur="500" fill="hold"/>
                                        <p:tgtEl>
                                          <p:spTgt spid="34843"/>
                                        </p:tgtEl>
                                        <p:attrNameLst>
                                          <p:attrName>ppt_y</p:attrName>
                                        </p:attrNameLst>
                                      </p:cBhvr>
                                      <p:tavLst>
                                        <p:tav tm="0">
                                          <p:val>
                                            <p:strVal val="#ppt_y"/>
                                          </p:val>
                                        </p:tav>
                                        <p:tav tm="100000">
                                          <p:val>
                                            <p:strVal val="#ppt_y"/>
                                          </p:val>
                                        </p:tav>
                                      </p:tavLst>
                                    </p:anim>
                                  </p:childTnLst>
                                </p:cTn>
                              </p:par>
                            </p:childTnLst>
                          </p:cTn>
                        </p:par>
                        <p:par>
                          <p:cTn id="38" fill="hold">
                            <p:stCondLst>
                              <p:cond delay="3000"/>
                            </p:stCondLst>
                            <p:childTnLst>
                              <p:par>
                                <p:cTn id="39" presetID="27" presetClass="entr" presetSubtype="0" fill="hold" grpId="0" nodeType="afterEffect">
                                  <p:stCondLst>
                                    <p:cond delay="0"/>
                                  </p:stCondLst>
                                  <p:iterate type="lt">
                                    <p:tmPct val="50000"/>
                                  </p:iterate>
                                  <p:childTnLst>
                                    <p:set>
                                      <p:cBhvr>
                                        <p:cTn id="40" dur="1" fill="hold">
                                          <p:stCondLst>
                                            <p:cond delay="0"/>
                                          </p:stCondLst>
                                        </p:cTn>
                                        <p:tgtEl>
                                          <p:spTgt spid="34819"/>
                                        </p:tgtEl>
                                        <p:attrNameLst>
                                          <p:attrName>style.visibility</p:attrName>
                                        </p:attrNameLst>
                                      </p:cBhvr>
                                      <p:to>
                                        <p:strVal val="visible"/>
                                      </p:to>
                                    </p:set>
                                    <p:anim calcmode="fmla" valueType="clr">
                                      <p:cBhvr override="childStyle">
                                        <p:cTn id="41" dur="80"/>
                                        <p:tgtEl>
                                          <p:spTgt spid="34819"/>
                                        </p:tgtEl>
                                        <p:attrNameLst>
                                          <p:attrName>style.color</p:attrName>
                                        </p:attrNameLst>
                                      </p:cBhvr>
                                    </p:anim>
                                    <p:anim calcmode="fmla" valueType="clr">
                                      <p:cBhvr>
                                        <p:cTn id="42" dur="80"/>
                                        <p:tgtEl>
                                          <p:spTgt spid="34819"/>
                                        </p:tgtEl>
                                        <p:attrNameLst>
                                          <p:attrName>fillcolor</p:attrName>
                                        </p:attrNameLst>
                                      </p:cBhvr>
                                    </p:anim>
                                    <p:set>
                                      <p:cBhvr>
                                        <p:cTn id="43" dur="80"/>
                                        <p:tgtEl>
                                          <p:spTgt spid="34819"/>
                                        </p:tgtEl>
                                        <p:attrNameLst>
                                          <p:attrName>fill.type</p:attrName>
                                        </p:attrNameLst>
                                      </p:cBhvr>
                                      <p:to>
                                        <p:strVal val="solid"/>
                                      </p:to>
                                    </p:set>
                                  </p:childTnLst>
                                </p:cTn>
                              </p:par>
                              <p:par>
                                <p:cTn id="44" presetID="27" presetClass="entr" presetSubtype="0" fill="hold" grpId="0" nodeType="withEffect">
                                  <p:stCondLst>
                                    <p:cond delay="400"/>
                                  </p:stCondLst>
                                  <p:iterate type="lt">
                                    <p:tmPct val="50000"/>
                                  </p:iterate>
                                  <p:childTnLst>
                                    <p:set>
                                      <p:cBhvr>
                                        <p:cTn id="45" dur="1" fill="hold">
                                          <p:stCondLst>
                                            <p:cond delay="0"/>
                                          </p:stCondLst>
                                        </p:cTn>
                                        <p:tgtEl>
                                          <p:spTgt spid="34822"/>
                                        </p:tgtEl>
                                        <p:attrNameLst>
                                          <p:attrName>style.visibility</p:attrName>
                                        </p:attrNameLst>
                                      </p:cBhvr>
                                      <p:to>
                                        <p:strVal val="visible"/>
                                      </p:to>
                                    </p:set>
                                    <p:anim calcmode="fmla" valueType="clr">
                                      <p:cBhvr override="childStyle">
                                        <p:cTn id="46" dur="80"/>
                                        <p:tgtEl>
                                          <p:spTgt spid="34822"/>
                                        </p:tgtEl>
                                        <p:attrNameLst>
                                          <p:attrName>style.color</p:attrName>
                                        </p:attrNameLst>
                                      </p:cBhvr>
                                    </p:anim>
                                    <p:anim calcmode="fmla" valueType="clr">
                                      <p:cBhvr>
                                        <p:cTn id="47" dur="80"/>
                                        <p:tgtEl>
                                          <p:spTgt spid="34822"/>
                                        </p:tgtEl>
                                        <p:attrNameLst>
                                          <p:attrName>fillcolor</p:attrName>
                                        </p:attrNameLst>
                                      </p:cBhvr>
                                    </p:anim>
                                    <p:set>
                                      <p:cBhvr>
                                        <p:cTn id="48" dur="80"/>
                                        <p:tgtEl>
                                          <p:spTgt spid="34822"/>
                                        </p:tgtEl>
                                        <p:attrNameLst>
                                          <p:attrName>fill.type</p:attrName>
                                        </p:attrNameLst>
                                      </p:cBhvr>
                                      <p:to>
                                        <p:strVal val="solid"/>
                                      </p:to>
                                    </p:set>
                                  </p:childTnLst>
                                </p:cTn>
                              </p:par>
                              <p:par>
                                <p:cTn id="49" presetID="27" presetClass="entr" presetSubtype="0" fill="hold" grpId="0" nodeType="withEffect">
                                  <p:stCondLst>
                                    <p:cond delay="800"/>
                                  </p:stCondLst>
                                  <p:iterate type="lt">
                                    <p:tmPct val="50000"/>
                                  </p:iterate>
                                  <p:childTnLst>
                                    <p:set>
                                      <p:cBhvr>
                                        <p:cTn id="50" dur="1" fill="hold">
                                          <p:stCondLst>
                                            <p:cond delay="0"/>
                                          </p:stCondLst>
                                        </p:cTn>
                                        <p:tgtEl>
                                          <p:spTgt spid="34820"/>
                                        </p:tgtEl>
                                        <p:attrNameLst>
                                          <p:attrName>style.visibility</p:attrName>
                                        </p:attrNameLst>
                                      </p:cBhvr>
                                      <p:to>
                                        <p:strVal val="visible"/>
                                      </p:to>
                                    </p:set>
                                    <p:anim calcmode="fmla" valueType="clr">
                                      <p:cBhvr override="childStyle">
                                        <p:cTn id="51" dur="80"/>
                                        <p:tgtEl>
                                          <p:spTgt spid="34820"/>
                                        </p:tgtEl>
                                        <p:attrNameLst>
                                          <p:attrName>style.color</p:attrName>
                                        </p:attrNameLst>
                                      </p:cBhvr>
                                    </p:anim>
                                    <p:anim calcmode="fmla" valueType="clr">
                                      <p:cBhvr>
                                        <p:cTn id="52" dur="80"/>
                                        <p:tgtEl>
                                          <p:spTgt spid="34820"/>
                                        </p:tgtEl>
                                        <p:attrNameLst>
                                          <p:attrName>fillcolor</p:attrName>
                                        </p:attrNameLst>
                                      </p:cBhvr>
                                    </p:anim>
                                    <p:set>
                                      <p:cBhvr>
                                        <p:cTn id="53" dur="80"/>
                                        <p:tgtEl>
                                          <p:spTgt spid="34820"/>
                                        </p:tgtEl>
                                        <p:attrNameLst>
                                          <p:attrName>fill.type</p:attrName>
                                        </p:attrNameLst>
                                      </p:cBhvr>
                                      <p:to>
                                        <p:strVal val="solid"/>
                                      </p:to>
                                    </p:set>
                                  </p:childTnLst>
                                </p:cTn>
                              </p:par>
                              <p:par>
                                <p:cTn id="54" presetID="27" presetClass="entr" presetSubtype="0" fill="hold" grpId="0" nodeType="withEffect">
                                  <p:stCondLst>
                                    <p:cond delay="1200"/>
                                  </p:stCondLst>
                                  <p:iterate type="lt">
                                    <p:tmPct val="50000"/>
                                  </p:iterate>
                                  <p:childTnLst>
                                    <p:set>
                                      <p:cBhvr>
                                        <p:cTn id="55" dur="1" fill="hold">
                                          <p:stCondLst>
                                            <p:cond delay="0"/>
                                          </p:stCondLst>
                                        </p:cTn>
                                        <p:tgtEl>
                                          <p:spTgt spid="34821"/>
                                        </p:tgtEl>
                                        <p:attrNameLst>
                                          <p:attrName>style.visibility</p:attrName>
                                        </p:attrNameLst>
                                      </p:cBhvr>
                                      <p:to>
                                        <p:strVal val="visible"/>
                                      </p:to>
                                    </p:set>
                                    <p:anim calcmode="fmla" valueType="clr">
                                      <p:cBhvr override="childStyle">
                                        <p:cTn id="56" dur="80"/>
                                        <p:tgtEl>
                                          <p:spTgt spid="34821"/>
                                        </p:tgtEl>
                                        <p:attrNameLst>
                                          <p:attrName>style.color</p:attrName>
                                        </p:attrNameLst>
                                      </p:cBhvr>
                                    </p:anim>
                                    <p:anim calcmode="fmla" valueType="clr">
                                      <p:cBhvr>
                                        <p:cTn id="57" dur="80"/>
                                        <p:tgtEl>
                                          <p:spTgt spid="34821"/>
                                        </p:tgtEl>
                                        <p:attrNameLst>
                                          <p:attrName>fillcolor</p:attrName>
                                        </p:attrNameLst>
                                      </p:cBhvr>
                                    </p:anim>
                                    <p:set>
                                      <p:cBhvr>
                                        <p:cTn id="58" dur="80"/>
                                        <p:tgtEl>
                                          <p:spTgt spid="3482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ldLvl="0"/>
      <p:bldP spid="34819" grpId="0" bldLvl="0"/>
      <p:bldP spid="34820" grpId="0" bldLvl="0"/>
      <p:bldP spid="34821" grpId="0" bldLvl="0"/>
      <p:bldP spid="34822" grpId="0" bldLvl="0"/>
      <p:bldP spid="34824" grpId="0" animBg="1"/>
      <p:bldP spid="34843" grpId="0" animBg="1"/>
    </p:bldLst>
  </p:timing>
</p:sld>
</file>

<file path=ppt/slides/slide27.xml><?xml version="1.0" encoding="utf-8"?>
<p:sld xmlns:a14="http://schemas.microsoft.com/office/drawing/2010/main"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3" name="矩形 1"/>
          <p:cNvSpPr>
            <a:spLocks noChangeArrowheads="1"/>
          </p:cNvSpPr>
          <p:nvPr/>
        </p:nvSpPr>
        <p:spPr bwMode="auto">
          <a:xfrm>
            <a:off x="1219200" y="1414463"/>
            <a:ext cx="2536825" cy="1270000"/>
          </a:xfrm>
          <a:custGeom>
            <a:avLst/>
            <a:gdLst>
              <a:gd name="T0" fmla="*/ 0 w 3168352"/>
              <a:gd name="T1" fmla="*/ 0 h 1584176"/>
              <a:gd name="T2" fmla="*/ 2536825 w 3168352"/>
              <a:gd name="T3" fmla="*/ 0 h 1584176"/>
              <a:gd name="T4" fmla="*/ 2536825 w 3168352"/>
              <a:gd name="T5" fmla="*/ 3079 h 1584176"/>
              <a:gd name="T6" fmla="*/ 1699301 w 3168352"/>
              <a:gd name="T7" fmla="*/ 1270000 h 1584176"/>
              <a:gd name="T8" fmla="*/ 0 w 3168352"/>
              <a:gd name="T9" fmla="*/ 1270000 h 15841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68352" h="1584176">
                <a:moveTo>
                  <a:pt x="0" y="0"/>
                </a:moveTo>
                <a:lnTo>
                  <a:pt x="3168352" y="0"/>
                </a:lnTo>
                <a:lnTo>
                  <a:pt x="3168352" y="3841"/>
                </a:lnTo>
                <a:cubicBezTo>
                  <a:pt x="2588276" y="310525"/>
                  <a:pt x="2179467" y="897330"/>
                  <a:pt x="2122331" y="1584176"/>
                </a:cubicBezTo>
                <a:lnTo>
                  <a:pt x="0" y="1584176"/>
                </a:lnTo>
                <a:lnTo>
                  <a:pt x="0" y="0"/>
                </a:lnTo>
                <a:close/>
              </a:path>
            </a:pathLst>
          </a:custGeom>
          <a:solidFill>
            <a:srgbClr val="C0C0C0"/>
          </a:solidFill>
          <a:ln>
            <a:noFill/>
          </a:ln>
          <a:extLst>
            <a:ext uri="{91240B29-F687-4F45-9708-019B960494DF}">
              <a14:hiddenLine xmlns:a14="http://schemas.microsoft.com/office/drawing/2010/main" w="3175">
                <a:solidFill>
                  <a:srgbClr val="000000"/>
                </a:solidFill>
                <a:miter lim="800000"/>
                <a:headEnd/>
                <a:tailEnd/>
              </a14:hiddenLine>
            </a:ext>
          </a:extLst>
        </p:spPr>
        <p:txBody>
          <a:bodyPr anchor="ctr"/>
          <a:lstStyle/>
          <a:p>
            <a:endParaRPr lang="zh-CN" altLang="en-US"/>
          </a:p>
        </p:txBody>
      </p:sp>
      <p:sp>
        <p:nvSpPr>
          <p:cNvPr id="35844" name="矩形 7"/>
          <p:cNvSpPr>
            <a:spLocks noChangeArrowheads="1"/>
          </p:cNvSpPr>
          <p:nvPr/>
        </p:nvSpPr>
        <p:spPr bwMode="auto">
          <a:xfrm>
            <a:off x="5235575" y="1414463"/>
            <a:ext cx="2536825" cy="1270000"/>
          </a:xfrm>
          <a:custGeom>
            <a:avLst/>
            <a:gdLst>
              <a:gd name="T0" fmla="*/ 0 w 3166201"/>
              <a:gd name="T1" fmla="*/ 0 h 1584176"/>
              <a:gd name="T2" fmla="*/ 2536825 w 3166201"/>
              <a:gd name="T3" fmla="*/ 0 h 1584176"/>
              <a:gd name="T4" fmla="*/ 2536825 w 3166201"/>
              <a:gd name="T5" fmla="*/ 1270000 h 1584176"/>
              <a:gd name="T6" fmla="*/ 844481 w 3166201"/>
              <a:gd name="T7" fmla="*/ 1270000 h 1584176"/>
              <a:gd name="T8" fmla="*/ 0 w 3166201"/>
              <a:gd name="T9" fmla="*/ 0 h 15841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66201" h="1584176">
                <a:moveTo>
                  <a:pt x="0" y="0"/>
                </a:moveTo>
                <a:lnTo>
                  <a:pt x="3166201" y="0"/>
                </a:lnTo>
                <a:lnTo>
                  <a:pt x="3166201" y="1584176"/>
                </a:lnTo>
                <a:lnTo>
                  <a:pt x="1053993" y="1584176"/>
                </a:lnTo>
                <a:cubicBezTo>
                  <a:pt x="996594" y="894244"/>
                  <a:pt x="584367" y="305252"/>
                  <a:pt x="0" y="0"/>
                </a:cubicBezTo>
                <a:close/>
              </a:path>
            </a:pathLst>
          </a:custGeom>
          <a:solidFill>
            <a:srgbClr val="C0C0C0"/>
          </a:solidFill>
          <a:ln>
            <a:noFill/>
          </a:ln>
          <a:extLst>
            <a:ext uri="{91240B29-F687-4F45-9708-019B960494DF}">
              <a14:hiddenLine xmlns:a14="http://schemas.microsoft.com/office/drawing/2010/main" w="3175">
                <a:solidFill>
                  <a:srgbClr val="000000"/>
                </a:solidFill>
                <a:miter lim="800000"/>
                <a:headEnd/>
                <a:tailEnd/>
              </a14:hiddenLine>
            </a:ext>
          </a:extLst>
        </p:spPr>
        <p:txBody>
          <a:bodyPr anchor="ctr"/>
          <a:lstStyle/>
          <a:p>
            <a:endParaRPr lang="zh-CN" altLang="en-US"/>
          </a:p>
        </p:txBody>
      </p:sp>
      <p:sp>
        <p:nvSpPr>
          <p:cNvPr id="35845" name="矩形 8"/>
          <p:cNvSpPr>
            <a:spLocks noChangeArrowheads="1"/>
          </p:cNvSpPr>
          <p:nvPr/>
        </p:nvSpPr>
        <p:spPr bwMode="auto">
          <a:xfrm>
            <a:off x="1219200" y="2946400"/>
            <a:ext cx="2524125" cy="1270000"/>
          </a:xfrm>
          <a:custGeom>
            <a:avLst/>
            <a:gdLst>
              <a:gd name="T0" fmla="*/ 0 w 3149815"/>
              <a:gd name="T1" fmla="*/ 0 h 1584176"/>
              <a:gd name="T2" fmla="*/ 1700223 w 3149815"/>
              <a:gd name="T3" fmla="*/ 0 h 1584176"/>
              <a:gd name="T4" fmla="*/ 2524125 w 3149815"/>
              <a:gd name="T5" fmla="*/ 1270000 h 1584176"/>
              <a:gd name="T6" fmla="*/ 0 w 3149815"/>
              <a:gd name="T7" fmla="*/ 1270000 h 158417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49815" h="1584176">
                <a:moveTo>
                  <a:pt x="0" y="0"/>
                </a:moveTo>
                <a:lnTo>
                  <a:pt x="2121681" y="0"/>
                </a:lnTo>
                <a:cubicBezTo>
                  <a:pt x="2173814" y="685187"/>
                  <a:pt x="2576164" y="1272266"/>
                  <a:pt x="3149815" y="1584176"/>
                </a:cubicBezTo>
                <a:lnTo>
                  <a:pt x="0" y="1584176"/>
                </a:lnTo>
                <a:lnTo>
                  <a:pt x="0" y="0"/>
                </a:lnTo>
                <a:close/>
              </a:path>
            </a:pathLst>
          </a:custGeom>
          <a:solidFill>
            <a:srgbClr val="C0C0C0"/>
          </a:solidFill>
          <a:ln>
            <a:noFill/>
          </a:ln>
          <a:extLst>
            <a:ext uri="{91240B29-F687-4F45-9708-019B960494DF}">
              <a14:hiddenLine xmlns:a14="http://schemas.microsoft.com/office/drawing/2010/main" w="3175">
                <a:solidFill>
                  <a:srgbClr val="000000"/>
                </a:solidFill>
                <a:miter lim="800000"/>
                <a:headEnd/>
                <a:tailEnd/>
              </a14:hiddenLine>
            </a:ext>
          </a:extLst>
        </p:spPr>
        <p:txBody>
          <a:bodyPr anchor="ctr"/>
          <a:lstStyle/>
          <a:p>
            <a:endParaRPr lang="zh-CN" altLang="en-US"/>
          </a:p>
        </p:txBody>
      </p:sp>
      <p:sp>
        <p:nvSpPr>
          <p:cNvPr id="35846" name="矩形 9"/>
          <p:cNvSpPr>
            <a:spLocks noChangeArrowheads="1"/>
          </p:cNvSpPr>
          <p:nvPr/>
        </p:nvSpPr>
        <p:spPr bwMode="auto">
          <a:xfrm>
            <a:off x="5256213" y="2946400"/>
            <a:ext cx="2516187" cy="1270000"/>
          </a:xfrm>
          <a:custGeom>
            <a:avLst/>
            <a:gdLst>
              <a:gd name="T0" fmla="*/ 823958 w 3139691"/>
              <a:gd name="T1" fmla="*/ 0 h 1584176"/>
              <a:gd name="T2" fmla="*/ 2516187 w 3139691"/>
              <a:gd name="T3" fmla="*/ 0 h 1584176"/>
              <a:gd name="T4" fmla="*/ 2516187 w 3139691"/>
              <a:gd name="T5" fmla="*/ 1270000 h 1584176"/>
              <a:gd name="T6" fmla="*/ 0 w 3139691"/>
              <a:gd name="T7" fmla="*/ 1270000 h 1584176"/>
              <a:gd name="T8" fmla="*/ 823958 w 3139691"/>
              <a:gd name="T9" fmla="*/ 0 h 15841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39691" h="1584176">
                <a:moveTo>
                  <a:pt x="1028133" y="0"/>
                </a:moveTo>
                <a:lnTo>
                  <a:pt x="3139691" y="0"/>
                </a:lnTo>
                <a:lnTo>
                  <a:pt x="3139691" y="1584176"/>
                </a:lnTo>
                <a:lnTo>
                  <a:pt x="0" y="1584176"/>
                </a:lnTo>
                <a:cubicBezTo>
                  <a:pt x="573650" y="1272266"/>
                  <a:pt x="976000" y="685187"/>
                  <a:pt x="1028133" y="0"/>
                </a:cubicBezTo>
                <a:close/>
              </a:path>
            </a:pathLst>
          </a:custGeom>
          <a:solidFill>
            <a:srgbClr val="C0C0C0"/>
          </a:solidFill>
          <a:ln>
            <a:noFill/>
          </a:ln>
          <a:extLst>
            <a:ext uri="{91240B29-F687-4F45-9708-019B960494DF}">
              <a14:hiddenLine xmlns:a14="http://schemas.microsoft.com/office/drawing/2010/main" w="3175">
                <a:solidFill>
                  <a:srgbClr val="000000"/>
                </a:solidFill>
                <a:miter lim="800000"/>
                <a:headEnd/>
                <a:tailEnd/>
              </a14:hiddenLine>
            </a:ext>
          </a:extLst>
        </p:spPr>
        <p:txBody>
          <a:bodyPr anchor="ctr"/>
          <a:lstStyle/>
          <a:p>
            <a:endParaRPr lang="zh-CN" altLang="en-US"/>
          </a:p>
        </p:txBody>
      </p:sp>
      <p:sp>
        <p:nvSpPr>
          <p:cNvPr id="35847" name="椭圆 5"/>
          <p:cNvSpPr>
            <a:spLocks noChangeArrowheads="1"/>
          </p:cNvSpPr>
          <p:nvPr/>
        </p:nvSpPr>
        <p:spPr bwMode="auto">
          <a:xfrm>
            <a:off x="3124200" y="1430338"/>
            <a:ext cx="2792413" cy="2794000"/>
          </a:xfrm>
          <a:prstGeom prst="ellipse">
            <a:avLst/>
          </a:prstGeom>
          <a:solidFill>
            <a:srgbClr val="FF6699"/>
          </a:solidFill>
          <a:ln w="3175">
            <a:solidFill>
              <a:srgbClr val="D7D7D7"/>
            </a:solidFill>
            <a:bevel/>
          </a:ln>
        </p:spPr>
        <p:txBody>
          <a:bodyPr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sz="2700" b="1">
                <a:solidFill>
                  <a:srgbClr val="F2F2F2"/>
                </a:solidFill>
                <a:latin typeface="微软雅黑" panose="020B0503020204020204" pitchFamily="34" charset="-122"/>
                <a:ea typeface="微软雅黑" panose="020B0503020204020204" pitchFamily="34" charset="-122"/>
                <a:sym typeface="Verdana" panose="020B0604030504040204" pitchFamily="34" charset="0"/>
              </a:rPr>
              <a:t>单击此处添加文本</a:t>
            </a:r>
            <a:endParaRPr lang="zh-CN" altLang="en-US">
              <a:latin typeface="微软雅黑" panose="020B0503020204020204" pitchFamily="34" charset="-122"/>
              <a:ea typeface="微软雅黑" panose="020B0503020204020204" pitchFamily="34" charset="-122"/>
            </a:endParaRPr>
          </a:p>
        </p:txBody>
      </p:sp>
      <p:sp>
        <p:nvSpPr>
          <p:cNvPr id="35848" name="TextBox 1"/>
          <p:cNvSpPr>
            <a:spLocks noChangeArrowheads="1"/>
          </p:cNvSpPr>
          <p:nvPr/>
        </p:nvSpPr>
        <p:spPr bwMode="auto">
          <a:xfrm>
            <a:off x="1295400" y="1582738"/>
            <a:ext cx="16002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lnSpc>
                <a:spcPct val="150000"/>
              </a:lnSpc>
            </a:pPr>
            <a:r>
              <a:rPr lang="zh-CN" altLang="en-US" sz="1200">
                <a:solidFill>
                  <a:srgbClr val="4D4D4D"/>
                </a:solidFill>
                <a:latin typeface="Calibri" panose="020F0502020204030204" pitchFamily="34" charset="0"/>
                <a:ea typeface="微软雅黑" panose="020B0503020204020204" pitchFamily="34" charset="-122"/>
                <a:sym typeface="Calibri" panose="020F0502020204030204" pitchFamily="34" charset="0"/>
              </a:rPr>
              <a:t>单击此处添加文本单击此处添加文本单击此处添加文本</a:t>
            </a:r>
            <a:endParaRPr lang="zh-CN" altLang="en-US">
              <a:latin typeface="微软雅黑" panose="020B0503020204020204" pitchFamily="34" charset="-122"/>
              <a:ea typeface="微软雅黑" panose="020B0503020204020204" pitchFamily="34" charset="-122"/>
            </a:endParaRPr>
          </a:p>
        </p:txBody>
      </p:sp>
      <p:sp>
        <p:nvSpPr>
          <p:cNvPr id="35849" name="TextBox 1"/>
          <p:cNvSpPr>
            <a:spLocks noChangeArrowheads="1"/>
          </p:cNvSpPr>
          <p:nvPr/>
        </p:nvSpPr>
        <p:spPr bwMode="auto">
          <a:xfrm>
            <a:off x="1295400" y="3106738"/>
            <a:ext cx="16002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lnSpc>
                <a:spcPct val="150000"/>
              </a:lnSpc>
            </a:pPr>
            <a:r>
              <a:rPr lang="zh-CN" altLang="en-US" sz="1200">
                <a:solidFill>
                  <a:srgbClr val="4D4D4D"/>
                </a:solidFill>
                <a:latin typeface="Calibri" panose="020F0502020204030204" pitchFamily="34" charset="0"/>
                <a:ea typeface="微软雅黑" panose="020B0503020204020204" pitchFamily="34" charset="-122"/>
                <a:sym typeface="Calibri" panose="020F0502020204030204" pitchFamily="34" charset="0"/>
              </a:rPr>
              <a:t>单击此处添加文本单击此处添加文本单击此处添加文本</a:t>
            </a:r>
            <a:endParaRPr lang="zh-CN" altLang="en-US">
              <a:latin typeface="微软雅黑" panose="020B0503020204020204" pitchFamily="34" charset="-122"/>
              <a:ea typeface="微软雅黑" panose="020B0503020204020204" pitchFamily="34" charset="-122"/>
            </a:endParaRPr>
          </a:p>
        </p:txBody>
      </p:sp>
      <p:sp>
        <p:nvSpPr>
          <p:cNvPr id="35850" name="TextBox 1"/>
          <p:cNvSpPr>
            <a:spLocks noChangeArrowheads="1"/>
          </p:cNvSpPr>
          <p:nvPr/>
        </p:nvSpPr>
        <p:spPr bwMode="auto">
          <a:xfrm>
            <a:off x="6096000" y="1581150"/>
            <a:ext cx="16002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r" eaLnBrk="1" fontAlgn="base" hangingPunct="1">
              <a:lnSpc>
                <a:spcPct val="150000"/>
              </a:lnSpc>
            </a:pPr>
            <a:r>
              <a:rPr lang="zh-CN" altLang="en-US" sz="1200">
                <a:solidFill>
                  <a:srgbClr val="4D4D4D"/>
                </a:solidFill>
                <a:latin typeface="Calibri" panose="020F0502020204030204" pitchFamily="34" charset="0"/>
                <a:ea typeface="微软雅黑" panose="020B0503020204020204" pitchFamily="34" charset="-122"/>
                <a:sym typeface="Calibri" panose="020F0502020204030204" pitchFamily="34" charset="0"/>
              </a:rPr>
              <a:t>单击此处添加文本单击此处添加文本单击此处添加文本</a:t>
            </a:r>
            <a:endParaRPr lang="zh-CN" altLang="en-US">
              <a:latin typeface="微软雅黑" panose="020B0503020204020204" pitchFamily="34" charset="-122"/>
              <a:ea typeface="微软雅黑" panose="020B0503020204020204" pitchFamily="34" charset="-122"/>
            </a:endParaRPr>
          </a:p>
        </p:txBody>
      </p:sp>
      <p:sp>
        <p:nvSpPr>
          <p:cNvPr id="35851" name="TextBox 1"/>
          <p:cNvSpPr>
            <a:spLocks noChangeArrowheads="1"/>
          </p:cNvSpPr>
          <p:nvPr/>
        </p:nvSpPr>
        <p:spPr bwMode="auto">
          <a:xfrm>
            <a:off x="6096000" y="3105150"/>
            <a:ext cx="16002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r" eaLnBrk="1" fontAlgn="base" hangingPunct="1">
              <a:lnSpc>
                <a:spcPct val="150000"/>
              </a:lnSpc>
            </a:pPr>
            <a:r>
              <a:rPr lang="zh-CN" altLang="en-US" sz="1200">
                <a:solidFill>
                  <a:srgbClr val="4D4D4D"/>
                </a:solidFill>
                <a:latin typeface="Calibri" panose="020F0502020204030204" pitchFamily="34" charset="0"/>
                <a:ea typeface="微软雅黑" panose="020B0503020204020204" pitchFamily="34" charset="-122"/>
                <a:sym typeface="Calibri" panose="020F0502020204030204" pitchFamily="34" charset="0"/>
              </a:rPr>
              <a:t>单击此处添加文本单击此处添加文本单击此处添加文本</a:t>
            </a:r>
            <a:endParaRPr lang="zh-CN" altLang="en-US">
              <a:latin typeface="微软雅黑" panose="020B0503020204020204" pitchFamily="34" charset="-122"/>
              <a:ea typeface="微软雅黑" panose="020B0503020204020204" pitchFamily="34" charset="-122"/>
            </a:endParaRPr>
          </a:p>
        </p:txBody>
      </p:sp>
    </p:spTree>
  </p:cSld>
  <p:clrMapOvr>
    <a:masterClrMapping/>
  </p:clrMapOvr>
  <p:transition spd="slow" advClick="0" advTm="5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35847"/>
                                        </p:tgtEl>
                                        <p:attrNameLst>
                                          <p:attrName>style.visibility</p:attrName>
                                        </p:attrNameLst>
                                      </p:cBhvr>
                                      <p:to>
                                        <p:strVal val="visible"/>
                                      </p:to>
                                    </p:set>
                                    <p:anim by="(-#ppt_w*2)" calcmode="lin" valueType="num">
                                      <p:cBhvr rctx="PPT">
                                        <p:cTn id="7" dur="500" autoRev="1" fill="hold">
                                          <p:stCondLst>
                                            <p:cond delay="0"/>
                                          </p:stCondLst>
                                        </p:cTn>
                                        <p:tgtEl>
                                          <p:spTgt spid="35847"/>
                                        </p:tgtEl>
                                        <p:attrNameLst>
                                          <p:attrName>ppt_w</p:attrName>
                                        </p:attrNameLst>
                                      </p:cBhvr>
                                    </p:anim>
                                    <p:anim by="(#ppt_w*0.50)" calcmode="lin" valueType="num">
                                      <p:cBhvr>
                                        <p:cTn id="8" dur="500" decel="50000" autoRev="1" fill="hold">
                                          <p:stCondLst>
                                            <p:cond delay="0"/>
                                          </p:stCondLst>
                                        </p:cTn>
                                        <p:tgtEl>
                                          <p:spTgt spid="35847"/>
                                        </p:tgtEl>
                                        <p:attrNameLst>
                                          <p:attrName>ppt_x</p:attrName>
                                        </p:attrNameLst>
                                      </p:cBhvr>
                                    </p:anim>
                                    <p:anim to="(#ppt_y)" calcmode="lin" valueType="num">
                                      <p:cBhvr>
                                        <p:cTn id="9" dur="1000" fill="hold">
                                          <p:stCondLst>
                                            <p:cond delay="0"/>
                                          </p:stCondLst>
                                        </p:cTn>
                                        <p:tgtEl>
                                          <p:spTgt spid="35847"/>
                                        </p:tgtEl>
                                        <p:attrNameLst>
                                          <p:attrName>ppt_y</p:attrName>
                                        </p:attrNameLst>
                                      </p:cBhvr>
                                    </p:anim>
                                    <p:animRot by="21600000">
                                      <p:cBhvr>
                                        <p:cTn id="10" dur="1000" fill="hold">
                                          <p:stCondLst>
                                            <p:cond delay="0"/>
                                          </p:stCondLst>
                                        </p:cTn>
                                        <p:tgtEl>
                                          <p:spTgt spid="35847"/>
                                        </p:tgtEl>
                                        <p:attrNameLst>
                                          <p:attrName>r</p:attrName>
                                        </p:attrNameLst>
                                      </p:cBhvr>
                                    </p:animRot>
                                  </p:childTnLst>
                                </p:cTn>
                              </p:par>
                            </p:childTnLst>
                          </p:cTn>
                        </p:par>
                        <p:par>
                          <p:cTn id="11" fill="hold">
                            <p:stCondLst>
                              <p:cond delay="0"/>
                            </p:stCondLst>
                            <p:childTnLst>
                              <p:par>
                                <p:cTn id="12" presetID="2" presetClass="entr" presetSubtype="8" fill="hold" grpId="0" nodeType="afterEffect">
                                  <p:stCondLst>
                                    <p:cond delay="0"/>
                                  </p:stCondLst>
                                  <p:childTnLst>
                                    <p:set>
                                      <p:cBhvr>
                                        <p:cTn id="13" dur="1" fill="hold">
                                          <p:stCondLst>
                                            <p:cond delay="0"/>
                                          </p:stCondLst>
                                        </p:cTn>
                                        <p:tgtEl>
                                          <p:spTgt spid="35843"/>
                                        </p:tgtEl>
                                        <p:attrNameLst>
                                          <p:attrName>style.visibility</p:attrName>
                                        </p:attrNameLst>
                                      </p:cBhvr>
                                      <p:to>
                                        <p:strVal val="visible"/>
                                      </p:to>
                                    </p:set>
                                    <p:anim calcmode="lin" valueType="num">
                                      <p:cBhvr>
                                        <p:cTn id="14" dur="500" fill="hold"/>
                                        <p:tgtEl>
                                          <p:spTgt spid="35843"/>
                                        </p:tgtEl>
                                        <p:attrNameLst>
                                          <p:attrName>ppt_x</p:attrName>
                                        </p:attrNameLst>
                                      </p:cBhvr>
                                      <p:tavLst>
                                        <p:tav tm="0">
                                          <p:val>
                                            <p:strVal val="0-#ppt_w/2"/>
                                          </p:val>
                                        </p:tav>
                                        <p:tav tm="100000">
                                          <p:val>
                                            <p:strVal val="#ppt_x"/>
                                          </p:val>
                                        </p:tav>
                                      </p:tavLst>
                                    </p:anim>
                                    <p:anim calcmode="lin" valueType="num">
                                      <p:cBhvr>
                                        <p:cTn id="15" dur="500" fill="hold"/>
                                        <p:tgtEl>
                                          <p:spTgt spid="35843"/>
                                        </p:tgtEl>
                                        <p:attrNameLst>
                                          <p:attrName>ppt_y</p:attrName>
                                        </p:attrNameLst>
                                      </p:cBhvr>
                                      <p:tavLst>
                                        <p:tav tm="0">
                                          <p:val>
                                            <p:strVal val="#ppt_y"/>
                                          </p:val>
                                        </p:tav>
                                        <p:tav tm="100000">
                                          <p:val>
                                            <p:strVal val="#ppt_y"/>
                                          </p:val>
                                        </p:tav>
                                      </p:tavLst>
                                    </p:anim>
                                  </p:childTnLst>
                                </p:cTn>
                              </p:par>
                              <p:par>
                                <p:cTn id="16" presetID="2" presetClass="entr" presetSubtype="8" fill="hold" grpId="0" nodeType="withEffect">
                                  <p:stCondLst>
                                    <p:cond delay="0"/>
                                  </p:stCondLst>
                                  <p:childTnLst>
                                    <p:set>
                                      <p:cBhvr>
                                        <p:cTn id="17" dur="1" fill="hold">
                                          <p:stCondLst>
                                            <p:cond delay="0"/>
                                          </p:stCondLst>
                                        </p:cTn>
                                        <p:tgtEl>
                                          <p:spTgt spid="35845"/>
                                        </p:tgtEl>
                                        <p:attrNameLst>
                                          <p:attrName>style.visibility</p:attrName>
                                        </p:attrNameLst>
                                      </p:cBhvr>
                                      <p:to>
                                        <p:strVal val="visible"/>
                                      </p:to>
                                    </p:set>
                                    <p:anim calcmode="lin" valueType="num">
                                      <p:cBhvr>
                                        <p:cTn id="18" dur="500" fill="hold"/>
                                        <p:tgtEl>
                                          <p:spTgt spid="35845"/>
                                        </p:tgtEl>
                                        <p:attrNameLst>
                                          <p:attrName>ppt_x</p:attrName>
                                        </p:attrNameLst>
                                      </p:cBhvr>
                                      <p:tavLst>
                                        <p:tav tm="0">
                                          <p:val>
                                            <p:strVal val="0-#ppt_w/2"/>
                                          </p:val>
                                        </p:tav>
                                        <p:tav tm="100000">
                                          <p:val>
                                            <p:strVal val="#ppt_x"/>
                                          </p:val>
                                        </p:tav>
                                      </p:tavLst>
                                    </p:anim>
                                    <p:anim calcmode="lin" valueType="num">
                                      <p:cBhvr>
                                        <p:cTn id="19" dur="500" fill="hold"/>
                                        <p:tgtEl>
                                          <p:spTgt spid="35845"/>
                                        </p:tgtEl>
                                        <p:attrNameLst>
                                          <p:attrName>ppt_y</p:attrName>
                                        </p:attrNameLst>
                                      </p:cBhvr>
                                      <p:tavLst>
                                        <p:tav tm="0">
                                          <p:val>
                                            <p:strVal val="#ppt_y"/>
                                          </p:val>
                                        </p:tav>
                                        <p:tav tm="100000">
                                          <p:val>
                                            <p:strVal val="#ppt_y"/>
                                          </p:val>
                                        </p:tav>
                                      </p:tavLst>
                                    </p:anim>
                                  </p:childTnLst>
                                </p:cTn>
                              </p:par>
                              <p:par>
                                <p:cTn id="20" presetID="2" presetClass="entr" presetSubtype="2" fill="hold" grpId="0" nodeType="withEffect">
                                  <p:stCondLst>
                                    <p:cond delay="0"/>
                                  </p:stCondLst>
                                  <p:childTnLst>
                                    <p:set>
                                      <p:cBhvr>
                                        <p:cTn id="21" dur="1" fill="hold">
                                          <p:stCondLst>
                                            <p:cond delay="0"/>
                                          </p:stCondLst>
                                        </p:cTn>
                                        <p:tgtEl>
                                          <p:spTgt spid="35844"/>
                                        </p:tgtEl>
                                        <p:attrNameLst>
                                          <p:attrName>style.visibility</p:attrName>
                                        </p:attrNameLst>
                                      </p:cBhvr>
                                      <p:to>
                                        <p:strVal val="visible"/>
                                      </p:to>
                                    </p:set>
                                    <p:anim calcmode="lin" valueType="num">
                                      <p:cBhvr>
                                        <p:cTn id="22" dur="500" fill="hold"/>
                                        <p:tgtEl>
                                          <p:spTgt spid="35844"/>
                                        </p:tgtEl>
                                        <p:attrNameLst>
                                          <p:attrName>ppt_x</p:attrName>
                                        </p:attrNameLst>
                                      </p:cBhvr>
                                      <p:tavLst>
                                        <p:tav tm="0">
                                          <p:val>
                                            <p:strVal val="1+#ppt_w/2"/>
                                          </p:val>
                                        </p:tav>
                                        <p:tav tm="100000">
                                          <p:val>
                                            <p:strVal val="#ppt_x"/>
                                          </p:val>
                                        </p:tav>
                                      </p:tavLst>
                                    </p:anim>
                                    <p:anim calcmode="lin" valueType="num">
                                      <p:cBhvr>
                                        <p:cTn id="23" dur="500" fill="hold"/>
                                        <p:tgtEl>
                                          <p:spTgt spid="35844"/>
                                        </p:tgtEl>
                                        <p:attrNameLst>
                                          <p:attrName>ppt_y</p:attrName>
                                        </p:attrNameLst>
                                      </p:cBhvr>
                                      <p:tavLst>
                                        <p:tav tm="0">
                                          <p:val>
                                            <p:strVal val="#ppt_y"/>
                                          </p:val>
                                        </p:tav>
                                        <p:tav tm="100000">
                                          <p:val>
                                            <p:strVal val="#ppt_y"/>
                                          </p:val>
                                        </p:tav>
                                      </p:tavLst>
                                    </p:anim>
                                  </p:childTnLst>
                                </p:cTn>
                              </p:par>
                              <p:par>
                                <p:cTn id="24" presetID="2" presetClass="entr" presetSubtype="2" fill="hold" grpId="0" nodeType="withEffect">
                                  <p:stCondLst>
                                    <p:cond delay="0"/>
                                  </p:stCondLst>
                                  <p:childTnLst>
                                    <p:set>
                                      <p:cBhvr>
                                        <p:cTn id="25" dur="1" fill="hold">
                                          <p:stCondLst>
                                            <p:cond delay="0"/>
                                          </p:stCondLst>
                                        </p:cTn>
                                        <p:tgtEl>
                                          <p:spTgt spid="35846"/>
                                        </p:tgtEl>
                                        <p:attrNameLst>
                                          <p:attrName>style.visibility</p:attrName>
                                        </p:attrNameLst>
                                      </p:cBhvr>
                                      <p:to>
                                        <p:strVal val="visible"/>
                                      </p:to>
                                    </p:set>
                                    <p:anim calcmode="lin" valueType="num">
                                      <p:cBhvr>
                                        <p:cTn id="26" dur="500" fill="hold"/>
                                        <p:tgtEl>
                                          <p:spTgt spid="35846"/>
                                        </p:tgtEl>
                                        <p:attrNameLst>
                                          <p:attrName>ppt_x</p:attrName>
                                        </p:attrNameLst>
                                      </p:cBhvr>
                                      <p:tavLst>
                                        <p:tav tm="0">
                                          <p:val>
                                            <p:strVal val="1+#ppt_w/2"/>
                                          </p:val>
                                        </p:tav>
                                        <p:tav tm="100000">
                                          <p:val>
                                            <p:strVal val="#ppt_x"/>
                                          </p:val>
                                        </p:tav>
                                      </p:tavLst>
                                    </p:anim>
                                    <p:anim calcmode="lin" valueType="num">
                                      <p:cBhvr>
                                        <p:cTn id="27" dur="500" fill="hold"/>
                                        <p:tgtEl>
                                          <p:spTgt spid="35846"/>
                                        </p:tgtEl>
                                        <p:attrNameLst>
                                          <p:attrName>ppt_y</p:attrName>
                                        </p:attrNameLst>
                                      </p:cBhvr>
                                      <p:tavLst>
                                        <p:tav tm="0">
                                          <p:val>
                                            <p:strVal val="#ppt_y"/>
                                          </p:val>
                                        </p:tav>
                                        <p:tav tm="100000">
                                          <p:val>
                                            <p:strVal val="#ppt_y"/>
                                          </p:val>
                                        </p:tav>
                                      </p:tavLst>
                                    </p:anim>
                                  </p:childTnLst>
                                </p:cTn>
                              </p:par>
                            </p:childTnLst>
                          </p:cTn>
                        </p:par>
                        <p:par>
                          <p:cTn id="28" fill="hold">
                            <p:stCondLst>
                              <p:cond delay="500"/>
                            </p:stCondLst>
                            <p:childTnLst>
                              <p:par>
                                <p:cTn id="29" presetID="41" presetClass="entr" presetSubtype="0" fill="hold" grpId="0" nodeType="afterEffect">
                                  <p:stCondLst>
                                    <p:cond delay="0"/>
                                  </p:stCondLst>
                                  <p:iterate type="lt">
                                    <p:tmPct val="10000"/>
                                  </p:iterate>
                                  <p:childTnLst>
                                    <p:set>
                                      <p:cBhvr>
                                        <p:cTn id="30" dur="1" fill="hold">
                                          <p:stCondLst>
                                            <p:cond delay="0"/>
                                          </p:stCondLst>
                                        </p:cTn>
                                        <p:tgtEl>
                                          <p:spTgt spid="35848"/>
                                        </p:tgtEl>
                                        <p:attrNameLst>
                                          <p:attrName>style.visibility</p:attrName>
                                        </p:attrNameLst>
                                      </p:cBhvr>
                                      <p:to>
                                        <p:strVal val="visible"/>
                                      </p:to>
                                    </p:set>
                                    <p:anim calcmode="lin" valueType="num">
                                      <p:cBhvr>
                                        <p:cTn id="31" dur="500" fill="hold"/>
                                        <p:tgtEl>
                                          <p:spTgt spid="35848"/>
                                        </p:tgtEl>
                                        <p:attrNameLst>
                                          <p:attrName>ppt_x</p:attrName>
                                        </p:attrNameLst>
                                      </p:cBhvr>
                                      <p:tavLst>
                                        <p:tav tm="0">
                                          <p:val>
                                            <p:strVal val="#ppt_x"/>
                                          </p:val>
                                        </p:tav>
                                        <p:tav tm="50000">
                                          <p:val>
                                            <p:strVal val="#ppt_x+.1"/>
                                          </p:val>
                                        </p:tav>
                                        <p:tav tm="100000">
                                          <p:val>
                                            <p:strVal val="#ppt_x"/>
                                          </p:val>
                                        </p:tav>
                                      </p:tavLst>
                                    </p:anim>
                                    <p:anim calcmode="lin" valueType="num">
                                      <p:cBhvr>
                                        <p:cTn id="32" dur="500" fill="hold"/>
                                        <p:tgtEl>
                                          <p:spTgt spid="35848"/>
                                        </p:tgtEl>
                                        <p:attrNameLst>
                                          <p:attrName>ppt_y</p:attrName>
                                        </p:attrNameLst>
                                      </p:cBhvr>
                                      <p:tavLst>
                                        <p:tav tm="0">
                                          <p:val>
                                            <p:strVal val="#ppt_y"/>
                                          </p:val>
                                        </p:tav>
                                        <p:tav tm="100000">
                                          <p:val>
                                            <p:strVal val="#ppt_y"/>
                                          </p:val>
                                        </p:tav>
                                      </p:tavLst>
                                    </p:anim>
                                    <p:anim calcmode="lin" valueType="num">
                                      <p:cBhvr>
                                        <p:cTn id="33" dur="500" fill="hold"/>
                                        <p:tgtEl>
                                          <p:spTgt spid="35848"/>
                                        </p:tgtEl>
                                        <p:attrNameLst>
                                          <p:attrName>ppt_h</p:attrName>
                                        </p:attrNameLst>
                                      </p:cBhvr>
                                      <p:tavLst>
                                        <p:tav tm="0">
                                          <p:val>
                                            <p:strVal val="#ppt_h/10"/>
                                          </p:val>
                                        </p:tav>
                                        <p:tav tm="50000">
                                          <p:val>
                                            <p:strVal val="#ppt_h+.01"/>
                                          </p:val>
                                        </p:tav>
                                        <p:tav tm="100000">
                                          <p:val>
                                            <p:strVal val="#ppt_h"/>
                                          </p:val>
                                        </p:tav>
                                      </p:tavLst>
                                    </p:anim>
                                    <p:anim calcmode="lin" valueType="num">
                                      <p:cBhvr>
                                        <p:cTn id="34" dur="500" fill="hold"/>
                                        <p:tgtEl>
                                          <p:spTgt spid="35848"/>
                                        </p:tgtEl>
                                        <p:attrNameLst>
                                          <p:attrName>ppt_w</p:attrName>
                                        </p:attrNameLst>
                                      </p:cBhvr>
                                      <p:tavLst>
                                        <p:tav tm="0">
                                          <p:val>
                                            <p:strVal val="#ppt_w/10"/>
                                          </p:val>
                                        </p:tav>
                                        <p:tav tm="50000">
                                          <p:val>
                                            <p:strVal val="#ppt_w+.01"/>
                                          </p:val>
                                        </p:tav>
                                        <p:tav tm="100000">
                                          <p:val>
                                            <p:strVal val="#ppt_w"/>
                                          </p:val>
                                        </p:tav>
                                      </p:tavLst>
                                    </p:anim>
                                    <p:animEffect filter="fade">
                                      <p:cBhvr>
                                        <p:cTn id="35" dur="500" tmFilter="0,0; .5, 1; 1, 1"/>
                                        <p:tgtEl>
                                          <p:spTgt spid="35848"/>
                                        </p:tgtEl>
                                      </p:cBhvr>
                                    </p:animEffect>
                                  </p:childTnLst>
                                </p:cTn>
                              </p:par>
                              <p:par>
                                <p:cTn id="36" presetID="41" presetClass="entr" presetSubtype="0" fill="hold" grpId="0" nodeType="withEffect">
                                  <p:stCondLst>
                                    <p:cond delay="400"/>
                                  </p:stCondLst>
                                  <p:iterate type="lt">
                                    <p:tmPct val="10000"/>
                                  </p:iterate>
                                  <p:childTnLst>
                                    <p:set>
                                      <p:cBhvr>
                                        <p:cTn id="37" dur="1" fill="hold">
                                          <p:stCondLst>
                                            <p:cond delay="0"/>
                                          </p:stCondLst>
                                        </p:cTn>
                                        <p:tgtEl>
                                          <p:spTgt spid="35849"/>
                                        </p:tgtEl>
                                        <p:attrNameLst>
                                          <p:attrName>style.visibility</p:attrName>
                                        </p:attrNameLst>
                                      </p:cBhvr>
                                      <p:to>
                                        <p:strVal val="visible"/>
                                      </p:to>
                                    </p:set>
                                    <p:anim calcmode="lin" valueType="num">
                                      <p:cBhvr>
                                        <p:cTn id="38" dur="500" fill="hold"/>
                                        <p:tgtEl>
                                          <p:spTgt spid="35849"/>
                                        </p:tgtEl>
                                        <p:attrNameLst>
                                          <p:attrName>ppt_x</p:attrName>
                                        </p:attrNameLst>
                                      </p:cBhvr>
                                      <p:tavLst>
                                        <p:tav tm="0">
                                          <p:val>
                                            <p:strVal val="#ppt_x"/>
                                          </p:val>
                                        </p:tav>
                                        <p:tav tm="50000">
                                          <p:val>
                                            <p:strVal val="#ppt_x+.1"/>
                                          </p:val>
                                        </p:tav>
                                        <p:tav tm="100000">
                                          <p:val>
                                            <p:strVal val="#ppt_x"/>
                                          </p:val>
                                        </p:tav>
                                      </p:tavLst>
                                    </p:anim>
                                    <p:anim calcmode="lin" valueType="num">
                                      <p:cBhvr>
                                        <p:cTn id="39" dur="500" fill="hold"/>
                                        <p:tgtEl>
                                          <p:spTgt spid="35849"/>
                                        </p:tgtEl>
                                        <p:attrNameLst>
                                          <p:attrName>ppt_y</p:attrName>
                                        </p:attrNameLst>
                                      </p:cBhvr>
                                      <p:tavLst>
                                        <p:tav tm="0">
                                          <p:val>
                                            <p:strVal val="#ppt_y"/>
                                          </p:val>
                                        </p:tav>
                                        <p:tav tm="100000">
                                          <p:val>
                                            <p:strVal val="#ppt_y"/>
                                          </p:val>
                                        </p:tav>
                                      </p:tavLst>
                                    </p:anim>
                                    <p:anim calcmode="lin" valueType="num">
                                      <p:cBhvr>
                                        <p:cTn id="40" dur="500" fill="hold"/>
                                        <p:tgtEl>
                                          <p:spTgt spid="35849"/>
                                        </p:tgtEl>
                                        <p:attrNameLst>
                                          <p:attrName>ppt_h</p:attrName>
                                        </p:attrNameLst>
                                      </p:cBhvr>
                                      <p:tavLst>
                                        <p:tav tm="0">
                                          <p:val>
                                            <p:strVal val="#ppt_h/10"/>
                                          </p:val>
                                        </p:tav>
                                        <p:tav tm="50000">
                                          <p:val>
                                            <p:strVal val="#ppt_h+.01"/>
                                          </p:val>
                                        </p:tav>
                                        <p:tav tm="100000">
                                          <p:val>
                                            <p:strVal val="#ppt_h"/>
                                          </p:val>
                                        </p:tav>
                                      </p:tavLst>
                                    </p:anim>
                                    <p:anim calcmode="lin" valueType="num">
                                      <p:cBhvr>
                                        <p:cTn id="41" dur="500" fill="hold"/>
                                        <p:tgtEl>
                                          <p:spTgt spid="35849"/>
                                        </p:tgtEl>
                                        <p:attrNameLst>
                                          <p:attrName>ppt_w</p:attrName>
                                        </p:attrNameLst>
                                      </p:cBhvr>
                                      <p:tavLst>
                                        <p:tav tm="0">
                                          <p:val>
                                            <p:strVal val="#ppt_w/10"/>
                                          </p:val>
                                        </p:tav>
                                        <p:tav tm="50000">
                                          <p:val>
                                            <p:strVal val="#ppt_w+.01"/>
                                          </p:val>
                                        </p:tav>
                                        <p:tav tm="100000">
                                          <p:val>
                                            <p:strVal val="#ppt_w"/>
                                          </p:val>
                                        </p:tav>
                                      </p:tavLst>
                                    </p:anim>
                                    <p:animEffect filter="fade">
                                      <p:cBhvr>
                                        <p:cTn id="42" dur="500" tmFilter="0,0; .5, 1; 1, 1"/>
                                        <p:tgtEl>
                                          <p:spTgt spid="35849"/>
                                        </p:tgtEl>
                                      </p:cBhvr>
                                    </p:animEffect>
                                  </p:childTnLst>
                                </p:cTn>
                              </p:par>
                              <p:par>
                                <p:cTn id="43" presetID="41" presetClass="entr" presetSubtype="0" fill="hold" grpId="0" nodeType="withEffect">
                                  <p:stCondLst>
                                    <p:cond delay="1000"/>
                                  </p:stCondLst>
                                  <p:iterate type="lt">
                                    <p:tmPct val="10000"/>
                                  </p:iterate>
                                  <p:childTnLst>
                                    <p:set>
                                      <p:cBhvr>
                                        <p:cTn id="44" dur="1" fill="hold">
                                          <p:stCondLst>
                                            <p:cond delay="0"/>
                                          </p:stCondLst>
                                        </p:cTn>
                                        <p:tgtEl>
                                          <p:spTgt spid="35850"/>
                                        </p:tgtEl>
                                        <p:attrNameLst>
                                          <p:attrName>style.visibility</p:attrName>
                                        </p:attrNameLst>
                                      </p:cBhvr>
                                      <p:to>
                                        <p:strVal val="visible"/>
                                      </p:to>
                                    </p:set>
                                    <p:anim calcmode="lin" valueType="num">
                                      <p:cBhvr>
                                        <p:cTn id="45" dur="500" fill="hold"/>
                                        <p:tgtEl>
                                          <p:spTgt spid="35850"/>
                                        </p:tgtEl>
                                        <p:attrNameLst>
                                          <p:attrName>ppt_x</p:attrName>
                                        </p:attrNameLst>
                                      </p:cBhvr>
                                      <p:tavLst>
                                        <p:tav tm="0">
                                          <p:val>
                                            <p:strVal val="#ppt_x"/>
                                          </p:val>
                                        </p:tav>
                                        <p:tav tm="50000">
                                          <p:val>
                                            <p:strVal val="#ppt_x+.1"/>
                                          </p:val>
                                        </p:tav>
                                        <p:tav tm="100000">
                                          <p:val>
                                            <p:strVal val="#ppt_x"/>
                                          </p:val>
                                        </p:tav>
                                      </p:tavLst>
                                    </p:anim>
                                    <p:anim calcmode="lin" valueType="num">
                                      <p:cBhvr>
                                        <p:cTn id="46" dur="500" fill="hold"/>
                                        <p:tgtEl>
                                          <p:spTgt spid="35850"/>
                                        </p:tgtEl>
                                        <p:attrNameLst>
                                          <p:attrName>ppt_y</p:attrName>
                                        </p:attrNameLst>
                                      </p:cBhvr>
                                      <p:tavLst>
                                        <p:tav tm="0">
                                          <p:val>
                                            <p:strVal val="#ppt_y"/>
                                          </p:val>
                                        </p:tav>
                                        <p:tav tm="100000">
                                          <p:val>
                                            <p:strVal val="#ppt_y"/>
                                          </p:val>
                                        </p:tav>
                                      </p:tavLst>
                                    </p:anim>
                                    <p:anim calcmode="lin" valueType="num">
                                      <p:cBhvr>
                                        <p:cTn id="47" dur="500" fill="hold"/>
                                        <p:tgtEl>
                                          <p:spTgt spid="35850"/>
                                        </p:tgtEl>
                                        <p:attrNameLst>
                                          <p:attrName>ppt_h</p:attrName>
                                        </p:attrNameLst>
                                      </p:cBhvr>
                                      <p:tavLst>
                                        <p:tav tm="0">
                                          <p:val>
                                            <p:strVal val="#ppt_h/10"/>
                                          </p:val>
                                        </p:tav>
                                        <p:tav tm="50000">
                                          <p:val>
                                            <p:strVal val="#ppt_h+.01"/>
                                          </p:val>
                                        </p:tav>
                                        <p:tav tm="100000">
                                          <p:val>
                                            <p:strVal val="#ppt_h"/>
                                          </p:val>
                                        </p:tav>
                                      </p:tavLst>
                                    </p:anim>
                                    <p:anim calcmode="lin" valueType="num">
                                      <p:cBhvr>
                                        <p:cTn id="48" dur="500" fill="hold"/>
                                        <p:tgtEl>
                                          <p:spTgt spid="35850"/>
                                        </p:tgtEl>
                                        <p:attrNameLst>
                                          <p:attrName>ppt_w</p:attrName>
                                        </p:attrNameLst>
                                      </p:cBhvr>
                                      <p:tavLst>
                                        <p:tav tm="0">
                                          <p:val>
                                            <p:strVal val="#ppt_w/10"/>
                                          </p:val>
                                        </p:tav>
                                        <p:tav tm="50000">
                                          <p:val>
                                            <p:strVal val="#ppt_w+.01"/>
                                          </p:val>
                                        </p:tav>
                                        <p:tav tm="100000">
                                          <p:val>
                                            <p:strVal val="#ppt_w"/>
                                          </p:val>
                                        </p:tav>
                                      </p:tavLst>
                                    </p:anim>
                                    <p:animEffect filter="fade">
                                      <p:cBhvr>
                                        <p:cTn id="49" dur="500" tmFilter="0,0; .5, 1; 1, 1"/>
                                        <p:tgtEl>
                                          <p:spTgt spid="35850"/>
                                        </p:tgtEl>
                                      </p:cBhvr>
                                    </p:animEffect>
                                  </p:childTnLst>
                                </p:cTn>
                              </p:par>
                              <p:par>
                                <p:cTn id="50" presetID="41" presetClass="entr" presetSubtype="0" fill="hold" grpId="0" nodeType="withEffect">
                                  <p:stCondLst>
                                    <p:cond delay="1500"/>
                                  </p:stCondLst>
                                  <p:iterate type="lt">
                                    <p:tmPct val="10000"/>
                                  </p:iterate>
                                  <p:childTnLst>
                                    <p:set>
                                      <p:cBhvr>
                                        <p:cTn id="51" dur="1" fill="hold">
                                          <p:stCondLst>
                                            <p:cond delay="0"/>
                                          </p:stCondLst>
                                        </p:cTn>
                                        <p:tgtEl>
                                          <p:spTgt spid="35851"/>
                                        </p:tgtEl>
                                        <p:attrNameLst>
                                          <p:attrName>style.visibility</p:attrName>
                                        </p:attrNameLst>
                                      </p:cBhvr>
                                      <p:to>
                                        <p:strVal val="visible"/>
                                      </p:to>
                                    </p:set>
                                    <p:anim calcmode="lin" valueType="num">
                                      <p:cBhvr>
                                        <p:cTn id="52" dur="500" fill="hold"/>
                                        <p:tgtEl>
                                          <p:spTgt spid="35851"/>
                                        </p:tgtEl>
                                        <p:attrNameLst>
                                          <p:attrName>ppt_x</p:attrName>
                                        </p:attrNameLst>
                                      </p:cBhvr>
                                      <p:tavLst>
                                        <p:tav tm="0">
                                          <p:val>
                                            <p:strVal val="#ppt_x"/>
                                          </p:val>
                                        </p:tav>
                                        <p:tav tm="50000">
                                          <p:val>
                                            <p:strVal val="#ppt_x+.1"/>
                                          </p:val>
                                        </p:tav>
                                        <p:tav tm="100000">
                                          <p:val>
                                            <p:strVal val="#ppt_x"/>
                                          </p:val>
                                        </p:tav>
                                      </p:tavLst>
                                    </p:anim>
                                    <p:anim calcmode="lin" valueType="num">
                                      <p:cBhvr>
                                        <p:cTn id="53" dur="500" fill="hold"/>
                                        <p:tgtEl>
                                          <p:spTgt spid="35851"/>
                                        </p:tgtEl>
                                        <p:attrNameLst>
                                          <p:attrName>ppt_y</p:attrName>
                                        </p:attrNameLst>
                                      </p:cBhvr>
                                      <p:tavLst>
                                        <p:tav tm="0">
                                          <p:val>
                                            <p:strVal val="#ppt_y"/>
                                          </p:val>
                                        </p:tav>
                                        <p:tav tm="100000">
                                          <p:val>
                                            <p:strVal val="#ppt_y"/>
                                          </p:val>
                                        </p:tav>
                                      </p:tavLst>
                                    </p:anim>
                                    <p:anim calcmode="lin" valueType="num">
                                      <p:cBhvr>
                                        <p:cTn id="54" dur="500" fill="hold"/>
                                        <p:tgtEl>
                                          <p:spTgt spid="35851"/>
                                        </p:tgtEl>
                                        <p:attrNameLst>
                                          <p:attrName>ppt_h</p:attrName>
                                        </p:attrNameLst>
                                      </p:cBhvr>
                                      <p:tavLst>
                                        <p:tav tm="0">
                                          <p:val>
                                            <p:strVal val="#ppt_h/10"/>
                                          </p:val>
                                        </p:tav>
                                        <p:tav tm="50000">
                                          <p:val>
                                            <p:strVal val="#ppt_h+.01"/>
                                          </p:val>
                                        </p:tav>
                                        <p:tav tm="100000">
                                          <p:val>
                                            <p:strVal val="#ppt_h"/>
                                          </p:val>
                                        </p:tav>
                                      </p:tavLst>
                                    </p:anim>
                                    <p:anim calcmode="lin" valueType="num">
                                      <p:cBhvr>
                                        <p:cTn id="55" dur="500" fill="hold"/>
                                        <p:tgtEl>
                                          <p:spTgt spid="35851"/>
                                        </p:tgtEl>
                                        <p:attrNameLst>
                                          <p:attrName>ppt_w</p:attrName>
                                        </p:attrNameLst>
                                      </p:cBhvr>
                                      <p:tavLst>
                                        <p:tav tm="0">
                                          <p:val>
                                            <p:strVal val="#ppt_w/10"/>
                                          </p:val>
                                        </p:tav>
                                        <p:tav tm="50000">
                                          <p:val>
                                            <p:strVal val="#ppt_w+.01"/>
                                          </p:val>
                                        </p:tav>
                                        <p:tav tm="100000">
                                          <p:val>
                                            <p:strVal val="#ppt_w"/>
                                          </p:val>
                                        </p:tav>
                                      </p:tavLst>
                                    </p:anim>
                                    <p:animEffect filter="fade">
                                      <p:cBhvr>
                                        <p:cTn id="56" dur="500" tmFilter="0,0; .5, 1; 1, 1"/>
                                        <p:tgtEl>
                                          <p:spTgt spid="358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animBg="1"/>
      <p:bldP spid="35844" grpId="0" animBg="1"/>
      <p:bldP spid="35845" grpId="0" animBg="1"/>
      <p:bldP spid="35846" grpId="0" animBg="1"/>
      <p:bldP spid="35847" grpId="0" bldLvl="0" animBg="1"/>
      <p:bldP spid="35848" grpId="0" bldLvl="0"/>
      <p:bldP spid="35849" grpId="0" bldLvl="0"/>
      <p:bldP spid="35850" grpId="0" bldLvl="0"/>
      <p:bldP spid="35851" grpId="0" bldLvl="0"/>
    </p:bldLst>
  </p:timing>
</p:sld>
</file>

<file path=ppt/slides/slide28.xml><?xml version="1.0" encoding="utf-8"?>
<p:sld xmlns:a14="http://schemas.microsoft.com/office/drawing/2010/main"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Text Box 9"/>
          <p:cNvSpPr>
            <a:spLocks noChangeArrowheads="1"/>
          </p:cNvSpPr>
          <p:nvPr/>
        </p:nvSpPr>
        <p:spPr bwMode="auto">
          <a:xfrm>
            <a:off x="838200" y="171450"/>
            <a:ext cx="3527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sz="2400" b="1">
                <a:solidFill>
                  <a:srgbClr val="000000"/>
                </a:solidFill>
                <a:latin typeface="Times New Roman" panose="02020603050405020304" pitchFamily="18" charset="0"/>
                <a:sym typeface="Times New Roman" panose="02020603050405020304" pitchFamily="18" charset="0"/>
              </a:rPr>
              <a:t>在此处输入标题内容</a:t>
            </a:r>
            <a:endParaRPr lang="zh-CN" altLang="en-US" sz="1800">
              <a:solidFill>
                <a:srgbClr val="A50021"/>
              </a:solidFill>
              <a:latin typeface="Verdana" panose="020B0604030504040204" pitchFamily="34" charset="0"/>
              <a:sym typeface="Verdana" panose="020B0604030504040204" pitchFamily="34" charset="0"/>
            </a:endParaRPr>
          </a:p>
        </p:txBody>
      </p:sp>
      <p:sp>
        <p:nvSpPr>
          <p:cNvPr id="39969" name="Line 34"/>
          <p:cNvSpPr>
            <a:spLocks noChangeShapeType="1"/>
          </p:cNvSpPr>
          <p:nvPr/>
        </p:nvSpPr>
        <p:spPr bwMode="auto">
          <a:xfrm rot="618245" flipV="1">
            <a:off x="4814888" y="2422525"/>
            <a:ext cx="130175" cy="873125"/>
          </a:xfrm>
          <a:prstGeom prst="line">
            <a:avLst/>
          </a:prstGeom>
          <a:noFill/>
          <a:ln w="9525">
            <a:solidFill>
              <a:srgbClr val="000000"/>
            </a:solidFill>
            <a:prstDash val="dash"/>
            <a:bevel/>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39970" name="Line 35"/>
          <p:cNvSpPr>
            <a:spLocks noChangeShapeType="1"/>
          </p:cNvSpPr>
          <p:nvPr/>
        </p:nvSpPr>
        <p:spPr bwMode="auto">
          <a:xfrm rot="618245" flipH="1" flipV="1">
            <a:off x="4068763" y="2482850"/>
            <a:ext cx="481012" cy="708025"/>
          </a:xfrm>
          <a:prstGeom prst="line">
            <a:avLst/>
          </a:prstGeom>
          <a:noFill/>
          <a:ln w="9525">
            <a:solidFill>
              <a:srgbClr val="000000"/>
            </a:solidFill>
            <a:prstDash val="dash"/>
            <a:bevel/>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39971" name="Line 36"/>
          <p:cNvSpPr>
            <a:spLocks noChangeShapeType="1"/>
          </p:cNvSpPr>
          <p:nvPr/>
        </p:nvSpPr>
        <p:spPr bwMode="auto">
          <a:xfrm rot="618245" flipH="1" flipV="1">
            <a:off x="3128963" y="2840038"/>
            <a:ext cx="1144587" cy="388937"/>
          </a:xfrm>
          <a:prstGeom prst="line">
            <a:avLst/>
          </a:prstGeom>
          <a:noFill/>
          <a:ln w="9525">
            <a:solidFill>
              <a:srgbClr val="000000"/>
            </a:solidFill>
            <a:prstDash val="dash"/>
            <a:bevel/>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39972" name="Line 37"/>
          <p:cNvSpPr>
            <a:spLocks noChangeShapeType="1"/>
          </p:cNvSpPr>
          <p:nvPr/>
        </p:nvSpPr>
        <p:spPr bwMode="auto">
          <a:xfrm rot="618245" flipH="1">
            <a:off x="2232025" y="3325813"/>
            <a:ext cx="1946275" cy="20637"/>
          </a:xfrm>
          <a:prstGeom prst="line">
            <a:avLst/>
          </a:prstGeom>
          <a:noFill/>
          <a:ln w="9525">
            <a:solidFill>
              <a:srgbClr val="000000"/>
            </a:solidFill>
            <a:prstDash val="dash"/>
            <a:bevel/>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39973" name="Line 38"/>
          <p:cNvSpPr>
            <a:spLocks noChangeShapeType="1"/>
          </p:cNvSpPr>
          <p:nvPr/>
        </p:nvSpPr>
        <p:spPr bwMode="auto">
          <a:xfrm rot="618245" flipV="1">
            <a:off x="5056188" y="2708275"/>
            <a:ext cx="736600" cy="638175"/>
          </a:xfrm>
          <a:prstGeom prst="line">
            <a:avLst/>
          </a:prstGeom>
          <a:noFill/>
          <a:ln w="9525">
            <a:solidFill>
              <a:srgbClr val="000000"/>
            </a:solidFill>
            <a:bevel/>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39974" name="Line 39"/>
          <p:cNvSpPr>
            <a:spLocks noChangeShapeType="1"/>
          </p:cNvSpPr>
          <p:nvPr/>
        </p:nvSpPr>
        <p:spPr bwMode="auto">
          <a:xfrm rot="618245" flipV="1">
            <a:off x="5275263" y="3106738"/>
            <a:ext cx="1443037" cy="396875"/>
          </a:xfrm>
          <a:prstGeom prst="line">
            <a:avLst/>
          </a:prstGeom>
          <a:noFill/>
          <a:ln w="9525">
            <a:solidFill>
              <a:srgbClr val="000000"/>
            </a:solidFill>
            <a:prstDash val="dash"/>
            <a:bevel/>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39975" name="Rectangle 64"/>
          <p:cNvSpPr>
            <a:spLocks noChangeArrowheads="1"/>
          </p:cNvSpPr>
          <p:nvPr/>
        </p:nvSpPr>
        <p:spPr bwMode="auto">
          <a:xfrm>
            <a:off x="533400" y="2268538"/>
            <a:ext cx="137160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r" eaLnBrk="1" fontAlgn="base" hangingPunct="1">
              <a:spcBef>
                <a:spcPct val="20000"/>
              </a:spcBef>
              <a:buClr>
                <a:srgbClr val="E1B40C"/>
              </a:buClr>
            </a:pPr>
            <a:r>
              <a:rPr lang="zh-CN" altLang="en-US" sz="1200">
                <a:latin typeface="微软雅黑" panose="020B0503020204020204" pitchFamily="34" charset="-122"/>
                <a:ea typeface="微软雅黑" panose="020B0503020204020204" pitchFamily="34" charset="-122"/>
                <a:sym typeface="Verdana" panose="020B0604030504040204" pitchFamily="34" charset="0"/>
              </a:rPr>
              <a:t>添加文字内容</a:t>
            </a:r>
            <a:endParaRPr lang="zh-CN" altLang="en-US" sz="1200">
              <a:latin typeface="微软雅黑" panose="020B0503020204020204" pitchFamily="34" charset="-122"/>
              <a:ea typeface="微软雅黑" panose="020B0503020204020204" pitchFamily="34" charset="-122"/>
              <a:sym typeface="Verdana" panose="020B0604030504040204" pitchFamily="34" charset="0"/>
            </a:endParaRPr>
          </a:p>
          <a:p>
            <a:pPr algn="r" eaLnBrk="1" fontAlgn="base" hangingPunct="1">
              <a:spcBef>
                <a:spcPct val="20000"/>
              </a:spcBef>
              <a:buClr>
                <a:srgbClr val="E1B40C"/>
              </a:buClr>
            </a:pPr>
            <a:r>
              <a:rPr lang="zh-CN" altLang="en-US" sz="1200">
                <a:latin typeface="微软雅黑" panose="020B0503020204020204" pitchFamily="34" charset="-122"/>
                <a:ea typeface="微软雅黑" panose="020B0503020204020204" pitchFamily="34" charset="-122"/>
                <a:sym typeface="Verdana" panose="020B0604030504040204" pitchFamily="34" charset="0"/>
              </a:rPr>
              <a:t>添加文字内容</a:t>
            </a:r>
            <a:endParaRPr lang="zh-CN" altLang="en-US">
              <a:latin typeface="微软雅黑" panose="020B0503020204020204" pitchFamily="34" charset="-122"/>
              <a:ea typeface="微软雅黑" panose="020B0503020204020204" pitchFamily="34" charset="-122"/>
            </a:endParaRPr>
          </a:p>
        </p:txBody>
      </p:sp>
      <p:sp>
        <p:nvSpPr>
          <p:cNvPr id="39976" name="Rectangle 73"/>
          <p:cNvSpPr>
            <a:spLocks noChangeArrowheads="1"/>
          </p:cNvSpPr>
          <p:nvPr/>
        </p:nvSpPr>
        <p:spPr bwMode="auto">
          <a:xfrm>
            <a:off x="6553200" y="1582738"/>
            <a:ext cx="198120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spcBef>
                <a:spcPct val="20000"/>
              </a:spcBef>
              <a:buClr>
                <a:srgbClr val="E1B40C"/>
              </a:buClr>
            </a:pPr>
            <a:r>
              <a:rPr lang="zh-CN" altLang="en-US" sz="1200">
                <a:latin typeface="微软雅黑" panose="020B0503020204020204" pitchFamily="34" charset="-122"/>
                <a:ea typeface="微软雅黑" panose="020B0503020204020204" pitchFamily="34" charset="-122"/>
                <a:sym typeface="Verdana" panose="020B0604030504040204" pitchFamily="34" charset="0"/>
              </a:rPr>
              <a:t>添加文字内容</a:t>
            </a:r>
            <a:endParaRPr lang="zh-CN" altLang="en-US" sz="1200">
              <a:latin typeface="微软雅黑" panose="020B0503020204020204" pitchFamily="34" charset="-122"/>
              <a:ea typeface="微软雅黑" panose="020B0503020204020204" pitchFamily="34" charset="-122"/>
              <a:sym typeface="Verdana" panose="020B0604030504040204" pitchFamily="34" charset="0"/>
            </a:endParaRPr>
          </a:p>
          <a:p>
            <a:pPr eaLnBrk="1" fontAlgn="base" hangingPunct="1">
              <a:spcBef>
                <a:spcPct val="20000"/>
              </a:spcBef>
              <a:buClr>
                <a:srgbClr val="E1B40C"/>
              </a:buClr>
            </a:pPr>
            <a:r>
              <a:rPr lang="zh-CN" altLang="en-US" sz="1200">
                <a:latin typeface="微软雅黑" panose="020B0503020204020204" pitchFamily="34" charset="-122"/>
                <a:ea typeface="微软雅黑" panose="020B0503020204020204" pitchFamily="34" charset="-122"/>
                <a:sym typeface="Verdana" panose="020B0604030504040204" pitchFamily="34" charset="0"/>
              </a:rPr>
              <a:t>添加文字内容</a:t>
            </a:r>
            <a:endParaRPr lang="zh-CN" altLang="en-US">
              <a:latin typeface="微软雅黑" panose="020B0503020204020204" pitchFamily="34" charset="-122"/>
              <a:ea typeface="微软雅黑" panose="020B0503020204020204" pitchFamily="34" charset="-122"/>
            </a:endParaRPr>
          </a:p>
        </p:txBody>
      </p:sp>
      <p:sp>
        <p:nvSpPr>
          <p:cNvPr id="39992" name="Rectangle 64"/>
          <p:cNvSpPr>
            <a:spLocks noChangeArrowheads="1"/>
          </p:cNvSpPr>
          <p:nvPr/>
        </p:nvSpPr>
        <p:spPr bwMode="auto">
          <a:xfrm>
            <a:off x="1447800" y="1657350"/>
            <a:ext cx="137160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r" eaLnBrk="1" fontAlgn="base" hangingPunct="1">
              <a:spcBef>
                <a:spcPct val="20000"/>
              </a:spcBef>
              <a:buClr>
                <a:srgbClr val="E1B40C"/>
              </a:buClr>
            </a:pPr>
            <a:r>
              <a:rPr lang="zh-CN" altLang="en-US" sz="1200">
                <a:latin typeface="微软雅黑" panose="020B0503020204020204" pitchFamily="34" charset="-122"/>
                <a:ea typeface="微软雅黑" panose="020B0503020204020204" pitchFamily="34" charset="-122"/>
                <a:sym typeface="Verdana" panose="020B0604030504040204" pitchFamily="34" charset="0"/>
              </a:rPr>
              <a:t>添加文字内容</a:t>
            </a:r>
            <a:endParaRPr lang="zh-CN" altLang="en-US" sz="1200">
              <a:latin typeface="微软雅黑" panose="020B0503020204020204" pitchFamily="34" charset="-122"/>
              <a:ea typeface="微软雅黑" panose="020B0503020204020204" pitchFamily="34" charset="-122"/>
              <a:sym typeface="Verdana" panose="020B0604030504040204" pitchFamily="34" charset="0"/>
            </a:endParaRPr>
          </a:p>
          <a:p>
            <a:pPr algn="r" eaLnBrk="1" fontAlgn="base" hangingPunct="1">
              <a:spcBef>
                <a:spcPct val="20000"/>
              </a:spcBef>
              <a:buClr>
                <a:srgbClr val="E1B40C"/>
              </a:buClr>
            </a:pPr>
            <a:r>
              <a:rPr lang="zh-CN" altLang="en-US" sz="1200">
                <a:latin typeface="微软雅黑" panose="020B0503020204020204" pitchFamily="34" charset="-122"/>
                <a:ea typeface="微软雅黑" panose="020B0503020204020204" pitchFamily="34" charset="-122"/>
                <a:sym typeface="Verdana" panose="020B0604030504040204" pitchFamily="34" charset="0"/>
              </a:rPr>
              <a:t>添加文字内容</a:t>
            </a:r>
            <a:endParaRPr lang="zh-CN" altLang="en-US">
              <a:latin typeface="微软雅黑" panose="020B0503020204020204" pitchFamily="34" charset="-122"/>
              <a:ea typeface="微软雅黑" panose="020B0503020204020204" pitchFamily="34" charset="-122"/>
            </a:endParaRPr>
          </a:p>
        </p:txBody>
      </p:sp>
      <p:sp>
        <p:nvSpPr>
          <p:cNvPr id="39993" name="Rectangle 64"/>
          <p:cNvSpPr>
            <a:spLocks noChangeArrowheads="1"/>
          </p:cNvSpPr>
          <p:nvPr/>
        </p:nvSpPr>
        <p:spPr bwMode="auto">
          <a:xfrm>
            <a:off x="3124200" y="1049338"/>
            <a:ext cx="137160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r" eaLnBrk="1" fontAlgn="base" hangingPunct="1">
              <a:spcBef>
                <a:spcPct val="20000"/>
              </a:spcBef>
              <a:buClr>
                <a:srgbClr val="E1B40C"/>
              </a:buClr>
            </a:pPr>
            <a:r>
              <a:rPr lang="zh-CN" altLang="en-US" sz="1200">
                <a:latin typeface="微软雅黑" panose="020B0503020204020204" pitchFamily="34" charset="-122"/>
                <a:ea typeface="微软雅黑" panose="020B0503020204020204" pitchFamily="34" charset="-122"/>
                <a:sym typeface="Verdana" panose="020B0604030504040204" pitchFamily="34" charset="0"/>
              </a:rPr>
              <a:t>添加文字内容</a:t>
            </a:r>
            <a:endParaRPr lang="zh-CN" altLang="en-US" sz="1200">
              <a:latin typeface="微软雅黑" panose="020B0503020204020204" pitchFamily="34" charset="-122"/>
              <a:ea typeface="微软雅黑" panose="020B0503020204020204" pitchFamily="34" charset="-122"/>
              <a:sym typeface="Verdana" panose="020B0604030504040204" pitchFamily="34" charset="0"/>
            </a:endParaRPr>
          </a:p>
          <a:p>
            <a:pPr algn="r" eaLnBrk="1" fontAlgn="base" hangingPunct="1">
              <a:spcBef>
                <a:spcPct val="20000"/>
              </a:spcBef>
              <a:buClr>
                <a:srgbClr val="E1B40C"/>
              </a:buClr>
            </a:pPr>
            <a:r>
              <a:rPr lang="zh-CN" altLang="en-US" sz="1200">
                <a:latin typeface="微软雅黑" panose="020B0503020204020204" pitchFamily="34" charset="-122"/>
                <a:ea typeface="微软雅黑" panose="020B0503020204020204" pitchFamily="34" charset="-122"/>
                <a:sym typeface="Verdana" panose="020B0604030504040204" pitchFamily="34" charset="0"/>
              </a:rPr>
              <a:t>添加文字内容</a:t>
            </a:r>
            <a:endParaRPr lang="zh-CN" altLang="en-US">
              <a:latin typeface="微软雅黑" panose="020B0503020204020204" pitchFamily="34" charset="-122"/>
              <a:ea typeface="微软雅黑" panose="020B0503020204020204" pitchFamily="34" charset="-122"/>
            </a:endParaRPr>
          </a:p>
        </p:txBody>
      </p:sp>
      <p:sp>
        <p:nvSpPr>
          <p:cNvPr id="39994" name="Rectangle 64"/>
          <p:cNvSpPr>
            <a:spLocks noChangeArrowheads="1"/>
          </p:cNvSpPr>
          <p:nvPr/>
        </p:nvSpPr>
        <p:spPr bwMode="auto">
          <a:xfrm>
            <a:off x="4800600" y="1125538"/>
            <a:ext cx="137160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r" eaLnBrk="1" fontAlgn="base" hangingPunct="1">
              <a:spcBef>
                <a:spcPct val="20000"/>
              </a:spcBef>
              <a:buClr>
                <a:srgbClr val="E1B40C"/>
              </a:buClr>
            </a:pPr>
            <a:r>
              <a:rPr lang="zh-CN" altLang="en-US" sz="1200">
                <a:latin typeface="微软雅黑" panose="020B0503020204020204" pitchFamily="34" charset="-122"/>
                <a:ea typeface="微软雅黑" panose="020B0503020204020204" pitchFamily="34" charset="-122"/>
                <a:sym typeface="Verdana" panose="020B0604030504040204" pitchFamily="34" charset="0"/>
              </a:rPr>
              <a:t>添加文字内容</a:t>
            </a:r>
            <a:endParaRPr lang="zh-CN" altLang="en-US" sz="1200">
              <a:latin typeface="微软雅黑" panose="020B0503020204020204" pitchFamily="34" charset="-122"/>
              <a:ea typeface="微软雅黑" panose="020B0503020204020204" pitchFamily="34" charset="-122"/>
              <a:sym typeface="Verdana" panose="020B0604030504040204" pitchFamily="34" charset="0"/>
            </a:endParaRPr>
          </a:p>
          <a:p>
            <a:pPr algn="r" eaLnBrk="1" fontAlgn="base" hangingPunct="1">
              <a:spcBef>
                <a:spcPct val="20000"/>
              </a:spcBef>
              <a:buClr>
                <a:srgbClr val="E1B40C"/>
              </a:buClr>
            </a:pPr>
            <a:r>
              <a:rPr lang="zh-CN" altLang="en-US" sz="1200">
                <a:latin typeface="微软雅黑" panose="020B0503020204020204" pitchFamily="34" charset="-122"/>
                <a:ea typeface="微软雅黑" panose="020B0503020204020204" pitchFamily="34" charset="-122"/>
                <a:sym typeface="Verdana" panose="020B0604030504040204" pitchFamily="34" charset="0"/>
              </a:rPr>
              <a:t>添加文字内容</a:t>
            </a:r>
            <a:endParaRPr lang="zh-CN" altLang="en-US">
              <a:latin typeface="微软雅黑" panose="020B0503020204020204" pitchFamily="34" charset="-122"/>
              <a:ea typeface="微软雅黑" panose="020B0503020204020204" pitchFamily="34" charset="-122"/>
            </a:endParaRPr>
          </a:p>
        </p:txBody>
      </p:sp>
      <p:sp>
        <p:nvSpPr>
          <p:cNvPr id="39995" name="Rectangle 64"/>
          <p:cNvSpPr>
            <a:spLocks noChangeArrowheads="1"/>
          </p:cNvSpPr>
          <p:nvPr/>
        </p:nvSpPr>
        <p:spPr bwMode="auto">
          <a:xfrm>
            <a:off x="7162800" y="2344738"/>
            <a:ext cx="137160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r" eaLnBrk="1" fontAlgn="base" hangingPunct="1">
              <a:spcBef>
                <a:spcPct val="20000"/>
              </a:spcBef>
              <a:buClr>
                <a:srgbClr val="E1B40C"/>
              </a:buClr>
            </a:pPr>
            <a:r>
              <a:rPr lang="zh-CN" altLang="en-US" sz="1200">
                <a:latin typeface="微软雅黑" panose="020B0503020204020204" pitchFamily="34" charset="-122"/>
                <a:ea typeface="微软雅黑" panose="020B0503020204020204" pitchFamily="34" charset="-122"/>
                <a:sym typeface="Verdana" panose="020B0604030504040204" pitchFamily="34" charset="0"/>
              </a:rPr>
              <a:t>添加文字内容</a:t>
            </a:r>
            <a:endParaRPr lang="zh-CN" altLang="en-US" sz="1200">
              <a:latin typeface="微软雅黑" panose="020B0503020204020204" pitchFamily="34" charset="-122"/>
              <a:ea typeface="微软雅黑" panose="020B0503020204020204" pitchFamily="34" charset="-122"/>
              <a:sym typeface="Verdana" panose="020B0604030504040204" pitchFamily="34" charset="0"/>
            </a:endParaRPr>
          </a:p>
          <a:p>
            <a:pPr algn="r" eaLnBrk="1" fontAlgn="base" hangingPunct="1">
              <a:spcBef>
                <a:spcPct val="20000"/>
              </a:spcBef>
              <a:buClr>
                <a:srgbClr val="E1B40C"/>
              </a:buClr>
            </a:pPr>
            <a:r>
              <a:rPr lang="zh-CN" altLang="en-US" sz="1200">
                <a:latin typeface="微软雅黑" panose="020B0503020204020204" pitchFamily="34" charset="-122"/>
                <a:ea typeface="微软雅黑" panose="020B0503020204020204" pitchFamily="34" charset="-122"/>
                <a:sym typeface="Verdana" panose="020B0604030504040204" pitchFamily="34" charset="0"/>
              </a:rPr>
              <a:t>添加文字内容</a:t>
            </a:r>
            <a:endParaRPr lang="zh-CN" altLang="en-US">
              <a:latin typeface="微软雅黑" panose="020B0503020204020204" pitchFamily="34" charset="-122"/>
              <a:ea typeface="微软雅黑" panose="020B0503020204020204" pitchFamily="34" charset="-122"/>
            </a:endParaRPr>
          </a:p>
        </p:txBody>
      </p:sp>
      <p:sp>
        <p:nvSpPr>
          <p:cNvPr id="39996" name="椭圆 4"/>
          <p:cNvSpPr>
            <a:spLocks noChangeArrowheads="1"/>
          </p:cNvSpPr>
          <p:nvPr/>
        </p:nvSpPr>
        <p:spPr bwMode="auto">
          <a:xfrm>
            <a:off x="3886200" y="3105150"/>
            <a:ext cx="1423988" cy="1423988"/>
          </a:xfrm>
          <a:prstGeom prst="ellipse">
            <a:avLst/>
          </a:prstGeom>
          <a:solidFill>
            <a:srgbClr val="FF6699"/>
          </a:solidFill>
          <a:ln>
            <a:noFill/>
          </a:ln>
          <a:extLst>
            <a:ext uri="{91240B29-F687-4F45-9708-019B960494DF}">
              <a14:hiddenLine xmlns:a14="http://schemas.microsoft.com/office/drawing/2010/main" w="9525">
                <a:solidFill>
                  <a:srgbClr val="000000"/>
                </a:solidFill>
                <a:round/>
              </a14:hiddenLine>
            </a:ext>
          </a:extLst>
        </p:spPr>
        <p:txBody>
          <a:bodyPr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pPr>
            <a:r>
              <a:rPr lang="zh-CN" altLang="en-US" b="1">
                <a:solidFill>
                  <a:srgbClr val="FFFFFF"/>
                </a:solidFill>
                <a:latin typeface="微软雅黑" panose="020B0503020204020204" pitchFamily="34" charset="-122"/>
                <a:ea typeface="微软雅黑" panose="020B0503020204020204" pitchFamily="34" charset="-122"/>
                <a:sym typeface="Verdana" panose="020B0604030504040204" pitchFamily="34" charset="0"/>
              </a:rPr>
              <a:t>单击此处添加标题</a:t>
            </a:r>
            <a:endParaRPr lang="zh-CN" altLang="en-US">
              <a:latin typeface="微软雅黑" panose="020B0503020204020204" pitchFamily="34" charset="-122"/>
              <a:ea typeface="微软雅黑" panose="020B0503020204020204" pitchFamily="34" charset="-122"/>
            </a:endParaRPr>
          </a:p>
        </p:txBody>
      </p:sp>
      <p:sp>
        <p:nvSpPr>
          <p:cNvPr id="39997" name="椭圆 4"/>
          <p:cNvSpPr>
            <a:spLocks noChangeArrowheads="1"/>
          </p:cNvSpPr>
          <p:nvPr/>
        </p:nvSpPr>
        <p:spPr bwMode="auto">
          <a:xfrm>
            <a:off x="1524000" y="2700338"/>
            <a:ext cx="709613" cy="709612"/>
          </a:xfrm>
          <a:prstGeom prst="ellipse">
            <a:avLst/>
          </a:prstGeom>
          <a:solidFill>
            <a:srgbClr val="FF6699"/>
          </a:solidFill>
          <a:ln>
            <a:noFill/>
          </a:ln>
          <a:extLst>
            <a:ext uri="{91240B29-F687-4F45-9708-019B960494DF}">
              <a14:hiddenLine xmlns:a14="http://schemas.microsoft.com/office/drawing/2010/main" w="9525">
                <a:solidFill>
                  <a:srgbClr val="000000"/>
                </a:solidFill>
                <a:round/>
              </a14:hiddenLine>
            </a:ext>
          </a:extLst>
        </p:spPr>
        <p:txBody>
          <a:bodyPr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pPr>
            <a:r>
              <a:rPr lang="zh-CN" altLang="en-US" sz="700" b="1">
                <a:solidFill>
                  <a:srgbClr val="FFFFFF"/>
                </a:solidFill>
                <a:latin typeface="微软雅黑" panose="020B0503020204020204" pitchFamily="34" charset="-122"/>
                <a:ea typeface="微软雅黑" panose="020B0503020204020204" pitchFamily="34" charset="-122"/>
                <a:sym typeface="Verdana" panose="020B0604030504040204" pitchFamily="34" charset="0"/>
              </a:rPr>
              <a:t>单击此处添加标题</a:t>
            </a:r>
            <a:endParaRPr lang="zh-CN" altLang="en-US" sz="700">
              <a:latin typeface="微软雅黑" panose="020B0503020204020204" pitchFamily="34" charset="-122"/>
              <a:ea typeface="微软雅黑" panose="020B0503020204020204" pitchFamily="34" charset="-122"/>
            </a:endParaRPr>
          </a:p>
        </p:txBody>
      </p:sp>
      <p:sp>
        <p:nvSpPr>
          <p:cNvPr id="39998" name="椭圆 4"/>
          <p:cNvSpPr>
            <a:spLocks noChangeArrowheads="1"/>
          </p:cNvSpPr>
          <p:nvPr/>
        </p:nvSpPr>
        <p:spPr bwMode="auto">
          <a:xfrm>
            <a:off x="2514600" y="2116138"/>
            <a:ext cx="709613" cy="709612"/>
          </a:xfrm>
          <a:prstGeom prst="ellipse">
            <a:avLst/>
          </a:prstGeom>
          <a:solidFill>
            <a:srgbClr val="FF6699"/>
          </a:solidFill>
          <a:ln>
            <a:noFill/>
          </a:ln>
          <a:extLst>
            <a:ext uri="{91240B29-F687-4F45-9708-019B960494DF}">
              <a14:hiddenLine xmlns:a14="http://schemas.microsoft.com/office/drawing/2010/main" w="9525">
                <a:solidFill>
                  <a:srgbClr val="000000"/>
                </a:solidFill>
                <a:round/>
              </a14:hiddenLine>
            </a:ext>
          </a:extLst>
        </p:spPr>
        <p:txBody>
          <a:bodyPr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pPr>
            <a:r>
              <a:rPr lang="zh-CN" altLang="en-US" sz="700" b="1">
                <a:solidFill>
                  <a:srgbClr val="FFFFFF"/>
                </a:solidFill>
                <a:latin typeface="微软雅黑" panose="020B0503020204020204" pitchFamily="34" charset="-122"/>
                <a:ea typeface="微软雅黑" panose="020B0503020204020204" pitchFamily="34" charset="-122"/>
                <a:sym typeface="Verdana" panose="020B0604030504040204" pitchFamily="34" charset="0"/>
              </a:rPr>
              <a:t>单击此处添加标题</a:t>
            </a:r>
            <a:endParaRPr lang="zh-CN" altLang="en-US" sz="700">
              <a:latin typeface="微软雅黑" panose="020B0503020204020204" pitchFamily="34" charset="-122"/>
              <a:ea typeface="微软雅黑" panose="020B0503020204020204" pitchFamily="34" charset="-122"/>
            </a:endParaRPr>
          </a:p>
        </p:txBody>
      </p:sp>
      <p:sp>
        <p:nvSpPr>
          <p:cNvPr id="39999" name="椭圆 4"/>
          <p:cNvSpPr>
            <a:spLocks noChangeArrowheads="1"/>
          </p:cNvSpPr>
          <p:nvPr/>
        </p:nvSpPr>
        <p:spPr bwMode="auto">
          <a:xfrm>
            <a:off x="3633788" y="1735138"/>
            <a:ext cx="709612" cy="709612"/>
          </a:xfrm>
          <a:prstGeom prst="ellipse">
            <a:avLst/>
          </a:prstGeom>
          <a:solidFill>
            <a:srgbClr val="FF6699"/>
          </a:solidFill>
          <a:ln>
            <a:noFill/>
          </a:ln>
          <a:extLst>
            <a:ext uri="{91240B29-F687-4F45-9708-019B960494DF}">
              <a14:hiddenLine xmlns:a14="http://schemas.microsoft.com/office/drawing/2010/main" w="9525">
                <a:solidFill>
                  <a:srgbClr val="000000"/>
                </a:solidFill>
                <a:round/>
              </a14:hiddenLine>
            </a:ext>
          </a:extLst>
        </p:spPr>
        <p:txBody>
          <a:bodyPr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pPr>
            <a:r>
              <a:rPr lang="zh-CN" altLang="en-US" sz="700" b="1">
                <a:solidFill>
                  <a:srgbClr val="FFFFFF"/>
                </a:solidFill>
                <a:latin typeface="微软雅黑" panose="020B0503020204020204" pitchFamily="34" charset="-122"/>
                <a:ea typeface="微软雅黑" panose="020B0503020204020204" pitchFamily="34" charset="-122"/>
                <a:sym typeface="Verdana" panose="020B0604030504040204" pitchFamily="34" charset="0"/>
              </a:rPr>
              <a:t>单击此处添加标题</a:t>
            </a:r>
            <a:endParaRPr lang="zh-CN" altLang="en-US" sz="700">
              <a:latin typeface="微软雅黑" panose="020B0503020204020204" pitchFamily="34" charset="-122"/>
              <a:ea typeface="微软雅黑" panose="020B0503020204020204" pitchFamily="34" charset="-122"/>
            </a:endParaRPr>
          </a:p>
        </p:txBody>
      </p:sp>
      <p:sp>
        <p:nvSpPr>
          <p:cNvPr id="40000" name="椭圆 4"/>
          <p:cNvSpPr>
            <a:spLocks noChangeArrowheads="1"/>
          </p:cNvSpPr>
          <p:nvPr/>
        </p:nvSpPr>
        <p:spPr bwMode="auto">
          <a:xfrm>
            <a:off x="4808538" y="1735138"/>
            <a:ext cx="709612" cy="709612"/>
          </a:xfrm>
          <a:prstGeom prst="ellipse">
            <a:avLst/>
          </a:prstGeom>
          <a:solidFill>
            <a:srgbClr val="FF6699"/>
          </a:solidFill>
          <a:ln>
            <a:noFill/>
          </a:ln>
          <a:extLst>
            <a:ext uri="{91240B29-F687-4F45-9708-019B960494DF}">
              <a14:hiddenLine xmlns:a14="http://schemas.microsoft.com/office/drawing/2010/main" w="9525">
                <a:solidFill>
                  <a:srgbClr val="000000"/>
                </a:solidFill>
                <a:round/>
              </a14:hiddenLine>
            </a:ext>
          </a:extLst>
        </p:spPr>
        <p:txBody>
          <a:bodyPr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pPr>
            <a:r>
              <a:rPr lang="zh-CN" altLang="en-US" sz="700" b="1">
                <a:solidFill>
                  <a:srgbClr val="FFFFFF"/>
                </a:solidFill>
                <a:latin typeface="微软雅黑" panose="020B0503020204020204" pitchFamily="34" charset="-122"/>
                <a:ea typeface="微软雅黑" panose="020B0503020204020204" pitchFamily="34" charset="-122"/>
                <a:sym typeface="Verdana" panose="020B0604030504040204" pitchFamily="34" charset="0"/>
              </a:rPr>
              <a:t>单击此处添加标题</a:t>
            </a:r>
            <a:endParaRPr lang="zh-CN" altLang="en-US" sz="700">
              <a:latin typeface="微软雅黑" panose="020B0503020204020204" pitchFamily="34" charset="-122"/>
              <a:ea typeface="微软雅黑" panose="020B0503020204020204" pitchFamily="34" charset="-122"/>
            </a:endParaRPr>
          </a:p>
        </p:txBody>
      </p:sp>
      <p:sp>
        <p:nvSpPr>
          <p:cNvPr id="40002" name="椭圆 4"/>
          <p:cNvSpPr>
            <a:spLocks noChangeArrowheads="1"/>
          </p:cNvSpPr>
          <p:nvPr/>
        </p:nvSpPr>
        <p:spPr bwMode="auto">
          <a:xfrm>
            <a:off x="5791200" y="2166938"/>
            <a:ext cx="709613" cy="709612"/>
          </a:xfrm>
          <a:prstGeom prst="ellipse">
            <a:avLst/>
          </a:prstGeom>
          <a:solidFill>
            <a:srgbClr val="FF6699"/>
          </a:solidFill>
          <a:ln>
            <a:noFill/>
          </a:ln>
          <a:extLst>
            <a:ext uri="{91240B29-F687-4F45-9708-019B960494DF}">
              <a14:hiddenLine xmlns:a14="http://schemas.microsoft.com/office/drawing/2010/main" w="9525">
                <a:solidFill>
                  <a:srgbClr val="000000"/>
                </a:solidFill>
                <a:round/>
              </a14:hiddenLine>
            </a:ext>
          </a:extLst>
        </p:spPr>
        <p:txBody>
          <a:bodyPr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pPr>
            <a:r>
              <a:rPr lang="zh-CN" altLang="en-US" sz="700" b="1">
                <a:solidFill>
                  <a:srgbClr val="FFFFFF"/>
                </a:solidFill>
                <a:latin typeface="微软雅黑" panose="020B0503020204020204" pitchFamily="34" charset="-122"/>
                <a:ea typeface="微软雅黑" panose="020B0503020204020204" pitchFamily="34" charset="-122"/>
                <a:sym typeface="Verdana" panose="020B0604030504040204" pitchFamily="34" charset="0"/>
              </a:rPr>
              <a:t>单击此处添加标题</a:t>
            </a:r>
            <a:endParaRPr lang="zh-CN" altLang="en-US" sz="700">
              <a:latin typeface="微软雅黑" panose="020B0503020204020204" pitchFamily="34" charset="-122"/>
              <a:ea typeface="微软雅黑" panose="020B0503020204020204" pitchFamily="34" charset="-122"/>
            </a:endParaRPr>
          </a:p>
        </p:txBody>
      </p:sp>
      <p:sp>
        <p:nvSpPr>
          <p:cNvPr id="40003" name="椭圆 4"/>
          <p:cNvSpPr>
            <a:spLocks noChangeArrowheads="1"/>
          </p:cNvSpPr>
          <p:nvPr/>
        </p:nvSpPr>
        <p:spPr bwMode="auto">
          <a:xfrm>
            <a:off x="6719888" y="2700338"/>
            <a:ext cx="709612" cy="709612"/>
          </a:xfrm>
          <a:prstGeom prst="ellipse">
            <a:avLst/>
          </a:prstGeom>
          <a:solidFill>
            <a:srgbClr val="FF6699"/>
          </a:solidFill>
          <a:ln>
            <a:noFill/>
          </a:ln>
          <a:extLst>
            <a:ext uri="{91240B29-F687-4F45-9708-019B960494DF}">
              <a14:hiddenLine xmlns:a14="http://schemas.microsoft.com/office/drawing/2010/main" w="9525">
                <a:solidFill>
                  <a:srgbClr val="000000"/>
                </a:solidFill>
                <a:round/>
              </a14:hiddenLine>
            </a:ext>
          </a:extLst>
        </p:spPr>
        <p:txBody>
          <a:bodyPr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pPr>
            <a:r>
              <a:rPr lang="zh-CN" altLang="en-US" sz="700" b="1">
                <a:solidFill>
                  <a:srgbClr val="FFFFFF"/>
                </a:solidFill>
                <a:latin typeface="微软雅黑" panose="020B0503020204020204" pitchFamily="34" charset="-122"/>
                <a:ea typeface="微软雅黑" panose="020B0503020204020204" pitchFamily="34" charset="-122"/>
                <a:sym typeface="Verdana" panose="020B0604030504040204" pitchFamily="34" charset="0"/>
              </a:rPr>
              <a:t>单击此处添加标题</a:t>
            </a:r>
            <a:endParaRPr lang="zh-CN" altLang="en-US" sz="700">
              <a:latin typeface="微软雅黑" panose="020B0503020204020204" pitchFamily="34" charset="-122"/>
              <a:ea typeface="微软雅黑" panose="020B0503020204020204" pitchFamily="34" charset="-122"/>
            </a:endParaRPr>
          </a:p>
        </p:txBody>
      </p:sp>
    </p:spTree>
  </p:cSld>
  <p:clrMapOvr>
    <a:masterClrMapping/>
  </p:clrMapOvr>
  <p:transition spd="slow" advClick="0" advTm="5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39938"/>
                                        </p:tgtEl>
                                        <p:attrNameLst>
                                          <p:attrName>style.visibility</p:attrName>
                                        </p:attrNameLst>
                                      </p:cBhvr>
                                      <p:to>
                                        <p:strVal val="visible"/>
                                      </p:to>
                                    </p:set>
                                    <p:anim by="(-#ppt_w*2)" calcmode="lin" valueType="num">
                                      <p:cBhvr rctx="PPT">
                                        <p:cTn id="7" dur="250" autoRev="1" fill="hold">
                                          <p:stCondLst>
                                            <p:cond delay="0"/>
                                          </p:stCondLst>
                                        </p:cTn>
                                        <p:tgtEl>
                                          <p:spTgt spid="39938"/>
                                        </p:tgtEl>
                                        <p:attrNameLst>
                                          <p:attrName>ppt_w</p:attrName>
                                        </p:attrNameLst>
                                      </p:cBhvr>
                                    </p:anim>
                                    <p:anim by="(#ppt_w*0.50)" calcmode="lin" valueType="num">
                                      <p:cBhvr>
                                        <p:cTn id="8" dur="250" decel="50000" autoRev="1" fill="hold">
                                          <p:stCondLst>
                                            <p:cond delay="0"/>
                                          </p:stCondLst>
                                        </p:cTn>
                                        <p:tgtEl>
                                          <p:spTgt spid="39938"/>
                                        </p:tgtEl>
                                        <p:attrNameLst>
                                          <p:attrName>ppt_x</p:attrName>
                                        </p:attrNameLst>
                                      </p:cBhvr>
                                    </p:anim>
                                    <p:anim to="(#ppt_y)" calcmode="lin" valueType="num">
                                      <p:cBhvr>
                                        <p:cTn id="9" dur="500" fill="hold">
                                          <p:stCondLst>
                                            <p:cond delay="0"/>
                                          </p:stCondLst>
                                        </p:cTn>
                                        <p:tgtEl>
                                          <p:spTgt spid="39938"/>
                                        </p:tgtEl>
                                        <p:attrNameLst>
                                          <p:attrName>ppt_y</p:attrName>
                                        </p:attrNameLst>
                                      </p:cBhvr>
                                    </p:anim>
                                    <p:animRot by="21600000">
                                      <p:cBhvr>
                                        <p:cTn id="10" dur="500" fill="hold">
                                          <p:stCondLst>
                                            <p:cond delay="0"/>
                                          </p:stCondLst>
                                        </p:cTn>
                                        <p:tgtEl>
                                          <p:spTgt spid="39938"/>
                                        </p:tgtEl>
                                        <p:attrNameLst>
                                          <p:attrName>r</p:attrName>
                                        </p:attrNameLst>
                                      </p:cBhvr>
                                    </p:animRot>
                                  </p:childTnLst>
                                </p:cTn>
                              </p:par>
                            </p:childTnLst>
                          </p:cTn>
                        </p:par>
                        <p:par>
                          <p:cTn id="11" fill="hold">
                            <p:stCondLst>
                              <p:cond delay="0"/>
                            </p:stCondLst>
                            <p:childTnLst>
                              <p:par>
                                <p:cTn id="12" presetID="22" presetClass="entr" presetSubtype="4" fill="hold" grpId="0" nodeType="afterEffect">
                                  <p:stCondLst>
                                    <p:cond delay="0"/>
                                  </p:stCondLst>
                                  <p:childTnLst>
                                    <p:set>
                                      <p:cBhvr>
                                        <p:cTn id="13" dur="1" fill="hold">
                                          <p:stCondLst>
                                            <p:cond delay="0"/>
                                          </p:stCondLst>
                                        </p:cTn>
                                        <p:tgtEl>
                                          <p:spTgt spid="39972"/>
                                        </p:tgtEl>
                                        <p:attrNameLst>
                                          <p:attrName>style.visibility</p:attrName>
                                        </p:attrNameLst>
                                      </p:cBhvr>
                                      <p:to>
                                        <p:strVal val="visible"/>
                                      </p:to>
                                    </p:set>
                                    <p:animEffect filter="wipe(down)">
                                      <p:cBhvr>
                                        <p:cTn id="14" dur="500"/>
                                        <p:tgtEl>
                                          <p:spTgt spid="39972"/>
                                        </p:tgtEl>
                                      </p:cBhvr>
                                    </p:animEffect>
                                  </p:childTnLst>
                                </p:cTn>
                              </p:par>
                              <p:par>
                                <p:cTn id="15" presetID="22" presetClass="entr" presetSubtype="4" fill="hold" grpId="0" nodeType="withEffect">
                                  <p:stCondLst>
                                    <p:cond delay="0"/>
                                  </p:stCondLst>
                                  <p:childTnLst>
                                    <p:set>
                                      <p:cBhvr>
                                        <p:cTn id="16" dur="1" fill="hold">
                                          <p:stCondLst>
                                            <p:cond delay="0"/>
                                          </p:stCondLst>
                                        </p:cTn>
                                        <p:tgtEl>
                                          <p:spTgt spid="39971"/>
                                        </p:tgtEl>
                                        <p:attrNameLst>
                                          <p:attrName>style.visibility</p:attrName>
                                        </p:attrNameLst>
                                      </p:cBhvr>
                                      <p:to>
                                        <p:strVal val="visible"/>
                                      </p:to>
                                    </p:set>
                                    <p:animEffect filter="wipe(down)">
                                      <p:cBhvr>
                                        <p:cTn id="17" dur="500"/>
                                        <p:tgtEl>
                                          <p:spTgt spid="39971"/>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39970"/>
                                        </p:tgtEl>
                                        <p:attrNameLst>
                                          <p:attrName>style.visibility</p:attrName>
                                        </p:attrNameLst>
                                      </p:cBhvr>
                                      <p:to>
                                        <p:strVal val="visible"/>
                                      </p:to>
                                    </p:set>
                                    <p:animEffect filter="wipe(down)">
                                      <p:cBhvr>
                                        <p:cTn id="20" dur="500"/>
                                        <p:tgtEl>
                                          <p:spTgt spid="39970"/>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39969"/>
                                        </p:tgtEl>
                                        <p:attrNameLst>
                                          <p:attrName>style.visibility</p:attrName>
                                        </p:attrNameLst>
                                      </p:cBhvr>
                                      <p:to>
                                        <p:strVal val="visible"/>
                                      </p:to>
                                    </p:set>
                                    <p:animEffect filter="wipe(down)">
                                      <p:cBhvr>
                                        <p:cTn id="23" dur="500"/>
                                        <p:tgtEl>
                                          <p:spTgt spid="39969"/>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39973"/>
                                        </p:tgtEl>
                                        <p:attrNameLst>
                                          <p:attrName>style.visibility</p:attrName>
                                        </p:attrNameLst>
                                      </p:cBhvr>
                                      <p:to>
                                        <p:strVal val="visible"/>
                                      </p:to>
                                    </p:set>
                                    <p:animEffect filter="wipe(down)">
                                      <p:cBhvr>
                                        <p:cTn id="26" dur="500"/>
                                        <p:tgtEl>
                                          <p:spTgt spid="39973"/>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39974"/>
                                        </p:tgtEl>
                                        <p:attrNameLst>
                                          <p:attrName>style.visibility</p:attrName>
                                        </p:attrNameLst>
                                      </p:cBhvr>
                                      <p:to>
                                        <p:strVal val="visible"/>
                                      </p:to>
                                    </p:set>
                                    <p:animEffect filter="wipe(down)">
                                      <p:cBhvr>
                                        <p:cTn id="29" dur="500"/>
                                        <p:tgtEl>
                                          <p:spTgt spid="39974"/>
                                        </p:tgtEl>
                                      </p:cBhvr>
                                    </p:animEffect>
                                  </p:childTnLst>
                                </p:cTn>
                              </p:par>
                              <p:par>
                                <p:cTn id="30" presetID="47" presetClass="entr" presetSubtype="0" fill="hold" grpId="0" nodeType="withEffect">
                                  <p:stCondLst>
                                    <p:cond delay="0"/>
                                  </p:stCondLst>
                                  <p:childTnLst>
                                    <p:set>
                                      <p:cBhvr>
                                        <p:cTn id="31" dur="1" fill="hold">
                                          <p:stCondLst>
                                            <p:cond delay="0"/>
                                          </p:stCondLst>
                                        </p:cTn>
                                        <p:tgtEl>
                                          <p:spTgt spid="39975"/>
                                        </p:tgtEl>
                                        <p:attrNameLst>
                                          <p:attrName>style.visibility</p:attrName>
                                        </p:attrNameLst>
                                      </p:cBhvr>
                                      <p:to>
                                        <p:strVal val="visible"/>
                                      </p:to>
                                    </p:set>
                                    <p:animEffect filter="fade">
                                      <p:cBhvr>
                                        <p:cTn id="32" dur="1000"/>
                                        <p:tgtEl>
                                          <p:spTgt spid="39975"/>
                                        </p:tgtEl>
                                      </p:cBhvr>
                                    </p:animEffect>
                                    <p:anim calcmode="lin" valueType="num">
                                      <p:cBhvr>
                                        <p:cTn id="33" dur="1000" fill="hold"/>
                                        <p:tgtEl>
                                          <p:spTgt spid="39975"/>
                                        </p:tgtEl>
                                        <p:attrNameLst>
                                          <p:attrName>ppt_x</p:attrName>
                                        </p:attrNameLst>
                                      </p:cBhvr>
                                      <p:tavLst>
                                        <p:tav tm="0">
                                          <p:val>
                                            <p:strVal val="#ppt_x"/>
                                          </p:val>
                                        </p:tav>
                                        <p:tav tm="100000">
                                          <p:val>
                                            <p:strVal val="#ppt_x"/>
                                          </p:val>
                                        </p:tav>
                                      </p:tavLst>
                                    </p:anim>
                                    <p:anim calcmode="lin" valueType="num">
                                      <p:cBhvr>
                                        <p:cTn id="34" dur="1000" fill="hold"/>
                                        <p:tgtEl>
                                          <p:spTgt spid="39975"/>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39992"/>
                                        </p:tgtEl>
                                        <p:attrNameLst>
                                          <p:attrName>style.visibility</p:attrName>
                                        </p:attrNameLst>
                                      </p:cBhvr>
                                      <p:to>
                                        <p:strVal val="visible"/>
                                      </p:to>
                                    </p:set>
                                    <p:animEffect filter="fade">
                                      <p:cBhvr>
                                        <p:cTn id="37" dur="1000"/>
                                        <p:tgtEl>
                                          <p:spTgt spid="39992"/>
                                        </p:tgtEl>
                                      </p:cBhvr>
                                    </p:animEffect>
                                    <p:anim calcmode="lin" valueType="num">
                                      <p:cBhvr>
                                        <p:cTn id="38" dur="1000" fill="hold"/>
                                        <p:tgtEl>
                                          <p:spTgt spid="39992"/>
                                        </p:tgtEl>
                                        <p:attrNameLst>
                                          <p:attrName>ppt_x</p:attrName>
                                        </p:attrNameLst>
                                      </p:cBhvr>
                                      <p:tavLst>
                                        <p:tav tm="0">
                                          <p:val>
                                            <p:strVal val="#ppt_x"/>
                                          </p:val>
                                        </p:tav>
                                        <p:tav tm="100000">
                                          <p:val>
                                            <p:strVal val="#ppt_x"/>
                                          </p:val>
                                        </p:tav>
                                      </p:tavLst>
                                    </p:anim>
                                    <p:anim calcmode="lin" valueType="num">
                                      <p:cBhvr>
                                        <p:cTn id="39" dur="1000" fill="hold"/>
                                        <p:tgtEl>
                                          <p:spTgt spid="39992"/>
                                        </p:tgtEl>
                                        <p:attrNameLst>
                                          <p:attrName>ppt_y</p:attrName>
                                        </p:attrNameLst>
                                      </p:cBhvr>
                                      <p:tavLst>
                                        <p:tav tm="0">
                                          <p:val>
                                            <p:strVal val="#ppt_y-.1"/>
                                          </p:val>
                                        </p:tav>
                                        <p:tav tm="100000">
                                          <p:val>
                                            <p:strVal val="#ppt_y"/>
                                          </p:val>
                                        </p:tav>
                                      </p:tavLst>
                                    </p:anim>
                                  </p:childTnLst>
                                </p:cTn>
                              </p:par>
                              <p:par>
                                <p:cTn id="40" presetID="47" presetClass="entr" presetSubtype="0" fill="hold" grpId="0" nodeType="withEffect">
                                  <p:stCondLst>
                                    <p:cond delay="0"/>
                                  </p:stCondLst>
                                  <p:childTnLst>
                                    <p:set>
                                      <p:cBhvr>
                                        <p:cTn id="41" dur="1" fill="hold">
                                          <p:stCondLst>
                                            <p:cond delay="0"/>
                                          </p:stCondLst>
                                        </p:cTn>
                                        <p:tgtEl>
                                          <p:spTgt spid="39993"/>
                                        </p:tgtEl>
                                        <p:attrNameLst>
                                          <p:attrName>style.visibility</p:attrName>
                                        </p:attrNameLst>
                                      </p:cBhvr>
                                      <p:to>
                                        <p:strVal val="visible"/>
                                      </p:to>
                                    </p:set>
                                    <p:animEffect filter="fade">
                                      <p:cBhvr>
                                        <p:cTn id="42" dur="1000"/>
                                        <p:tgtEl>
                                          <p:spTgt spid="39993"/>
                                        </p:tgtEl>
                                      </p:cBhvr>
                                    </p:animEffect>
                                    <p:anim calcmode="lin" valueType="num">
                                      <p:cBhvr>
                                        <p:cTn id="43" dur="1000" fill="hold"/>
                                        <p:tgtEl>
                                          <p:spTgt spid="39993"/>
                                        </p:tgtEl>
                                        <p:attrNameLst>
                                          <p:attrName>ppt_x</p:attrName>
                                        </p:attrNameLst>
                                      </p:cBhvr>
                                      <p:tavLst>
                                        <p:tav tm="0">
                                          <p:val>
                                            <p:strVal val="#ppt_x"/>
                                          </p:val>
                                        </p:tav>
                                        <p:tav tm="100000">
                                          <p:val>
                                            <p:strVal val="#ppt_x"/>
                                          </p:val>
                                        </p:tav>
                                      </p:tavLst>
                                    </p:anim>
                                    <p:anim calcmode="lin" valueType="num">
                                      <p:cBhvr>
                                        <p:cTn id="44" dur="1000" fill="hold"/>
                                        <p:tgtEl>
                                          <p:spTgt spid="39993"/>
                                        </p:tgtEl>
                                        <p:attrNameLst>
                                          <p:attrName>ppt_y</p:attrName>
                                        </p:attrNameLst>
                                      </p:cBhvr>
                                      <p:tavLst>
                                        <p:tav tm="0">
                                          <p:val>
                                            <p:strVal val="#ppt_y-.1"/>
                                          </p:val>
                                        </p:tav>
                                        <p:tav tm="100000">
                                          <p:val>
                                            <p:strVal val="#ppt_y"/>
                                          </p:val>
                                        </p:tav>
                                      </p:tavLst>
                                    </p:anim>
                                  </p:childTnLst>
                                </p:cTn>
                              </p:par>
                              <p:par>
                                <p:cTn id="45" presetID="47" presetClass="entr" presetSubtype="0" fill="hold" grpId="0" nodeType="withEffect">
                                  <p:stCondLst>
                                    <p:cond delay="0"/>
                                  </p:stCondLst>
                                  <p:childTnLst>
                                    <p:set>
                                      <p:cBhvr>
                                        <p:cTn id="46" dur="1" fill="hold">
                                          <p:stCondLst>
                                            <p:cond delay="0"/>
                                          </p:stCondLst>
                                        </p:cTn>
                                        <p:tgtEl>
                                          <p:spTgt spid="39994"/>
                                        </p:tgtEl>
                                        <p:attrNameLst>
                                          <p:attrName>style.visibility</p:attrName>
                                        </p:attrNameLst>
                                      </p:cBhvr>
                                      <p:to>
                                        <p:strVal val="visible"/>
                                      </p:to>
                                    </p:set>
                                    <p:animEffect filter="fade">
                                      <p:cBhvr>
                                        <p:cTn id="47" dur="1000"/>
                                        <p:tgtEl>
                                          <p:spTgt spid="39994"/>
                                        </p:tgtEl>
                                      </p:cBhvr>
                                    </p:animEffect>
                                    <p:anim calcmode="lin" valueType="num">
                                      <p:cBhvr>
                                        <p:cTn id="48" dur="1000" fill="hold"/>
                                        <p:tgtEl>
                                          <p:spTgt spid="39994"/>
                                        </p:tgtEl>
                                        <p:attrNameLst>
                                          <p:attrName>ppt_x</p:attrName>
                                        </p:attrNameLst>
                                      </p:cBhvr>
                                      <p:tavLst>
                                        <p:tav tm="0">
                                          <p:val>
                                            <p:strVal val="#ppt_x"/>
                                          </p:val>
                                        </p:tav>
                                        <p:tav tm="100000">
                                          <p:val>
                                            <p:strVal val="#ppt_x"/>
                                          </p:val>
                                        </p:tav>
                                      </p:tavLst>
                                    </p:anim>
                                    <p:anim calcmode="lin" valueType="num">
                                      <p:cBhvr>
                                        <p:cTn id="49" dur="1000" fill="hold"/>
                                        <p:tgtEl>
                                          <p:spTgt spid="39994"/>
                                        </p:tgtEl>
                                        <p:attrNameLst>
                                          <p:attrName>ppt_y</p:attrName>
                                        </p:attrNameLst>
                                      </p:cBhvr>
                                      <p:tavLst>
                                        <p:tav tm="0">
                                          <p:val>
                                            <p:strVal val="#ppt_y-.1"/>
                                          </p:val>
                                        </p:tav>
                                        <p:tav tm="100000">
                                          <p:val>
                                            <p:strVal val="#ppt_y"/>
                                          </p:val>
                                        </p:tav>
                                      </p:tavLst>
                                    </p:anim>
                                  </p:childTnLst>
                                </p:cTn>
                              </p:par>
                              <p:par>
                                <p:cTn id="50" presetID="47" presetClass="entr" presetSubtype="0" fill="hold" grpId="0" nodeType="withEffect">
                                  <p:stCondLst>
                                    <p:cond delay="0"/>
                                  </p:stCondLst>
                                  <p:childTnLst>
                                    <p:set>
                                      <p:cBhvr>
                                        <p:cTn id="51" dur="1" fill="hold">
                                          <p:stCondLst>
                                            <p:cond delay="0"/>
                                          </p:stCondLst>
                                        </p:cTn>
                                        <p:tgtEl>
                                          <p:spTgt spid="39976"/>
                                        </p:tgtEl>
                                        <p:attrNameLst>
                                          <p:attrName>style.visibility</p:attrName>
                                        </p:attrNameLst>
                                      </p:cBhvr>
                                      <p:to>
                                        <p:strVal val="visible"/>
                                      </p:to>
                                    </p:set>
                                    <p:animEffect filter="fade">
                                      <p:cBhvr>
                                        <p:cTn id="52" dur="1000"/>
                                        <p:tgtEl>
                                          <p:spTgt spid="39976"/>
                                        </p:tgtEl>
                                      </p:cBhvr>
                                    </p:animEffect>
                                    <p:anim calcmode="lin" valueType="num">
                                      <p:cBhvr>
                                        <p:cTn id="53" dur="1000" fill="hold"/>
                                        <p:tgtEl>
                                          <p:spTgt spid="39976"/>
                                        </p:tgtEl>
                                        <p:attrNameLst>
                                          <p:attrName>ppt_x</p:attrName>
                                        </p:attrNameLst>
                                      </p:cBhvr>
                                      <p:tavLst>
                                        <p:tav tm="0">
                                          <p:val>
                                            <p:strVal val="#ppt_x"/>
                                          </p:val>
                                        </p:tav>
                                        <p:tav tm="100000">
                                          <p:val>
                                            <p:strVal val="#ppt_x"/>
                                          </p:val>
                                        </p:tav>
                                      </p:tavLst>
                                    </p:anim>
                                    <p:anim calcmode="lin" valueType="num">
                                      <p:cBhvr>
                                        <p:cTn id="54" dur="1000" fill="hold"/>
                                        <p:tgtEl>
                                          <p:spTgt spid="39976"/>
                                        </p:tgtEl>
                                        <p:attrNameLst>
                                          <p:attrName>ppt_y</p:attrName>
                                        </p:attrNameLst>
                                      </p:cBhvr>
                                      <p:tavLst>
                                        <p:tav tm="0">
                                          <p:val>
                                            <p:strVal val="#ppt_y-.1"/>
                                          </p:val>
                                        </p:tav>
                                        <p:tav tm="100000">
                                          <p:val>
                                            <p:strVal val="#ppt_y"/>
                                          </p:val>
                                        </p:tav>
                                      </p:tavLst>
                                    </p:anim>
                                  </p:childTnLst>
                                </p:cTn>
                              </p:par>
                              <p:par>
                                <p:cTn id="55" presetID="47" presetClass="entr" presetSubtype="0" fill="hold" grpId="0" nodeType="withEffect">
                                  <p:stCondLst>
                                    <p:cond delay="0"/>
                                  </p:stCondLst>
                                  <p:childTnLst>
                                    <p:set>
                                      <p:cBhvr>
                                        <p:cTn id="56" dur="1" fill="hold">
                                          <p:stCondLst>
                                            <p:cond delay="0"/>
                                          </p:stCondLst>
                                        </p:cTn>
                                        <p:tgtEl>
                                          <p:spTgt spid="39995"/>
                                        </p:tgtEl>
                                        <p:attrNameLst>
                                          <p:attrName>style.visibility</p:attrName>
                                        </p:attrNameLst>
                                      </p:cBhvr>
                                      <p:to>
                                        <p:strVal val="visible"/>
                                      </p:to>
                                    </p:set>
                                    <p:animEffect filter="fade">
                                      <p:cBhvr>
                                        <p:cTn id="57" dur="1000"/>
                                        <p:tgtEl>
                                          <p:spTgt spid="39995"/>
                                        </p:tgtEl>
                                      </p:cBhvr>
                                    </p:animEffect>
                                    <p:anim calcmode="lin" valueType="num">
                                      <p:cBhvr>
                                        <p:cTn id="58" dur="1000" fill="hold"/>
                                        <p:tgtEl>
                                          <p:spTgt spid="39995"/>
                                        </p:tgtEl>
                                        <p:attrNameLst>
                                          <p:attrName>ppt_x</p:attrName>
                                        </p:attrNameLst>
                                      </p:cBhvr>
                                      <p:tavLst>
                                        <p:tav tm="0">
                                          <p:val>
                                            <p:strVal val="#ppt_x"/>
                                          </p:val>
                                        </p:tav>
                                        <p:tav tm="100000">
                                          <p:val>
                                            <p:strVal val="#ppt_x"/>
                                          </p:val>
                                        </p:tav>
                                      </p:tavLst>
                                    </p:anim>
                                    <p:anim calcmode="lin" valueType="num">
                                      <p:cBhvr>
                                        <p:cTn id="59" dur="1000" fill="hold"/>
                                        <p:tgtEl>
                                          <p:spTgt spid="39995"/>
                                        </p:tgtEl>
                                        <p:attrNameLst>
                                          <p:attrName>ppt_y</p:attrName>
                                        </p:attrNameLst>
                                      </p:cBhvr>
                                      <p:tavLst>
                                        <p:tav tm="0">
                                          <p:val>
                                            <p:strVal val="#ppt_y-.1"/>
                                          </p:val>
                                        </p:tav>
                                        <p:tav tm="100000">
                                          <p:val>
                                            <p:strVal val="#ppt_y"/>
                                          </p:val>
                                        </p:tav>
                                      </p:tavLst>
                                    </p:anim>
                                  </p:childTnLst>
                                </p:cTn>
                              </p:par>
                            </p:childTnLst>
                          </p:cTn>
                        </p:par>
                        <p:par>
                          <p:cTn id="60" fill="hold">
                            <p:stCondLst>
                              <p:cond delay="500"/>
                            </p:stCondLst>
                            <p:childTnLst>
                              <p:par>
                                <p:cTn id="61" presetID="49" presetClass="entr" presetSubtype="0" decel="100000" fill="hold" grpId="0" nodeType="afterEffect">
                                  <p:stCondLst>
                                    <p:cond delay="0"/>
                                  </p:stCondLst>
                                  <p:childTnLst>
                                    <p:set>
                                      <p:cBhvr>
                                        <p:cTn id="62" dur="1" fill="hold">
                                          <p:stCondLst>
                                            <p:cond delay="0"/>
                                          </p:stCondLst>
                                        </p:cTn>
                                        <p:tgtEl>
                                          <p:spTgt spid="39996"/>
                                        </p:tgtEl>
                                        <p:attrNameLst>
                                          <p:attrName>style.visibility</p:attrName>
                                        </p:attrNameLst>
                                      </p:cBhvr>
                                      <p:to>
                                        <p:strVal val="visible"/>
                                      </p:to>
                                    </p:set>
                                    <p:anim calcmode="lin" valueType="num">
                                      <p:cBhvr>
                                        <p:cTn id="63" dur="500" fill="hold"/>
                                        <p:tgtEl>
                                          <p:spTgt spid="39996"/>
                                        </p:tgtEl>
                                        <p:attrNameLst>
                                          <p:attrName>ppt_w</p:attrName>
                                        </p:attrNameLst>
                                      </p:cBhvr>
                                      <p:tavLst>
                                        <p:tav tm="0">
                                          <p:val>
                                            <p:fltVal val="0"/>
                                          </p:val>
                                        </p:tav>
                                        <p:tav tm="100000">
                                          <p:val>
                                            <p:strVal val="#ppt_w"/>
                                          </p:val>
                                        </p:tav>
                                      </p:tavLst>
                                    </p:anim>
                                    <p:anim calcmode="lin" valueType="num">
                                      <p:cBhvr>
                                        <p:cTn id="64" dur="500" fill="hold"/>
                                        <p:tgtEl>
                                          <p:spTgt spid="39996"/>
                                        </p:tgtEl>
                                        <p:attrNameLst>
                                          <p:attrName>ppt_h</p:attrName>
                                        </p:attrNameLst>
                                      </p:cBhvr>
                                      <p:tavLst>
                                        <p:tav tm="0">
                                          <p:val>
                                            <p:fltVal val="0"/>
                                          </p:val>
                                        </p:tav>
                                        <p:tav tm="100000">
                                          <p:val>
                                            <p:strVal val="#ppt_h"/>
                                          </p:val>
                                        </p:tav>
                                      </p:tavLst>
                                    </p:anim>
                                    <p:anim calcmode="lin" valueType="num">
                                      <p:cBhvr>
                                        <p:cTn id="65" dur="500" fill="hold"/>
                                        <p:tgtEl>
                                          <p:spTgt spid="39996"/>
                                        </p:tgtEl>
                                        <p:attrNameLst>
                                          <p:attrName>style.rotation</p:attrName>
                                        </p:attrNameLst>
                                      </p:cBhvr>
                                      <p:tavLst>
                                        <p:tav tm="0">
                                          <p:val>
                                            <p:fltVal val="360"/>
                                          </p:val>
                                        </p:tav>
                                        <p:tav tm="100000">
                                          <p:val>
                                            <p:fltVal val="0"/>
                                          </p:val>
                                        </p:tav>
                                      </p:tavLst>
                                    </p:anim>
                                    <p:animEffect filter="fade">
                                      <p:cBhvr>
                                        <p:cTn id="66" dur="500"/>
                                        <p:tgtEl>
                                          <p:spTgt spid="39996"/>
                                        </p:tgtEl>
                                      </p:cBhvr>
                                    </p:animEffect>
                                  </p:childTnLst>
                                </p:cTn>
                              </p:par>
                            </p:childTnLst>
                          </p:cTn>
                        </p:par>
                        <p:par>
                          <p:cTn id="67" fill="hold">
                            <p:stCondLst>
                              <p:cond delay="1000"/>
                            </p:stCondLst>
                            <p:childTnLst>
                              <p:par>
                                <p:cTn id="68" presetID="49" presetClass="entr" presetSubtype="0" decel="100000" fill="hold" grpId="0" nodeType="afterEffect">
                                  <p:stCondLst>
                                    <p:cond delay="0"/>
                                  </p:stCondLst>
                                  <p:childTnLst>
                                    <p:set>
                                      <p:cBhvr>
                                        <p:cTn id="69" dur="1" fill="hold">
                                          <p:stCondLst>
                                            <p:cond delay="0"/>
                                          </p:stCondLst>
                                        </p:cTn>
                                        <p:tgtEl>
                                          <p:spTgt spid="39997"/>
                                        </p:tgtEl>
                                        <p:attrNameLst>
                                          <p:attrName>style.visibility</p:attrName>
                                        </p:attrNameLst>
                                      </p:cBhvr>
                                      <p:to>
                                        <p:strVal val="visible"/>
                                      </p:to>
                                    </p:set>
                                    <p:anim calcmode="lin" valueType="num">
                                      <p:cBhvr>
                                        <p:cTn id="70" dur="500" fill="hold"/>
                                        <p:tgtEl>
                                          <p:spTgt spid="39997"/>
                                        </p:tgtEl>
                                        <p:attrNameLst>
                                          <p:attrName>ppt_w</p:attrName>
                                        </p:attrNameLst>
                                      </p:cBhvr>
                                      <p:tavLst>
                                        <p:tav tm="0">
                                          <p:val>
                                            <p:fltVal val="0"/>
                                          </p:val>
                                        </p:tav>
                                        <p:tav tm="100000">
                                          <p:val>
                                            <p:strVal val="#ppt_w"/>
                                          </p:val>
                                        </p:tav>
                                      </p:tavLst>
                                    </p:anim>
                                    <p:anim calcmode="lin" valueType="num">
                                      <p:cBhvr>
                                        <p:cTn id="71" dur="500" fill="hold"/>
                                        <p:tgtEl>
                                          <p:spTgt spid="39997"/>
                                        </p:tgtEl>
                                        <p:attrNameLst>
                                          <p:attrName>ppt_h</p:attrName>
                                        </p:attrNameLst>
                                      </p:cBhvr>
                                      <p:tavLst>
                                        <p:tav tm="0">
                                          <p:val>
                                            <p:fltVal val="0"/>
                                          </p:val>
                                        </p:tav>
                                        <p:tav tm="100000">
                                          <p:val>
                                            <p:strVal val="#ppt_h"/>
                                          </p:val>
                                        </p:tav>
                                      </p:tavLst>
                                    </p:anim>
                                    <p:anim calcmode="lin" valueType="num">
                                      <p:cBhvr>
                                        <p:cTn id="72" dur="500" fill="hold"/>
                                        <p:tgtEl>
                                          <p:spTgt spid="39997"/>
                                        </p:tgtEl>
                                        <p:attrNameLst>
                                          <p:attrName>style.rotation</p:attrName>
                                        </p:attrNameLst>
                                      </p:cBhvr>
                                      <p:tavLst>
                                        <p:tav tm="0">
                                          <p:val>
                                            <p:fltVal val="360"/>
                                          </p:val>
                                        </p:tav>
                                        <p:tav tm="100000">
                                          <p:val>
                                            <p:fltVal val="0"/>
                                          </p:val>
                                        </p:tav>
                                      </p:tavLst>
                                    </p:anim>
                                    <p:animEffect filter="fade">
                                      <p:cBhvr>
                                        <p:cTn id="73" dur="500"/>
                                        <p:tgtEl>
                                          <p:spTgt spid="39997"/>
                                        </p:tgtEl>
                                      </p:cBhvr>
                                    </p:animEffect>
                                  </p:childTnLst>
                                </p:cTn>
                              </p:par>
                            </p:childTnLst>
                          </p:cTn>
                        </p:par>
                        <p:par>
                          <p:cTn id="74" fill="hold">
                            <p:stCondLst>
                              <p:cond delay="1500"/>
                            </p:stCondLst>
                            <p:childTnLst>
                              <p:par>
                                <p:cTn id="75" presetID="49" presetClass="entr" presetSubtype="0" decel="100000" fill="hold" grpId="0" nodeType="afterEffect">
                                  <p:stCondLst>
                                    <p:cond delay="0"/>
                                  </p:stCondLst>
                                  <p:childTnLst>
                                    <p:set>
                                      <p:cBhvr>
                                        <p:cTn id="76" dur="1" fill="hold">
                                          <p:stCondLst>
                                            <p:cond delay="0"/>
                                          </p:stCondLst>
                                        </p:cTn>
                                        <p:tgtEl>
                                          <p:spTgt spid="39998"/>
                                        </p:tgtEl>
                                        <p:attrNameLst>
                                          <p:attrName>style.visibility</p:attrName>
                                        </p:attrNameLst>
                                      </p:cBhvr>
                                      <p:to>
                                        <p:strVal val="visible"/>
                                      </p:to>
                                    </p:set>
                                    <p:anim calcmode="lin" valueType="num">
                                      <p:cBhvr>
                                        <p:cTn id="77" dur="500" fill="hold"/>
                                        <p:tgtEl>
                                          <p:spTgt spid="39998"/>
                                        </p:tgtEl>
                                        <p:attrNameLst>
                                          <p:attrName>ppt_w</p:attrName>
                                        </p:attrNameLst>
                                      </p:cBhvr>
                                      <p:tavLst>
                                        <p:tav tm="0">
                                          <p:val>
                                            <p:fltVal val="0"/>
                                          </p:val>
                                        </p:tav>
                                        <p:tav tm="100000">
                                          <p:val>
                                            <p:strVal val="#ppt_w"/>
                                          </p:val>
                                        </p:tav>
                                      </p:tavLst>
                                    </p:anim>
                                    <p:anim calcmode="lin" valueType="num">
                                      <p:cBhvr>
                                        <p:cTn id="78" dur="500" fill="hold"/>
                                        <p:tgtEl>
                                          <p:spTgt spid="39998"/>
                                        </p:tgtEl>
                                        <p:attrNameLst>
                                          <p:attrName>ppt_h</p:attrName>
                                        </p:attrNameLst>
                                      </p:cBhvr>
                                      <p:tavLst>
                                        <p:tav tm="0">
                                          <p:val>
                                            <p:fltVal val="0"/>
                                          </p:val>
                                        </p:tav>
                                        <p:tav tm="100000">
                                          <p:val>
                                            <p:strVal val="#ppt_h"/>
                                          </p:val>
                                        </p:tav>
                                      </p:tavLst>
                                    </p:anim>
                                    <p:anim calcmode="lin" valueType="num">
                                      <p:cBhvr>
                                        <p:cTn id="79" dur="500" fill="hold"/>
                                        <p:tgtEl>
                                          <p:spTgt spid="39998"/>
                                        </p:tgtEl>
                                        <p:attrNameLst>
                                          <p:attrName>style.rotation</p:attrName>
                                        </p:attrNameLst>
                                      </p:cBhvr>
                                      <p:tavLst>
                                        <p:tav tm="0">
                                          <p:val>
                                            <p:fltVal val="360"/>
                                          </p:val>
                                        </p:tav>
                                        <p:tav tm="100000">
                                          <p:val>
                                            <p:fltVal val="0"/>
                                          </p:val>
                                        </p:tav>
                                      </p:tavLst>
                                    </p:anim>
                                    <p:animEffect filter="fade">
                                      <p:cBhvr>
                                        <p:cTn id="80" dur="500"/>
                                        <p:tgtEl>
                                          <p:spTgt spid="39998"/>
                                        </p:tgtEl>
                                      </p:cBhvr>
                                    </p:animEffect>
                                  </p:childTnLst>
                                </p:cTn>
                              </p:par>
                            </p:childTnLst>
                          </p:cTn>
                        </p:par>
                        <p:par>
                          <p:cTn id="81" fill="hold">
                            <p:stCondLst>
                              <p:cond delay="2000"/>
                            </p:stCondLst>
                            <p:childTnLst>
                              <p:par>
                                <p:cTn id="82" presetID="49" presetClass="entr" presetSubtype="0" decel="100000" fill="hold" grpId="0" nodeType="afterEffect">
                                  <p:stCondLst>
                                    <p:cond delay="0"/>
                                  </p:stCondLst>
                                  <p:childTnLst>
                                    <p:set>
                                      <p:cBhvr>
                                        <p:cTn id="83" dur="1" fill="hold">
                                          <p:stCondLst>
                                            <p:cond delay="0"/>
                                          </p:stCondLst>
                                        </p:cTn>
                                        <p:tgtEl>
                                          <p:spTgt spid="39999"/>
                                        </p:tgtEl>
                                        <p:attrNameLst>
                                          <p:attrName>style.visibility</p:attrName>
                                        </p:attrNameLst>
                                      </p:cBhvr>
                                      <p:to>
                                        <p:strVal val="visible"/>
                                      </p:to>
                                    </p:set>
                                    <p:anim calcmode="lin" valueType="num">
                                      <p:cBhvr>
                                        <p:cTn id="84" dur="500" fill="hold"/>
                                        <p:tgtEl>
                                          <p:spTgt spid="39999"/>
                                        </p:tgtEl>
                                        <p:attrNameLst>
                                          <p:attrName>ppt_w</p:attrName>
                                        </p:attrNameLst>
                                      </p:cBhvr>
                                      <p:tavLst>
                                        <p:tav tm="0">
                                          <p:val>
                                            <p:fltVal val="0"/>
                                          </p:val>
                                        </p:tav>
                                        <p:tav tm="100000">
                                          <p:val>
                                            <p:strVal val="#ppt_w"/>
                                          </p:val>
                                        </p:tav>
                                      </p:tavLst>
                                    </p:anim>
                                    <p:anim calcmode="lin" valueType="num">
                                      <p:cBhvr>
                                        <p:cTn id="85" dur="500" fill="hold"/>
                                        <p:tgtEl>
                                          <p:spTgt spid="39999"/>
                                        </p:tgtEl>
                                        <p:attrNameLst>
                                          <p:attrName>ppt_h</p:attrName>
                                        </p:attrNameLst>
                                      </p:cBhvr>
                                      <p:tavLst>
                                        <p:tav tm="0">
                                          <p:val>
                                            <p:fltVal val="0"/>
                                          </p:val>
                                        </p:tav>
                                        <p:tav tm="100000">
                                          <p:val>
                                            <p:strVal val="#ppt_h"/>
                                          </p:val>
                                        </p:tav>
                                      </p:tavLst>
                                    </p:anim>
                                    <p:anim calcmode="lin" valueType="num">
                                      <p:cBhvr>
                                        <p:cTn id="86" dur="500" fill="hold"/>
                                        <p:tgtEl>
                                          <p:spTgt spid="39999"/>
                                        </p:tgtEl>
                                        <p:attrNameLst>
                                          <p:attrName>style.rotation</p:attrName>
                                        </p:attrNameLst>
                                      </p:cBhvr>
                                      <p:tavLst>
                                        <p:tav tm="0">
                                          <p:val>
                                            <p:fltVal val="360"/>
                                          </p:val>
                                        </p:tav>
                                        <p:tav tm="100000">
                                          <p:val>
                                            <p:fltVal val="0"/>
                                          </p:val>
                                        </p:tav>
                                      </p:tavLst>
                                    </p:anim>
                                    <p:animEffect filter="fade">
                                      <p:cBhvr>
                                        <p:cTn id="87" dur="500"/>
                                        <p:tgtEl>
                                          <p:spTgt spid="39999"/>
                                        </p:tgtEl>
                                      </p:cBhvr>
                                    </p:animEffect>
                                  </p:childTnLst>
                                </p:cTn>
                              </p:par>
                            </p:childTnLst>
                          </p:cTn>
                        </p:par>
                        <p:par>
                          <p:cTn id="88" fill="hold">
                            <p:stCondLst>
                              <p:cond delay="2500"/>
                            </p:stCondLst>
                            <p:childTnLst>
                              <p:par>
                                <p:cTn id="89" presetID="49" presetClass="entr" presetSubtype="0" decel="100000" fill="hold" grpId="0" nodeType="afterEffect">
                                  <p:stCondLst>
                                    <p:cond delay="0"/>
                                  </p:stCondLst>
                                  <p:childTnLst>
                                    <p:set>
                                      <p:cBhvr>
                                        <p:cTn id="90" dur="1" fill="hold">
                                          <p:stCondLst>
                                            <p:cond delay="0"/>
                                          </p:stCondLst>
                                        </p:cTn>
                                        <p:tgtEl>
                                          <p:spTgt spid="40000"/>
                                        </p:tgtEl>
                                        <p:attrNameLst>
                                          <p:attrName>style.visibility</p:attrName>
                                        </p:attrNameLst>
                                      </p:cBhvr>
                                      <p:to>
                                        <p:strVal val="visible"/>
                                      </p:to>
                                    </p:set>
                                    <p:anim calcmode="lin" valueType="num">
                                      <p:cBhvr>
                                        <p:cTn id="91" dur="500" fill="hold"/>
                                        <p:tgtEl>
                                          <p:spTgt spid="40000"/>
                                        </p:tgtEl>
                                        <p:attrNameLst>
                                          <p:attrName>ppt_w</p:attrName>
                                        </p:attrNameLst>
                                      </p:cBhvr>
                                      <p:tavLst>
                                        <p:tav tm="0">
                                          <p:val>
                                            <p:fltVal val="0"/>
                                          </p:val>
                                        </p:tav>
                                        <p:tav tm="100000">
                                          <p:val>
                                            <p:strVal val="#ppt_w"/>
                                          </p:val>
                                        </p:tav>
                                      </p:tavLst>
                                    </p:anim>
                                    <p:anim calcmode="lin" valueType="num">
                                      <p:cBhvr>
                                        <p:cTn id="92" dur="500" fill="hold"/>
                                        <p:tgtEl>
                                          <p:spTgt spid="40000"/>
                                        </p:tgtEl>
                                        <p:attrNameLst>
                                          <p:attrName>ppt_h</p:attrName>
                                        </p:attrNameLst>
                                      </p:cBhvr>
                                      <p:tavLst>
                                        <p:tav tm="0">
                                          <p:val>
                                            <p:fltVal val="0"/>
                                          </p:val>
                                        </p:tav>
                                        <p:tav tm="100000">
                                          <p:val>
                                            <p:strVal val="#ppt_h"/>
                                          </p:val>
                                        </p:tav>
                                      </p:tavLst>
                                    </p:anim>
                                    <p:anim calcmode="lin" valueType="num">
                                      <p:cBhvr>
                                        <p:cTn id="93" dur="500" fill="hold"/>
                                        <p:tgtEl>
                                          <p:spTgt spid="40000"/>
                                        </p:tgtEl>
                                        <p:attrNameLst>
                                          <p:attrName>style.rotation</p:attrName>
                                        </p:attrNameLst>
                                      </p:cBhvr>
                                      <p:tavLst>
                                        <p:tav tm="0">
                                          <p:val>
                                            <p:fltVal val="360"/>
                                          </p:val>
                                        </p:tav>
                                        <p:tav tm="100000">
                                          <p:val>
                                            <p:fltVal val="0"/>
                                          </p:val>
                                        </p:tav>
                                      </p:tavLst>
                                    </p:anim>
                                    <p:animEffect filter="fade">
                                      <p:cBhvr>
                                        <p:cTn id="94" dur="500"/>
                                        <p:tgtEl>
                                          <p:spTgt spid="40000"/>
                                        </p:tgtEl>
                                      </p:cBhvr>
                                    </p:animEffect>
                                  </p:childTnLst>
                                </p:cTn>
                              </p:par>
                            </p:childTnLst>
                          </p:cTn>
                        </p:par>
                        <p:par>
                          <p:cTn id="95" fill="hold">
                            <p:stCondLst>
                              <p:cond delay="3000"/>
                            </p:stCondLst>
                            <p:childTnLst>
                              <p:par>
                                <p:cTn id="96" presetID="49" presetClass="entr" presetSubtype="0" decel="100000" fill="hold" grpId="0" nodeType="afterEffect">
                                  <p:stCondLst>
                                    <p:cond delay="0"/>
                                  </p:stCondLst>
                                  <p:childTnLst>
                                    <p:set>
                                      <p:cBhvr>
                                        <p:cTn id="97" dur="1" fill="hold">
                                          <p:stCondLst>
                                            <p:cond delay="0"/>
                                          </p:stCondLst>
                                        </p:cTn>
                                        <p:tgtEl>
                                          <p:spTgt spid="40002"/>
                                        </p:tgtEl>
                                        <p:attrNameLst>
                                          <p:attrName>style.visibility</p:attrName>
                                        </p:attrNameLst>
                                      </p:cBhvr>
                                      <p:to>
                                        <p:strVal val="visible"/>
                                      </p:to>
                                    </p:set>
                                    <p:anim calcmode="lin" valueType="num">
                                      <p:cBhvr>
                                        <p:cTn id="98" dur="500" fill="hold"/>
                                        <p:tgtEl>
                                          <p:spTgt spid="40002"/>
                                        </p:tgtEl>
                                        <p:attrNameLst>
                                          <p:attrName>ppt_w</p:attrName>
                                        </p:attrNameLst>
                                      </p:cBhvr>
                                      <p:tavLst>
                                        <p:tav tm="0">
                                          <p:val>
                                            <p:fltVal val="0"/>
                                          </p:val>
                                        </p:tav>
                                        <p:tav tm="100000">
                                          <p:val>
                                            <p:strVal val="#ppt_w"/>
                                          </p:val>
                                        </p:tav>
                                      </p:tavLst>
                                    </p:anim>
                                    <p:anim calcmode="lin" valueType="num">
                                      <p:cBhvr>
                                        <p:cTn id="99" dur="500" fill="hold"/>
                                        <p:tgtEl>
                                          <p:spTgt spid="40002"/>
                                        </p:tgtEl>
                                        <p:attrNameLst>
                                          <p:attrName>ppt_h</p:attrName>
                                        </p:attrNameLst>
                                      </p:cBhvr>
                                      <p:tavLst>
                                        <p:tav tm="0">
                                          <p:val>
                                            <p:fltVal val="0"/>
                                          </p:val>
                                        </p:tav>
                                        <p:tav tm="100000">
                                          <p:val>
                                            <p:strVal val="#ppt_h"/>
                                          </p:val>
                                        </p:tav>
                                      </p:tavLst>
                                    </p:anim>
                                    <p:anim calcmode="lin" valueType="num">
                                      <p:cBhvr>
                                        <p:cTn id="100" dur="500" fill="hold"/>
                                        <p:tgtEl>
                                          <p:spTgt spid="40002"/>
                                        </p:tgtEl>
                                        <p:attrNameLst>
                                          <p:attrName>style.rotation</p:attrName>
                                        </p:attrNameLst>
                                      </p:cBhvr>
                                      <p:tavLst>
                                        <p:tav tm="0">
                                          <p:val>
                                            <p:fltVal val="360"/>
                                          </p:val>
                                        </p:tav>
                                        <p:tav tm="100000">
                                          <p:val>
                                            <p:fltVal val="0"/>
                                          </p:val>
                                        </p:tav>
                                      </p:tavLst>
                                    </p:anim>
                                    <p:animEffect filter="fade">
                                      <p:cBhvr>
                                        <p:cTn id="101" dur="500"/>
                                        <p:tgtEl>
                                          <p:spTgt spid="40002"/>
                                        </p:tgtEl>
                                      </p:cBhvr>
                                    </p:animEffect>
                                  </p:childTnLst>
                                </p:cTn>
                              </p:par>
                            </p:childTnLst>
                          </p:cTn>
                        </p:par>
                        <p:par>
                          <p:cTn id="102" fill="hold">
                            <p:stCondLst>
                              <p:cond delay="3500"/>
                            </p:stCondLst>
                            <p:childTnLst>
                              <p:par>
                                <p:cTn id="103" presetID="49" presetClass="entr" presetSubtype="0" decel="100000" fill="hold" grpId="0" nodeType="afterEffect">
                                  <p:stCondLst>
                                    <p:cond delay="0"/>
                                  </p:stCondLst>
                                  <p:childTnLst>
                                    <p:set>
                                      <p:cBhvr>
                                        <p:cTn id="104" dur="1" fill="hold">
                                          <p:stCondLst>
                                            <p:cond delay="0"/>
                                          </p:stCondLst>
                                        </p:cTn>
                                        <p:tgtEl>
                                          <p:spTgt spid="40003"/>
                                        </p:tgtEl>
                                        <p:attrNameLst>
                                          <p:attrName>style.visibility</p:attrName>
                                        </p:attrNameLst>
                                      </p:cBhvr>
                                      <p:to>
                                        <p:strVal val="visible"/>
                                      </p:to>
                                    </p:set>
                                    <p:anim calcmode="lin" valueType="num">
                                      <p:cBhvr>
                                        <p:cTn id="105" dur="500" fill="hold"/>
                                        <p:tgtEl>
                                          <p:spTgt spid="40003"/>
                                        </p:tgtEl>
                                        <p:attrNameLst>
                                          <p:attrName>ppt_w</p:attrName>
                                        </p:attrNameLst>
                                      </p:cBhvr>
                                      <p:tavLst>
                                        <p:tav tm="0">
                                          <p:val>
                                            <p:fltVal val="0"/>
                                          </p:val>
                                        </p:tav>
                                        <p:tav tm="100000">
                                          <p:val>
                                            <p:strVal val="#ppt_w"/>
                                          </p:val>
                                        </p:tav>
                                      </p:tavLst>
                                    </p:anim>
                                    <p:anim calcmode="lin" valueType="num">
                                      <p:cBhvr>
                                        <p:cTn id="106" dur="500" fill="hold"/>
                                        <p:tgtEl>
                                          <p:spTgt spid="40003"/>
                                        </p:tgtEl>
                                        <p:attrNameLst>
                                          <p:attrName>ppt_h</p:attrName>
                                        </p:attrNameLst>
                                      </p:cBhvr>
                                      <p:tavLst>
                                        <p:tav tm="0">
                                          <p:val>
                                            <p:fltVal val="0"/>
                                          </p:val>
                                        </p:tav>
                                        <p:tav tm="100000">
                                          <p:val>
                                            <p:strVal val="#ppt_h"/>
                                          </p:val>
                                        </p:tav>
                                      </p:tavLst>
                                    </p:anim>
                                    <p:anim calcmode="lin" valueType="num">
                                      <p:cBhvr>
                                        <p:cTn id="107" dur="500" fill="hold"/>
                                        <p:tgtEl>
                                          <p:spTgt spid="40003"/>
                                        </p:tgtEl>
                                        <p:attrNameLst>
                                          <p:attrName>style.rotation</p:attrName>
                                        </p:attrNameLst>
                                      </p:cBhvr>
                                      <p:tavLst>
                                        <p:tav tm="0">
                                          <p:val>
                                            <p:fltVal val="360"/>
                                          </p:val>
                                        </p:tav>
                                        <p:tav tm="100000">
                                          <p:val>
                                            <p:fltVal val="0"/>
                                          </p:val>
                                        </p:tav>
                                      </p:tavLst>
                                    </p:anim>
                                    <p:animEffect filter="fade">
                                      <p:cBhvr>
                                        <p:cTn id="108" dur="500"/>
                                        <p:tgtEl>
                                          <p:spTgt spid="400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bldLvl="0"/>
      <p:bldP spid="39969" grpId="0" animBg="1"/>
      <p:bldP spid="39970" grpId="0" animBg="1"/>
      <p:bldP spid="39971" grpId="0" animBg="1"/>
      <p:bldP spid="39972" grpId="0" animBg="1"/>
      <p:bldP spid="39973" grpId="0" animBg="1"/>
      <p:bldP spid="39974" grpId="0" animBg="1"/>
      <p:bldP spid="39975" grpId="0" bldLvl="0"/>
      <p:bldP spid="39976" grpId="0" bldLvl="0"/>
      <p:bldP spid="39992" grpId="0" bldLvl="0"/>
      <p:bldP spid="39993" grpId="0" bldLvl="0"/>
      <p:bldP spid="39994" grpId="0" bldLvl="0"/>
      <p:bldP spid="39995" grpId="0" bldLvl="0"/>
      <p:bldP spid="39996" grpId="0" bldLvl="0" animBg="1"/>
      <p:bldP spid="39997" grpId="0" bldLvl="0" animBg="1"/>
      <p:bldP spid="39998" grpId="0" bldLvl="0" animBg="1"/>
      <p:bldP spid="39999" grpId="0" bldLvl="0" animBg="1"/>
      <p:bldP spid="40000" grpId="0" bldLvl="0" animBg="1"/>
      <p:bldP spid="40002" grpId="0" bldLvl="0" animBg="1"/>
      <p:bldP spid="40003" grpId="0" bldLvl="0" animBg="1"/>
    </p:bldLst>
  </p:timing>
</p:sld>
</file>

<file path=ppt/slides/slide29.xml><?xml version="1.0" encoding="utf-8"?>
<p:sld xmlns:a14="http://schemas.microsoft.com/office/drawing/2010/main"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Line 26"/>
          <p:cNvSpPr>
            <a:spLocks noChangeShapeType="1"/>
          </p:cNvSpPr>
          <p:nvPr/>
        </p:nvSpPr>
        <p:spPr bwMode="auto">
          <a:xfrm flipH="1">
            <a:off x="838200" y="1639888"/>
            <a:ext cx="5003800" cy="1587"/>
          </a:xfrm>
          <a:prstGeom prst="line">
            <a:avLst/>
          </a:prstGeom>
          <a:noFill/>
          <a:ln w="9525">
            <a:solidFill>
              <a:srgbClr val="969696"/>
            </a:solidFill>
            <a:bevel/>
          </a:ln>
          <a:extLst>
            <a:ext uri="{909E8E84-426E-40DD-AFC4-6F175D3DCCD1}">
              <a14:hiddenFill xmlns:a14="http://schemas.microsoft.com/office/drawing/2010/main">
                <a:noFill/>
              </a14:hiddenFill>
            </a:ext>
          </a:extLst>
        </p:spPr>
        <p:txBody>
          <a:bodyPr/>
          <a:lstStyle/>
          <a:p>
            <a:endParaRPr lang="zh-CN" altLang="en-US"/>
          </a:p>
        </p:txBody>
      </p:sp>
      <p:sp>
        <p:nvSpPr>
          <p:cNvPr id="40963" name="Line 28"/>
          <p:cNvSpPr>
            <a:spLocks noChangeShapeType="1"/>
          </p:cNvSpPr>
          <p:nvPr/>
        </p:nvSpPr>
        <p:spPr bwMode="auto">
          <a:xfrm flipH="1">
            <a:off x="838200" y="2100263"/>
            <a:ext cx="4716463" cy="1587"/>
          </a:xfrm>
          <a:prstGeom prst="line">
            <a:avLst/>
          </a:prstGeom>
          <a:noFill/>
          <a:ln w="9525">
            <a:solidFill>
              <a:srgbClr val="969696"/>
            </a:solidFill>
            <a:bevel/>
          </a:ln>
          <a:extLst>
            <a:ext uri="{909E8E84-426E-40DD-AFC4-6F175D3DCCD1}">
              <a14:hiddenFill xmlns:a14="http://schemas.microsoft.com/office/drawing/2010/main">
                <a:noFill/>
              </a14:hiddenFill>
            </a:ext>
          </a:extLst>
        </p:spPr>
        <p:txBody>
          <a:bodyPr/>
          <a:lstStyle/>
          <a:p>
            <a:endParaRPr lang="zh-CN" altLang="en-US"/>
          </a:p>
        </p:txBody>
      </p:sp>
      <p:sp>
        <p:nvSpPr>
          <p:cNvPr id="40964" name="Line 30"/>
          <p:cNvSpPr>
            <a:spLocks noChangeShapeType="1"/>
          </p:cNvSpPr>
          <p:nvPr/>
        </p:nvSpPr>
        <p:spPr bwMode="auto">
          <a:xfrm flipH="1">
            <a:off x="838200" y="2667000"/>
            <a:ext cx="4391025" cy="0"/>
          </a:xfrm>
          <a:prstGeom prst="line">
            <a:avLst/>
          </a:prstGeom>
          <a:noFill/>
          <a:ln w="9525">
            <a:solidFill>
              <a:srgbClr val="969696"/>
            </a:solidFill>
            <a:bevel/>
          </a:ln>
          <a:extLst>
            <a:ext uri="{909E8E84-426E-40DD-AFC4-6F175D3DCCD1}">
              <a14:hiddenFill xmlns:a14="http://schemas.microsoft.com/office/drawing/2010/main">
                <a:noFill/>
              </a14:hiddenFill>
            </a:ext>
          </a:extLst>
        </p:spPr>
        <p:txBody>
          <a:bodyPr/>
          <a:lstStyle/>
          <a:p>
            <a:endParaRPr lang="zh-CN" altLang="en-US"/>
          </a:p>
        </p:txBody>
      </p:sp>
      <p:sp>
        <p:nvSpPr>
          <p:cNvPr id="40965" name="Line 32"/>
          <p:cNvSpPr>
            <a:spLocks noChangeShapeType="1"/>
          </p:cNvSpPr>
          <p:nvPr/>
        </p:nvSpPr>
        <p:spPr bwMode="auto">
          <a:xfrm flipH="1">
            <a:off x="838200" y="3368675"/>
            <a:ext cx="4103688" cy="0"/>
          </a:xfrm>
          <a:prstGeom prst="line">
            <a:avLst/>
          </a:prstGeom>
          <a:noFill/>
          <a:ln w="9525">
            <a:solidFill>
              <a:srgbClr val="285376"/>
            </a:solidFill>
            <a:bevel/>
          </a:ln>
          <a:extLst>
            <a:ext uri="{909E8E84-426E-40DD-AFC4-6F175D3DCCD1}">
              <a14:hiddenFill xmlns:a14="http://schemas.microsoft.com/office/drawing/2010/main">
                <a:noFill/>
              </a14:hiddenFill>
            </a:ext>
          </a:extLst>
        </p:spPr>
        <p:txBody>
          <a:bodyPr/>
          <a:lstStyle/>
          <a:p>
            <a:endParaRPr lang="zh-CN" altLang="en-US"/>
          </a:p>
        </p:txBody>
      </p:sp>
      <p:sp>
        <p:nvSpPr>
          <p:cNvPr id="40966" name="Line 34"/>
          <p:cNvSpPr>
            <a:spLocks noChangeShapeType="1"/>
          </p:cNvSpPr>
          <p:nvPr/>
        </p:nvSpPr>
        <p:spPr bwMode="auto">
          <a:xfrm flipH="1">
            <a:off x="838200" y="4260850"/>
            <a:ext cx="3887788" cy="0"/>
          </a:xfrm>
          <a:prstGeom prst="line">
            <a:avLst/>
          </a:prstGeom>
          <a:noFill/>
          <a:ln w="9525">
            <a:solidFill>
              <a:srgbClr val="969696"/>
            </a:solidFill>
            <a:bevel/>
          </a:ln>
          <a:extLst>
            <a:ext uri="{909E8E84-426E-40DD-AFC4-6F175D3DCCD1}">
              <a14:hiddenFill xmlns:a14="http://schemas.microsoft.com/office/drawing/2010/main">
                <a:noFill/>
              </a14:hiddenFill>
            </a:ext>
          </a:extLst>
        </p:spPr>
        <p:txBody>
          <a:bodyPr/>
          <a:lstStyle/>
          <a:p>
            <a:endParaRPr lang="zh-CN" altLang="en-US"/>
          </a:p>
        </p:txBody>
      </p:sp>
      <p:sp>
        <p:nvSpPr>
          <p:cNvPr id="40967" name="Text Box 7"/>
          <p:cNvSpPr>
            <a:spLocks noChangeArrowheads="1"/>
          </p:cNvSpPr>
          <p:nvPr/>
        </p:nvSpPr>
        <p:spPr bwMode="auto">
          <a:xfrm>
            <a:off x="838200" y="171450"/>
            <a:ext cx="3527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sz="2400" b="1">
                <a:solidFill>
                  <a:srgbClr val="000000"/>
                </a:solidFill>
                <a:latin typeface="Times New Roman" panose="02020603050405020304" pitchFamily="18" charset="0"/>
                <a:sym typeface="Times New Roman" panose="02020603050405020304" pitchFamily="18" charset="0"/>
              </a:rPr>
              <a:t>在此处输入标题内容</a:t>
            </a:r>
            <a:endParaRPr lang="zh-CN" altLang="en-US" sz="1800">
              <a:solidFill>
                <a:srgbClr val="A50021"/>
              </a:solidFill>
              <a:latin typeface="Verdana" panose="020B0604030504040204" pitchFamily="34" charset="0"/>
              <a:sym typeface="Verdana" panose="020B0604030504040204" pitchFamily="34" charset="0"/>
            </a:endParaRPr>
          </a:p>
        </p:txBody>
      </p:sp>
      <p:grpSp>
        <p:nvGrpSpPr>
          <p:cNvPr id="40978" name="Group 439"/>
          <p:cNvGrpSpPr/>
          <p:nvPr/>
        </p:nvGrpSpPr>
        <p:grpSpPr bwMode="auto">
          <a:xfrm>
            <a:off x="7620000" y="3206750"/>
            <a:ext cx="719138" cy="1739900"/>
            <a:chOff x="0" y="0"/>
            <a:chExt cx="510" cy="1462"/>
          </a:xfrm>
        </p:grpSpPr>
        <p:sp>
          <p:nvSpPr>
            <p:cNvPr id="60445" name="AutoShape 16"/>
            <p:cNvSpPr>
              <a:spLocks noChangeArrowheads="1"/>
            </p:cNvSpPr>
            <p:nvPr/>
          </p:nvSpPr>
          <p:spPr bwMode="auto">
            <a:xfrm flipH="1" flipV="1">
              <a:off x="126" y="1199"/>
              <a:ext cx="105" cy="263"/>
            </a:xfrm>
            <a:prstGeom prst="triangle">
              <a:avLst>
                <a:gd name="adj" fmla="val 0"/>
              </a:avLst>
            </a:prstGeom>
            <a:gradFill rotWithShape="1">
              <a:gsLst>
                <a:gs pos="0">
                  <a:srgbClr val="FFFFFF"/>
                </a:gs>
                <a:gs pos="100000">
                  <a:srgbClr val="B2B2B2"/>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endParaRPr lang="zh-CN" altLang="en-US" sz="1800">
                <a:solidFill>
                  <a:srgbClr val="335338"/>
                </a:solidFill>
                <a:ea typeface="华文细黑" panose="02010600040101010101" pitchFamily="2" charset="-122"/>
                <a:sym typeface="Arial" panose="020B0604020202020204" pitchFamily="34" charset="0"/>
              </a:endParaRPr>
            </a:p>
          </p:txBody>
        </p:sp>
        <p:sp>
          <p:nvSpPr>
            <p:cNvPr id="60446" name="AutoShape 17"/>
            <p:cNvSpPr>
              <a:spLocks noChangeArrowheads="1"/>
            </p:cNvSpPr>
            <p:nvPr/>
          </p:nvSpPr>
          <p:spPr bwMode="auto">
            <a:xfrm flipH="1" flipV="1">
              <a:off x="310" y="1156"/>
              <a:ext cx="77" cy="263"/>
            </a:xfrm>
            <a:prstGeom prst="triangle">
              <a:avLst>
                <a:gd name="adj" fmla="val 100000"/>
              </a:avLst>
            </a:prstGeom>
            <a:gradFill rotWithShape="1">
              <a:gsLst>
                <a:gs pos="0">
                  <a:srgbClr val="FFFFFF"/>
                </a:gs>
                <a:gs pos="100000">
                  <a:srgbClr val="B2B2B2"/>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endParaRPr lang="zh-CN" altLang="en-US" sz="1800">
                <a:solidFill>
                  <a:srgbClr val="335338"/>
                </a:solidFill>
                <a:ea typeface="华文细黑" panose="02010600040101010101" pitchFamily="2" charset="-122"/>
                <a:sym typeface="Arial" panose="020B0604020202020204" pitchFamily="34" charset="0"/>
              </a:endParaRPr>
            </a:p>
          </p:txBody>
        </p:sp>
        <p:pic>
          <p:nvPicPr>
            <p:cNvPr id="60447" name="Picture 18" descr="28"/>
            <p:cNvPicPr>
              <a:picLocks noChangeAspect="1" noChangeArrowheads="1"/>
            </p:cNvPicPr>
            <p:nvPr/>
          </p:nvPicPr>
          <p:blipFill>
            <a:blip r:embed="rId1">
              <a:lum bright="12000"/>
              <a:extLst>
                <a:ext uri="{28A0092B-C50C-407E-A947-70E740481C1C}">
                  <a14:useLocalDpi xmlns:a14="http://schemas.microsoft.com/office/drawing/2010/main" val="0"/>
                </a:ext>
              </a:extLst>
            </a:blip>
            <a:srcRect l="0" t="0" r="0" b="0"/>
            <a:stretch>
              <a:fillRect/>
            </a:stretch>
          </p:blipFill>
          <p:spPr bwMode="auto">
            <a:xfrm>
              <a:off x="0" y="0"/>
              <a:ext cx="510" cy="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0988" name="Rectangle 27"/>
          <p:cNvSpPr>
            <a:spLocks noChangeArrowheads="1"/>
          </p:cNvSpPr>
          <p:nvPr/>
        </p:nvSpPr>
        <p:spPr bwMode="auto">
          <a:xfrm>
            <a:off x="1042988" y="1316038"/>
            <a:ext cx="3275012" cy="38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lnSpc>
                <a:spcPct val="120000"/>
              </a:lnSpc>
            </a:pPr>
            <a:r>
              <a:rPr lang="zh-CN" altLang="en-US" sz="1600" b="1">
                <a:solidFill>
                  <a:srgbClr val="333333"/>
                </a:solidFill>
                <a:ea typeface="微软雅黑" panose="020B0503020204020204" pitchFamily="34" charset="-122"/>
                <a:sym typeface="Arial" panose="020B0604020202020204" pitchFamily="34" charset="0"/>
              </a:rPr>
              <a:t>单击此处添加段落文字内容</a:t>
            </a:r>
            <a:endParaRPr lang="zh-CN" altLang="en-US">
              <a:latin typeface="微软雅黑" panose="020B0503020204020204" pitchFamily="34" charset="-122"/>
              <a:ea typeface="微软雅黑" panose="020B0503020204020204" pitchFamily="34" charset="-122"/>
            </a:endParaRPr>
          </a:p>
        </p:txBody>
      </p:sp>
      <p:sp>
        <p:nvSpPr>
          <p:cNvPr id="40989" name="Rectangle 29"/>
          <p:cNvSpPr>
            <a:spLocks noChangeArrowheads="1"/>
          </p:cNvSpPr>
          <p:nvPr/>
        </p:nvSpPr>
        <p:spPr bwMode="auto">
          <a:xfrm>
            <a:off x="1042988" y="1747838"/>
            <a:ext cx="3275012" cy="38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lnSpc>
                <a:spcPct val="120000"/>
              </a:lnSpc>
            </a:pPr>
            <a:r>
              <a:rPr lang="zh-CN" altLang="en-US" sz="1600" b="1">
                <a:solidFill>
                  <a:srgbClr val="333333"/>
                </a:solidFill>
                <a:ea typeface="微软雅黑" panose="020B0503020204020204" pitchFamily="34" charset="-122"/>
                <a:sym typeface="Arial" panose="020B0604020202020204" pitchFamily="34" charset="0"/>
              </a:rPr>
              <a:t>单击此处添加段落文字内容</a:t>
            </a:r>
            <a:endParaRPr lang="zh-CN" altLang="en-US">
              <a:latin typeface="微软雅黑" panose="020B0503020204020204" pitchFamily="34" charset="-122"/>
              <a:ea typeface="微软雅黑" panose="020B0503020204020204" pitchFamily="34" charset="-122"/>
            </a:endParaRPr>
          </a:p>
        </p:txBody>
      </p:sp>
      <p:sp>
        <p:nvSpPr>
          <p:cNvPr id="40990" name="Rectangle 31"/>
          <p:cNvSpPr>
            <a:spLocks noChangeArrowheads="1"/>
          </p:cNvSpPr>
          <p:nvPr/>
        </p:nvSpPr>
        <p:spPr bwMode="auto">
          <a:xfrm>
            <a:off x="1042988" y="2343150"/>
            <a:ext cx="3275012"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lnSpc>
                <a:spcPct val="120000"/>
              </a:lnSpc>
            </a:pPr>
            <a:r>
              <a:rPr lang="zh-CN" altLang="en-US" sz="1600" b="1">
                <a:solidFill>
                  <a:srgbClr val="333333"/>
                </a:solidFill>
                <a:ea typeface="微软雅黑" panose="020B0503020204020204" pitchFamily="34" charset="-122"/>
                <a:sym typeface="Arial" panose="020B0604020202020204" pitchFamily="34" charset="0"/>
              </a:rPr>
              <a:t>单击此处添加段落文字内容</a:t>
            </a:r>
            <a:endParaRPr lang="zh-CN" altLang="en-US">
              <a:latin typeface="微软雅黑" panose="020B0503020204020204" pitchFamily="34" charset="-122"/>
              <a:ea typeface="微软雅黑" panose="020B0503020204020204" pitchFamily="34" charset="-122"/>
            </a:endParaRPr>
          </a:p>
        </p:txBody>
      </p:sp>
      <p:sp>
        <p:nvSpPr>
          <p:cNvPr id="40991" name="Rectangle 33"/>
          <p:cNvSpPr>
            <a:spLocks noChangeArrowheads="1"/>
          </p:cNvSpPr>
          <p:nvPr/>
        </p:nvSpPr>
        <p:spPr bwMode="auto">
          <a:xfrm>
            <a:off x="1042988" y="3044825"/>
            <a:ext cx="3275012"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lnSpc>
                <a:spcPct val="120000"/>
              </a:lnSpc>
            </a:pPr>
            <a:r>
              <a:rPr lang="zh-CN" altLang="en-US" sz="1600" b="1">
                <a:solidFill>
                  <a:srgbClr val="285376"/>
                </a:solidFill>
                <a:ea typeface="微软雅黑" panose="020B0503020204020204" pitchFamily="34" charset="-122"/>
                <a:sym typeface="Arial" panose="020B0604020202020204" pitchFamily="34" charset="0"/>
              </a:rPr>
              <a:t>单击此处添加段落文字内容</a:t>
            </a:r>
            <a:endParaRPr lang="zh-CN" altLang="en-US">
              <a:latin typeface="微软雅黑" panose="020B0503020204020204" pitchFamily="34" charset="-122"/>
              <a:ea typeface="微软雅黑" panose="020B0503020204020204" pitchFamily="34" charset="-122"/>
            </a:endParaRPr>
          </a:p>
        </p:txBody>
      </p:sp>
      <p:sp>
        <p:nvSpPr>
          <p:cNvPr id="40992" name="Rectangle 35"/>
          <p:cNvSpPr>
            <a:spLocks noChangeArrowheads="1"/>
          </p:cNvSpPr>
          <p:nvPr/>
        </p:nvSpPr>
        <p:spPr bwMode="auto">
          <a:xfrm>
            <a:off x="1042988" y="3937000"/>
            <a:ext cx="3275012"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lnSpc>
                <a:spcPct val="120000"/>
              </a:lnSpc>
            </a:pPr>
            <a:r>
              <a:rPr lang="zh-CN" altLang="en-US" sz="1600" b="1">
                <a:solidFill>
                  <a:srgbClr val="333333"/>
                </a:solidFill>
                <a:ea typeface="微软雅黑" panose="020B0503020204020204" pitchFamily="34" charset="-122"/>
                <a:sym typeface="Arial" panose="020B0604020202020204" pitchFamily="34" charset="0"/>
              </a:rPr>
              <a:t>单击此处添加段落文字内容</a:t>
            </a:r>
            <a:endParaRPr lang="zh-CN" altLang="en-US">
              <a:latin typeface="微软雅黑" panose="020B0503020204020204" pitchFamily="34" charset="-122"/>
              <a:ea typeface="微软雅黑" panose="020B0503020204020204" pitchFamily="34" charset="-122"/>
            </a:endParaRPr>
          </a:p>
        </p:txBody>
      </p:sp>
      <p:grpSp>
        <p:nvGrpSpPr>
          <p:cNvPr id="40996" name="组合 40995"/>
          <p:cNvGrpSpPr/>
          <p:nvPr/>
        </p:nvGrpSpPr>
        <p:grpSpPr bwMode="auto">
          <a:xfrm>
            <a:off x="5867400" y="1430338"/>
            <a:ext cx="2362200" cy="381000"/>
            <a:chOff x="3744" y="901"/>
            <a:chExt cx="1488" cy="240"/>
          </a:xfrm>
        </p:grpSpPr>
        <p:sp>
          <p:nvSpPr>
            <p:cNvPr id="60443" name="矩形 40992"/>
            <p:cNvSpPr>
              <a:spLocks noChangeArrowheads="1"/>
            </p:cNvSpPr>
            <p:nvPr/>
          </p:nvSpPr>
          <p:spPr bwMode="auto">
            <a:xfrm>
              <a:off x="3744" y="901"/>
              <a:ext cx="1488" cy="240"/>
            </a:xfrm>
            <a:prstGeom prst="rect">
              <a:avLst/>
            </a:prstGeom>
            <a:solidFill>
              <a:srgbClr val="FF66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a:endParaRPr lang="zh-CN" altLang="en-US">
                <a:latin typeface="微软雅黑" panose="020B0503020204020204" pitchFamily="34" charset="-122"/>
                <a:ea typeface="微软雅黑" panose="020B0503020204020204" pitchFamily="34" charset="-122"/>
              </a:endParaRPr>
            </a:p>
          </p:txBody>
        </p:sp>
        <p:sp>
          <p:nvSpPr>
            <p:cNvPr id="60444" name="Rectangle 27"/>
            <p:cNvSpPr>
              <a:spLocks noChangeArrowheads="1"/>
            </p:cNvSpPr>
            <p:nvPr/>
          </p:nvSpPr>
          <p:spPr bwMode="auto">
            <a:xfrm>
              <a:off x="3841" y="901"/>
              <a:ext cx="1391" cy="196"/>
            </a:xfrm>
            <a:prstGeom prst="rect">
              <a:avLst/>
            </a:prstGeom>
            <a:solidFill>
              <a:srgbClr val="FF66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lnSpc>
                  <a:spcPct val="120000"/>
                </a:lnSpc>
              </a:pPr>
              <a:r>
                <a:rPr lang="zh-CN" altLang="en-US" sz="1200" b="1">
                  <a:solidFill>
                    <a:srgbClr val="F8F8F8"/>
                  </a:solidFill>
                  <a:ea typeface="微软雅黑" panose="020B0503020204020204" pitchFamily="34" charset="-122"/>
                  <a:sym typeface="Arial" panose="020B0604020202020204" pitchFamily="34" charset="0"/>
                </a:rPr>
                <a:t>单击此处添加段落文字内容</a:t>
              </a:r>
              <a:endParaRPr lang="zh-CN" altLang="en-US" sz="1200">
                <a:solidFill>
                  <a:srgbClr val="F8F8F8"/>
                </a:solidFill>
                <a:latin typeface="微软雅黑" panose="020B0503020204020204" pitchFamily="34" charset="-122"/>
                <a:ea typeface="微软雅黑" panose="020B0503020204020204" pitchFamily="34" charset="-122"/>
              </a:endParaRPr>
            </a:p>
          </p:txBody>
        </p:sp>
      </p:grpSp>
      <p:grpSp>
        <p:nvGrpSpPr>
          <p:cNvPr id="40997" name="组合 40996"/>
          <p:cNvGrpSpPr/>
          <p:nvPr/>
        </p:nvGrpSpPr>
        <p:grpSpPr bwMode="auto">
          <a:xfrm>
            <a:off x="5562600" y="1922463"/>
            <a:ext cx="2362200" cy="381000"/>
            <a:chOff x="3744" y="901"/>
            <a:chExt cx="1488" cy="240"/>
          </a:xfrm>
        </p:grpSpPr>
        <p:sp>
          <p:nvSpPr>
            <p:cNvPr id="60441" name="矩形 40997"/>
            <p:cNvSpPr>
              <a:spLocks noChangeArrowheads="1"/>
            </p:cNvSpPr>
            <p:nvPr/>
          </p:nvSpPr>
          <p:spPr bwMode="auto">
            <a:xfrm>
              <a:off x="3744" y="901"/>
              <a:ext cx="1488" cy="240"/>
            </a:xfrm>
            <a:prstGeom prst="rect">
              <a:avLst/>
            </a:prstGeom>
            <a:solidFill>
              <a:srgbClr val="FF66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a:endParaRPr lang="zh-CN" altLang="en-US">
                <a:latin typeface="微软雅黑" panose="020B0503020204020204" pitchFamily="34" charset="-122"/>
                <a:ea typeface="微软雅黑" panose="020B0503020204020204" pitchFamily="34" charset="-122"/>
              </a:endParaRPr>
            </a:p>
          </p:txBody>
        </p:sp>
        <p:sp>
          <p:nvSpPr>
            <p:cNvPr id="60442" name="Rectangle 27"/>
            <p:cNvSpPr>
              <a:spLocks noChangeArrowheads="1"/>
            </p:cNvSpPr>
            <p:nvPr/>
          </p:nvSpPr>
          <p:spPr bwMode="auto">
            <a:xfrm>
              <a:off x="3841" y="901"/>
              <a:ext cx="1391" cy="196"/>
            </a:xfrm>
            <a:prstGeom prst="rect">
              <a:avLst/>
            </a:prstGeom>
            <a:solidFill>
              <a:srgbClr val="FF66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lnSpc>
                  <a:spcPct val="120000"/>
                </a:lnSpc>
              </a:pPr>
              <a:r>
                <a:rPr lang="zh-CN" altLang="en-US" sz="1200" b="1">
                  <a:solidFill>
                    <a:srgbClr val="F8F8F8"/>
                  </a:solidFill>
                  <a:ea typeface="微软雅黑" panose="020B0503020204020204" pitchFamily="34" charset="-122"/>
                  <a:sym typeface="Arial" panose="020B0604020202020204" pitchFamily="34" charset="0"/>
                </a:rPr>
                <a:t>单击此处添加段落文字内容</a:t>
              </a:r>
              <a:endParaRPr lang="zh-CN" altLang="en-US" sz="1200">
                <a:solidFill>
                  <a:srgbClr val="F8F8F8"/>
                </a:solidFill>
                <a:latin typeface="微软雅黑" panose="020B0503020204020204" pitchFamily="34" charset="-122"/>
                <a:ea typeface="微软雅黑" panose="020B0503020204020204" pitchFamily="34" charset="-122"/>
              </a:endParaRPr>
            </a:p>
          </p:txBody>
        </p:sp>
      </p:grpSp>
      <p:grpSp>
        <p:nvGrpSpPr>
          <p:cNvPr id="41000" name="组合 40999"/>
          <p:cNvGrpSpPr/>
          <p:nvPr/>
        </p:nvGrpSpPr>
        <p:grpSpPr bwMode="auto">
          <a:xfrm>
            <a:off x="5257800" y="2454275"/>
            <a:ext cx="2362200" cy="381000"/>
            <a:chOff x="3744" y="901"/>
            <a:chExt cx="1488" cy="240"/>
          </a:xfrm>
        </p:grpSpPr>
        <p:sp>
          <p:nvSpPr>
            <p:cNvPr id="60439" name="矩形 41000"/>
            <p:cNvSpPr>
              <a:spLocks noChangeArrowheads="1"/>
            </p:cNvSpPr>
            <p:nvPr/>
          </p:nvSpPr>
          <p:spPr bwMode="auto">
            <a:xfrm>
              <a:off x="3744" y="901"/>
              <a:ext cx="1488" cy="240"/>
            </a:xfrm>
            <a:prstGeom prst="rect">
              <a:avLst/>
            </a:prstGeom>
            <a:solidFill>
              <a:srgbClr val="FF66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a:endParaRPr lang="zh-CN" altLang="en-US">
                <a:latin typeface="微软雅黑" panose="020B0503020204020204" pitchFamily="34" charset="-122"/>
                <a:ea typeface="微软雅黑" panose="020B0503020204020204" pitchFamily="34" charset="-122"/>
              </a:endParaRPr>
            </a:p>
          </p:txBody>
        </p:sp>
        <p:sp>
          <p:nvSpPr>
            <p:cNvPr id="60440" name="Rectangle 27"/>
            <p:cNvSpPr>
              <a:spLocks noChangeArrowheads="1"/>
            </p:cNvSpPr>
            <p:nvPr/>
          </p:nvSpPr>
          <p:spPr bwMode="auto">
            <a:xfrm>
              <a:off x="3841" y="901"/>
              <a:ext cx="1391" cy="196"/>
            </a:xfrm>
            <a:prstGeom prst="rect">
              <a:avLst/>
            </a:prstGeom>
            <a:solidFill>
              <a:srgbClr val="FF66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lnSpc>
                  <a:spcPct val="120000"/>
                </a:lnSpc>
              </a:pPr>
              <a:r>
                <a:rPr lang="zh-CN" altLang="en-US" sz="1200" b="1">
                  <a:solidFill>
                    <a:srgbClr val="F8F8F8"/>
                  </a:solidFill>
                  <a:ea typeface="微软雅黑" panose="020B0503020204020204" pitchFamily="34" charset="-122"/>
                  <a:sym typeface="Arial" panose="020B0604020202020204" pitchFamily="34" charset="0"/>
                </a:rPr>
                <a:t>单击此处添加段落文字内容</a:t>
              </a:r>
              <a:endParaRPr lang="zh-CN" altLang="en-US" sz="1200">
                <a:solidFill>
                  <a:srgbClr val="F8F8F8"/>
                </a:solidFill>
                <a:latin typeface="微软雅黑" panose="020B0503020204020204" pitchFamily="34" charset="-122"/>
                <a:ea typeface="微软雅黑" panose="020B0503020204020204" pitchFamily="34" charset="-122"/>
              </a:endParaRPr>
            </a:p>
          </p:txBody>
        </p:sp>
      </p:grpSp>
      <p:grpSp>
        <p:nvGrpSpPr>
          <p:cNvPr id="41003" name="组合 41002"/>
          <p:cNvGrpSpPr/>
          <p:nvPr/>
        </p:nvGrpSpPr>
        <p:grpSpPr bwMode="auto">
          <a:xfrm>
            <a:off x="4876800" y="3157538"/>
            <a:ext cx="2362200" cy="381000"/>
            <a:chOff x="3744" y="901"/>
            <a:chExt cx="1488" cy="240"/>
          </a:xfrm>
        </p:grpSpPr>
        <p:sp>
          <p:nvSpPr>
            <p:cNvPr id="60437" name="矩形 41003"/>
            <p:cNvSpPr>
              <a:spLocks noChangeArrowheads="1"/>
            </p:cNvSpPr>
            <p:nvPr/>
          </p:nvSpPr>
          <p:spPr bwMode="auto">
            <a:xfrm>
              <a:off x="3744" y="901"/>
              <a:ext cx="1488" cy="240"/>
            </a:xfrm>
            <a:prstGeom prst="rect">
              <a:avLst/>
            </a:prstGeom>
            <a:solidFill>
              <a:srgbClr val="FF66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a:endParaRPr lang="zh-CN" altLang="en-US">
                <a:latin typeface="微软雅黑" panose="020B0503020204020204" pitchFamily="34" charset="-122"/>
                <a:ea typeface="微软雅黑" panose="020B0503020204020204" pitchFamily="34" charset="-122"/>
              </a:endParaRPr>
            </a:p>
          </p:txBody>
        </p:sp>
        <p:sp>
          <p:nvSpPr>
            <p:cNvPr id="60438" name="Rectangle 27"/>
            <p:cNvSpPr>
              <a:spLocks noChangeArrowheads="1"/>
            </p:cNvSpPr>
            <p:nvPr/>
          </p:nvSpPr>
          <p:spPr bwMode="auto">
            <a:xfrm>
              <a:off x="3841" y="901"/>
              <a:ext cx="1391" cy="196"/>
            </a:xfrm>
            <a:prstGeom prst="rect">
              <a:avLst/>
            </a:prstGeom>
            <a:solidFill>
              <a:srgbClr val="FF66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lnSpc>
                  <a:spcPct val="120000"/>
                </a:lnSpc>
              </a:pPr>
              <a:r>
                <a:rPr lang="zh-CN" altLang="en-US" sz="1200" b="1">
                  <a:solidFill>
                    <a:srgbClr val="F8F8F8"/>
                  </a:solidFill>
                  <a:ea typeface="微软雅黑" panose="020B0503020204020204" pitchFamily="34" charset="-122"/>
                  <a:sym typeface="Arial" panose="020B0604020202020204" pitchFamily="34" charset="0"/>
                </a:rPr>
                <a:t>单击此处添加段落文字内容</a:t>
              </a:r>
              <a:endParaRPr lang="zh-CN" altLang="en-US" sz="1200">
                <a:solidFill>
                  <a:srgbClr val="F8F8F8"/>
                </a:solidFill>
                <a:latin typeface="微软雅黑" panose="020B0503020204020204" pitchFamily="34" charset="-122"/>
                <a:ea typeface="微软雅黑" panose="020B0503020204020204" pitchFamily="34" charset="-122"/>
              </a:endParaRPr>
            </a:p>
          </p:txBody>
        </p:sp>
      </p:grpSp>
      <p:grpSp>
        <p:nvGrpSpPr>
          <p:cNvPr id="41006" name="组合 41005"/>
          <p:cNvGrpSpPr/>
          <p:nvPr/>
        </p:nvGrpSpPr>
        <p:grpSpPr bwMode="auto">
          <a:xfrm>
            <a:off x="4648200" y="4052888"/>
            <a:ext cx="2362200" cy="381000"/>
            <a:chOff x="3744" y="901"/>
            <a:chExt cx="1488" cy="240"/>
          </a:xfrm>
        </p:grpSpPr>
        <p:sp>
          <p:nvSpPr>
            <p:cNvPr id="60435" name="矩形 41006"/>
            <p:cNvSpPr>
              <a:spLocks noChangeArrowheads="1"/>
            </p:cNvSpPr>
            <p:nvPr/>
          </p:nvSpPr>
          <p:spPr bwMode="auto">
            <a:xfrm>
              <a:off x="3744" y="901"/>
              <a:ext cx="1488" cy="240"/>
            </a:xfrm>
            <a:prstGeom prst="rect">
              <a:avLst/>
            </a:prstGeom>
            <a:solidFill>
              <a:srgbClr val="FF66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a:endParaRPr lang="zh-CN" altLang="en-US">
                <a:latin typeface="微软雅黑" panose="020B0503020204020204" pitchFamily="34" charset="-122"/>
                <a:ea typeface="微软雅黑" panose="020B0503020204020204" pitchFamily="34" charset="-122"/>
              </a:endParaRPr>
            </a:p>
          </p:txBody>
        </p:sp>
        <p:sp>
          <p:nvSpPr>
            <p:cNvPr id="60436" name="Rectangle 27"/>
            <p:cNvSpPr>
              <a:spLocks noChangeArrowheads="1"/>
            </p:cNvSpPr>
            <p:nvPr/>
          </p:nvSpPr>
          <p:spPr bwMode="auto">
            <a:xfrm>
              <a:off x="3841" y="901"/>
              <a:ext cx="1391" cy="196"/>
            </a:xfrm>
            <a:prstGeom prst="rect">
              <a:avLst/>
            </a:prstGeom>
            <a:solidFill>
              <a:srgbClr val="FF66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lnSpc>
                  <a:spcPct val="120000"/>
                </a:lnSpc>
              </a:pPr>
              <a:r>
                <a:rPr lang="zh-CN" altLang="en-US" sz="1200" b="1">
                  <a:solidFill>
                    <a:srgbClr val="F8F8F8"/>
                  </a:solidFill>
                  <a:ea typeface="微软雅黑" panose="020B0503020204020204" pitchFamily="34" charset="-122"/>
                  <a:sym typeface="Arial" panose="020B0604020202020204" pitchFamily="34" charset="0"/>
                </a:rPr>
                <a:t>单击此处添加段落文字内容</a:t>
              </a:r>
              <a:endParaRPr lang="zh-CN" altLang="en-US" sz="1200">
                <a:solidFill>
                  <a:srgbClr val="F8F8F8"/>
                </a:solidFill>
                <a:latin typeface="微软雅黑" panose="020B0503020204020204" pitchFamily="34" charset="-122"/>
                <a:ea typeface="微软雅黑" panose="020B0503020204020204" pitchFamily="34" charset="-122"/>
              </a:endParaRPr>
            </a:p>
          </p:txBody>
        </p:sp>
      </p:grpSp>
    </p:spTree>
  </p:cSld>
  <p:clrMapOvr>
    <a:masterClrMapping/>
  </p:clrMapOvr>
  <p:transition spd="slow" advClick="0" advTm="5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40967"/>
                                        </p:tgtEl>
                                        <p:attrNameLst>
                                          <p:attrName>style.visibility</p:attrName>
                                        </p:attrNameLst>
                                      </p:cBhvr>
                                      <p:to>
                                        <p:strVal val="visible"/>
                                      </p:to>
                                    </p:set>
                                    <p:anim by="(-#ppt_w*2)" calcmode="lin" valueType="num">
                                      <p:cBhvr rctx="PPT">
                                        <p:cTn id="7" dur="250" autoRev="1" fill="hold">
                                          <p:stCondLst>
                                            <p:cond delay="0"/>
                                          </p:stCondLst>
                                        </p:cTn>
                                        <p:tgtEl>
                                          <p:spTgt spid="40967"/>
                                        </p:tgtEl>
                                        <p:attrNameLst>
                                          <p:attrName>ppt_w</p:attrName>
                                        </p:attrNameLst>
                                      </p:cBhvr>
                                    </p:anim>
                                    <p:anim by="(#ppt_w*0.50)" calcmode="lin" valueType="num">
                                      <p:cBhvr>
                                        <p:cTn id="8" dur="250" decel="50000" autoRev="1" fill="hold">
                                          <p:stCondLst>
                                            <p:cond delay="0"/>
                                          </p:stCondLst>
                                        </p:cTn>
                                        <p:tgtEl>
                                          <p:spTgt spid="40967"/>
                                        </p:tgtEl>
                                        <p:attrNameLst>
                                          <p:attrName>ppt_x</p:attrName>
                                        </p:attrNameLst>
                                      </p:cBhvr>
                                    </p:anim>
                                    <p:anim to="(#ppt_y)" calcmode="lin" valueType="num">
                                      <p:cBhvr>
                                        <p:cTn id="9" dur="500" fill="hold">
                                          <p:stCondLst>
                                            <p:cond delay="0"/>
                                          </p:stCondLst>
                                        </p:cTn>
                                        <p:tgtEl>
                                          <p:spTgt spid="40967"/>
                                        </p:tgtEl>
                                        <p:attrNameLst>
                                          <p:attrName>ppt_y</p:attrName>
                                        </p:attrNameLst>
                                      </p:cBhvr>
                                    </p:anim>
                                    <p:animRot by="21600000">
                                      <p:cBhvr>
                                        <p:cTn id="10" dur="500" fill="hold">
                                          <p:stCondLst>
                                            <p:cond delay="0"/>
                                          </p:stCondLst>
                                        </p:cTn>
                                        <p:tgtEl>
                                          <p:spTgt spid="40967"/>
                                        </p:tgtEl>
                                        <p:attrNameLst>
                                          <p:attrName>r</p:attrName>
                                        </p:attrNameLst>
                                      </p:cBhvr>
                                    </p:animRot>
                                  </p:childTnLst>
                                </p:cTn>
                              </p:par>
                              <p:par>
                                <p:cTn id="11" presetID="42" presetClass="entr" presetSubtype="0" fill="hold" nodeType="withEffect">
                                  <p:stCondLst>
                                    <p:cond delay="0"/>
                                  </p:stCondLst>
                                  <p:childTnLst>
                                    <p:set>
                                      <p:cBhvr>
                                        <p:cTn id="12" dur="1" fill="hold">
                                          <p:stCondLst>
                                            <p:cond delay="0"/>
                                          </p:stCondLst>
                                        </p:cTn>
                                        <p:tgtEl>
                                          <p:spTgt spid="40978"/>
                                        </p:tgtEl>
                                        <p:attrNameLst>
                                          <p:attrName>style.visibility</p:attrName>
                                        </p:attrNameLst>
                                      </p:cBhvr>
                                      <p:to>
                                        <p:strVal val="visible"/>
                                      </p:to>
                                    </p:set>
                                    <p:animEffect filter="fade">
                                      <p:cBhvr>
                                        <p:cTn id="13" dur="1000"/>
                                        <p:tgtEl>
                                          <p:spTgt spid="40978"/>
                                        </p:tgtEl>
                                      </p:cBhvr>
                                    </p:animEffect>
                                    <p:anim calcmode="lin" valueType="num">
                                      <p:cBhvr>
                                        <p:cTn id="14" dur="1000" fill="hold"/>
                                        <p:tgtEl>
                                          <p:spTgt spid="40978"/>
                                        </p:tgtEl>
                                        <p:attrNameLst>
                                          <p:attrName>ppt_x</p:attrName>
                                        </p:attrNameLst>
                                      </p:cBhvr>
                                      <p:tavLst>
                                        <p:tav tm="0">
                                          <p:val>
                                            <p:strVal val="#ppt_x"/>
                                          </p:val>
                                        </p:tav>
                                        <p:tav tm="100000">
                                          <p:val>
                                            <p:strVal val="#ppt_x"/>
                                          </p:val>
                                        </p:tav>
                                      </p:tavLst>
                                    </p:anim>
                                    <p:anim calcmode="lin" valueType="num">
                                      <p:cBhvr>
                                        <p:cTn id="15" dur="1000" fill="hold"/>
                                        <p:tgtEl>
                                          <p:spTgt spid="40978"/>
                                        </p:tgtEl>
                                        <p:attrNameLst>
                                          <p:attrName>ppt_y</p:attrName>
                                        </p:attrNameLst>
                                      </p:cBhvr>
                                      <p:tavLst>
                                        <p:tav tm="0">
                                          <p:val>
                                            <p:strVal val="#ppt_y+.1"/>
                                          </p:val>
                                        </p:tav>
                                        <p:tav tm="100000">
                                          <p:val>
                                            <p:strVal val="#ppt_y"/>
                                          </p:val>
                                        </p:tav>
                                      </p:tavLst>
                                    </p:anim>
                                  </p:childTnLst>
                                </p:cTn>
                              </p:par>
                            </p:childTnLst>
                          </p:cTn>
                        </p:par>
                        <p:par>
                          <p:cTn id="16" fill="hold">
                            <p:stCondLst>
                              <p:cond delay="0"/>
                            </p:stCondLst>
                            <p:childTnLst>
                              <p:par>
                                <p:cTn id="17" presetID="22" presetClass="entr" presetSubtype="2" fill="hold" grpId="0" nodeType="afterEffect">
                                  <p:stCondLst>
                                    <p:cond delay="0"/>
                                  </p:stCondLst>
                                  <p:childTnLst>
                                    <p:set>
                                      <p:cBhvr>
                                        <p:cTn id="18" dur="1" fill="hold">
                                          <p:stCondLst>
                                            <p:cond delay="0"/>
                                          </p:stCondLst>
                                        </p:cTn>
                                        <p:tgtEl>
                                          <p:spTgt spid="40962"/>
                                        </p:tgtEl>
                                        <p:attrNameLst>
                                          <p:attrName>style.visibility</p:attrName>
                                        </p:attrNameLst>
                                      </p:cBhvr>
                                      <p:to>
                                        <p:strVal val="visible"/>
                                      </p:to>
                                    </p:set>
                                    <p:animEffect filter="wipe(right)">
                                      <p:cBhvr>
                                        <p:cTn id="19" dur="500"/>
                                        <p:tgtEl>
                                          <p:spTgt spid="40962"/>
                                        </p:tgtEl>
                                      </p:cBhvr>
                                    </p:animEffect>
                                  </p:childTnLst>
                                </p:cTn>
                              </p:par>
                              <p:par>
                                <p:cTn id="20" presetID="22" presetClass="entr" presetSubtype="2" fill="hold" grpId="0" nodeType="withEffect">
                                  <p:stCondLst>
                                    <p:cond delay="0"/>
                                  </p:stCondLst>
                                  <p:childTnLst>
                                    <p:set>
                                      <p:cBhvr>
                                        <p:cTn id="21" dur="1" fill="hold">
                                          <p:stCondLst>
                                            <p:cond delay="0"/>
                                          </p:stCondLst>
                                        </p:cTn>
                                        <p:tgtEl>
                                          <p:spTgt spid="40963"/>
                                        </p:tgtEl>
                                        <p:attrNameLst>
                                          <p:attrName>style.visibility</p:attrName>
                                        </p:attrNameLst>
                                      </p:cBhvr>
                                      <p:to>
                                        <p:strVal val="visible"/>
                                      </p:to>
                                    </p:set>
                                    <p:animEffect filter="wipe(right)">
                                      <p:cBhvr>
                                        <p:cTn id="22" dur="500"/>
                                        <p:tgtEl>
                                          <p:spTgt spid="40963"/>
                                        </p:tgtEl>
                                      </p:cBhvr>
                                    </p:animEffect>
                                  </p:childTnLst>
                                </p:cTn>
                              </p:par>
                              <p:par>
                                <p:cTn id="23" presetID="22" presetClass="entr" presetSubtype="2" fill="hold" grpId="0" nodeType="withEffect">
                                  <p:stCondLst>
                                    <p:cond delay="0"/>
                                  </p:stCondLst>
                                  <p:childTnLst>
                                    <p:set>
                                      <p:cBhvr>
                                        <p:cTn id="24" dur="1" fill="hold">
                                          <p:stCondLst>
                                            <p:cond delay="0"/>
                                          </p:stCondLst>
                                        </p:cTn>
                                        <p:tgtEl>
                                          <p:spTgt spid="40964"/>
                                        </p:tgtEl>
                                        <p:attrNameLst>
                                          <p:attrName>style.visibility</p:attrName>
                                        </p:attrNameLst>
                                      </p:cBhvr>
                                      <p:to>
                                        <p:strVal val="visible"/>
                                      </p:to>
                                    </p:set>
                                    <p:animEffect filter="wipe(right)">
                                      <p:cBhvr>
                                        <p:cTn id="25" dur="500"/>
                                        <p:tgtEl>
                                          <p:spTgt spid="40964"/>
                                        </p:tgtEl>
                                      </p:cBhvr>
                                    </p:animEffect>
                                  </p:childTnLst>
                                </p:cTn>
                              </p:par>
                              <p:par>
                                <p:cTn id="26" presetID="22" presetClass="entr" presetSubtype="2" fill="hold" grpId="0" nodeType="withEffect">
                                  <p:stCondLst>
                                    <p:cond delay="0"/>
                                  </p:stCondLst>
                                  <p:childTnLst>
                                    <p:set>
                                      <p:cBhvr>
                                        <p:cTn id="27" dur="1" fill="hold">
                                          <p:stCondLst>
                                            <p:cond delay="0"/>
                                          </p:stCondLst>
                                        </p:cTn>
                                        <p:tgtEl>
                                          <p:spTgt spid="40965"/>
                                        </p:tgtEl>
                                        <p:attrNameLst>
                                          <p:attrName>style.visibility</p:attrName>
                                        </p:attrNameLst>
                                      </p:cBhvr>
                                      <p:to>
                                        <p:strVal val="visible"/>
                                      </p:to>
                                    </p:set>
                                    <p:animEffect filter="wipe(right)">
                                      <p:cBhvr>
                                        <p:cTn id="28" dur="500"/>
                                        <p:tgtEl>
                                          <p:spTgt spid="40965"/>
                                        </p:tgtEl>
                                      </p:cBhvr>
                                    </p:animEffect>
                                  </p:childTnLst>
                                </p:cTn>
                              </p:par>
                              <p:par>
                                <p:cTn id="29" presetID="22" presetClass="entr" presetSubtype="2" fill="hold" grpId="0" nodeType="withEffect">
                                  <p:stCondLst>
                                    <p:cond delay="0"/>
                                  </p:stCondLst>
                                  <p:childTnLst>
                                    <p:set>
                                      <p:cBhvr>
                                        <p:cTn id="30" dur="1" fill="hold">
                                          <p:stCondLst>
                                            <p:cond delay="0"/>
                                          </p:stCondLst>
                                        </p:cTn>
                                        <p:tgtEl>
                                          <p:spTgt spid="40966"/>
                                        </p:tgtEl>
                                        <p:attrNameLst>
                                          <p:attrName>style.visibility</p:attrName>
                                        </p:attrNameLst>
                                      </p:cBhvr>
                                      <p:to>
                                        <p:strVal val="visible"/>
                                      </p:to>
                                    </p:set>
                                    <p:animEffect filter="wipe(right)">
                                      <p:cBhvr>
                                        <p:cTn id="31" dur="500"/>
                                        <p:tgtEl>
                                          <p:spTgt spid="40966"/>
                                        </p:tgtEl>
                                      </p:cBhvr>
                                    </p:animEffect>
                                  </p:childTnLst>
                                </p:cTn>
                              </p:par>
                            </p:childTnLst>
                          </p:cTn>
                        </p:par>
                        <p:par>
                          <p:cTn id="32" fill="hold">
                            <p:stCondLst>
                              <p:cond delay="500"/>
                            </p:stCondLst>
                            <p:childTnLst>
                              <p:par>
                                <p:cTn id="33" presetID="29" presetClass="entr" presetSubtype="0" fill="hold" grpId="0" nodeType="afterEffect">
                                  <p:stCondLst>
                                    <p:cond delay="0"/>
                                  </p:stCondLst>
                                  <p:childTnLst>
                                    <p:set>
                                      <p:cBhvr>
                                        <p:cTn id="34" dur="1" fill="hold">
                                          <p:stCondLst>
                                            <p:cond delay="0"/>
                                          </p:stCondLst>
                                        </p:cTn>
                                        <p:tgtEl>
                                          <p:spTgt spid="40988"/>
                                        </p:tgtEl>
                                        <p:attrNameLst>
                                          <p:attrName>style.visibility</p:attrName>
                                        </p:attrNameLst>
                                      </p:cBhvr>
                                      <p:to>
                                        <p:strVal val="visible"/>
                                      </p:to>
                                    </p:set>
                                    <p:anim calcmode="lin" valueType="num">
                                      <p:cBhvr>
                                        <p:cTn id="35" dur="1000" fill="hold"/>
                                        <p:tgtEl>
                                          <p:spTgt spid="40988"/>
                                        </p:tgtEl>
                                        <p:attrNameLst>
                                          <p:attrName>ppt_x</p:attrName>
                                        </p:attrNameLst>
                                      </p:cBhvr>
                                      <p:tavLst>
                                        <p:tav tm="0">
                                          <p:val>
                                            <p:strVal val="#ppt_x-.2"/>
                                          </p:val>
                                        </p:tav>
                                        <p:tav tm="100000">
                                          <p:val>
                                            <p:strVal val="#ppt_x"/>
                                          </p:val>
                                        </p:tav>
                                      </p:tavLst>
                                    </p:anim>
                                    <p:anim calcmode="lin" valueType="num">
                                      <p:cBhvr>
                                        <p:cTn id="36" dur="1000" fill="hold"/>
                                        <p:tgtEl>
                                          <p:spTgt spid="40988"/>
                                        </p:tgtEl>
                                        <p:attrNameLst>
                                          <p:attrName>ppt_y</p:attrName>
                                        </p:attrNameLst>
                                      </p:cBhvr>
                                      <p:tavLst>
                                        <p:tav tm="0">
                                          <p:val>
                                            <p:strVal val="#ppt_y"/>
                                          </p:val>
                                        </p:tav>
                                        <p:tav tm="100000">
                                          <p:val>
                                            <p:strVal val="#ppt_y"/>
                                          </p:val>
                                        </p:tav>
                                      </p:tavLst>
                                    </p:anim>
                                    <p:animEffect filter="wipe(right)" prLst="gradientSize: 0.1">
                                      <p:cBhvr>
                                        <p:cTn id="37" dur="1000"/>
                                        <p:tgtEl>
                                          <p:spTgt spid="40988"/>
                                        </p:tgtEl>
                                      </p:cBhvr>
                                    </p:animEffect>
                                  </p:childTnLst>
                                </p:cTn>
                              </p:par>
                              <p:par>
                                <p:cTn id="38" presetID="29" presetClass="entr" presetSubtype="0" fill="hold" grpId="0" nodeType="withEffect">
                                  <p:stCondLst>
                                    <p:cond delay="0"/>
                                  </p:stCondLst>
                                  <p:childTnLst>
                                    <p:set>
                                      <p:cBhvr>
                                        <p:cTn id="39" dur="1" fill="hold">
                                          <p:stCondLst>
                                            <p:cond delay="0"/>
                                          </p:stCondLst>
                                        </p:cTn>
                                        <p:tgtEl>
                                          <p:spTgt spid="40989"/>
                                        </p:tgtEl>
                                        <p:attrNameLst>
                                          <p:attrName>style.visibility</p:attrName>
                                        </p:attrNameLst>
                                      </p:cBhvr>
                                      <p:to>
                                        <p:strVal val="visible"/>
                                      </p:to>
                                    </p:set>
                                    <p:anim calcmode="lin" valueType="num">
                                      <p:cBhvr>
                                        <p:cTn id="40" dur="1000" fill="hold"/>
                                        <p:tgtEl>
                                          <p:spTgt spid="40989"/>
                                        </p:tgtEl>
                                        <p:attrNameLst>
                                          <p:attrName>ppt_x</p:attrName>
                                        </p:attrNameLst>
                                      </p:cBhvr>
                                      <p:tavLst>
                                        <p:tav tm="0">
                                          <p:val>
                                            <p:strVal val="#ppt_x-.2"/>
                                          </p:val>
                                        </p:tav>
                                        <p:tav tm="100000">
                                          <p:val>
                                            <p:strVal val="#ppt_x"/>
                                          </p:val>
                                        </p:tav>
                                      </p:tavLst>
                                    </p:anim>
                                    <p:anim calcmode="lin" valueType="num">
                                      <p:cBhvr>
                                        <p:cTn id="41" dur="1000" fill="hold"/>
                                        <p:tgtEl>
                                          <p:spTgt spid="40989"/>
                                        </p:tgtEl>
                                        <p:attrNameLst>
                                          <p:attrName>ppt_y</p:attrName>
                                        </p:attrNameLst>
                                      </p:cBhvr>
                                      <p:tavLst>
                                        <p:tav tm="0">
                                          <p:val>
                                            <p:strVal val="#ppt_y"/>
                                          </p:val>
                                        </p:tav>
                                        <p:tav tm="100000">
                                          <p:val>
                                            <p:strVal val="#ppt_y"/>
                                          </p:val>
                                        </p:tav>
                                      </p:tavLst>
                                    </p:anim>
                                    <p:animEffect filter="wipe(right)" prLst="gradientSize: 0.1">
                                      <p:cBhvr>
                                        <p:cTn id="42" dur="1000"/>
                                        <p:tgtEl>
                                          <p:spTgt spid="40989"/>
                                        </p:tgtEl>
                                      </p:cBhvr>
                                    </p:animEffect>
                                  </p:childTnLst>
                                </p:cTn>
                              </p:par>
                              <p:par>
                                <p:cTn id="43" presetID="29" presetClass="entr" presetSubtype="0" fill="hold" grpId="0" nodeType="withEffect">
                                  <p:stCondLst>
                                    <p:cond delay="0"/>
                                  </p:stCondLst>
                                  <p:childTnLst>
                                    <p:set>
                                      <p:cBhvr>
                                        <p:cTn id="44" dur="1" fill="hold">
                                          <p:stCondLst>
                                            <p:cond delay="0"/>
                                          </p:stCondLst>
                                        </p:cTn>
                                        <p:tgtEl>
                                          <p:spTgt spid="40990"/>
                                        </p:tgtEl>
                                        <p:attrNameLst>
                                          <p:attrName>style.visibility</p:attrName>
                                        </p:attrNameLst>
                                      </p:cBhvr>
                                      <p:to>
                                        <p:strVal val="visible"/>
                                      </p:to>
                                    </p:set>
                                    <p:anim calcmode="lin" valueType="num">
                                      <p:cBhvr>
                                        <p:cTn id="45" dur="1000" fill="hold"/>
                                        <p:tgtEl>
                                          <p:spTgt spid="40990"/>
                                        </p:tgtEl>
                                        <p:attrNameLst>
                                          <p:attrName>ppt_x</p:attrName>
                                        </p:attrNameLst>
                                      </p:cBhvr>
                                      <p:tavLst>
                                        <p:tav tm="0">
                                          <p:val>
                                            <p:strVal val="#ppt_x-.2"/>
                                          </p:val>
                                        </p:tav>
                                        <p:tav tm="100000">
                                          <p:val>
                                            <p:strVal val="#ppt_x"/>
                                          </p:val>
                                        </p:tav>
                                      </p:tavLst>
                                    </p:anim>
                                    <p:anim calcmode="lin" valueType="num">
                                      <p:cBhvr>
                                        <p:cTn id="46" dur="1000" fill="hold"/>
                                        <p:tgtEl>
                                          <p:spTgt spid="40990"/>
                                        </p:tgtEl>
                                        <p:attrNameLst>
                                          <p:attrName>ppt_y</p:attrName>
                                        </p:attrNameLst>
                                      </p:cBhvr>
                                      <p:tavLst>
                                        <p:tav tm="0">
                                          <p:val>
                                            <p:strVal val="#ppt_y"/>
                                          </p:val>
                                        </p:tav>
                                        <p:tav tm="100000">
                                          <p:val>
                                            <p:strVal val="#ppt_y"/>
                                          </p:val>
                                        </p:tav>
                                      </p:tavLst>
                                    </p:anim>
                                    <p:animEffect filter="wipe(right)" prLst="gradientSize: 0.1">
                                      <p:cBhvr>
                                        <p:cTn id="47" dur="1000"/>
                                        <p:tgtEl>
                                          <p:spTgt spid="40990"/>
                                        </p:tgtEl>
                                      </p:cBhvr>
                                    </p:animEffect>
                                  </p:childTnLst>
                                </p:cTn>
                              </p:par>
                              <p:par>
                                <p:cTn id="48" presetID="29" presetClass="entr" presetSubtype="0" fill="hold" grpId="0" nodeType="withEffect">
                                  <p:stCondLst>
                                    <p:cond delay="0"/>
                                  </p:stCondLst>
                                  <p:childTnLst>
                                    <p:set>
                                      <p:cBhvr>
                                        <p:cTn id="49" dur="1" fill="hold">
                                          <p:stCondLst>
                                            <p:cond delay="0"/>
                                          </p:stCondLst>
                                        </p:cTn>
                                        <p:tgtEl>
                                          <p:spTgt spid="40991"/>
                                        </p:tgtEl>
                                        <p:attrNameLst>
                                          <p:attrName>style.visibility</p:attrName>
                                        </p:attrNameLst>
                                      </p:cBhvr>
                                      <p:to>
                                        <p:strVal val="visible"/>
                                      </p:to>
                                    </p:set>
                                    <p:anim calcmode="lin" valueType="num">
                                      <p:cBhvr>
                                        <p:cTn id="50" dur="1000" fill="hold"/>
                                        <p:tgtEl>
                                          <p:spTgt spid="40991"/>
                                        </p:tgtEl>
                                        <p:attrNameLst>
                                          <p:attrName>ppt_x</p:attrName>
                                        </p:attrNameLst>
                                      </p:cBhvr>
                                      <p:tavLst>
                                        <p:tav tm="0">
                                          <p:val>
                                            <p:strVal val="#ppt_x-.2"/>
                                          </p:val>
                                        </p:tav>
                                        <p:tav tm="100000">
                                          <p:val>
                                            <p:strVal val="#ppt_x"/>
                                          </p:val>
                                        </p:tav>
                                      </p:tavLst>
                                    </p:anim>
                                    <p:anim calcmode="lin" valueType="num">
                                      <p:cBhvr>
                                        <p:cTn id="51" dur="1000" fill="hold"/>
                                        <p:tgtEl>
                                          <p:spTgt spid="40991"/>
                                        </p:tgtEl>
                                        <p:attrNameLst>
                                          <p:attrName>ppt_y</p:attrName>
                                        </p:attrNameLst>
                                      </p:cBhvr>
                                      <p:tavLst>
                                        <p:tav tm="0">
                                          <p:val>
                                            <p:strVal val="#ppt_y"/>
                                          </p:val>
                                        </p:tav>
                                        <p:tav tm="100000">
                                          <p:val>
                                            <p:strVal val="#ppt_y"/>
                                          </p:val>
                                        </p:tav>
                                      </p:tavLst>
                                    </p:anim>
                                    <p:animEffect filter="wipe(right)" prLst="gradientSize: 0.1">
                                      <p:cBhvr>
                                        <p:cTn id="52" dur="1000"/>
                                        <p:tgtEl>
                                          <p:spTgt spid="40991"/>
                                        </p:tgtEl>
                                      </p:cBhvr>
                                    </p:animEffect>
                                  </p:childTnLst>
                                </p:cTn>
                              </p:par>
                              <p:par>
                                <p:cTn id="53" presetID="29" presetClass="entr" presetSubtype="0" fill="hold" grpId="0" nodeType="withEffect">
                                  <p:stCondLst>
                                    <p:cond delay="0"/>
                                  </p:stCondLst>
                                  <p:childTnLst>
                                    <p:set>
                                      <p:cBhvr>
                                        <p:cTn id="54" dur="1" fill="hold">
                                          <p:stCondLst>
                                            <p:cond delay="0"/>
                                          </p:stCondLst>
                                        </p:cTn>
                                        <p:tgtEl>
                                          <p:spTgt spid="40992"/>
                                        </p:tgtEl>
                                        <p:attrNameLst>
                                          <p:attrName>style.visibility</p:attrName>
                                        </p:attrNameLst>
                                      </p:cBhvr>
                                      <p:to>
                                        <p:strVal val="visible"/>
                                      </p:to>
                                    </p:set>
                                    <p:anim calcmode="lin" valueType="num">
                                      <p:cBhvr>
                                        <p:cTn id="55" dur="1000" fill="hold"/>
                                        <p:tgtEl>
                                          <p:spTgt spid="40992"/>
                                        </p:tgtEl>
                                        <p:attrNameLst>
                                          <p:attrName>ppt_x</p:attrName>
                                        </p:attrNameLst>
                                      </p:cBhvr>
                                      <p:tavLst>
                                        <p:tav tm="0">
                                          <p:val>
                                            <p:strVal val="#ppt_x-.2"/>
                                          </p:val>
                                        </p:tav>
                                        <p:tav tm="100000">
                                          <p:val>
                                            <p:strVal val="#ppt_x"/>
                                          </p:val>
                                        </p:tav>
                                      </p:tavLst>
                                    </p:anim>
                                    <p:anim calcmode="lin" valueType="num">
                                      <p:cBhvr>
                                        <p:cTn id="56" dur="1000" fill="hold"/>
                                        <p:tgtEl>
                                          <p:spTgt spid="40992"/>
                                        </p:tgtEl>
                                        <p:attrNameLst>
                                          <p:attrName>ppt_y</p:attrName>
                                        </p:attrNameLst>
                                      </p:cBhvr>
                                      <p:tavLst>
                                        <p:tav tm="0">
                                          <p:val>
                                            <p:strVal val="#ppt_y"/>
                                          </p:val>
                                        </p:tav>
                                        <p:tav tm="100000">
                                          <p:val>
                                            <p:strVal val="#ppt_y"/>
                                          </p:val>
                                        </p:tav>
                                      </p:tavLst>
                                    </p:anim>
                                    <p:animEffect filter="wipe(right)" prLst="gradientSize: 0.1">
                                      <p:cBhvr>
                                        <p:cTn id="57" dur="1000"/>
                                        <p:tgtEl>
                                          <p:spTgt spid="40992"/>
                                        </p:tgtEl>
                                      </p:cBhvr>
                                    </p:animEffect>
                                  </p:childTnLst>
                                </p:cTn>
                              </p:par>
                            </p:childTnLst>
                          </p:cTn>
                        </p:par>
                        <p:par>
                          <p:cTn id="58" fill="hold">
                            <p:stCondLst>
                              <p:cond delay="1500"/>
                            </p:stCondLst>
                            <p:childTnLst>
                              <p:par>
                                <p:cTn id="59" presetID="2" presetClass="entr" presetSubtype="4" fill="hold" nodeType="afterEffect">
                                  <p:stCondLst>
                                    <p:cond delay="0"/>
                                  </p:stCondLst>
                                  <p:childTnLst>
                                    <p:set>
                                      <p:cBhvr>
                                        <p:cTn id="60" dur="1" fill="hold">
                                          <p:stCondLst>
                                            <p:cond delay="0"/>
                                          </p:stCondLst>
                                        </p:cTn>
                                        <p:tgtEl>
                                          <p:spTgt spid="40996"/>
                                        </p:tgtEl>
                                        <p:attrNameLst>
                                          <p:attrName>style.visibility</p:attrName>
                                        </p:attrNameLst>
                                      </p:cBhvr>
                                      <p:to>
                                        <p:strVal val="visible"/>
                                      </p:to>
                                    </p:set>
                                    <p:anim calcmode="lin" valueType="num">
                                      <p:cBhvr additive="base">
                                        <p:cTn id="61" dur="500" fill="hold"/>
                                        <p:tgtEl>
                                          <p:spTgt spid="40996"/>
                                        </p:tgtEl>
                                        <p:attrNameLst>
                                          <p:attrName>ppt_x</p:attrName>
                                        </p:attrNameLst>
                                      </p:cBhvr>
                                      <p:tavLst>
                                        <p:tav tm="0">
                                          <p:val>
                                            <p:strVal val="#ppt_x"/>
                                          </p:val>
                                        </p:tav>
                                        <p:tav tm="100000">
                                          <p:val>
                                            <p:strVal val="#ppt_x"/>
                                          </p:val>
                                        </p:tav>
                                      </p:tavLst>
                                    </p:anim>
                                    <p:anim calcmode="lin" valueType="num">
                                      <p:cBhvr additive="base">
                                        <p:cTn id="62" dur="500" fill="hold"/>
                                        <p:tgtEl>
                                          <p:spTgt spid="40996"/>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40997"/>
                                        </p:tgtEl>
                                        <p:attrNameLst>
                                          <p:attrName>style.visibility</p:attrName>
                                        </p:attrNameLst>
                                      </p:cBhvr>
                                      <p:to>
                                        <p:strVal val="visible"/>
                                      </p:to>
                                    </p:set>
                                    <p:anim calcmode="lin" valueType="num">
                                      <p:cBhvr additive="base">
                                        <p:cTn id="65" dur="500" fill="hold"/>
                                        <p:tgtEl>
                                          <p:spTgt spid="40997"/>
                                        </p:tgtEl>
                                        <p:attrNameLst>
                                          <p:attrName>ppt_x</p:attrName>
                                        </p:attrNameLst>
                                      </p:cBhvr>
                                      <p:tavLst>
                                        <p:tav tm="0">
                                          <p:val>
                                            <p:strVal val="#ppt_x"/>
                                          </p:val>
                                        </p:tav>
                                        <p:tav tm="100000">
                                          <p:val>
                                            <p:strVal val="#ppt_x"/>
                                          </p:val>
                                        </p:tav>
                                      </p:tavLst>
                                    </p:anim>
                                    <p:anim calcmode="lin" valueType="num">
                                      <p:cBhvr additive="base">
                                        <p:cTn id="66" dur="500" fill="hold"/>
                                        <p:tgtEl>
                                          <p:spTgt spid="40997"/>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41000"/>
                                        </p:tgtEl>
                                        <p:attrNameLst>
                                          <p:attrName>style.visibility</p:attrName>
                                        </p:attrNameLst>
                                      </p:cBhvr>
                                      <p:to>
                                        <p:strVal val="visible"/>
                                      </p:to>
                                    </p:set>
                                    <p:anim calcmode="lin" valueType="num">
                                      <p:cBhvr additive="base">
                                        <p:cTn id="69" dur="500" fill="hold"/>
                                        <p:tgtEl>
                                          <p:spTgt spid="41000"/>
                                        </p:tgtEl>
                                        <p:attrNameLst>
                                          <p:attrName>ppt_x</p:attrName>
                                        </p:attrNameLst>
                                      </p:cBhvr>
                                      <p:tavLst>
                                        <p:tav tm="0">
                                          <p:val>
                                            <p:strVal val="#ppt_x"/>
                                          </p:val>
                                        </p:tav>
                                        <p:tav tm="100000">
                                          <p:val>
                                            <p:strVal val="#ppt_x"/>
                                          </p:val>
                                        </p:tav>
                                      </p:tavLst>
                                    </p:anim>
                                    <p:anim calcmode="lin" valueType="num">
                                      <p:cBhvr additive="base">
                                        <p:cTn id="70" dur="500" fill="hold"/>
                                        <p:tgtEl>
                                          <p:spTgt spid="41000"/>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41003"/>
                                        </p:tgtEl>
                                        <p:attrNameLst>
                                          <p:attrName>style.visibility</p:attrName>
                                        </p:attrNameLst>
                                      </p:cBhvr>
                                      <p:to>
                                        <p:strVal val="visible"/>
                                      </p:to>
                                    </p:set>
                                    <p:anim calcmode="lin" valueType="num">
                                      <p:cBhvr additive="base">
                                        <p:cTn id="73" dur="500" fill="hold"/>
                                        <p:tgtEl>
                                          <p:spTgt spid="41003"/>
                                        </p:tgtEl>
                                        <p:attrNameLst>
                                          <p:attrName>ppt_x</p:attrName>
                                        </p:attrNameLst>
                                      </p:cBhvr>
                                      <p:tavLst>
                                        <p:tav tm="0">
                                          <p:val>
                                            <p:strVal val="#ppt_x"/>
                                          </p:val>
                                        </p:tav>
                                        <p:tav tm="100000">
                                          <p:val>
                                            <p:strVal val="#ppt_x"/>
                                          </p:val>
                                        </p:tav>
                                      </p:tavLst>
                                    </p:anim>
                                    <p:anim calcmode="lin" valueType="num">
                                      <p:cBhvr additive="base">
                                        <p:cTn id="74" dur="500" fill="hold"/>
                                        <p:tgtEl>
                                          <p:spTgt spid="41003"/>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41006"/>
                                        </p:tgtEl>
                                        <p:attrNameLst>
                                          <p:attrName>style.visibility</p:attrName>
                                        </p:attrNameLst>
                                      </p:cBhvr>
                                      <p:to>
                                        <p:strVal val="visible"/>
                                      </p:to>
                                    </p:set>
                                    <p:anim calcmode="lin" valueType="num">
                                      <p:cBhvr additive="base">
                                        <p:cTn id="77" dur="500" fill="hold"/>
                                        <p:tgtEl>
                                          <p:spTgt spid="41006"/>
                                        </p:tgtEl>
                                        <p:attrNameLst>
                                          <p:attrName>ppt_x</p:attrName>
                                        </p:attrNameLst>
                                      </p:cBhvr>
                                      <p:tavLst>
                                        <p:tav tm="0">
                                          <p:val>
                                            <p:strVal val="#ppt_x"/>
                                          </p:val>
                                        </p:tav>
                                        <p:tav tm="100000">
                                          <p:val>
                                            <p:strVal val="#ppt_x"/>
                                          </p:val>
                                        </p:tav>
                                      </p:tavLst>
                                    </p:anim>
                                    <p:anim calcmode="lin" valueType="num">
                                      <p:cBhvr additive="base">
                                        <p:cTn id="78" dur="500" fill="hold"/>
                                        <p:tgtEl>
                                          <p:spTgt spid="4100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animBg="1"/>
      <p:bldP spid="40963" grpId="0" animBg="1"/>
      <p:bldP spid="40964" grpId="0" animBg="1"/>
      <p:bldP spid="40965" grpId="0" animBg="1"/>
      <p:bldP spid="40966" grpId="0" animBg="1"/>
      <p:bldP spid="40967" grpId="0" bldLvl="0"/>
      <p:bldP spid="40988" grpId="0" bldLvl="0"/>
      <p:bldP spid="40989" grpId="0" bldLvl="0"/>
      <p:bldP spid="40990" grpId="0" bldLvl="0"/>
      <p:bldP spid="40991" grpId="0" bldLvl="0"/>
      <p:bldP spid="40992" grpId="0" bldLvl="0"/>
    </p:bldLst>
  </p:timing>
</p:sld>
</file>

<file path=ppt/slides/slide3.xml><?xml version="1.0" encoding="utf-8"?>
<p:sld xmlns:a14="http://schemas.microsoft.com/office/drawing/2010/main"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Text Box 61"/>
          <p:cNvSpPr>
            <a:spLocks noChangeArrowheads="1"/>
          </p:cNvSpPr>
          <p:nvPr/>
        </p:nvSpPr>
        <p:spPr bwMode="auto">
          <a:xfrm>
            <a:off x="838200" y="171450"/>
            <a:ext cx="3527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sz="2400" b="1">
                <a:solidFill>
                  <a:srgbClr val="000000"/>
                </a:solidFill>
                <a:latin typeface="Times New Roman" panose="02020603050405020304" pitchFamily="18" charset="0"/>
                <a:sym typeface="Times New Roman" panose="02020603050405020304" pitchFamily="18" charset="0"/>
              </a:rPr>
              <a:t>在此处输入标题内容</a:t>
            </a:r>
            <a:endParaRPr lang="zh-CN" altLang="en-US" sz="1800">
              <a:solidFill>
                <a:srgbClr val="A50021"/>
              </a:solidFill>
              <a:latin typeface="Verdana" panose="020B0604030504040204" pitchFamily="34" charset="0"/>
              <a:sym typeface="Verdana" panose="020B0604030504040204" pitchFamily="34" charset="0"/>
            </a:endParaRPr>
          </a:p>
        </p:txBody>
      </p:sp>
      <p:sp>
        <p:nvSpPr>
          <p:cNvPr id="9219" name="右箭头 2"/>
          <p:cNvSpPr>
            <a:spLocks noChangeArrowheads="1"/>
          </p:cNvSpPr>
          <p:nvPr/>
        </p:nvSpPr>
        <p:spPr bwMode="auto">
          <a:xfrm>
            <a:off x="2898775" y="1741488"/>
            <a:ext cx="3400425" cy="371475"/>
          </a:xfrm>
          <a:prstGeom prst="rightArrow">
            <a:avLst>
              <a:gd name="adj1" fmla="val 50000"/>
              <a:gd name="adj2" fmla="val 50050"/>
            </a:avLst>
          </a:prstGeom>
          <a:solidFill>
            <a:srgbClr val="FF669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pPr>
            <a:endParaRPr lang="zh-CN" altLang="en-US" sz="1800" b="1">
              <a:solidFill>
                <a:srgbClr val="FFFFFF"/>
              </a:solidFill>
              <a:latin typeface="Impact" panose="020B0806030902050204" pitchFamily="34" charset="0"/>
              <a:ea typeface="微软雅黑" panose="020B0503020204020204" pitchFamily="34" charset="-122"/>
              <a:sym typeface="Impact" panose="020B0806030902050204" pitchFamily="34" charset="0"/>
            </a:endParaRPr>
          </a:p>
        </p:txBody>
      </p:sp>
      <p:sp>
        <p:nvSpPr>
          <p:cNvPr id="9220" name="右箭头 3"/>
          <p:cNvSpPr>
            <a:spLocks noChangeArrowheads="1"/>
          </p:cNvSpPr>
          <p:nvPr/>
        </p:nvSpPr>
        <p:spPr bwMode="auto">
          <a:xfrm flipH="1">
            <a:off x="3024188" y="2298700"/>
            <a:ext cx="3521075" cy="369888"/>
          </a:xfrm>
          <a:prstGeom prst="rightArrow">
            <a:avLst>
              <a:gd name="adj1" fmla="val 50000"/>
              <a:gd name="adj2" fmla="val 50020"/>
            </a:avLst>
          </a:prstGeom>
          <a:solidFill>
            <a:srgbClr val="FF669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pPr>
            <a:endParaRPr lang="zh-CN" altLang="en-US" sz="1800" b="1">
              <a:solidFill>
                <a:srgbClr val="FFFFFF"/>
              </a:solidFill>
              <a:latin typeface="Impact" panose="020B0806030902050204" pitchFamily="34" charset="0"/>
              <a:ea typeface="微软雅黑" panose="020B0503020204020204" pitchFamily="34" charset="-122"/>
              <a:sym typeface="Impact" panose="020B0806030902050204" pitchFamily="34" charset="0"/>
            </a:endParaRPr>
          </a:p>
        </p:txBody>
      </p:sp>
      <p:sp>
        <p:nvSpPr>
          <p:cNvPr id="9221" name="椭圆 4"/>
          <p:cNvSpPr>
            <a:spLocks noChangeArrowheads="1"/>
          </p:cNvSpPr>
          <p:nvPr/>
        </p:nvSpPr>
        <p:spPr bwMode="auto">
          <a:xfrm>
            <a:off x="1231900" y="1277938"/>
            <a:ext cx="1792288" cy="1792287"/>
          </a:xfrm>
          <a:prstGeom prst="ellipse">
            <a:avLst/>
          </a:prstGeom>
          <a:solidFill>
            <a:srgbClr val="FF6699"/>
          </a:solidFill>
          <a:ln>
            <a:noFill/>
          </a:ln>
          <a:extLst>
            <a:ext uri="{91240B29-F687-4F45-9708-019B960494DF}">
              <a14:hiddenLine xmlns:a14="http://schemas.microsoft.com/office/drawing/2010/main" w="9525">
                <a:solidFill>
                  <a:srgbClr val="000000"/>
                </a:solidFill>
                <a:round/>
              </a14:hiddenLine>
            </a:ext>
          </a:extLst>
        </p:spPr>
        <p:txBody>
          <a:bodyPr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pPr>
            <a:r>
              <a:rPr lang="zh-CN" altLang="en-US" sz="1800" b="1">
                <a:solidFill>
                  <a:srgbClr val="FFFFFF"/>
                </a:solidFill>
                <a:latin typeface="微软雅黑" panose="020B0503020204020204" pitchFamily="34" charset="-122"/>
                <a:ea typeface="微软雅黑" panose="020B0503020204020204" pitchFamily="34" charset="-122"/>
                <a:sym typeface="Verdana" panose="020B0604030504040204" pitchFamily="34" charset="0"/>
              </a:rPr>
              <a:t>单击此处添加标题</a:t>
            </a:r>
            <a:endParaRPr lang="zh-CN" altLang="en-US">
              <a:latin typeface="微软雅黑" panose="020B0503020204020204" pitchFamily="34" charset="-122"/>
              <a:ea typeface="微软雅黑" panose="020B0503020204020204" pitchFamily="34" charset="-122"/>
            </a:endParaRPr>
          </a:p>
        </p:txBody>
      </p:sp>
      <p:sp>
        <p:nvSpPr>
          <p:cNvPr id="9222" name="椭圆 5"/>
          <p:cNvSpPr>
            <a:spLocks noChangeArrowheads="1"/>
          </p:cNvSpPr>
          <p:nvPr/>
        </p:nvSpPr>
        <p:spPr bwMode="auto">
          <a:xfrm>
            <a:off x="6359525" y="1277938"/>
            <a:ext cx="1793875" cy="1792287"/>
          </a:xfrm>
          <a:prstGeom prst="ellipse">
            <a:avLst/>
          </a:prstGeom>
          <a:solidFill>
            <a:srgbClr val="FF6699"/>
          </a:solidFill>
          <a:ln>
            <a:noFill/>
          </a:ln>
          <a:extLst>
            <a:ext uri="{91240B29-F687-4F45-9708-019B960494DF}">
              <a14:hiddenLine xmlns:a14="http://schemas.microsoft.com/office/drawing/2010/main" w="9525">
                <a:solidFill>
                  <a:srgbClr val="000000"/>
                </a:solidFill>
                <a:round/>
              </a14:hiddenLine>
            </a:ext>
          </a:extLst>
        </p:spPr>
        <p:txBody>
          <a:bodyPr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pPr>
            <a:r>
              <a:rPr lang="zh-CN" altLang="en-US" sz="1800" b="1">
                <a:solidFill>
                  <a:srgbClr val="FFFFFF"/>
                </a:solidFill>
                <a:latin typeface="微软雅黑" panose="020B0503020204020204" pitchFamily="34" charset="-122"/>
                <a:ea typeface="微软雅黑" panose="020B0503020204020204" pitchFamily="34" charset="-122"/>
                <a:sym typeface="Verdana" panose="020B0604030504040204" pitchFamily="34" charset="0"/>
              </a:rPr>
              <a:t>单击此处添加标题</a:t>
            </a:r>
            <a:endParaRPr lang="zh-CN" altLang="en-US">
              <a:latin typeface="微软雅黑" panose="020B0503020204020204" pitchFamily="34" charset="-122"/>
              <a:ea typeface="微软雅黑" panose="020B0503020204020204" pitchFamily="34" charset="-122"/>
            </a:endParaRPr>
          </a:p>
        </p:txBody>
      </p:sp>
      <p:sp>
        <p:nvSpPr>
          <p:cNvPr id="9223" name="矩形 6"/>
          <p:cNvSpPr>
            <a:spLocks noChangeArrowheads="1"/>
          </p:cNvSpPr>
          <p:nvPr/>
        </p:nvSpPr>
        <p:spPr bwMode="auto">
          <a:xfrm>
            <a:off x="3857625" y="1619250"/>
            <a:ext cx="1420813" cy="1173163"/>
          </a:xfrm>
          <a:prstGeom prst="rect">
            <a:avLst/>
          </a:prstGeom>
          <a:solidFill>
            <a:srgbClr val="C0C0C0"/>
          </a:solidFill>
          <a:ln>
            <a:noFill/>
          </a:ln>
          <a:extLst>
            <a:ext uri="{91240B29-F687-4F45-9708-019B960494DF}">
              <a14:hiddenLine xmlns:a14="http://schemas.microsoft.com/office/drawing/2010/main" w="3175">
                <a:solidFill>
                  <a:srgbClr val="000000"/>
                </a:solidFill>
                <a:miter lim="800000"/>
                <a:headEnd/>
                <a:tailEnd/>
              </a14:hiddenLine>
            </a:ext>
          </a:extLst>
        </p:spPr>
        <p:txBody>
          <a:bodyPr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pPr>
            <a:r>
              <a:rPr lang="zh-CN" altLang="en-US" sz="2000" b="1">
                <a:solidFill>
                  <a:srgbClr val="7D7D7D"/>
                </a:solidFill>
                <a:latin typeface="微软雅黑" panose="020B0503020204020204" pitchFamily="34" charset="-122"/>
                <a:ea typeface="微软雅黑" panose="020B0503020204020204" pitchFamily="34" charset="-122"/>
                <a:sym typeface="Verdana" panose="020B0604030504040204" pitchFamily="34" charset="0"/>
              </a:rPr>
              <a:t>单击此处添加标题</a:t>
            </a:r>
            <a:endParaRPr lang="zh-CN" altLang="en-US">
              <a:latin typeface="微软雅黑" panose="020B0503020204020204" pitchFamily="34" charset="-122"/>
              <a:ea typeface="微软雅黑" panose="020B0503020204020204" pitchFamily="34" charset="-122"/>
            </a:endParaRPr>
          </a:p>
        </p:txBody>
      </p:sp>
      <p:sp>
        <p:nvSpPr>
          <p:cNvPr id="9224" name="下箭头 7"/>
          <p:cNvSpPr>
            <a:spLocks noChangeArrowheads="1"/>
          </p:cNvSpPr>
          <p:nvPr/>
        </p:nvSpPr>
        <p:spPr bwMode="auto">
          <a:xfrm>
            <a:off x="4191000" y="3106738"/>
            <a:ext cx="804863" cy="555625"/>
          </a:xfrm>
          <a:prstGeom prst="downArrow">
            <a:avLst>
              <a:gd name="adj1" fmla="val 50000"/>
              <a:gd name="adj2" fmla="val 50000"/>
            </a:avLst>
          </a:prstGeom>
          <a:solidFill>
            <a:srgbClr val="FF669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pPr>
            <a:endParaRPr lang="zh-CN" altLang="en-US" sz="1800" b="1">
              <a:solidFill>
                <a:srgbClr val="FFFFFF"/>
              </a:solidFill>
              <a:latin typeface="Impact" panose="020B0806030902050204" pitchFamily="34" charset="0"/>
              <a:ea typeface="微软雅黑" panose="020B0503020204020204" pitchFamily="34" charset="-122"/>
              <a:sym typeface="Impact" panose="020B0806030902050204" pitchFamily="34" charset="0"/>
            </a:endParaRPr>
          </a:p>
        </p:txBody>
      </p:sp>
      <p:sp>
        <p:nvSpPr>
          <p:cNvPr id="9225" name="TextBox 8"/>
          <p:cNvSpPr>
            <a:spLocks noChangeArrowheads="1"/>
          </p:cNvSpPr>
          <p:nvPr/>
        </p:nvSpPr>
        <p:spPr bwMode="auto">
          <a:xfrm>
            <a:off x="1293813" y="3259138"/>
            <a:ext cx="148272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50000"/>
              </a:lnSpc>
            </a:pPr>
            <a:r>
              <a:rPr lang="zh-CN" altLang="en-US" sz="1000">
                <a:solidFill>
                  <a:srgbClr val="4D4D4D"/>
                </a:solidFill>
                <a:latin typeface="微软雅黑" panose="020B0503020204020204" pitchFamily="34" charset="-122"/>
                <a:ea typeface="微软雅黑" panose="020B0503020204020204" pitchFamily="34" charset="-122"/>
                <a:sym typeface="Verdana" panose="020B0604030504040204" pitchFamily="34" charset="0"/>
              </a:rPr>
              <a:t>单击此处添加段落文本单击此处添加段落文本单击此处添加段落文本单击此处添加段落文本</a:t>
            </a:r>
            <a:endParaRPr lang="zh-CN" altLang="en-US">
              <a:latin typeface="微软雅黑" panose="020B0503020204020204" pitchFamily="34" charset="-122"/>
              <a:ea typeface="微软雅黑" panose="020B0503020204020204" pitchFamily="34" charset="-122"/>
            </a:endParaRPr>
          </a:p>
        </p:txBody>
      </p:sp>
      <p:sp>
        <p:nvSpPr>
          <p:cNvPr id="9226" name="TextBox 9"/>
          <p:cNvSpPr>
            <a:spLocks noChangeArrowheads="1"/>
          </p:cNvSpPr>
          <p:nvPr/>
        </p:nvSpPr>
        <p:spPr bwMode="auto">
          <a:xfrm>
            <a:off x="6477000" y="3319463"/>
            <a:ext cx="1484313"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50000"/>
              </a:lnSpc>
            </a:pPr>
            <a:r>
              <a:rPr lang="zh-CN" altLang="en-US" sz="1000">
                <a:solidFill>
                  <a:srgbClr val="4D4D4D"/>
                </a:solidFill>
                <a:latin typeface="微软雅黑" panose="020B0503020204020204" pitchFamily="34" charset="-122"/>
                <a:ea typeface="微软雅黑" panose="020B0503020204020204" pitchFamily="34" charset="-122"/>
                <a:sym typeface="Verdana" panose="020B0604030504040204" pitchFamily="34" charset="0"/>
              </a:rPr>
              <a:t>单击此处添加段落文本单击此处添加段落文本单击此处添加段落文本单击此处添加段落文本</a:t>
            </a:r>
            <a:endParaRPr lang="zh-CN" altLang="en-US">
              <a:latin typeface="微软雅黑" panose="020B0503020204020204" pitchFamily="34" charset="-122"/>
              <a:ea typeface="微软雅黑" panose="020B0503020204020204" pitchFamily="34" charset="-122"/>
            </a:endParaRPr>
          </a:p>
        </p:txBody>
      </p:sp>
      <p:sp>
        <p:nvSpPr>
          <p:cNvPr id="9227" name="TextBox 19"/>
          <p:cNvSpPr>
            <a:spLocks noChangeArrowheads="1"/>
          </p:cNvSpPr>
          <p:nvPr/>
        </p:nvSpPr>
        <p:spPr bwMode="auto">
          <a:xfrm>
            <a:off x="4056063" y="3843338"/>
            <a:ext cx="1125537"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pPr>
            <a:r>
              <a:rPr lang="zh-CN" altLang="en-US" b="1">
                <a:solidFill>
                  <a:srgbClr val="4D4D4D"/>
                </a:solidFill>
                <a:latin typeface="微软雅黑" panose="020B0503020204020204" pitchFamily="34" charset="-122"/>
                <a:ea typeface="微软雅黑" panose="020B0503020204020204" pitchFamily="34" charset="-122"/>
                <a:sym typeface="微软雅黑" panose="020B0503020204020204" pitchFamily="34" charset="-122"/>
              </a:rPr>
              <a:t>单击此处添加标题</a:t>
            </a:r>
            <a:endParaRPr lang="zh-CN" altLang="en-US">
              <a:latin typeface="微软雅黑" panose="020B0503020204020204" pitchFamily="34" charset="-122"/>
              <a:ea typeface="微软雅黑" panose="020B0503020204020204" pitchFamily="34" charset="-122"/>
            </a:endParaRPr>
          </a:p>
        </p:txBody>
      </p:sp>
    </p:spTree>
  </p:cSld>
  <p:clrMapOvr>
    <a:masterClrMapping/>
  </p:clrMapOvr>
  <p:transition spd="slow" advClick="0" advTm="5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9218"/>
                                        </p:tgtEl>
                                        <p:attrNameLst>
                                          <p:attrName>style.visibility</p:attrName>
                                        </p:attrNameLst>
                                      </p:cBhvr>
                                      <p:to>
                                        <p:strVal val="visible"/>
                                      </p:to>
                                    </p:set>
                                    <p:anim by="(-#ppt_w*2)" calcmode="lin" valueType="num">
                                      <p:cBhvr rctx="PPT">
                                        <p:cTn id="7" dur="250" autoRev="1" fill="hold">
                                          <p:stCondLst>
                                            <p:cond delay="0"/>
                                          </p:stCondLst>
                                        </p:cTn>
                                        <p:tgtEl>
                                          <p:spTgt spid="9218"/>
                                        </p:tgtEl>
                                        <p:attrNameLst>
                                          <p:attrName>ppt_w</p:attrName>
                                        </p:attrNameLst>
                                      </p:cBhvr>
                                    </p:anim>
                                    <p:anim by="(#ppt_w*0.50)" calcmode="lin" valueType="num">
                                      <p:cBhvr>
                                        <p:cTn id="8" dur="250" decel="50000" autoRev="1" fill="hold">
                                          <p:stCondLst>
                                            <p:cond delay="0"/>
                                          </p:stCondLst>
                                        </p:cTn>
                                        <p:tgtEl>
                                          <p:spTgt spid="9218"/>
                                        </p:tgtEl>
                                        <p:attrNameLst>
                                          <p:attrName>ppt_x</p:attrName>
                                        </p:attrNameLst>
                                      </p:cBhvr>
                                    </p:anim>
                                    <p:anim to="(#ppt_y)" calcmode="lin" valueType="num">
                                      <p:cBhvr>
                                        <p:cTn id="9" dur="500" fill="hold">
                                          <p:stCondLst>
                                            <p:cond delay="0"/>
                                          </p:stCondLst>
                                        </p:cTn>
                                        <p:tgtEl>
                                          <p:spTgt spid="9218"/>
                                        </p:tgtEl>
                                        <p:attrNameLst>
                                          <p:attrName>ppt_y</p:attrName>
                                        </p:attrNameLst>
                                      </p:cBhvr>
                                    </p:anim>
                                    <p:animRot by="21600000">
                                      <p:cBhvr>
                                        <p:cTn id="10" dur="500" fill="hold">
                                          <p:stCondLst>
                                            <p:cond delay="0"/>
                                          </p:stCondLst>
                                        </p:cTn>
                                        <p:tgtEl>
                                          <p:spTgt spid="9218"/>
                                        </p:tgtEl>
                                        <p:attrNameLst>
                                          <p:attrName>r</p:attrName>
                                        </p:attrNameLst>
                                      </p:cBhvr>
                                    </p:animRot>
                                  </p:childTnLst>
                                </p:cTn>
                              </p:par>
                            </p:childTnLst>
                          </p:cTn>
                        </p:par>
                        <p:par>
                          <p:cTn id="11" fill="hold">
                            <p:stCondLst>
                              <p:cond delay="0"/>
                            </p:stCondLst>
                            <p:childTnLst>
                              <p:par>
                                <p:cTn id="12" presetID="49" presetClass="entr" presetSubtype="0" decel="100000" fill="hold" grpId="0" nodeType="afterEffect">
                                  <p:stCondLst>
                                    <p:cond delay="0"/>
                                  </p:stCondLst>
                                  <p:childTnLst>
                                    <p:set>
                                      <p:cBhvr>
                                        <p:cTn id="13" dur="1" fill="hold">
                                          <p:stCondLst>
                                            <p:cond delay="0"/>
                                          </p:stCondLst>
                                        </p:cTn>
                                        <p:tgtEl>
                                          <p:spTgt spid="9221"/>
                                        </p:tgtEl>
                                        <p:attrNameLst>
                                          <p:attrName>style.visibility</p:attrName>
                                        </p:attrNameLst>
                                      </p:cBhvr>
                                      <p:to>
                                        <p:strVal val="visible"/>
                                      </p:to>
                                    </p:set>
                                    <p:anim calcmode="lin" valueType="num">
                                      <p:cBhvr>
                                        <p:cTn id="14" dur="500" fill="hold"/>
                                        <p:tgtEl>
                                          <p:spTgt spid="9221"/>
                                        </p:tgtEl>
                                        <p:attrNameLst>
                                          <p:attrName>ppt_w</p:attrName>
                                        </p:attrNameLst>
                                      </p:cBhvr>
                                      <p:tavLst>
                                        <p:tav tm="0">
                                          <p:val>
                                            <p:fltVal val="0"/>
                                          </p:val>
                                        </p:tav>
                                        <p:tav tm="100000">
                                          <p:val>
                                            <p:strVal val="#ppt_w"/>
                                          </p:val>
                                        </p:tav>
                                      </p:tavLst>
                                    </p:anim>
                                    <p:anim calcmode="lin" valueType="num">
                                      <p:cBhvr>
                                        <p:cTn id="15" dur="500" fill="hold"/>
                                        <p:tgtEl>
                                          <p:spTgt spid="9221"/>
                                        </p:tgtEl>
                                        <p:attrNameLst>
                                          <p:attrName>ppt_h</p:attrName>
                                        </p:attrNameLst>
                                      </p:cBhvr>
                                      <p:tavLst>
                                        <p:tav tm="0">
                                          <p:val>
                                            <p:fltVal val="0"/>
                                          </p:val>
                                        </p:tav>
                                        <p:tav tm="100000">
                                          <p:val>
                                            <p:strVal val="#ppt_h"/>
                                          </p:val>
                                        </p:tav>
                                      </p:tavLst>
                                    </p:anim>
                                    <p:anim calcmode="lin" valueType="num">
                                      <p:cBhvr>
                                        <p:cTn id="16" dur="500" fill="hold"/>
                                        <p:tgtEl>
                                          <p:spTgt spid="9221"/>
                                        </p:tgtEl>
                                        <p:attrNameLst>
                                          <p:attrName>style.rotation</p:attrName>
                                        </p:attrNameLst>
                                      </p:cBhvr>
                                      <p:tavLst>
                                        <p:tav tm="0">
                                          <p:val>
                                            <p:fltVal val="360"/>
                                          </p:val>
                                        </p:tav>
                                        <p:tav tm="100000">
                                          <p:val>
                                            <p:fltVal val="0"/>
                                          </p:val>
                                        </p:tav>
                                      </p:tavLst>
                                    </p:anim>
                                    <p:animEffect filter="fade">
                                      <p:cBhvr>
                                        <p:cTn id="17" dur="500"/>
                                        <p:tgtEl>
                                          <p:spTgt spid="9221"/>
                                        </p:tgtEl>
                                      </p:cBhvr>
                                    </p:animEffect>
                                  </p:childTnLst>
                                </p:cTn>
                              </p:par>
                              <p:par>
                                <p:cTn id="18" presetID="49" presetClass="entr" presetSubtype="0" decel="100000" fill="hold" grpId="0" nodeType="withEffect">
                                  <p:stCondLst>
                                    <p:cond delay="0"/>
                                  </p:stCondLst>
                                  <p:childTnLst>
                                    <p:set>
                                      <p:cBhvr>
                                        <p:cTn id="19" dur="1" fill="hold">
                                          <p:stCondLst>
                                            <p:cond delay="0"/>
                                          </p:stCondLst>
                                        </p:cTn>
                                        <p:tgtEl>
                                          <p:spTgt spid="9222"/>
                                        </p:tgtEl>
                                        <p:attrNameLst>
                                          <p:attrName>style.visibility</p:attrName>
                                        </p:attrNameLst>
                                      </p:cBhvr>
                                      <p:to>
                                        <p:strVal val="visible"/>
                                      </p:to>
                                    </p:set>
                                    <p:anim calcmode="lin" valueType="num">
                                      <p:cBhvr>
                                        <p:cTn id="20" dur="500" fill="hold"/>
                                        <p:tgtEl>
                                          <p:spTgt spid="9222"/>
                                        </p:tgtEl>
                                        <p:attrNameLst>
                                          <p:attrName>ppt_w</p:attrName>
                                        </p:attrNameLst>
                                      </p:cBhvr>
                                      <p:tavLst>
                                        <p:tav tm="0">
                                          <p:val>
                                            <p:fltVal val="0"/>
                                          </p:val>
                                        </p:tav>
                                        <p:tav tm="100000">
                                          <p:val>
                                            <p:strVal val="#ppt_w"/>
                                          </p:val>
                                        </p:tav>
                                      </p:tavLst>
                                    </p:anim>
                                    <p:anim calcmode="lin" valueType="num">
                                      <p:cBhvr>
                                        <p:cTn id="21" dur="500" fill="hold"/>
                                        <p:tgtEl>
                                          <p:spTgt spid="9222"/>
                                        </p:tgtEl>
                                        <p:attrNameLst>
                                          <p:attrName>ppt_h</p:attrName>
                                        </p:attrNameLst>
                                      </p:cBhvr>
                                      <p:tavLst>
                                        <p:tav tm="0">
                                          <p:val>
                                            <p:fltVal val="0"/>
                                          </p:val>
                                        </p:tav>
                                        <p:tav tm="100000">
                                          <p:val>
                                            <p:strVal val="#ppt_h"/>
                                          </p:val>
                                        </p:tav>
                                      </p:tavLst>
                                    </p:anim>
                                    <p:anim calcmode="lin" valueType="num">
                                      <p:cBhvr>
                                        <p:cTn id="22" dur="500" fill="hold"/>
                                        <p:tgtEl>
                                          <p:spTgt spid="9222"/>
                                        </p:tgtEl>
                                        <p:attrNameLst>
                                          <p:attrName>style.rotation</p:attrName>
                                        </p:attrNameLst>
                                      </p:cBhvr>
                                      <p:tavLst>
                                        <p:tav tm="0">
                                          <p:val>
                                            <p:fltVal val="360"/>
                                          </p:val>
                                        </p:tav>
                                        <p:tav tm="100000">
                                          <p:val>
                                            <p:fltVal val="0"/>
                                          </p:val>
                                        </p:tav>
                                      </p:tavLst>
                                    </p:anim>
                                    <p:animEffect filter="fade">
                                      <p:cBhvr>
                                        <p:cTn id="23" dur="500"/>
                                        <p:tgtEl>
                                          <p:spTgt spid="9222"/>
                                        </p:tgtEl>
                                      </p:cBhvr>
                                    </p:animEffect>
                                  </p:childTnLst>
                                </p:cTn>
                              </p:par>
                            </p:childTnLst>
                          </p:cTn>
                        </p:par>
                        <p:par>
                          <p:cTn id="24" fill="hold">
                            <p:stCondLst>
                              <p:cond delay="500"/>
                            </p:stCondLst>
                            <p:childTnLst>
                              <p:par>
                                <p:cTn id="25" presetID="12" presetClass="entr" presetSubtype="8" fill="hold" grpId="0" nodeType="afterEffect">
                                  <p:stCondLst>
                                    <p:cond delay="0"/>
                                  </p:stCondLst>
                                  <p:childTnLst>
                                    <p:set>
                                      <p:cBhvr>
                                        <p:cTn id="26" dur="1" fill="hold">
                                          <p:stCondLst>
                                            <p:cond delay="0"/>
                                          </p:stCondLst>
                                        </p:cTn>
                                        <p:tgtEl>
                                          <p:spTgt spid="9219"/>
                                        </p:tgtEl>
                                        <p:attrNameLst>
                                          <p:attrName>style.visibility</p:attrName>
                                        </p:attrNameLst>
                                      </p:cBhvr>
                                      <p:to>
                                        <p:strVal val="visible"/>
                                      </p:to>
                                    </p:set>
                                    <p:animEffect filter="slide(fromLeft)">
                                      <p:cBhvr>
                                        <p:cTn id="27" dur="500"/>
                                        <p:tgtEl>
                                          <p:spTgt spid="9219"/>
                                        </p:tgtEl>
                                      </p:cBhvr>
                                    </p:animEffect>
                                  </p:childTnLst>
                                </p:cTn>
                              </p:par>
                              <p:par>
                                <p:cTn id="28" presetID="12" presetClass="entr" presetSubtype="2" fill="hold" grpId="0" nodeType="withEffect">
                                  <p:stCondLst>
                                    <p:cond delay="0"/>
                                  </p:stCondLst>
                                  <p:childTnLst>
                                    <p:set>
                                      <p:cBhvr>
                                        <p:cTn id="29" dur="1" fill="hold">
                                          <p:stCondLst>
                                            <p:cond delay="0"/>
                                          </p:stCondLst>
                                        </p:cTn>
                                        <p:tgtEl>
                                          <p:spTgt spid="9220"/>
                                        </p:tgtEl>
                                        <p:attrNameLst>
                                          <p:attrName>style.visibility</p:attrName>
                                        </p:attrNameLst>
                                      </p:cBhvr>
                                      <p:to>
                                        <p:strVal val="visible"/>
                                      </p:to>
                                    </p:set>
                                    <p:animEffect filter="slide(fromRight)">
                                      <p:cBhvr>
                                        <p:cTn id="30" dur="500"/>
                                        <p:tgtEl>
                                          <p:spTgt spid="9220"/>
                                        </p:tgtEl>
                                      </p:cBhvr>
                                    </p:animEffect>
                                  </p:childTnLst>
                                </p:cTn>
                              </p:par>
                            </p:childTnLst>
                          </p:cTn>
                        </p:par>
                        <p:par>
                          <p:cTn id="31" fill="hold">
                            <p:stCondLst>
                              <p:cond delay="1000"/>
                            </p:stCondLst>
                            <p:childTnLst>
                              <p:par>
                                <p:cTn id="32" presetID="17" presetClass="entr" presetSubtype="10" fill="hold" grpId="0" nodeType="afterEffect">
                                  <p:stCondLst>
                                    <p:cond delay="0"/>
                                  </p:stCondLst>
                                  <p:childTnLst>
                                    <p:set>
                                      <p:cBhvr>
                                        <p:cTn id="33" dur="1" fill="hold">
                                          <p:stCondLst>
                                            <p:cond delay="0"/>
                                          </p:stCondLst>
                                        </p:cTn>
                                        <p:tgtEl>
                                          <p:spTgt spid="9223"/>
                                        </p:tgtEl>
                                        <p:attrNameLst>
                                          <p:attrName>style.visibility</p:attrName>
                                        </p:attrNameLst>
                                      </p:cBhvr>
                                      <p:to>
                                        <p:strVal val="visible"/>
                                      </p:to>
                                    </p:set>
                                    <p:anim calcmode="lin" valueType="num">
                                      <p:cBhvr>
                                        <p:cTn id="34" dur="500" fill="hold"/>
                                        <p:tgtEl>
                                          <p:spTgt spid="9223"/>
                                        </p:tgtEl>
                                        <p:attrNameLst>
                                          <p:attrName>ppt_w</p:attrName>
                                        </p:attrNameLst>
                                      </p:cBhvr>
                                      <p:tavLst>
                                        <p:tav tm="0">
                                          <p:val>
                                            <p:fltVal val="0"/>
                                          </p:val>
                                        </p:tav>
                                        <p:tav tm="100000">
                                          <p:val>
                                            <p:strVal val="#ppt_w"/>
                                          </p:val>
                                        </p:tav>
                                      </p:tavLst>
                                    </p:anim>
                                    <p:anim calcmode="lin" valueType="num">
                                      <p:cBhvr>
                                        <p:cTn id="35" dur="500" fill="hold"/>
                                        <p:tgtEl>
                                          <p:spTgt spid="9223"/>
                                        </p:tgtEl>
                                        <p:attrNameLst>
                                          <p:attrName>ppt_h</p:attrName>
                                        </p:attrNameLst>
                                      </p:cBhvr>
                                      <p:tavLst>
                                        <p:tav tm="0">
                                          <p:val>
                                            <p:strVal val="#ppt_h"/>
                                          </p:val>
                                        </p:tav>
                                        <p:tav tm="100000">
                                          <p:val>
                                            <p:strVal val="#ppt_h"/>
                                          </p:val>
                                        </p:tav>
                                      </p:tavLst>
                                    </p:anim>
                                  </p:childTnLst>
                                </p:cTn>
                              </p:par>
                            </p:childTnLst>
                          </p:cTn>
                        </p:par>
                        <p:par>
                          <p:cTn id="36" fill="hold">
                            <p:stCondLst>
                              <p:cond delay="1500"/>
                            </p:stCondLst>
                            <p:childTnLst>
                              <p:par>
                                <p:cTn id="37" presetID="47" presetClass="entr" presetSubtype="0" fill="hold" grpId="0" nodeType="afterEffect">
                                  <p:stCondLst>
                                    <p:cond delay="0"/>
                                  </p:stCondLst>
                                  <p:childTnLst>
                                    <p:set>
                                      <p:cBhvr>
                                        <p:cTn id="38" dur="1" fill="hold">
                                          <p:stCondLst>
                                            <p:cond delay="0"/>
                                          </p:stCondLst>
                                        </p:cTn>
                                        <p:tgtEl>
                                          <p:spTgt spid="9224"/>
                                        </p:tgtEl>
                                        <p:attrNameLst>
                                          <p:attrName>style.visibility</p:attrName>
                                        </p:attrNameLst>
                                      </p:cBhvr>
                                      <p:to>
                                        <p:strVal val="visible"/>
                                      </p:to>
                                    </p:set>
                                    <p:animEffect filter="fade">
                                      <p:cBhvr>
                                        <p:cTn id="39" dur="1000"/>
                                        <p:tgtEl>
                                          <p:spTgt spid="9224"/>
                                        </p:tgtEl>
                                      </p:cBhvr>
                                    </p:animEffect>
                                    <p:anim calcmode="lin" valueType="num">
                                      <p:cBhvr>
                                        <p:cTn id="40" dur="1000" fill="hold"/>
                                        <p:tgtEl>
                                          <p:spTgt spid="9224"/>
                                        </p:tgtEl>
                                        <p:attrNameLst>
                                          <p:attrName>ppt_x</p:attrName>
                                        </p:attrNameLst>
                                      </p:cBhvr>
                                      <p:tavLst>
                                        <p:tav tm="0">
                                          <p:val>
                                            <p:strVal val="#ppt_x"/>
                                          </p:val>
                                        </p:tav>
                                        <p:tav tm="100000">
                                          <p:val>
                                            <p:strVal val="#ppt_x"/>
                                          </p:val>
                                        </p:tav>
                                      </p:tavLst>
                                    </p:anim>
                                    <p:anim calcmode="lin" valueType="num">
                                      <p:cBhvr>
                                        <p:cTn id="41" dur="1000" fill="hold"/>
                                        <p:tgtEl>
                                          <p:spTgt spid="9224"/>
                                        </p:tgtEl>
                                        <p:attrNameLst>
                                          <p:attrName>ppt_y</p:attrName>
                                        </p:attrNameLst>
                                      </p:cBhvr>
                                      <p:tavLst>
                                        <p:tav tm="0">
                                          <p:val>
                                            <p:strVal val="#ppt_y-.1"/>
                                          </p:val>
                                        </p:tav>
                                        <p:tav tm="100000">
                                          <p:val>
                                            <p:strVal val="#ppt_y"/>
                                          </p:val>
                                        </p:tav>
                                      </p:tavLst>
                                    </p:anim>
                                  </p:childTnLst>
                                </p:cTn>
                              </p:par>
                            </p:childTnLst>
                          </p:cTn>
                        </p:par>
                        <p:par>
                          <p:cTn id="42" fill="hold">
                            <p:stCondLst>
                              <p:cond delay="2500"/>
                            </p:stCondLst>
                            <p:childTnLst>
                              <p:par>
                                <p:cTn id="43" presetID="8" presetClass="entr" presetSubtype="16" fill="hold" grpId="0" nodeType="afterEffect">
                                  <p:stCondLst>
                                    <p:cond delay="0"/>
                                  </p:stCondLst>
                                  <p:childTnLst>
                                    <p:set>
                                      <p:cBhvr>
                                        <p:cTn id="44" dur="1" fill="hold">
                                          <p:stCondLst>
                                            <p:cond delay="0"/>
                                          </p:stCondLst>
                                        </p:cTn>
                                        <p:tgtEl>
                                          <p:spTgt spid="9227"/>
                                        </p:tgtEl>
                                        <p:attrNameLst>
                                          <p:attrName>style.visibility</p:attrName>
                                        </p:attrNameLst>
                                      </p:cBhvr>
                                      <p:to>
                                        <p:strVal val="visible"/>
                                      </p:to>
                                    </p:set>
                                    <p:animEffect filter="diamond(in)">
                                      <p:cBhvr>
                                        <p:cTn id="45" dur="500"/>
                                        <p:tgtEl>
                                          <p:spTgt spid="9227"/>
                                        </p:tgtEl>
                                      </p:cBhvr>
                                    </p:animEffect>
                                  </p:childTnLst>
                                </p:cTn>
                              </p:par>
                              <p:par>
                                <p:cTn id="46" presetID="8" presetClass="entr" presetSubtype="16" fill="hold" grpId="0" nodeType="withEffect">
                                  <p:stCondLst>
                                    <p:cond delay="0"/>
                                  </p:stCondLst>
                                  <p:childTnLst>
                                    <p:set>
                                      <p:cBhvr>
                                        <p:cTn id="47" dur="1" fill="hold">
                                          <p:stCondLst>
                                            <p:cond delay="0"/>
                                          </p:stCondLst>
                                        </p:cTn>
                                        <p:tgtEl>
                                          <p:spTgt spid="9225"/>
                                        </p:tgtEl>
                                        <p:attrNameLst>
                                          <p:attrName>style.visibility</p:attrName>
                                        </p:attrNameLst>
                                      </p:cBhvr>
                                      <p:to>
                                        <p:strVal val="visible"/>
                                      </p:to>
                                    </p:set>
                                    <p:animEffect filter="diamond(in)">
                                      <p:cBhvr>
                                        <p:cTn id="48" dur="500"/>
                                        <p:tgtEl>
                                          <p:spTgt spid="9225"/>
                                        </p:tgtEl>
                                      </p:cBhvr>
                                    </p:animEffect>
                                  </p:childTnLst>
                                </p:cTn>
                              </p:par>
                              <p:par>
                                <p:cTn id="49" presetID="8" presetClass="entr" presetSubtype="16" fill="hold" grpId="0" nodeType="withEffect">
                                  <p:stCondLst>
                                    <p:cond delay="0"/>
                                  </p:stCondLst>
                                  <p:childTnLst>
                                    <p:set>
                                      <p:cBhvr>
                                        <p:cTn id="50" dur="1" fill="hold">
                                          <p:stCondLst>
                                            <p:cond delay="0"/>
                                          </p:stCondLst>
                                        </p:cTn>
                                        <p:tgtEl>
                                          <p:spTgt spid="9226"/>
                                        </p:tgtEl>
                                        <p:attrNameLst>
                                          <p:attrName>style.visibility</p:attrName>
                                        </p:attrNameLst>
                                      </p:cBhvr>
                                      <p:to>
                                        <p:strVal val="visible"/>
                                      </p:to>
                                    </p:set>
                                    <p:animEffect filter="diamond(in)">
                                      <p:cBhvr>
                                        <p:cTn id="51" dur="500"/>
                                        <p:tgtEl>
                                          <p:spTgt spid="92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bldLvl="0"/>
      <p:bldP spid="9219" grpId="0" bldLvl="0" animBg="1"/>
      <p:bldP spid="9220" grpId="0" bldLvl="0" animBg="1"/>
      <p:bldP spid="9221" grpId="0" bldLvl="0" animBg="1"/>
      <p:bldP spid="9222" grpId="0" bldLvl="0" animBg="1"/>
      <p:bldP spid="9223" grpId="0" bldLvl="0" animBg="1"/>
      <p:bldP spid="9224" grpId="0" bldLvl="0" animBg="1"/>
      <p:bldP spid="9225" grpId="0" bldLvl="0"/>
      <p:bldP spid="9226" grpId="0" bldLvl="0"/>
      <p:bldP spid="9227" grpId="0" bldLvl="0"/>
    </p:bldLst>
  </p:timing>
</p:sld>
</file>

<file path=ppt/slides/slide30.xml><?xml version="1.0" encoding="utf-8"?>
<p:sld xmlns:a14="http://schemas.microsoft.com/office/drawing/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图片 5154" descr="008"/>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0"/>
            <a:ext cx="9144000" cy="514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 name="矩形 91"/>
          <p:cNvSpPr>
            <a:spLocks noChangeArrowheads="1"/>
          </p:cNvSpPr>
          <p:nvPr/>
        </p:nvSpPr>
        <p:spPr bwMode="auto">
          <a:xfrm>
            <a:off x="379413" y="668338"/>
            <a:ext cx="487838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buClrTx/>
              <a:buSzTx/>
            </a:pPr>
            <a:r>
              <a:rPr lang="zh-CN" altLang="en-US" sz="3600" b="1" dirty="0">
                <a:solidFill>
                  <a:srgbClr val="FF6699"/>
                </a:solidFill>
                <a:latin typeface="Franklin Gothic Medium" panose="020B0603020102020204" pitchFamily="34" charset="0"/>
                <a:ea typeface="微软雅黑" panose="020B0503020204020204" pitchFamily="34" charset="-122"/>
              </a:rPr>
              <a:t>护士护理</a:t>
            </a:r>
            <a:r>
              <a:rPr lang="en-US" altLang="zh-CN" sz="3600" b="1" dirty="0">
                <a:solidFill>
                  <a:srgbClr val="FF6699"/>
                </a:solidFill>
                <a:latin typeface="Franklin Gothic Medium" panose="020B0603020102020204" pitchFamily="34" charset="0"/>
                <a:ea typeface="微软雅黑" panose="020B0503020204020204" pitchFamily="34" charset="-122"/>
              </a:rPr>
              <a:t>PPT</a:t>
            </a:r>
            <a:r>
              <a:rPr lang="zh-CN" altLang="en-US" sz="3600" b="1" dirty="0">
                <a:solidFill>
                  <a:srgbClr val="FF6699"/>
                </a:solidFill>
                <a:latin typeface="Franklin Gothic Medium" panose="020B0603020102020204" pitchFamily="34" charset="0"/>
                <a:ea typeface="微软雅黑" panose="020B0503020204020204" pitchFamily="34" charset="-122"/>
              </a:rPr>
              <a:t>模板</a:t>
            </a:r>
            <a:endParaRPr lang="zh-CN" altLang="en-US" sz="3600" b="1" dirty="0">
              <a:solidFill>
                <a:srgbClr val="FF6699"/>
              </a:solidFill>
              <a:latin typeface="Franklin Gothic Medium" panose="020B0603020102020204" pitchFamily="34" charset="0"/>
              <a:ea typeface="微软雅黑" panose="020B0503020204020204" pitchFamily="34" charset="-122"/>
            </a:endParaRPr>
          </a:p>
        </p:txBody>
      </p:sp>
      <p:sp>
        <p:nvSpPr>
          <p:cNvPr id="5135" name="TextBox 92"/>
          <p:cNvSpPr txBox="1">
            <a:spLocks noChangeArrowheads="1"/>
          </p:cNvSpPr>
          <p:nvPr/>
        </p:nvSpPr>
        <p:spPr bwMode="auto">
          <a:xfrm>
            <a:off x="609600" y="1354138"/>
            <a:ext cx="822325" cy="274637"/>
          </a:xfrm>
          <a:prstGeom prst="rect">
            <a:avLst/>
          </a:prstGeom>
          <a:solidFill>
            <a:srgbClr val="FF66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buClrTx/>
              <a:buSzTx/>
            </a:pPr>
            <a:r>
              <a:rPr lang="zh-CN" altLang="en-US" sz="1200" b="1">
                <a:solidFill>
                  <a:srgbClr val="F8F8F8"/>
                </a:solidFill>
                <a:latin typeface="Verdana" panose="020B0604030504040204" pitchFamily="34" charset="0"/>
                <a:ea typeface="微软雅黑" panose="020B0503020204020204" pitchFamily="34" charset="-122"/>
              </a:rPr>
              <a:t>医院</a:t>
            </a:r>
            <a:endParaRPr lang="zh-CN" altLang="en-US" sz="1200" b="1">
              <a:solidFill>
                <a:srgbClr val="F8F8F8"/>
              </a:solidFill>
              <a:latin typeface="Verdana" panose="020B0604030504040204" pitchFamily="34" charset="0"/>
              <a:ea typeface="微软雅黑" panose="020B0503020204020204" pitchFamily="34" charset="-122"/>
            </a:endParaRPr>
          </a:p>
        </p:txBody>
      </p:sp>
      <p:sp>
        <p:nvSpPr>
          <p:cNvPr id="5136" name="TextBox 92"/>
          <p:cNvSpPr txBox="1">
            <a:spLocks noChangeArrowheads="1"/>
          </p:cNvSpPr>
          <p:nvPr/>
        </p:nvSpPr>
        <p:spPr bwMode="auto">
          <a:xfrm>
            <a:off x="1498600" y="1354138"/>
            <a:ext cx="822325" cy="275590"/>
          </a:xfrm>
          <a:prstGeom prst="rect">
            <a:avLst/>
          </a:prstGeom>
          <a:solidFill>
            <a:srgbClr val="FF66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buClrTx/>
              <a:buSzTx/>
            </a:pPr>
            <a:r>
              <a:rPr lang="zh-CN" altLang="en-US" sz="1200" b="1">
                <a:solidFill>
                  <a:srgbClr val="F8F8F8"/>
                </a:solidFill>
                <a:latin typeface="Verdana" panose="020B0604030504040204" pitchFamily="34" charset="0"/>
                <a:ea typeface="微软雅黑" panose="020B0503020204020204" pitchFamily="34" charset="-122"/>
              </a:rPr>
              <a:t>护士</a:t>
            </a:r>
            <a:endParaRPr lang="zh-CN" altLang="en-US" sz="1200" b="1">
              <a:solidFill>
                <a:srgbClr val="F8F8F8"/>
              </a:solidFill>
              <a:latin typeface="Verdana" panose="020B0604030504040204" pitchFamily="34" charset="0"/>
              <a:ea typeface="微软雅黑" panose="020B0503020204020204" pitchFamily="34" charset="-122"/>
            </a:endParaRPr>
          </a:p>
        </p:txBody>
      </p:sp>
      <p:sp>
        <p:nvSpPr>
          <p:cNvPr id="5137" name="TextBox 92"/>
          <p:cNvSpPr txBox="1">
            <a:spLocks noChangeArrowheads="1"/>
          </p:cNvSpPr>
          <p:nvPr/>
        </p:nvSpPr>
        <p:spPr bwMode="auto">
          <a:xfrm>
            <a:off x="2378075" y="1354138"/>
            <a:ext cx="822325" cy="275590"/>
          </a:xfrm>
          <a:prstGeom prst="rect">
            <a:avLst/>
          </a:prstGeom>
          <a:solidFill>
            <a:srgbClr val="FF66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buClrTx/>
              <a:buSzTx/>
            </a:pPr>
            <a:r>
              <a:rPr lang="zh-CN" altLang="en-US" sz="1200" b="1">
                <a:solidFill>
                  <a:srgbClr val="F8F8F8"/>
                </a:solidFill>
                <a:latin typeface="Verdana" panose="020B0604030504040204" pitchFamily="34" charset="0"/>
                <a:ea typeface="微软雅黑" panose="020B0503020204020204" pitchFamily="34" charset="-122"/>
              </a:rPr>
              <a:t>护理</a:t>
            </a:r>
            <a:endParaRPr lang="zh-CN" altLang="en-US" sz="1200" b="1">
              <a:solidFill>
                <a:srgbClr val="F8F8F8"/>
              </a:solidFill>
              <a:latin typeface="Verdana" panose="020B0604030504040204" pitchFamily="34" charset="0"/>
              <a:ea typeface="微软雅黑" panose="020B0503020204020204" pitchFamily="34" charset="-122"/>
            </a:endParaRPr>
          </a:p>
        </p:txBody>
      </p:sp>
      <p:sp>
        <p:nvSpPr>
          <p:cNvPr id="5138" name="TextBox 92"/>
          <p:cNvSpPr txBox="1">
            <a:spLocks noChangeArrowheads="1"/>
          </p:cNvSpPr>
          <p:nvPr/>
        </p:nvSpPr>
        <p:spPr bwMode="auto">
          <a:xfrm>
            <a:off x="3251200" y="1354138"/>
            <a:ext cx="822325" cy="274637"/>
          </a:xfrm>
          <a:prstGeom prst="rect">
            <a:avLst/>
          </a:prstGeom>
          <a:solidFill>
            <a:srgbClr val="FF66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buClrTx/>
              <a:buSzTx/>
            </a:pPr>
            <a:r>
              <a:rPr lang="zh-CN" altLang="en-US" sz="1200" b="1">
                <a:solidFill>
                  <a:srgbClr val="F8F8F8"/>
                </a:solidFill>
                <a:latin typeface="Verdana" panose="020B0604030504040204" pitchFamily="34" charset="0"/>
                <a:ea typeface="微软雅黑" panose="020B0503020204020204" pitchFamily="34" charset="-122"/>
              </a:rPr>
              <a:t>护工</a:t>
            </a:r>
            <a:endParaRPr lang="zh-CN" altLang="en-US" sz="1200" b="1">
              <a:solidFill>
                <a:srgbClr val="F8F8F8"/>
              </a:solidFill>
              <a:latin typeface="Verdana" panose="020B0604030504040204" pitchFamily="34" charset="0"/>
              <a:ea typeface="微软雅黑" panose="020B0503020204020204" pitchFamily="34" charset="-122"/>
            </a:endParaRPr>
          </a:p>
        </p:txBody>
      </p:sp>
      <p:sp>
        <p:nvSpPr>
          <p:cNvPr id="5139" name="TextBox 92"/>
          <p:cNvSpPr txBox="1">
            <a:spLocks noChangeArrowheads="1"/>
          </p:cNvSpPr>
          <p:nvPr/>
        </p:nvSpPr>
        <p:spPr bwMode="auto">
          <a:xfrm>
            <a:off x="4122738" y="1354138"/>
            <a:ext cx="822325" cy="274637"/>
          </a:xfrm>
          <a:prstGeom prst="rect">
            <a:avLst/>
          </a:prstGeom>
          <a:solidFill>
            <a:srgbClr val="FF66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buClrTx/>
              <a:buSzTx/>
            </a:pPr>
            <a:r>
              <a:rPr lang="zh-CN" altLang="en-US" sz="1200" b="1">
                <a:solidFill>
                  <a:srgbClr val="F8F8F8"/>
                </a:solidFill>
                <a:latin typeface="Verdana" panose="020B0604030504040204" pitchFamily="34" charset="0"/>
                <a:ea typeface="微软雅黑" panose="020B0503020204020204" pitchFamily="34" charset="-122"/>
              </a:rPr>
              <a:t>通用模板</a:t>
            </a:r>
            <a:endParaRPr lang="zh-CN" altLang="en-US" sz="1200" b="1">
              <a:solidFill>
                <a:srgbClr val="F8F8F8"/>
              </a:solidFill>
              <a:latin typeface="Verdana" panose="020B0604030504040204" pitchFamily="34" charset="0"/>
              <a:ea typeface="微软雅黑" panose="020B0503020204020204" pitchFamily="34" charset="-122"/>
            </a:endParaRPr>
          </a:p>
        </p:txBody>
      </p:sp>
      <p:pic>
        <p:nvPicPr>
          <p:cNvPr id="5156" name="图片 5155" descr="009"/>
          <p:cNvPicPr>
            <a:picLocks noChangeAspect="1" noChangeArrowheads="1"/>
          </p:cNvPicPr>
          <p:nvPr/>
        </p:nvPicPr>
        <p:blipFill>
          <a:blip r:embed="rId2">
            <a:extLst>
              <a:ext uri="{28A0092B-C50C-407E-A947-70E740481C1C}">
                <a14:useLocalDpi xmlns:a14="http://schemas.microsoft.com/office/drawing/2010/main" val="0"/>
              </a:ext>
            </a:extLst>
          </a:blip>
          <a:srcRect l="49167" t="18663"/>
          <a:stretch>
            <a:fillRect/>
          </a:stretch>
        </p:blipFill>
        <p:spPr bwMode="auto">
          <a:xfrm>
            <a:off x="4495800" y="973138"/>
            <a:ext cx="4648200" cy="417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57" name="图片 5156" descr="010"/>
          <p:cNvPicPr>
            <a:picLocks noChangeAspect="1" noChangeArrowheads="1"/>
          </p:cNvPicPr>
          <p:nvPr/>
        </p:nvPicPr>
        <p:blipFill>
          <a:blip r:embed="rId3">
            <a:extLst>
              <a:ext uri="{28A0092B-C50C-407E-A947-70E740481C1C}">
                <a14:useLocalDpi xmlns:a14="http://schemas.microsoft.com/office/drawing/2010/main" val="0"/>
              </a:ext>
            </a:extLst>
          </a:blip>
          <a:srcRect t="32033" r="57500"/>
          <a:stretch>
            <a:fillRect/>
          </a:stretch>
        </p:blipFill>
        <p:spPr bwMode="auto">
          <a:xfrm>
            <a:off x="0" y="1658938"/>
            <a:ext cx="3886200" cy="348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60" name="图片 5159" descr="002"/>
          <p:cNvPicPr>
            <a:picLocks noChangeAspect="1" noChangeArrowheads="1"/>
          </p:cNvPicPr>
          <p:nvPr/>
        </p:nvPicPr>
        <p:blipFill>
          <a:blip r:embed="rId4">
            <a:extLst>
              <a:ext uri="{28A0092B-C50C-407E-A947-70E740481C1C}">
                <a14:useLocalDpi xmlns:a14="http://schemas.microsoft.com/office/drawing/2010/main" val="0"/>
              </a:ext>
            </a:extLst>
          </a:blip>
          <a:srcRect l="27670" t="45012" r="8252" b="18755"/>
          <a:stretch>
            <a:fillRect/>
          </a:stretch>
        </p:blipFill>
        <p:spPr bwMode="auto">
          <a:xfrm>
            <a:off x="4267200" y="1533525"/>
            <a:ext cx="4267200" cy="281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61" name="图片 5160" descr="003"/>
          <p:cNvPicPr>
            <a:picLocks noChangeAspect="1" noChangeArrowheads="1"/>
          </p:cNvPicPr>
          <p:nvPr/>
        </p:nvPicPr>
        <p:blipFill>
          <a:blip r:embed="rId5">
            <a:extLst>
              <a:ext uri="{28A0092B-C50C-407E-A947-70E740481C1C}">
                <a14:useLocalDpi xmlns:a14="http://schemas.microsoft.com/office/drawing/2010/main" val="0"/>
              </a:ext>
            </a:extLst>
          </a:blip>
          <a:srcRect l="37865" t="35010" r="5339" b="33759"/>
          <a:stretch>
            <a:fillRect/>
          </a:stretch>
        </p:blipFill>
        <p:spPr bwMode="auto">
          <a:xfrm>
            <a:off x="4751388" y="1049338"/>
            <a:ext cx="3783012" cy="242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Click="0" advTm="6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withEffect">
                                  <p:stCondLst>
                                    <p:cond delay="0"/>
                                  </p:stCondLst>
                                  <p:childTnLst>
                                    <p:set>
                                      <p:cBhvr>
                                        <p:cTn id="6" dur="1" fill="hold">
                                          <p:stCondLst>
                                            <p:cond delay="0"/>
                                          </p:stCondLst>
                                        </p:cTn>
                                        <p:tgtEl>
                                          <p:spTgt spid="5160"/>
                                        </p:tgtEl>
                                        <p:attrNameLst>
                                          <p:attrName>style.visibility</p:attrName>
                                        </p:attrNameLst>
                                      </p:cBhvr>
                                      <p:to>
                                        <p:strVal val="visible"/>
                                      </p:to>
                                    </p:set>
                                    <p:anim calcmode="lin" valueType="num">
                                      <p:cBhvr>
                                        <p:cTn id="7" dur="500" decel="50000" fill="hold">
                                          <p:stCondLst>
                                            <p:cond delay="0"/>
                                          </p:stCondLst>
                                        </p:cTn>
                                        <p:tgtEl>
                                          <p:spTgt spid="5160"/>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160"/>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160"/>
                                        </p:tgtEl>
                                        <p:attrNameLst>
                                          <p:attrName>ppt_w</p:attrName>
                                        </p:attrNameLst>
                                      </p:cBhvr>
                                      <p:tavLst>
                                        <p:tav tm="0">
                                          <p:val>
                                            <p:strVal val="#ppt_w*.05"/>
                                          </p:val>
                                        </p:tav>
                                        <p:tav tm="100000">
                                          <p:val>
                                            <p:strVal val="#ppt_w"/>
                                          </p:val>
                                        </p:tav>
                                      </p:tavLst>
                                    </p:anim>
                                    <p:anim calcmode="lin" valueType="num">
                                      <p:cBhvr>
                                        <p:cTn id="10" dur="1000" fill="hold"/>
                                        <p:tgtEl>
                                          <p:spTgt spid="5160"/>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160"/>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160"/>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160"/>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160"/>
                                        </p:tgtEl>
                                      </p:cBhvr>
                                    </p:animEffect>
                                  </p:childTnLst>
                                </p:cTn>
                              </p:par>
                            </p:childTnLst>
                          </p:cTn>
                        </p:par>
                        <p:par>
                          <p:cTn id="15" fill="hold">
                            <p:stCondLst>
                              <p:cond delay="1000"/>
                            </p:stCondLst>
                            <p:childTnLst>
                              <p:par>
                                <p:cTn id="16" presetID="42" presetClass="entr" presetSubtype="0" fill="hold" nodeType="afterEffect">
                                  <p:stCondLst>
                                    <p:cond delay="0"/>
                                  </p:stCondLst>
                                  <p:childTnLst>
                                    <p:set>
                                      <p:cBhvr>
                                        <p:cTn id="17" dur="1" fill="hold">
                                          <p:stCondLst>
                                            <p:cond delay="0"/>
                                          </p:stCondLst>
                                        </p:cTn>
                                        <p:tgtEl>
                                          <p:spTgt spid="5161"/>
                                        </p:tgtEl>
                                        <p:attrNameLst>
                                          <p:attrName>style.visibility</p:attrName>
                                        </p:attrNameLst>
                                      </p:cBhvr>
                                      <p:to>
                                        <p:strVal val="visible"/>
                                      </p:to>
                                    </p:set>
                                    <p:animEffect transition="in" filter="fade">
                                      <p:cBhvr>
                                        <p:cTn id="18" dur="1000"/>
                                        <p:tgtEl>
                                          <p:spTgt spid="5161"/>
                                        </p:tgtEl>
                                      </p:cBhvr>
                                    </p:animEffect>
                                    <p:anim calcmode="lin" valueType="num">
                                      <p:cBhvr>
                                        <p:cTn id="19" dur="1000" fill="hold"/>
                                        <p:tgtEl>
                                          <p:spTgt spid="5161"/>
                                        </p:tgtEl>
                                        <p:attrNameLst>
                                          <p:attrName>ppt_x</p:attrName>
                                        </p:attrNameLst>
                                      </p:cBhvr>
                                      <p:tavLst>
                                        <p:tav tm="0">
                                          <p:val>
                                            <p:strVal val="#ppt_x"/>
                                          </p:val>
                                        </p:tav>
                                        <p:tav tm="100000">
                                          <p:val>
                                            <p:strVal val="#ppt_x"/>
                                          </p:val>
                                        </p:tav>
                                      </p:tavLst>
                                    </p:anim>
                                    <p:anim calcmode="lin" valueType="num">
                                      <p:cBhvr>
                                        <p:cTn id="20" dur="1000" fill="hold"/>
                                        <p:tgtEl>
                                          <p:spTgt spid="5161"/>
                                        </p:tgtEl>
                                        <p:attrNameLst>
                                          <p:attrName>ppt_y</p:attrName>
                                        </p:attrNameLst>
                                      </p:cBhvr>
                                      <p:tavLst>
                                        <p:tav tm="0">
                                          <p:val>
                                            <p:strVal val="#ppt_y+.1"/>
                                          </p:val>
                                        </p:tav>
                                        <p:tav tm="100000">
                                          <p:val>
                                            <p:strVal val="#ppt_y"/>
                                          </p:val>
                                        </p:tav>
                                      </p:tavLst>
                                    </p:anim>
                                  </p:childTnLst>
                                </p:cTn>
                              </p:par>
                              <p:par>
                                <p:cTn id="21" presetID="20" presetClass="entr" presetSubtype="0" fill="hold" nodeType="withEffect">
                                  <p:stCondLst>
                                    <p:cond delay="0"/>
                                  </p:stCondLst>
                                  <p:childTnLst>
                                    <p:set>
                                      <p:cBhvr>
                                        <p:cTn id="22" dur="1" fill="hold">
                                          <p:stCondLst>
                                            <p:cond delay="0"/>
                                          </p:stCondLst>
                                        </p:cTn>
                                        <p:tgtEl>
                                          <p:spTgt spid="5156"/>
                                        </p:tgtEl>
                                        <p:attrNameLst>
                                          <p:attrName>style.visibility</p:attrName>
                                        </p:attrNameLst>
                                      </p:cBhvr>
                                      <p:to>
                                        <p:strVal val="visible"/>
                                      </p:to>
                                    </p:set>
                                    <p:animEffect transition="in" filter="wedge">
                                      <p:cBhvr>
                                        <p:cTn id="23" dur="2000"/>
                                        <p:tgtEl>
                                          <p:spTgt spid="5156"/>
                                        </p:tgtEl>
                                      </p:cBhvr>
                                    </p:animEffect>
                                  </p:childTnLst>
                                </p:cTn>
                              </p:par>
                              <p:par>
                                <p:cTn id="24" presetID="20" presetClass="entr" presetSubtype="0" fill="hold" nodeType="withEffect">
                                  <p:stCondLst>
                                    <p:cond delay="200"/>
                                  </p:stCondLst>
                                  <p:childTnLst>
                                    <p:set>
                                      <p:cBhvr>
                                        <p:cTn id="25" dur="1" fill="hold">
                                          <p:stCondLst>
                                            <p:cond delay="0"/>
                                          </p:stCondLst>
                                        </p:cTn>
                                        <p:tgtEl>
                                          <p:spTgt spid="5157"/>
                                        </p:tgtEl>
                                        <p:attrNameLst>
                                          <p:attrName>style.visibility</p:attrName>
                                        </p:attrNameLst>
                                      </p:cBhvr>
                                      <p:to>
                                        <p:strVal val="visible"/>
                                      </p:to>
                                    </p:set>
                                    <p:animEffect transition="in" filter="wedge">
                                      <p:cBhvr>
                                        <p:cTn id="26" dur="2000"/>
                                        <p:tgtEl>
                                          <p:spTgt spid="5157"/>
                                        </p:tgtEl>
                                      </p:cBhvr>
                                    </p:animEffect>
                                  </p:childTnLst>
                                </p:cTn>
                              </p:par>
                            </p:childTnLst>
                          </p:cTn>
                        </p:par>
                        <p:par>
                          <p:cTn id="27" fill="hold">
                            <p:stCondLst>
                              <p:cond delay="2000"/>
                            </p:stCondLst>
                            <p:childTnLst>
                              <p:par>
                                <p:cTn id="28" presetID="42" presetClass="entr" presetSubtype="0" fill="hold" grpId="0" nodeType="afterEffect">
                                  <p:stCondLst>
                                    <p:cond delay="0"/>
                                  </p:stCondLst>
                                  <p:iterate type="lt">
                                    <p:tmAbs val="0"/>
                                  </p:iterate>
                                  <p:childTnLst>
                                    <p:set>
                                      <p:cBhvr>
                                        <p:cTn id="29" dur="1" fill="hold">
                                          <p:stCondLst>
                                            <p:cond delay="0"/>
                                          </p:stCondLst>
                                        </p:cTn>
                                        <p:tgtEl>
                                          <p:spTgt spid="92"/>
                                        </p:tgtEl>
                                        <p:attrNameLst>
                                          <p:attrName>style.visibility</p:attrName>
                                        </p:attrNameLst>
                                      </p:cBhvr>
                                      <p:to>
                                        <p:strVal val="visible"/>
                                      </p:to>
                                    </p:set>
                                    <p:animEffect transition="in" filter="fade">
                                      <p:cBhvr>
                                        <p:cTn id="30" dur="1000"/>
                                        <p:tgtEl>
                                          <p:spTgt spid="92"/>
                                        </p:tgtEl>
                                      </p:cBhvr>
                                    </p:animEffect>
                                    <p:anim calcmode="lin" valueType="num">
                                      <p:cBhvr>
                                        <p:cTn id="31" dur="1000" fill="hold"/>
                                        <p:tgtEl>
                                          <p:spTgt spid="92"/>
                                        </p:tgtEl>
                                        <p:attrNameLst>
                                          <p:attrName>ppt_x</p:attrName>
                                        </p:attrNameLst>
                                      </p:cBhvr>
                                      <p:tavLst>
                                        <p:tav tm="0">
                                          <p:val>
                                            <p:strVal val="#ppt_x"/>
                                          </p:val>
                                        </p:tav>
                                        <p:tav tm="100000">
                                          <p:val>
                                            <p:strVal val="#ppt_x"/>
                                          </p:val>
                                        </p:tav>
                                      </p:tavLst>
                                    </p:anim>
                                    <p:anim calcmode="lin" valueType="num">
                                      <p:cBhvr>
                                        <p:cTn id="32" dur="1000" fill="hold"/>
                                        <p:tgtEl>
                                          <p:spTgt spid="92"/>
                                        </p:tgtEl>
                                        <p:attrNameLst>
                                          <p:attrName>ppt_y</p:attrName>
                                        </p:attrNameLst>
                                      </p:cBhvr>
                                      <p:tavLst>
                                        <p:tav tm="0">
                                          <p:val>
                                            <p:strVal val="#ppt_y+.1"/>
                                          </p:val>
                                        </p:tav>
                                        <p:tav tm="100000">
                                          <p:val>
                                            <p:strVal val="#ppt_y"/>
                                          </p:val>
                                        </p:tav>
                                      </p:tavLst>
                                    </p:anim>
                                  </p:childTnLst>
                                </p:cTn>
                              </p:par>
                            </p:childTnLst>
                          </p:cTn>
                        </p:par>
                        <p:par>
                          <p:cTn id="33" fill="hold">
                            <p:stCondLst>
                              <p:cond delay="3200"/>
                            </p:stCondLst>
                            <p:childTnLst>
                              <p:par>
                                <p:cTn id="34" presetID="2" presetClass="entr" presetSubtype="8" fill="hold" grpId="0" nodeType="afterEffect">
                                  <p:stCondLst>
                                    <p:cond delay="0"/>
                                  </p:stCondLst>
                                  <p:childTnLst>
                                    <p:set>
                                      <p:cBhvr>
                                        <p:cTn id="35" dur="1" fill="hold">
                                          <p:stCondLst>
                                            <p:cond delay="0"/>
                                          </p:stCondLst>
                                        </p:cTn>
                                        <p:tgtEl>
                                          <p:spTgt spid="5135"/>
                                        </p:tgtEl>
                                        <p:attrNameLst>
                                          <p:attrName>style.visibility</p:attrName>
                                        </p:attrNameLst>
                                      </p:cBhvr>
                                      <p:to>
                                        <p:strVal val="visible"/>
                                      </p:to>
                                    </p:set>
                                    <p:anim calcmode="lin" valueType="num">
                                      <p:cBhvr additive="base">
                                        <p:cTn id="36" dur="500" fill="hold"/>
                                        <p:tgtEl>
                                          <p:spTgt spid="5135"/>
                                        </p:tgtEl>
                                        <p:attrNameLst>
                                          <p:attrName>ppt_x</p:attrName>
                                        </p:attrNameLst>
                                      </p:cBhvr>
                                      <p:tavLst>
                                        <p:tav tm="0">
                                          <p:val>
                                            <p:strVal val="0-#ppt_w/2"/>
                                          </p:val>
                                        </p:tav>
                                        <p:tav tm="100000">
                                          <p:val>
                                            <p:strVal val="#ppt_x"/>
                                          </p:val>
                                        </p:tav>
                                      </p:tavLst>
                                    </p:anim>
                                    <p:anim calcmode="lin" valueType="num">
                                      <p:cBhvr additive="base">
                                        <p:cTn id="37" dur="500" fill="hold"/>
                                        <p:tgtEl>
                                          <p:spTgt spid="5135"/>
                                        </p:tgtEl>
                                        <p:attrNameLst>
                                          <p:attrName>ppt_y</p:attrName>
                                        </p:attrNameLst>
                                      </p:cBhvr>
                                      <p:tavLst>
                                        <p:tav tm="0">
                                          <p:val>
                                            <p:strVal val="#ppt_y"/>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5136"/>
                                        </p:tgtEl>
                                        <p:attrNameLst>
                                          <p:attrName>style.visibility</p:attrName>
                                        </p:attrNameLst>
                                      </p:cBhvr>
                                      <p:to>
                                        <p:strVal val="visible"/>
                                      </p:to>
                                    </p:set>
                                    <p:anim calcmode="lin" valueType="num">
                                      <p:cBhvr additive="base">
                                        <p:cTn id="40" dur="500" fill="hold"/>
                                        <p:tgtEl>
                                          <p:spTgt spid="5136"/>
                                        </p:tgtEl>
                                        <p:attrNameLst>
                                          <p:attrName>ppt_x</p:attrName>
                                        </p:attrNameLst>
                                      </p:cBhvr>
                                      <p:tavLst>
                                        <p:tav tm="0">
                                          <p:val>
                                            <p:strVal val="#ppt_x"/>
                                          </p:val>
                                        </p:tav>
                                        <p:tav tm="100000">
                                          <p:val>
                                            <p:strVal val="#ppt_x"/>
                                          </p:val>
                                        </p:tav>
                                      </p:tavLst>
                                    </p:anim>
                                    <p:anim calcmode="lin" valueType="num">
                                      <p:cBhvr additive="base">
                                        <p:cTn id="41" dur="500" fill="hold"/>
                                        <p:tgtEl>
                                          <p:spTgt spid="5136"/>
                                        </p:tgtEl>
                                        <p:attrNameLst>
                                          <p:attrName>ppt_y</p:attrName>
                                        </p:attrNameLst>
                                      </p:cBhvr>
                                      <p:tavLst>
                                        <p:tav tm="0">
                                          <p:val>
                                            <p:strVal val="1+#ppt_h/2"/>
                                          </p:val>
                                        </p:tav>
                                        <p:tav tm="100000">
                                          <p:val>
                                            <p:strVal val="#ppt_y"/>
                                          </p:val>
                                        </p:tav>
                                      </p:tavLst>
                                    </p:anim>
                                  </p:childTnLst>
                                </p:cTn>
                              </p:par>
                              <p:par>
                                <p:cTn id="42" presetID="2" presetClass="entr" presetSubtype="1" fill="hold" grpId="0" nodeType="withEffect">
                                  <p:stCondLst>
                                    <p:cond delay="0"/>
                                  </p:stCondLst>
                                  <p:childTnLst>
                                    <p:set>
                                      <p:cBhvr>
                                        <p:cTn id="43" dur="1" fill="hold">
                                          <p:stCondLst>
                                            <p:cond delay="0"/>
                                          </p:stCondLst>
                                        </p:cTn>
                                        <p:tgtEl>
                                          <p:spTgt spid="5137"/>
                                        </p:tgtEl>
                                        <p:attrNameLst>
                                          <p:attrName>style.visibility</p:attrName>
                                        </p:attrNameLst>
                                      </p:cBhvr>
                                      <p:to>
                                        <p:strVal val="visible"/>
                                      </p:to>
                                    </p:set>
                                    <p:anim calcmode="lin" valueType="num">
                                      <p:cBhvr additive="base">
                                        <p:cTn id="44" dur="500" fill="hold"/>
                                        <p:tgtEl>
                                          <p:spTgt spid="5137"/>
                                        </p:tgtEl>
                                        <p:attrNameLst>
                                          <p:attrName>ppt_x</p:attrName>
                                        </p:attrNameLst>
                                      </p:cBhvr>
                                      <p:tavLst>
                                        <p:tav tm="0">
                                          <p:val>
                                            <p:strVal val="#ppt_x"/>
                                          </p:val>
                                        </p:tav>
                                        <p:tav tm="100000">
                                          <p:val>
                                            <p:strVal val="#ppt_x"/>
                                          </p:val>
                                        </p:tav>
                                      </p:tavLst>
                                    </p:anim>
                                    <p:anim calcmode="lin" valueType="num">
                                      <p:cBhvr additive="base">
                                        <p:cTn id="45" dur="500" fill="hold"/>
                                        <p:tgtEl>
                                          <p:spTgt spid="5137"/>
                                        </p:tgtEl>
                                        <p:attrNameLst>
                                          <p:attrName>ppt_y</p:attrName>
                                        </p:attrNameLst>
                                      </p:cBhvr>
                                      <p:tavLst>
                                        <p:tav tm="0">
                                          <p:val>
                                            <p:strVal val="0-#ppt_h/2"/>
                                          </p:val>
                                        </p:tav>
                                        <p:tav tm="100000">
                                          <p:val>
                                            <p:strVal val="#ppt_y"/>
                                          </p:val>
                                        </p:tav>
                                      </p:tavLst>
                                    </p:anim>
                                  </p:childTnLst>
                                </p:cTn>
                              </p:par>
                              <p:par>
                                <p:cTn id="46" presetID="2" presetClass="entr" presetSubtype="2" fill="hold" grpId="0" nodeType="withEffect">
                                  <p:stCondLst>
                                    <p:cond delay="0"/>
                                  </p:stCondLst>
                                  <p:childTnLst>
                                    <p:set>
                                      <p:cBhvr>
                                        <p:cTn id="47" dur="1" fill="hold">
                                          <p:stCondLst>
                                            <p:cond delay="0"/>
                                          </p:stCondLst>
                                        </p:cTn>
                                        <p:tgtEl>
                                          <p:spTgt spid="5138"/>
                                        </p:tgtEl>
                                        <p:attrNameLst>
                                          <p:attrName>style.visibility</p:attrName>
                                        </p:attrNameLst>
                                      </p:cBhvr>
                                      <p:to>
                                        <p:strVal val="visible"/>
                                      </p:to>
                                    </p:set>
                                    <p:anim calcmode="lin" valueType="num">
                                      <p:cBhvr additive="base">
                                        <p:cTn id="48" dur="500" fill="hold"/>
                                        <p:tgtEl>
                                          <p:spTgt spid="5138"/>
                                        </p:tgtEl>
                                        <p:attrNameLst>
                                          <p:attrName>ppt_x</p:attrName>
                                        </p:attrNameLst>
                                      </p:cBhvr>
                                      <p:tavLst>
                                        <p:tav tm="0">
                                          <p:val>
                                            <p:strVal val="1+#ppt_w/2"/>
                                          </p:val>
                                        </p:tav>
                                        <p:tav tm="100000">
                                          <p:val>
                                            <p:strVal val="#ppt_x"/>
                                          </p:val>
                                        </p:tav>
                                      </p:tavLst>
                                    </p:anim>
                                    <p:anim calcmode="lin" valueType="num">
                                      <p:cBhvr additive="base">
                                        <p:cTn id="49" dur="500" fill="hold"/>
                                        <p:tgtEl>
                                          <p:spTgt spid="5138"/>
                                        </p:tgtEl>
                                        <p:attrNameLst>
                                          <p:attrName>ppt_y</p:attrName>
                                        </p:attrNameLst>
                                      </p:cBhvr>
                                      <p:tavLst>
                                        <p:tav tm="0">
                                          <p:val>
                                            <p:strVal val="#ppt_y"/>
                                          </p:val>
                                        </p:tav>
                                        <p:tav tm="100000">
                                          <p:val>
                                            <p:strVal val="#ppt_y"/>
                                          </p:val>
                                        </p:tav>
                                      </p:tavLst>
                                    </p:anim>
                                  </p:childTnLst>
                                </p:cTn>
                              </p:par>
                              <p:par>
                                <p:cTn id="50" presetID="2" presetClass="entr" presetSubtype="8" fill="hold" grpId="0" nodeType="withEffect">
                                  <p:stCondLst>
                                    <p:cond delay="0"/>
                                  </p:stCondLst>
                                  <p:childTnLst>
                                    <p:set>
                                      <p:cBhvr>
                                        <p:cTn id="51" dur="1" fill="hold">
                                          <p:stCondLst>
                                            <p:cond delay="0"/>
                                          </p:stCondLst>
                                        </p:cTn>
                                        <p:tgtEl>
                                          <p:spTgt spid="5139"/>
                                        </p:tgtEl>
                                        <p:attrNameLst>
                                          <p:attrName>style.visibility</p:attrName>
                                        </p:attrNameLst>
                                      </p:cBhvr>
                                      <p:to>
                                        <p:strVal val="visible"/>
                                      </p:to>
                                    </p:set>
                                    <p:anim calcmode="lin" valueType="num">
                                      <p:cBhvr additive="base">
                                        <p:cTn id="52" dur="500" fill="hold"/>
                                        <p:tgtEl>
                                          <p:spTgt spid="5139"/>
                                        </p:tgtEl>
                                        <p:attrNameLst>
                                          <p:attrName>ppt_x</p:attrName>
                                        </p:attrNameLst>
                                      </p:cBhvr>
                                      <p:tavLst>
                                        <p:tav tm="0">
                                          <p:val>
                                            <p:strVal val="0-#ppt_w/2"/>
                                          </p:val>
                                        </p:tav>
                                        <p:tav tm="100000">
                                          <p:val>
                                            <p:strVal val="#ppt_x"/>
                                          </p:val>
                                        </p:tav>
                                      </p:tavLst>
                                    </p:anim>
                                    <p:anim calcmode="lin" valueType="num">
                                      <p:cBhvr additive="base">
                                        <p:cTn id="53" dur="500" fill="hold"/>
                                        <p:tgtEl>
                                          <p:spTgt spid="513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 grpId="0"/>
      <p:bldP spid="5135" grpId="0" animBg="1"/>
      <p:bldP spid="5136" grpId="0" bldLvl="0" animBg="1"/>
      <p:bldP spid="5137" grpId="0" bldLvl="0" animBg="1"/>
      <p:bldP spid="5138" grpId="0" animBg="1"/>
      <p:bldP spid="5139" grpId="0" animBg="1"/>
    </p:bldLst>
  </p:timing>
</p:sld>
</file>

<file path=ppt/slides/slide4.xml><?xml version="1.0" encoding="utf-8"?>
<p:sld xmlns:a14="http://schemas.microsoft.com/office/drawing/2010/main"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Text Box 15"/>
          <p:cNvSpPr>
            <a:spLocks noChangeArrowheads="1"/>
          </p:cNvSpPr>
          <p:nvPr/>
        </p:nvSpPr>
        <p:spPr bwMode="auto">
          <a:xfrm>
            <a:off x="838200" y="171450"/>
            <a:ext cx="3527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sz="2400" b="1">
                <a:solidFill>
                  <a:srgbClr val="000000"/>
                </a:solidFill>
                <a:latin typeface="Times New Roman" panose="02020603050405020304" pitchFamily="18" charset="0"/>
                <a:sym typeface="Times New Roman" panose="02020603050405020304" pitchFamily="18" charset="0"/>
              </a:rPr>
              <a:t>在此处输入标题内容</a:t>
            </a:r>
            <a:endParaRPr lang="zh-CN" altLang="en-US" sz="1800">
              <a:solidFill>
                <a:srgbClr val="A50021"/>
              </a:solidFill>
              <a:latin typeface="Verdana" panose="020B0604030504040204" pitchFamily="34" charset="0"/>
              <a:sym typeface="Verdana" panose="020B0604030504040204" pitchFamily="34" charset="0"/>
            </a:endParaRPr>
          </a:p>
        </p:txBody>
      </p:sp>
      <p:grpSp>
        <p:nvGrpSpPr>
          <p:cNvPr id="11267" name="Group 81"/>
          <p:cNvGrpSpPr/>
          <p:nvPr/>
        </p:nvGrpSpPr>
        <p:grpSpPr bwMode="auto">
          <a:xfrm>
            <a:off x="3879850" y="1866900"/>
            <a:ext cx="2224088" cy="2222500"/>
            <a:chOff x="0" y="0"/>
            <a:chExt cx="1401" cy="1400"/>
          </a:xfrm>
        </p:grpSpPr>
        <p:sp>
          <p:nvSpPr>
            <p:cNvPr id="9230" name="Freeform 4"/>
            <p:cNvSpPr>
              <a:spLocks noChangeArrowheads="1"/>
            </p:cNvSpPr>
            <p:nvPr/>
          </p:nvSpPr>
          <p:spPr bwMode="auto">
            <a:xfrm>
              <a:off x="0" y="0"/>
              <a:ext cx="1401" cy="1400"/>
            </a:xfrm>
            <a:custGeom>
              <a:avLst/>
              <a:gdLst>
                <a:gd name="T0" fmla="*/ 1067 w 1050"/>
                <a:gd name="T1" fmla="*/ 1205 h 1049"/>
                <a:gd name="T2" fmla="*/ 1022 w 1050"/>
                <a:gd name="T3" fmla="*/ 1329 h 1049"/>
                <a:gd name="T4" fmla="*/ 895 w 1050"/>
                <a:gd name="T5" fmla="*/ 1293 h 1049"/>
                <a:gd name="T6" fmla="*/ 834 w 1050"/>
                <a:gd name="T7" fmla="*/ 1393 h 1049"/>
                <a:gd name="T8" fmla="*/ 702 w 1050"/>
                <a:gd name="T9" fmla="*/ 1323 h 1049"/>
                <a:gd name="T10" fmla="*/ 591 w 1050"/>
                <a:gd name="T11" fmla="*/ 1397 h 1049"/>
                <a:gd name="T12" fmla="*/ 508 w 1050"/>
                <a:gd name="T13" fmla="*/ 1293 h 1049"/>
                <a:gd name="T14" fmla="*/ 402 w 1050"/>
                <a:gd name="T15" fmla="*/ 1339 h 1049"/>
                <a:gd name="T16" fmla="*/ 363 w 1050"/>
                <a:gd name="T17" fmla="*/ 1224 h 1049"/>
                <a:gd name="T18" fmla="*/ 310 w 1050"/>
                <a:gd name="T19" fmla="*/ 1185 h 1049"/>
                <a:gd name="T20" fmla="*/ 187 w 1050"/>
                <a:gd name="T21" fmla="*/ 1182 h 1049"/>
                <a:gd name="T22" fmla="*/ 179 w 1050"/>
                <a:gd name="T23" fmla="*/ 1038 h 1049"/>
                <a:gd name="T24" fmla="*/ 63 w 1050"/>
                <a:gd name="T25" fmla="*/ 1001 h 1049"/>
                <a:gd name="T26" fmla="*/ 104 w 1050"/>
                <a:gd name="T27" fmla="*/ 877 h 1049"/>
                <a:gd name="T28" fmla="*/ 0 w 1050"/>
                <a:gd name="T29" fmla="*/ 787 h 1049"/>
                <a:gd name="T30" fmla="*/ 80 w 1050"/>
                <a:gd name="T31" fmla="*/ 667 h 1049"/>
                <a:gd name="T32" fmla="*/ 8 w 1050"/>
                <a:gd name="T33" fmla="*/ 569 h 1049"/>
                <a:gd name="T34" fmla="*/ 115 w 1050"/>
                <a:gd name="T35" fmla="*/ 491 h 1049"/>
                <a:gd name="T36" fmla="*/ 73 w 1050"/>
                <a:gd name="T37" fmla="*/ 379 h 1049"/>
                <a:gd name="T38" fmla="*/ 197 w 1050"/>
                <a:gd name="T39" fmla="*/ 334 h 1049"/>
                <a:gd name="T40" fmla="*/ 187 w 1050"/>
                <a:gd name="T41" fmla="*/ 218 h 1049"/>
                <a:gd name="T42" fmla="*/ 310 w 1050"/>
                <a:gd name="T43" fmla="*/ 216 h 1049"/>
                <a:gd name="T44" fmla="*/ 362 w 1050"/>
                <a:gd name="T45" fmla="*/ 81 h 1049"/>
                <a:gd name="T46" fmla="*/ 478 w 1050"/>
                <a:gd name="T47" fmla="*/ 117 h 1049"/>
                <a:gd name="T48" fmla="*/ 540 w 1050"/>
                <a:gd name="T49" fmla="*/ 97 h 1049"/>
                <a:gd name="T50" fmla="*/ 668 w 1050"/>
                <a:gd name="T51" fmla="*/ 77 h 1049"/>
                <a:gd name="T52" fmla="*/ 790 w 1050"/>
                <a:gd name="T53" fmla="*/ 0 h 1049"/>
                <a:gd name="T54" fmla="*/ 862 w 1050"/>
                <a:gd name="T55" fmla="*/ 97 h 1049"/>
                <a:gd name="T56" fmla="*/ 926 w 1050"/>
                <a:gd name="T57" fmla="*/ 117 h 1049"/>
                <a:gd name="T58" fmla="*/ 1042 w 1050"/>
                <a:gd name="T59" fmla="*/ 81 h 1049"/>
                <a:gd name="T60" fmla="*/ 1081 w 1050"/>
                <a:gd name="T61" fmla="*/ 207 h 1049"/>
                <a:gd name="T62" fmla="*/ 1201 w 1050"/>
                <a:gd name="T63" fmla="*/ 202 h 1049"/>
                <a:gd name="T64" fmla="*/ 1206 w 1050"/>
                <a:gd name="T65" fmla="*/ 334 h 1049"/>
                <a:gd name="T66" fmla="*/ 1330 w 1050"/>
                <a:gd name="T67" fmla="*/ 379 h 1049"/>
                <a:gd name="T68" fmla="*/ 1294 w 1050"/>
                <a:gd name="T69" fmla="*/ 507 h 1049"/>
                <a:gd name="T70" fmla="*/ 1394 w 1050"/>
                <a:gd name="T71" fmla="*/ 569 h 1049"/>
                <a:gd name="T72" fmla="*/ 1325 w 1050"/>
                <a:gd name="T73" fmla="*/ 699 h 1049"/>
                <a:gd name="T74" fmla="*/ 1398 w 1050"/>
                <a:gd name="T75" fmla="*/ 810 h 1049"/>
                <a:gd name="T76" fmla="*/ 1294 w 1050"/>
                <a:gd name="T77" fmla="*/ 893 h 1049"/>
                <a:gd name="T78" fmla="*/ 1341 w 1050"/>
                <a:gd name="T79" fmla="*/ 1001 h 1049"/>
                <a:gd name="T80" fmla="*/ 1225 w 1050"/>
                <a:gd name="T81" fmla="*/ 1038 h 1049"/>
                <a:gd name="T82" fmla="*/ 1186 w 1050"/>
                <a:gd name="T83" fmla="*/ 1092 h 1049"/>
                <a:gd name="T84" fmla="*/ 1185 w 1050"/>
                <a:gd name="T85" fmla="*/ 1216 h 104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050" h="1049">
                  <a:moveTo>
                    <a:pt x="888" y="911"/>
                  </a:moveTo>
                  <a:lnTo>
                    <a:pt x="820" y="888"/>
                  </a:lnTo>
                  <a:lnTo>
                    <a:pt x="800" y="903"/>
                  </a:lnTo>
                  <a:lnTo>
                    <a:pt x="780" y="917"/>
                  </a:lnTo>
                  <a:lnTo>
                    <a:pt x="781" y="988"/>
                  </a:lnTo>
                  <a:lnTo>
                    <a:pt x="766" y="996"/>
                  </a:lnTo>
                  <a:lnTo>
                    <a:pt x="751" y="1003"/>
                  </a:lnTo>
                  <a:lnTo>
                    <a:pt x="694" y="961"/>
                  </a:lnTo>
                  <a:lnTo>
                    <a:pt x="671" y="969"/>
                  </a:lnTo>
                  <a:lnTo>
                    <a:pt x="658" y="972"/>
                  </a:lnTo>
                  <a:lnTo>
                    <a:pt x="646" y="976"/>
                  </a:lnTo>
                  <a:lnTo>
                    <a:pt x="625" y="1044"/>
                  </a:lnTo>
                  <a:lnTo>
                    <a:pt x="592" y="1049"/>
                  </a:lnTo>
                  <a:lnTo>
                    <a:pt x="551" y="991"/>
                  </a:lnTo>
                  <a:lnTo>
                    <a:pt x="526" y="991"/>
                  </a:lnTo>
                  <a:lnTo>
                    <a:pt x="501" y="991"/>
                  </a:lnTo>
                  <a:lnTo>
                    <a:pt x="460" y="1049"/>
                  </a:lnTo>
                  <a:lnTo>
                    <a:pt x="443" y="1047"/>
                  </a:lnTo>
                  <a:lnTo>
                    <a:pt x="426" y="1044"/>
                  </a:lnTo>
                  <a:lnTo>
                    <a:pt x="405" y="976"/>
                  </a:lnTo>
                  <a:lnTo>
                    <a:pt x="381" y="969"/>
                  </a:lnTo>
                  <a:lnTo>
                    <a:pt x="369" y="965"/>
                  </a:lnTo>
                  <a:lnTo>
                    <a:pt x="358" y="961"/>
                  </a:lnTo>
                  <a:lnTo>
                    <a:pt x="301" y="1003"/>
                  </a:lnTo>
                  <a:lnTo>
                    <a:pt x="286" y="996"/>
                  </a:lnTo>
                  <a:lnTo>
                    <a:pt x="271" y="988"/>
                  </a:lnTo>
                  <a:lnTo>
                    <a:pt x="272" y="917"/>
                  </a:lnTo>
                  <a:lnTo>
                    <a:pt x="252" y="903"/>
                  </a:lnTo>
                  <a:lnTo>
                    <a:pt x="242" y="895"/>
                  </a:lnTo>
                  <a:lnTo>
                    <a:pt x="232" y="888"/>
                  </a:lnTo>
                  <a:lnTo>
                    <a:pt x="164" y="911"/>
                  </a:lnTo>
                  <a:lnTo>
                    <a:pt x="152" y="899"/>
                  </a:lnTo>
                  <a:lnTo>
                    <a:pt x="140" y="886"/>
                  </a:lnTo>
                  <a:lnTo>
                    <a:pt x="163" y="818"/>
                  </a:lnTo>
                  <a:lnTo>
                    <a:pt x="148" y="799"/>
                  </a:lnTo>
                  <a:lnTo>
                    <a:pt x="134" y="778"/>
                  </a:lnTo>
                  <a:lnTo>
                    <a:pt x="63" y="779"/>
                  </a:lnTo>
                  <a:lnTo>
                    <a:pt x="55" y="765"/>
                  </a:lnTo>
                  <a:lnTo>
                    <a:pt x="47" y="750"/>
                  </a:lnTo>
                  <a:lnTo>
                    <a:pt x="90" y="693"/>
                  </a:lnTo>
                  <a:lnTo>
                    <a:pt x="82" y="669"/>
                  </a:lnTo>
                  <a:lnTo>
                    <a:pt x="78" y="657"/>
                  </a:lnTo>
                  <a:lnTo>
                    <a:pt x="75" y="645"/>
                  </a:lnTo>
                  <a:lnTo>
                    <a:pt x="6" y="623"/>
                  </a:lnTo>
                  <a:lnTo>
                    <a:pt x="0" y="590"/>
                  </a:lnTo>
                  <a:lnTo>
                    <a:pt x="60" y="549"/>
                  </a:lnTo>
                  <a:lnTo>
                    <a:pt x="59" y="524"/>
                  </a:lnTo>
                  <a:lnTo>
                    <a:pt x="60" y="500"/>
                  </a:lnTo>
                  <a:lnTo>
                    <a:pt x="0" y="459"/>
                  </a:lnTo>
                  <a:lnTo>
                    <a:pt x="3" y="442"/>
                  </a:lnTo>
                  <a:lnTo>
                    <a:pt x="6" y="426"/>
                  </a:lnTo>
                  <a:lnTo>
                    <a:pt x="75" y="405"/>
                  </a:lnTo>
                  <a:lnTo>
                    <a:pt x="82" y="380"/>
                  </a:lnTo>
                  <a:lnTo>
                    <a:pt x="86" y="368"/>
                  </a:lnTo>
                  <a:lnTo>
                    <a:pt x="90" y="356"/>
                  </a:lnTo>
                  <a:lnTo>
                    <a:pt x="47" y="299"/>
                  </a:lnTo>
                  <a:lnTo>
                    <a:pt x="55" y="284"/>
                  </a:lnTo>
                  <a:lnTo>
                    <a:pt x="63" y="270"/>
                  </a:lnTo>
                  <a:lnTo>
                    <a:pt x="134" y="271"/>
                  </a:lnTo>
                  <a:lnTo>
                    <a:pt x="148" y="250"/>
                  </a:lnTo>
                  <a:lnTo>
                    <a:pt x="155" y="240"/>
                  </a:lnTo>
                  <a:lnTo>
                    <a:pt x="163" y="231"/>
                  </a:lnTo>
                  <a:lnTo>
                    <a:pt x="140" y="163"/>
                  </a:lnTo>
                  <a:lnTo>
                    <a:pt x="152" y="151"/>
                  </a:lnTo>
                  <a:lnTo>
                    <a:pt x="164" y="139"/>
                  </a:lnTo>
                  <a:lnTo>
                    <a:pt x="232" y="162"/>
                  </a:lnTo>
                  <a:lnTo>
                    <a:pt x="252" y="147"/>
                  </a:lnTo>
                  <a:lnTo>
                    <a:pt x="272" y="133"/>
                  </a:lnTo>
                  <a:lnTo>
                    <a:pt x="271" y="61"/>
                  </a:lnTo>
                  <a:lnTo>
                    <a:pt x="286" y="53"/>
                  </a:lnTo>
                  <a:lnTo>
                    <a:pt x="301" y="46"/>
                  </a:lnTo>
                  <a:lnTo>
                    <a:pt x="358" y="88"/>
                  </a:lnTo>
                  <a:lnTo>
                    <a:pt x="381" y="80"/>
                  </a:lnTo>
                  <a:lnTo>
                    <a:pt x="393" y="76"/>
                  </a:lnTo>
                  <a:lnTo>
                    <a:pt x="405" y="73"/>
                  </a:lnTo>
                  <a:lnTo>
                    <a:pt x="426" y="5"/>
                  </a:lnTo>
                  <a:lnTo>
                    <a:pt x="460" y="0"/>
                  </a:lnTo>
                  <a:lnTo>
                    <a:pt x="501" y="58"/>
                  </a:lnTo>
                  <a:lnTo>
                    <a:pt x="526" y="57"/>
                  </a:lnTo>
                  <a:lnTo>
                    <a:pt x="551" y="58"/>
                  </a:lnTo>
                  <a:lnTo>
                    <a:pt x="592" y="0"/>
                  </a:lnTo>
                  <a:lnTo>
                    <a:pt x="608" y="2"/>
                  </a:lnTo>
                  <a:lnTo>
                    <a:pt x="625" y="5"/>
                  </a:lnTo>
                  <a:lnTo>
                    <a:pt x="646" y="73"/>
                  </a:lnTo>
                  <a:lnTo>
                    <a:pt x="671" y="80"/>
                  </a:lnTo>
                  <a:lnTo>
                    <a:pt x="682" y="84"/>
                  </a:lnTo>
                  <a:lnTo>
                    <a:pt x="694" y="88"/>
                  </a:lnTo>
                  <a:lnTo>
                    <a:pt x="751" y="46"/>
                  </a:lnTo>
                  <a:lnTo>
                    <a:pt x="766" y="53"/>
                  </a:lnTo>
                  <a:lnTo>
                    <a:pt x="781" y="61"/>
                  </a:lnTo>
                  <a:lnTo>
                    <a:pt x="780" y="133"/>
                  </a:lnTo>
                  <a:lnTo>
                    <a:pt x="800" y="147"/>
                  </a:lnTo>
                  <a:lnTo>
                    <a:pt x="810" y="155"/>
                  </a:lnTo>
                  <a:lnTo>
                    <a:pt x="820" y="162"/>
                  </a:lnTo>
                  <a:lnTo>
                    <a:pt x="888" y="139"/>
                  </a:lnTo>
                  <a:lnTo>
                    <a:pt x="900" y="151"/>
                  </a:lnTo>
                  <a:lnTo>
                    <a:pt x="912" y="163"/>
                  </a:lnTo>
                  <a:lnTo>
                    <a:pt x="889" y="231"/>
                  </a:lnTo>
                  <a:lnTo>
                    <a:pt x="904" y="250"/>
                  </a:lnTo>
                  <a:lnTo>
                    <a:pt x="918" y="271"/>
                  </a:lnTo>
                  <a:lnTo>
                    <a:pt x="989" y="270"/>
                  </a:lnTo>
                  <a:lnTo>
                    <a:pt x="997" y="284"/>
                  </a:lnTo>
                  <a:lnTo>
                    <a:pt x="1005" y="299"/>
                  </a:lnTo>
                  <a:lnTo>
                    <a:pt x="962" y="356"/>
                  </a:lnTo>
                  <a:lnTo>
                    <a:pt x="970" y="380"/>
                  </a:lnTo>
                  <a:lnTo>
                    <a:pt x="974" y="393"/>
                  </a:lnTo>
                  <a:lnTo>
                    <a:pt x="977" y="405"/>
                  </a:lnTo>
                  <a:lnTo>
                    <a:pt x="1045" y="426"/>
                  </a:lnTo>
                  <a:lnTo>
                    <a:pt x="1050" y="459"/>
                  </a:lnTo>
                  <a:lnTo>
                    <a:pt x="992" y="500"/>
                  </a:lnTo>
                  <a:lnTo>
                    <a:pt x="993" y="524"/>
                  </a:lnTo>
                  <a:lnTo>
                    <a:pt x="992" y="549"/>
                  </a:lnTo>
                  <a:lnTo>
                    <a:pt x="1050" y="590"/>
                  </a:lnTo>
                  <a:lnTo>
                    <a:pt x="1048" y="607"/>
                  </a:lnTo>
                  <a:lnTo>
                    <a:pt x="1045" y="623"/>
                  </a:lnTo>
                  <a:lnTo>
                    <a:pt x="977" y="645"/>
                  </a:lnTo>
                  <a:lnTo>
                    <a:pt x="970" y="669"/>
                  </a:lnTo>
                  <a:lnTo>
                    <a:pt x="966" y="681"/>
                  </a:lnTo>
                  <a:lnTo>
                    <a:pt x="962" y="693"/>
                  </a:lnTo>
                  <a:lnTo>
                    <a:pt x="1005" y="750"/>
                  </a:lnTo>
                  <a:lnTo>
                    <a:pt x="997" y="765"/>
                  </a:lnTo>
                  <a:lnTo>
                    <a:pt x="989" y="779"/>
                  </a:lnTo>
                  <a:lnTo>
                    <a:pt x="918" y="778"/>
                  </a:lnTo>
                  <a:lnTo>
                    <a:pt x="904" y="799"/>
                  </a:lnTo>
                  <a:lnTo>
                    <a:pt x="897" y="809"/>
                  </a:lnTo>
                  <a:lnTo>
                    <a:pt x="889" y="818"/>
                  </a:lnTo>
                  <a:lnTo>
                    <a:pt x="912" y="886"/>
                  </a:lnTo>
                  <a:lnTo>
                    <a:pt x="900" y="899"/>
                  </a:lnTo>
                  <a:lnTo>
                    <a:pt x="888" y="911"/>
                  </a:lnTo>
                  <a:close/>
                </a:path>
              </a:pathLst>
            </a:custGeom>
            <a:solidFill>
              <a:srgbClr val="FF6699"/>
            </a:solidFill>
            <a:ln w="3175">
              <a:solidFill>
                <a:srgbClr val="D7D7D7"/>
              </a:solidFill>
              <a:miter lim="800000"/>
            </a:ln>
          </p:spPr>
          <p:txBody>
            <a:bodyPr lIns="0" rIns="0" anchor="ctr"/>
            <a:lstStyle/>
            <a:p>
              <a:endParaRPr lang="zh-CN" altLang="en-US"/>
            </a:p>
          </p:txBody>
        </p:sp>
        <p:sp>
          <p:nvSpPr>
            <p:cNvPr id="9231" name="Oval 5"/>
            <p:cNvSpPr>
              <a:spLocks noChangeArrowheads="1"/>
            </p:cNvSpPr>
            <p:nvPr/>
          </p:nvSpPr>
          <p:spPr bwMode="auto">
            <a:xfrm>
              <a:off x="217" y="213"/>
              <a:ext cx="971" cy="973"/>
            </a:xfrm>
            <a:prstGeom prst="ellipse">
              <a:avLst/>
            </a:prstGeom>
            <a:solidFill>
              <a:srgbClr val="C0C0C0"/>
            </a:solidFill>
            <a:ln>
              <a:noFill/>
            </a:ln>
            <a:extLst>
              <a:ext uri="{91240B29-F687-4F45-9708-019B960494DF}">
                <a14:hiddenLine xmlns:a14="http://schemas.microsoft.com/office/drawing/2010/main" w="22225">
                  <a:solidFill>
                    <a:srgbClr val="000000"/>
                  </a:solidFill>
                  <a:round/>
                </a14:hiddenLine>
              </a:ext>
            </a:extLst>
          </p:spPr>
          <p:txBody>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endParaRPr lang="zh-CN" altLang="en-US" sz="1800">
                <a:solidFill>
                  <a:srgbClr val="000000"/>
                </a:solidFill>
                <a:latin typeface="Verdana" panose="020B0604030504040204" pitchFamily="34" charset="0"/>
                <a:ea typeface="微软雅黑" panose="020B0503020204020204" pitchFamily="34" charset="-122"/>
                <a:sym typeface="Verdana" panose="020B0604030504040204" pitchFamily="34" charset="0"/>
              </a:endParaRPr>
            </a:p>
          </p:txBody>
        </p:sp>
      </p:grpSp>
      <p:grpSp>
        <p:nvGrpSpPr>
          <p:cNvPr id="11270" name="Group 82"/>
          <p:cNvGrpSpPr/>
          <p:nvPr/>
        </p:nvGrpSpPr>
        <p:grpSpPr bwMode="auto">
          <a:xfrm>
            <a:off x="5694363" y="1354138"/>
            <a:ext cx="1258887" cy="1257300"/>
            <a:chOff x="0" y="0"/>
            <a:chExt cx="793" cy="792"/>
          </a:xfrm>
        </p:grpSpPr>
        <p:sp>
          <p:nvSpPr>
            <p:cNvPr id="9228" name="Freeform 6"/>
            <p:cNvSpPr>
              <a:spLocks noChangeArrowheads="1"/>
            </p:cNvSpPr>
            <p:nvPr/>
          </p:nvSpPr>
          <p:spPr bwMode="auto">
            <a:xfrm>
              <a:off x="0" y="0"/>
              <a:ext cx="793" cy="792"/>
            </a:xfrm>
            <a:custGeom>
              <a:avLst/>
              <a:gdLst>
                <a:gd name="T0" fmla="*/ 549 w 637"/>
                <a:gd name="T1" fmla="*/ 683 h 638"/>
                <a:gd name="T2" fmla="*/ 523 w 637"/>
                <a:gd name="T3" fmla="*/ 695 h 638"/>
                <a:gd name="T4" fmla="*/ 494 w 637"/>
                <a:gd name="T5" fmla="*/ 705 h 638"/>
                <a:gd name="T6" fmla="*/ 451 w 637"/>
                <a:gd name="T7" fmla="*/ 790 h 638"/>
                <a:gd name="T8" fmla="*/ 388 w 637"/>
                <a:gd name="T9" fmla="*/ 719 h 638"/>
                <a:gd name="T10" fmla="*/ 359 w 637"/>
                <a:gd name="T11" fmla="*/ 716 h 638"/>
                <a:gd name="T12" fmla="*/ 329 w 637"/>
                <a:gd name="T13" fmla="*/ 711 h 638"/>
                <a:gd name="T14" fmla="*/ 260 w 637"/>
                <a:gd name="T15" fmla="*/ 768 h 638"/>
                <a:gd name="T16" fmla="*/ 225 w 637"/>
                <a:gd name="T17" fmla="*/ 755 h 638"/>
                <a:gd name="T18" fmla="*/ 217 w 637"/>
                <a:gd name="T19" fmla="*/ 662 h 638"/>
                <a:gd name="T20" fmla="*/ 193 w 637"/>
                <a:gd name="T21" fmla="*/ 644 h 638"/>
                <a:gd name="T22" fmla="*/ 98 w 637"/>
                <a:gd name="T23" fmla="*/ 659 h 638"/>
                <a:gd name="T24" fmla="*/ 70 w 637"/>
                <a:gd name="T25" fmla="*/ 623 h 638"/>
                <a:gd name="T26" fmla="*/ 111 w 637"/>
                <a:gd name="T27" fmla="*/ 536 h 638"/>
                <a:gd name="T28" fmla="*/ 97 w 637"/>
                <a:gd name="T29" fmla="*/ 509 h 638"/>
                <a:gd name="T30" fmla="*/ 7 w 637"/>
                <a:gd name="T31" fmla="*/ 475 h 638"/>
                <a:gd name="T32" fmla="*/ 0 w 637"/>
                <a:gd name="T33" fmla="*/ 430 h 638"/>
                <a:gd name="T34" fmla="*/ 80 w 637"/>
                <a:gd name="T35" fmla="*/ 374 h 638"/>
                <a:gd name="T36" fmla="*/ 83 w 637"/>
                <a:gd name="T37" fmla="*/ 343 h 638"/>
                <a:gd name="T38" fmla="*/ 21 w 637"/>
                <a:gd name="T39" fmla="*/ 267 h 638"/>
                <a:gd name="T40" fmla="*/ 37 w 637"/>
                <a:gd name="T41" fmla="*/ 226 h 638"/>
                <a:gd name="T42" fmla="*/ 136 w 637"/>
                <a:gd name="T43" fmla="*/ 217 h 638"/>
                <a:gd name="T44" fmla="*/ 154 w 637"/>
                <a:gd name="T45" fmla="*/ 192 h 638"/>
                <a:gd name="T46" fmla="*/ 138 w 637"/>
                <a:gd name="T47" fmla="*/ 94 h 638"/>
                <a:gd name="T48" fmla="*/ 172 w 637"/>
                <a:gd name="T49" fmla="*/ 68 h 638"/>
                <a:gd name="T50" fmla="*/ 263 w 637"/>
                <a:gd name="T51" fmla="*/ 109 h 638"/>
                <a:gd name="T52" fmla="*/ 291 w 637"/>
                <a:gd name="T53" fmla="*/ 98 h 638"/>
                <a:gd name="T54" fmla="*/ 325 w 637"/>
                <a:gd name="T55" fmla="*/ 5 h 638"/>
                <a:gd name="T56" fmla="*/ 347 w 637"/>
                <a:gd name="T57" fmla="*/ 1 h 638"/>
                <a:gd name="T58" fmla="*/ 411 w 637"/>
                <a:gd name="T59" fmla="*/ 79 h 638"/>
                <a:gd name="T60" fmla="*/ 442 w 637"/>
                <a:gd name="T61" fmla="*/ 82 h 638"/>
                <a:gd name="T62" fmla="*/ 472 w 637"/>
                <a:gd name="T63" fmla="*/ 87 h 638"/>
                <a:gd name="T64" fmla="*/ 543 w 637"/>
                <a:gd name="T65" fmla="*/ 26 h 638"/>
                <a:gd name="T66" fmla="*/ 574 w 637"/>
                <a:gd name="T67" fmla="*/ 40 h 638"/>
                <a:gd name="T68" fmla="*/ 583 w 637"/>
                <a:gd name="T69" fmla="*/ 137 h 638"/>
                <a:gd name="T70" fmla="*/ 608 w 637"/>
                <a:gd name="T71" fmla="*/ 155 h 638"/>
                <a:gd name="T72" fmla="*/ 700 w 637"/>
                <a:gd name="T73" fmla="*/ 139 h 638"/>
                <a:gd name="T74" fmla="*/ 721 w 637"/>
                <a:gd name="T75" fmla="*/ 169 h 638"/>
                <a:gd name="T76" fmla="*/ 682 w 637"/>
                <a:gd name="T77" fmla="*/ 250 h 638"/>
                <a:gd name="T78" fmla="*/ 690 w 637"/>
                <a:gd name="T79" fmla="*/ 264 h 638"/>
                <a:gd name="T80" fmla="*/ 701 w 637"/>
                <a:gd name="T81" fmla="*/ 292 h 638"/>
                <a:gd name="T82" fmla="*/ 787 w 637"/>
                <a:gd name="T83" fmla="*/ 324 h 638"/>
                <a:gd name="T84" fmla="*/ 793 w 637"/>
                <a:gd name="T85" fmla="*/ 374 h 638"/>
                <a:gd name="T86" fmla="*/ 718 w 637"/>
                <a:gd name="T87" fmla="*/ 427 h 638"/>
                <a:gd name="T88" fmla="*/ 715 w 637"/>
                <a:gd name="T89" fmla="*/ 456 h 638"/>
                <a:gd name="T90" fmla="*/ 772 w 637"/>
                <a:gd name="T91" fmla="*/ 526 h 638"/>
                <a:gd name="T92" fmla="*/ 752 w 637"/>
                <a:gd name="T93" fmla="*/ 574 h 638"/>
                <a:gd name="T94" fmla="*/ 662 w 637"/>
                <a:gd name="T95" fmla="*/ 582 h 638"/>
                <a:gd name="T96" fmla="*/ 645 w 637"/>
                <a:gd name="T97" fmla="*/ 606 h 638"/>
                <a:gd name="T98" fmla="*/ 659 w 637"/>
                <a:gd name="T99" fmla="*/ 694 h 638"/>
                <a:gd name="T100" fmla="*/ 629 w 637"/>
                <a:gd name="T101" fmla="*/ 719 h 63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637" h="638">
                  <a:moveTo>
                    <a:pt x="496" y="585"/>
                  </a:moveTo>
                  <a:lnTo>
                    <a:pt x="441" y="550"/>
                  </a:lnTo>
                  <a:lnTo>
                    <a:pt x="431" y="555"/>
                  </a:lnTo>
                  <a:lnTo>
                    <a:pt x="420" y="560"/>
                  </a:lnTo>
                  <a:lnTo>
                    <a:pt x="409" y="564"/>
                  </a:lnTo>
                  <a:lnTo>
                    <a:pt x="397" y="568"/>
                  </a:lnTo>
                  <a:lnTo>
                    <a:pt x="382" y="633"/>
                  </a:lnTo>
                  <a:lnTo>
                    <a:pt x="362" y="636"/>
                  </a:lnTo>
                  <a:lnTo>
                    <a:pt x="342" y="638"/>
                  </a:lnTo>
                  <a:lnTo>
                    <a:pt x="312" y="579"/>
                  </a:lnTo>
                  <a:lnTo>
                    <a:pt x="300" y="579"/>
                  </a:lnTo>
                  <a:lnTo>
                    <a:pt x="288" y="577"/>
                  </a:lnTo>
                  <a:lnTo>
                    <a:pt x="275" y="576"/>
                  </a:lnTo>
                  <a:lnTo>
                    <a:pt x="264" y="573"/>
                  </a:lnTo>
                  <a:lnTo>
                    <a:pt x="219" y="622"/>
                  </a:lnTo>
                  <a:lnTo>
                    <a:pt x="209" y="619"/>
                  </a:lnTo>
                  <a:lnTo>
                    <a:pt x="200" y="616"/>
                  </a:lnTo>
                  <a:lnTo>
                    <a:pt x="181" y="608"/>
                  </a:lnTo>
                  <a:lnTo>
                    <a:pt x="184" y="540"/>
                  </a:lnTo>
                  <a:lnTo>
                    <a:pt x="174" y="533"/>
                  </a:lnTo>
                  <a:lnTo>
                    <a:pt x="164" y="526"/>
                  </a:lnTo>
                  <a:lnTo>
                    <a:pt x="155" y="519"/>
                  </a:lnTo>
                  <a:lnTo>
                    <a:pt x="146" y="511"/>
                  </a:lnTo>
                  <a:lnTo>
                    <a:pt x="79" y="531"/>
                  </a:lnTo>
                  <a:lnTo>
                    <a:pt x="67" y="517"/>
                  </a:lnTo>
                  <a:lnTo>
                    <a:pt x="56" y="502"/>
                  </a:lnTo>
                  <a:lnTo>
                    <a:pt x="94" y="443"/>
                  </a:lnTo>
                  <a:lnTo>
                    <a:pt x="89" y="432"/>
                  </a:lnTo>
                  <a:lnTo>
                    <a:pt x="83" y="421"/>
                  </a:lnTo>
                  <a:lnTo>
                    <a:pt x="78" y="410"/>
                  </a:lnTo>
                  <a:lnTo>
                    <a:pt x="74" y="398"/>
                  </a:lnTo>
                  <a:lnTo>
                    <a:pt x="6" y="383"/>
                  </a:lnTo>
                  <a:lnTo>
                    <a:pt x="3" y="364"/>
                  </a:lnTo>
                  <a:lnTo>
                    <a:pt x="0" y="346"/>
                  </a:lnTo>
                  <a:lnTo>
                    <a:pt x="63" y="314"/>
                  </a:lnTo>
                  <a:lnTo>
                    <a:pt x="64" y="301"/>
                  </a:lnTo>
                  <a:lnTo>
                    <a:pt x="65" y="288"/>
                  </a:lnTo>
                  <a:lnTo>
                    <a:pt x="67" y="276"/>
                  </a:lnTo>
                  <a:lnTo>
                    <a:pt x="69" y="264"/>
                  </a:lnTo>
                  <a:lnTo>
                    <a:pt x="17" y="215"/>
                  </a:lnTo>
                  <a:lnTo>
                    <a:pt x="23" y="198"/>
                  </a:lnTo>
                  <a:lnTo>
                    <a:pt x="30" y="182"/>
                  </a:lnTo>
                  <a:lnTo>
                    <a:pt x="102" y="185"/>
                  </a:lnTo>
                  <a:lnTo>
                    <a:pt x="109" y="175"/>
                  </a:lnTo>
                  <a:lnTo>
                    <a:pt x="117" y="165"/>
                  </a:lnTo>
                  <a:lnTo>
                    <a:pt x="124" y="155"/>
                  </a:lnTo>
                  <a:lnTo>
                    <a:pt x="133" y="146"/>
                  </a:lnTo>
                  <a:lnTo>
                    <a:pt x="111" y="76"/>
                  </a:lnTo>
                  <a:lnTo>
                    <a:pt x="124" y="65"/>
                  </a:lnTo>
                  <a:lnTo>
                    <a:pt x="138" y="55"/>
                  </a:lnTo>
                  <a:lnTo>
                    <a:pt x="200" y="94"/>
                  </a:lnTo>
                  <a:lnTo>
                    <a:pt x="211" y="88"/>
                  </a:lnTo>
                  <a:lnTo>
                    <a:pt x="222" y="83"/>
                  </a:lnTo>
                  <a:lnTo>
                    <a:pt x="234" y="79"/>
                  </a:lnTo>
                  <a:lnTo>
                    <a:pt x="246" y="75"/>
                  </a:lnTo>
                  <a:lnTo>
                    <a:pt x="261" y="4"/>
                  </a:lnTo>
                  <a:lnTo>
                    <a:pt x="270" y="3"/>
                  </a:lnTo>
                  <a:lnTo>
                    <a:pt x="279" y="1"/>
                  </a:lnTo>
                  <a:lnTo>
                    <a:pt x="297" y="0"/>
                  </a:lnTo>
                  <a:lnTo>
                    <a:pt x="330" y="64"/>
                  </a:lnTo>
                  <a:lnTo>
                    <a:pt x="343" y="65"/>
                  </a:lnTo>
                  <a:lnTo>
                    <a:pt x="355" y="66"/>
                  </a:lnTo>
                  <a:lnTo>
                    <a:pt x="367" y="68"/>
                  </a:lnTo>
                  <a:lnTo>
                    <a:pt x="379" y="70"/>
                  </a:lnTo>
                  <a:lnTo>
                    <a:pt x="427" y="18"/>
                  </a:lnTo>
                  <a:lnTo>
                    <a:pt x="436" y="21"/>
                  </a:lnTo>
                  <a:lnTo>
                    <a:pt x="444" y="25"/>
                  </a:lnTo>
                  <a:lnTo>
                    <a:pt x="461" y="32"/>
                  </a:lnTo>
                  <a:lnTo>
                    <a:pt x="458" y="103"/>
                  </a:lnTo>
                  <a:lnTo>
                    <a:pt x="468" y="110"/>
                  </a:lnTo>
                  <a:lnTo>
                    <a:pt x="478" y="117"/>
                  </a:lnTo>
                  <a:lnTo>
                    <a:pt x="488" y="125"/>
                  </a:lnTo>
                  <a:lnTo>
                    <a:pt x="497" y="134"/>
                  </a:lnTo>
                  <a:lnTo>
                    <a:pt x="562" y="112"/>
                  </a:lnTo>
                  <a:lnTo>
                    <a:pt x="574" y="128"/>
                  </a:lnTo>
                  <a:lnTo>
                    <a:pt x="579" y="136"/>
                  </a:lnTo>
                  <a:lnTo>
                    <a:pt x="586" y="144"/>
                  </a:lnTo>
                  <a:lnTo>
                    <a:pt x="548" y="201"/>
                  </a:lnTo>
                  <a:lnTo>
                    <a:pt x="551" y="206"/>
                  </a:lnTo>
                  <a:lnTo>
                    <a:pt x="554" y="213"/>
                  </a:lnTo>
                  <a:lnTo>
                    <a:pt x="559" y="224"/>
                  </a:lnTo>
                  <a:lnTo>
                    <a:pt x="563" y="235"/>
                  </a:lnTo>
                  <a:lnTo>
                    <a:pt x="567" y="247"/>
                  </a:lnTo>
                  <a:lnTo>
                    <a:pt x="632" y="261"/>
                  </a:lnTo>
                  <a:lnTo>
                    <a:pt x="635" y="280"/>
                  </a:lnTo>
                  <a:lnTo>
                    <a:pt x="637" y="301"/>
                  </a:lnTo>
                  <a:lnTo>
                    <a:pt x="578" y="332"/>
                  </a:lnTo>
                  <a:lnTo>
                    <a:pt x="577" y="344"/>
                  </a:lnTo>
                  <a:lnTo>
                    <a:pt x="576" y="356"/>
                  </a:lnTo>
                  <a:lnTo>
                    <a:pt x="574" y="367"/>
                  </a:lnTo>
                  <a:lnTo>
                    <a:pt x="571" y="380"/>
                  </a:lnTo>
                  <a:lnTo>
                    <a:pt x="620" y="424"/>
                  </a:lnTo>
                  <a:lnTo>
                    <a:pt x="613" y="443"/>
                  </a:lnTo>
                  <a:lnTo>
                    <a:pt x="604" y="462"/>
                  </a:lnTo>
                  <a:lnTo>
                    <a:pt x="539" y="458"/>
                  </a:lnTo>
                  <a:lnTo>
                    <a:pt x="532" y="469"/>
                  </a:lnTo>
                  <a:lnTo>
                    <a:pt x="525" y="479"/>
                  </a:lnTo>
                  <a:lnTo>
                    <a:pt x="518" y="488"/>
                  </a:lnTo>
                  <a:lnTo>
                    <a:pt x="510" y="497"/>
                  </a:lnTo>
                  <a:lnTo>
                    <a:pt x="529" y="559"/>
                  </a:lnTo>
                  <a:lnTo>
                    <a:pt x="513" y="573"/>
                  </a:lnTo>
                  <a:lnTo>
                    <a:pt x="505" y="579"/>
                  </a:lnTo>
                  <a:lnTo>
                    <a:pt x="496" y="585"/>
                  </a:lnTo>
                  <a:close/>
                </a:path>
              </a:pathLst>
            </a:custGeom>
            <a:solidFill>
              <a:srgbClr val="FF6699"/>
            </a:solidFill>
            <a:ln w="3175">
              <a:solidFill>
                <a:srgbClr val="D7D7D7"/>
              </a:solidFill>
              <a:miter lim="800000"/>
            </a:ln>
          </p:spPr>
          <p:txBody>
            <a:bodyPr lIns="0" rIns="0" anchor="ctr"/>
            <a:lstStyle/>
            <a:p>
              <a:endParaRPr lang="zh-CN" altLang="en-US"/>
            </a:p>
          </p:txBody>
        </p:sp>
        <p:sp>
          <p:nvSpPr>
            <p:cNvPr id="9229" name="Oval 7"/>
            <p:cNvSpPr>
              <a:spLocks noChangeArrowheads="1"/>
            </p:cNvSpPr>
            <p:nvPr/>
          </p:nvSpPr>
          <p:spPr bwMode="auto">
            <a:xfrm>
              <a:off x="157" y="158"/>
              <a:ext cx="479" cy="476"/>
            </a:xfrm>
            <a:prstGeom prst="ellipse">
              <a:avLst/>
            </a:prstGeom>
            <a:solidFill>
              <a:srgbClr val="C0C0C0"/>
            </a:solidFill>
            <a:ln>
              <a:noFill/>
            </a:ln>
            <a:extLst>
              <a:ext uri="{91240B29-F687-4F45-9708-019B960494DF}">
                <a14:hiddenLine xmlns:a14="http://schemas.microsoft.com/office/drawing/2010/main" w="22225">
                  <a:solidFill>
                    <a:srgbClr val="000000"/>
                  </a:solidFill>
                  <a:round/>
                </a14:hiddenLine>
              </a:ext>
            </a:extLst>
          </p:spPr>
          <p:txBody>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endParaRPr lang="zh-CN" altLang="en-US" sz="1800">
                <a:solidFill>
                  <a:srgbClr val="000000"/>
                </a:solidFill>
                <a:latin typeface="Verdana" panose="020B0604030504040204" pitchFamily="34" charset="0"/>
                <a:ea typeface="微软雅黑" panose="020B0503020204020204" pitchFamily="34" charset="-122"/>
                <a:sym typeface="Verdana" panose="020B0604030504040204" pitchFamily="34" charset="0"/>
              </a:endParaRPr>
            </a:p>
          </p:txBody>
        </p:sp>
      </p:grpSp>
      <p:grpSp>
        <p:nvGrpSpPr>
          <p:cNvPr id="11273" name="Group 80"/>
          <p:cNvGrpSpPr/>
          <p:nvPr/>
        </p:nvGrpSpPr>
        <p:grpSpPr bwMode="auto">
          <a:xfrm>
            <a:off x="2347913" y="1374775"/>
            <a:ext cx="1755775" cy="1758950"/>
            <a:chOff x="0" y="0"/>
            <a:chExt cx="1106" cy="1108"/>
          </a:xfrm>
        </p:grpSpPr>
        <p:sp>
          <p:nvSpPr>
            <p:cNvPr id="9226" name="Freeform 8"/>
            <p:cNvSpPr>
              <a:spLocks noChangeArrowheads="1"/>
            </p:cNvSpPr>
            <p:nvPr/>
          </p:nvSpPr>
          <p:spPr bwMode="auto">
            <a:xfrm>
              <a:off x="0" y="0"/>
              <a:ext cx="1106" cy="1108"/>
            </a:xfrm>
            <a:custGeom>
              <a:avLst/>
              <a:gdLst>
                <a:gd name="T0" fmla="*/ 803 w 808"/>
                <a:gd name="T1" fmla="*/ 945 h 810"/>
                <a:gd name="T2" fmla="*/ 757 w 808"/>
                <a:gd name="T3" fmla="*/ 971 h 810"/>
                <a:gd name="T4" fmla="*/ 732 w 808"/>
                <a:gd name="T5" fmla="*/ 1079 h 810"/>
                <a:gd name="T6" fmla="*/ 697 w 808"/>
                <a:gd name="T7" fmla="*/ 1090 h 810"/>
                <a:gd name="T8" fmla="*/ 616 w 808"/>
                <a:gd name="T9" fmla="*/ 1014 h 810"/>
                <a:gd name="T10" fmla="*/ 582 w 808"/>
                <a:gd name="T11" fmla="*/ 1018 h 810"/>
                <a:gd name="T12" fmla="*/ 517 w 808"/>
                <a:gd name="T13" fmla="*/ 1108 h 810"/>
                <a:gd name="T14" fmla="*/ 480 w 808"/>
                <a:gd name="T15" fmla="*/ 1104 h 810"/>
                <a:gd name="T16" fmla="*/ 434 w 808"/>
                <a:gd name="T17" fmla="*/ 1003 h 810"/>
                <a:gd name="T18" fmla="*/ 400 w 808"/>
                <a:gd name="T19" fmla="*/ 993 h 810"/>
                <a:gd name="T20" fmla="*/ 308 w 808"/>
                <a:gd name="T21" fmla="*/ 1052 h 810"/>
                <a:gd name="T22" fmla="*/ 272 w 808"/>
                <a:gd name="T23" fmla="*/ 1033 h 810"/>
                <a:gd name="T24" fmla="*/ 270 w 808"/>
                <a:gd name="T25" fmla="*/ 923 h 810"/>
                <a:gd name="T26" fmla="*/ 242 w 808"/>
                <a:gd name="T27" fmla="*/ 900 h 810"/>
                <a:gd name="T28" fmla="*/ 136 w 808"/>
                <a:gd name="T29" fmla="*/ 919 h 810"/>
                <a:gd name="T30" fmla="*/ 111 w 808"/>
                <a:gd name="T31" fmla="*/ 888 h 810"/>
                <a:gd name="T32" fmla="*/ 141 w 808"/>
                <a:gd name="T33" fmla="*/ 770 h 810"/>
                <a:gd name="T34" fmla="*/ 126 w 808"/>
                <a:gd name="T35" fmla="*/ 739 h 810"/>
                <a:gd name="T36" fmla="*/ 22 w 808"/>
                <a:gd name="T37" fmla="*/ 713 h 810"/>
                <a:gd name="T38" fmla="*/ 92 w 808"/>
                <a:gd name="T39" fmla="*/ 631 h 810"/>
                <a:gd name="T40" fmla="*/ 88 w 808"/>
                <a:gd name="T41" fmla="*/ 596 h 810"/>
                <a:gd name="T42" fmla="*/ 85 w 808"/>
                <a:gd name="T43" fmla="*/ 561 h 810"/>
                <a:gd name="T44" fmla="*/ 1 w 808"/>
                <a:gd name="T45" fmla="*/ 495 h 810"/>
                <a:gd name="T46" fmla="*/ 96 w 808"/>
                <a:gd name="T47" fmla="*/ 449 h 810"/>
                <a:gd name="T48" fmla="*/ 107 w 808"/>
                <a:gd name="T49" fmla="*/ 414 h 810"/>
                <a:gd name="T50" fmla="*/ 118 w 808"/>
                <a:gd name="T51" fmla="*/ 380 h 810"/>
                <a:gd name="T52" fmla="*/ 66 w 808"/>
                <a:gd name="T53" fmla="*/ 290 h 810"/>
                <a:gd name="T54" fmla="*/ 171 w 808"/>
                <a:gd name="T55" fmla="*/ 282 h 810"/>
                <a:gd name="T56" fmla="*/ 192 w 808"/>
                <a:gd name="T57" fmla="*/ 254 h 810"/>
                <a:gd name="T58" fmla="*/ 215 w 808"/>
                <a:gd name="T59" fmla="*/ 227 h 810"/>
                <a:gd name="T60" fmla="*/ 203 w 808"/>
                <a:gd name="T61" fmla="*/ 124 h 810"/>
                <a:gd name="T62" fmla="*/ 303 w 808"/>
                <a:gd name="T63" fmla="*/ 156 h 810"/>
                <a:gd name="T64" fmla="*/ 349 w 808"/>
                <a:gd name="T65" fmla="*/ 130 h 810"/>
                <a:gd name="T66" fmla="*/ 372 w 808"/>
                <a:gd name="T67" fmla="*/ 29 h 810"/>
                <a:gd name="T68" fmla="*/ 413 w 808"/>
                <a:gd name="T69" fmla="*/ 16 h 810"/>
                <a:gd name="T70" fmla="*/ 490 w 808"/>
                <a:gd name="T71" fmla="*/ 86 h 810"/>
                <a:gd name="T72" fmla="*/ 524 w 808"/>
                <a:gd name="T73" fmla="*/ 83 h 810"/>
                <a:gd name="T74" fmla="*/ 584 w 808"/>
                <a:gd name="T75" fmla="*/ 0 h 810"/>
                <a:gd name="T76" fmla="*/ 628 w 808"/>
                <a:gd name="T77" fmla="*/ 4 h 810"/>
                <a:gd name="T78" fmla="*/ 672 w 808"/>
                <a:gd name="T79" fmla="*/ 97 h 810"/>
                <a:gd name="T80" fmla="*/ 705 w 808"/>
                <a:gd name="T81" fmla="*/ 107 h 810"/>
                <a:gd name="T82" fmla="*/ 793 w 808"/>
                <a:gd name="T83" fmla="*/ 53 h 810"/>
                <a:gd name="T84" fmla="*/ 831 w 808"/>
                <a:gd name="T85" fmla="*/ 74 h 810"/>
                <a:gd name="T86" fmla="*/ 836 w 808"/>
                <a:gd name="T87" fmla="*/ 178 h 810"/>
                <a:gd name="T88" fmla="*/ 862 w 808"/>
                <a:gd name="T89" fmla="*/ 200 h 810"/>
                <a:gd name="T90" fmla="*/ 965 w 808"/>
                <a:gd name="T91" fmla="*/ 183 h 810"/>
                <a:gd name="T92" fmla="*/ 992 w 808"/>
                <a:gd name="T93" fmla="*/ 216 h 810"/>
                <a:gd name="T94" fmla="*/ 965 w 808"/>
                <a:gd name="T95" fmla="*/ 330 h 810"/>
                <a:gd name="T96" fmla="*/ 980 w 808"/>
                <a:gd name="T97" fmla="*/ 361 h 810"/>
                <a:gd name="T98" fmla="*/ 1083 w 808"/>
                <a:gd name="T99" fmla="*/ 390 h 810"/>
                <a:gd name="T100" fmla="*/ 1013 w 808"/>
                <a:gd name="T101" fmla="*/ 469 h 810"/>
                <a:gd name="T102" fmla="*/ 1018 w 808"/>
                <a:gd name="T103" fmla="*/ 503 h 810"/>
                <a:gd name="T104" fmla="*/ 1020 w 808"/>
                <a:gd name="T105" fmla="*/ 540 h 810"/>
                <a:gd name="T106" fmla="*/ 1105 w 808"/>
                <a:gd name="T107" fmla="*/ 605 h 810"/>
                <a:gd name="T108" fmla="*/ 1009 w 808"/>
                <a:gd name="T109" fmla="*/ 652 h 810"/>
                <a:gd name="T110" fmla="*/ 999 w 808"/>
                <a:gd name="T111" fmla="*/ 687 h 810"/>
                <a:gd name="T112" fmla="*/ 988 w 808"/>
                <a:gd name="T113" fmla="*/ 720 h 810"/>
                <a:gd name="T114" fmla="*/ 1043 w 808"/>
                <a:gd name="T115" fmla="*/ 814 h 810"/>
                <a:gd name="T116" fmla="*/ 935 w 808"/>
                <a:gd name="T117" fmla="*/ 819 h 810"/>
                <a:gd name="T118" fmla="*/ 914 w 808"/>
                <a:gd name="T119" fmla="*/ 848 h 810"/>
                <a:gd name="T120" fmla="*/ 891 w 808"/>
                <a:gd name="T121" fmla="*/ 874 h 810"/>
                <a:gd name="T122" fmla="*/ 906 w 808"/>
                <a:gd name="T123" fmla="*/ 982 h 81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808" h="810">
                  <a:moveTo>
                    <a:pt x="651" y="726"/>
                  </a:moveTo>
                  <a:lnTo>
                    <a:pt x="587" y="691"/>
                  </a:lnTo>
                  <a:lnTo>
                    <a:pt x="565" y="704"/>
                  </a:lnTo>
                  <a:lnTo>
                    <a:pt x="553" y="710"/>
                  </a:lnTo>
                  <a:lnTo>
                    <a:pt x="542" y="716"/>
                  </a:lnTo>
                  <a:lnTo>
                    <a:pt x="535" y="789"/>
                  </a:lnTo>
                  <a:lnTo>
                    <a:pt x="522" y="794"/>
                  </a:lnTo>
                  <a:lnTo>
                    <a:pt x="509" y="797"/>
                  </a:lnTo>
                  <a:lnTo>
                    <a:pt x="462" y="739"/>
                  </a:lnTo>
                  <a:lnTo>
                    <a:pt x="450" y="741"/>
                  </a:lnTo>
                  <a:lnTo>
                    <a:pt x="437" y="743"/>
                  </a:lnTo>
                  <a:lnTo>
                    <a:pt x="425" y="744"/>
                  </a:lnTo>
                  <a:lnTo>
                    <a:pt x="412" y="744"/>
                  </a:lnTo>
                  <a:lnTo>
                    <a:pt x="378" y="810"/>
                  </a:lnTo>
                  <a:lnTo>
                    <a:pt x="364" y="809"/>
                  </a:lnTo>
                  <a:lnTo>
                    <a:pt x="351" y="807"/>
                  </a:lnTo>
                  <a:lnTo>
                    <a:pt x="329" y="736"/>
                  </a:lnTo>
                  <a:lnTo>
                    <a:pt x="317" y="733"/>
                  </a:lnTo>
                  <a:lnTo>
                    <a:pt x="304" y="730"/>
                  </a:lnTo>
                  <a:lnTo>
                    <a:pt x="292" y="726"/>
                  </a:lnTo>
                  <a:lnTo>
                    <a:pt x="280" y="721"/>
                  </a:lnTo>
                  <a:lnTo>
                    <a:pt x="225" y="769"/>
                  </a:lnTo>
                  <a:lnTo>
                    <a:pt x="212" y="763"/>
                  </a:lnTo>
                  <a:lnTo>
                    <a:pt x="199" y="755"/>
                  </a:lnTo>
                  <a:lnTo>
                    <a:pt x="207" y="683"/>
                  </a:lnTo>
                  <a:lnTo>
                    <a:pt x="197" y="675"/>
                  </a:lnTo>
                  <a:lnTo>
                    <a:pt x="187" y="667"/>
                  </a:lnTo>
                  <a:lnTo>
                    <a:pt x="177" y="658"/>
                  </a:lnTo>
                  <a:lnTo>
                    <a:pt x="168" y="650"/>
                  </a:lnTo>
                  <a:lnTo>
                    <a:pt x="99" y="672"/>
                  </a:lnTo>
                  <a:lnTo>
                    <a:pt x="90" y="661"/>
                  </a:lnTo>
                  <a:lnTo>
                    <a:pt x="81" y="649"/>
                  </a:lnTo>
                  <a:lnTo>
                    <a:pt x="116" y="586"/>
                  </a:lnTo>
                  <a:lnTo>
                    <a:pt x="103" y="563"/>
                  </a:lnTo>
                  <a:lnTo>
                    <a:pt x="97" y="552"/>
                  </a:lnTo>
                  <a:lnTo>
                    <a:pt x="92" y="540"/>
                  </a:lnTo>
                  <a:lnTo>
                    <a:pt x="20" y="534"/>
                  </a:lnTo>
                  <a:lnTo>
                    <a:pt x="16" y="521"/>
                  </a:lnTo>
                  <a:lnTo>
                    <a:pt x="12" y="507"/>
                  </a:lnTo>
                  <a:lnTo>
                    <a:pt x="67" y="461"/>
                  </a:lnTo>
                  <a:lnTo>
                    <a:pt x="65" y="449"/>
                  </a:lnTo>
                  <a:lnTo>
                    <a:pt x="64" y="436"/>
                  </a:lnTo>
                  <a:lnTo>
                    <a:pt x="63" y="423"/>
                  </a:lnTo>
                  <a:lnTo>
                    <a:pt x="62" y="410"/>
                  </a:lnTo>
                  <a:lnTo>
                    <a:pt x="0" y="378"/>
                  </a:lnTo>
                  <a:lnTo>
                    <a:pt x="1" y="362"/>
                  </a:lnTo>
                  <a:lnTo>
                    <a:pt x="3" y="348"/>
                  </a:lnTo>
                  <a:lnTo>
                    <a:pt x="70" y="328"/>
                  </a:lnTo>
                  <a:lnTo>
                    <a:pt x="73" y="316"/>
                  </a:lnTo>
                  <a:lnTo>
                    <a:pt x="78" y="303"/>
                  </a:lnTo>
                  <a:lnTo>
                    <a:pt x="82" y="291"/>
                  </a:lnTo>
                  <a:lnTo>
                    <a:pt x="86" y="278"/>
                  </a:lnTo>
                  <a:lnTo>
                    <a:pt x="41" y="225"/>
                  </a:lnTo>
                  <a:lnTo>
                    <a:pt x="48" y="212"/>
                  </a:lnTo>
                  <a:lnTo>
                    <a:pt x="55" y="199"/>
                  </a:lnTo>
                  <a:lnTo>
                    <a:pt x="125" y="206"/>
                  </a:lnTo>
                  <a:lnTo>
                    <a:pt x="132" y="196"/>
                  </a:lnTo>
                  <a:lnTo>
                    <a:pt x="140" y="186"/>
                  </a:lnTo>
                  <a:lnTo>
                    <a:pt x="148" y="175"/>
                  </a:lnTo>
                  <a:lnTo>
                    <a:pt x="157" y="166"/>
                  </a:lnTo>
                  <a:lnTo>
                    <a:pt x="136" y="101"/>
                  </a:lnTo>
                  <a:lnTo>
                    <a:pt x="148" y="91"/>
                  </a:lnTo>
                  <a:lnTo>
                    <a:pt x="160" y="80"/>
                  </a:lnTo>
                  <a:lnTo>
                    <a:pt x="221" y="114"/>
                  </a:lnTo>
                  <a:lnTo>
                    <a:pt x="243" y="101"/>
                  </a:lnTo>
                  <a:lnTo>
                    <a:pt x="255" y="95"/>
                  </a:lnTo>
                  <a:lnTo>
                    <a:pt x="266" y="90"/>
                  </a:lnTo>
                  <a:lnTo>
                    <a:pt x="272" y="21"/>
                  </a:lnTo>
                  <a:lnTo>
                    <a:pt x="287" y="16"/>
                  </a:lnTo>
                  <a:lnTo>
                    <a:pt x="302" y="12"/>
                  </a:lnTo>
                  <a:lnTo>
                    <a:pt x="345" y="65"/>
                  </a:lnTo>
                  <a:lnTo>
                    <a:pt x="358" y="63"/>
                  </a:lnTo>
                  <a:lnTo>
                    <a:pt x="371" y="62"/>
                  </a:lnTo>
                  <a:lnTo>
                    <a:pt x="383" y="61"/>
                  </a:lnTo>
                  <a:lnTo>
                    <a:pt x="396" y="60"/>
                  </a:lnTo>
                  <a:lnTo>
                    <a:pt x="427" y="0"/>
                  </a:lnTo>
                  <a:lnTo>
                    <a:pt x="443" y="1"/>
                  </a:lnTo>
                  <a:lnTo>
                    <a:pt x="459" y="3"/>
                  </a:lnTo>
                  <a:lnTo>
                    <a:pt x="479" y="68"/>
                  </a:lnTo>
                  <a:lnTo>
                    <a:pt x="491" y="71"/>
                  </a:lnTo>
                  <a:lnTo>
                    <a:pt x="503" y="75"/>
                  </a:lnTo>
                  <a:lnTo>
                    <a:pt x="515" y="78"/>
                  </a:lnTo>
                  <a:lnTo>
                    <a:pt x="527" y="83"/>
                  </a:lnTo>
                  <a:lnTo>
                    <a:pt x="579" y="39"/>
                  </a:lnTo>
                  <a:lnTo>
                    <a:pt x="593" y="46"/>
                  </a:lnTo>
                  <a:lnTo>
                    <a:pt x="607" y="54"/>
                  </a:lnTo>
                  <a:lnTo>
                    <a:pt x="599" y="122"/>
                  </a:lnTo>
                  <a:lnTo>
                    <a:pt x="611" y="130"/>
                  </a:lnTo>
                  <a:lnTo>
                    <a:pt x="621" y="138"/>
                  </a:lnTo>
                  <a:lnTo>
                    <a:pt x="630" y="146"/>
                  </a:lnTo>
                  <a:lnTo>
                    <a:pt x="640" y="155"/>
                  </a:lnTo>
                  <a:lnTo>
                    <a:pt x="705" y="134"/>
                  </a:lnTo>
                  <a:lnTo>
                    <a:pt x="715" y="146"/>
                  </a:lnTo>
                  <a:lnTo>
                    <a:pt x="725" y="158"/>
                  </a:lnTo>
                  <a:lnTo>
                    <a:pt x="692" y="219"/>
                  </a:lnTo>
                  <a:lnTo>
                    <a:pt x="705" y="241"/>
                  </a:lnTo>
                  <a:lnTo>
                    <a:pt x="710" y="252"/>
                  </a:lnTo>
                  <a:lnTo>
                    <a:pt x="716" y="264"/>
                  </a:lnTo>
                  <a:lnTo>
                    <a:pt x="786" y="270"/>
                  </a:lnTo>
                  <a:lnTo>
                    <a:pt x="791" y="285"/>
                  </a:lnTo>
                  <a:lnTo>
                    <a:pt x="795" y="300"/>
                  </a:lnTo>
                  <a:lnTo>
                    <a:pt x="740" y="343"/>
                  </a:lnTo>
                  <a:lnTo>
                    <a:pt x="742" y="356"/>
                  </a:lnTo>
                  <a:lnTo>
                    <a:pt x="744" y="368"/>
                  </a:lnTo>
                  <a:lnTo>
                    <a:pt x="745" y="382"/>
                  </a:lnTo>
                  <a:lnTo>
                    <a:pt x="745" y="395"/>
                  </a:lnTo>
                  <a:lnTo>
                    <a:pt x="808" y="427"/>
                  </a:lnTo>
                  <a:lnTo>
                    <a:pt x="807" y="442"/>
                  </a:lnTo>
                  <a:lnTo>
                    <a:pt x="805" y="457"/>
                  </a:lnTo>
                  <a:lnTo>
                    <a:pt x="737" y="477"/>
                  </a:lnTo>
                  <a:lnTo>
                    <a:pt x="734" y="490"/>
                  </a:lnTo>
                  <a:lnTo>
                    <a:pt x="730" y="502"/>
                  </a:lnTo>
                  <a:lnTo>
                    <a:pt x="726" y="514"/>
                  </a:lnTo>
                  <a:lnTo>
                    <a:pt x="722" y="526"/>
                  </a:lnTo>
                  <a:lnTo>
                    <a:pt x="769" y="582"/>
                  </a:lnTo>
                  <a:lnTo>
                    <a:pt x="762" y="595"/>
                  </a:lnTo>
                  <a:lnTo>
                    <a:pt x="756" y="607"/>
                  </a:lnTo>
                  <a:lnTo>
                    <a:pt x="683" y="599"/>
                  </a:lnTo>
                  <a:lnTo>
                    <a:pt x="676" y="609"/>
                  </a:lnTo>
                  <a:lnTo>
                    <a:pt x="668" y="620"/>
                  </a:lnTo>
                  <a:lnTo>
                    <a:pt x="659" y="629"/>
                  </a:lnTo>
                  <a:lnTo>
                    <a:pt x="651" y="639"/>
                  </a:lnTo>
                  <a:lnTo>
                    <a:pt x="673" y="709"/>
                  </a:lnTo>
                  <a:lnTo>
                    <a:pt x="662" y="718"/>
                  </a:lnTo>
                  <a:lnTo>
                    <a:pt x="651" y="726"/>
                  </a:lnTo>
                  <a:close/>
                </a:path>
              </a:pathLst>
            </a:custGeom>
            <a:solidFill>
              <a:srgbClr val="FF6699"/>
            </a:solidFill>
            <a:ln w="3175">
              <a:solidFill>
                <a:srgbClr val="D7D7D7"/>
              </a:solidFill>
              <a:miter lim="800000"/>
            </a:ln>
          </p:spPr>
          <p:txBody>
            <a:bodyPr lIns="0" rIns="0" anchor="ctr"/>
            <a:lstStyle/>
            <a:p>
              <a:endParaRPr lang="zh-CN" altLang="en-US"/>
            </a:p>
          </p:txBody>
        </p:sp>
        <p:sp>
          <p:nvSpPr>
            <p:cNvPr id="9227" name="Oval 9"/>
            <p:cNvSpPr>
              <a:spLocks noChangeArrowheads="1"/>
            </p:cNvSpPr>
            <p:nvPr/>
          </p:nvSpPr>
          <p:spPr bwMode="auto">
            <a:xfrm>
              <a:off x="185" y="186"/>
              <a:ext cx="735" cy="734"/>
            </a:xfrm>
            <a:prstGeom prst="ellipse">
              <a:avLst/>
            </a:prstGeom>
            <a:solidFill>
              <a:srgbClr val="C0C0C0"/>
            </a:solidFill>
            <a:ln>
              <a:noFill/>
            </a:ln>
            <a:extLst>
              <a:ext uri="{91240B29-F687-4F45-9708-019B960494DF}">
                <a14:hiddenLine xmlns:a14="http://schemas.microsoft.com/office/drawing/2010/main" w="22225">
                  <a:solidFill>
                    <a:srgbClr val="000000"/>
                  </a:solidFill>
                  <a:round/>
                </a14:hiddenLine>
              </a:ext>
            </a:extLst>
          </p:spPr>
          <p:txBody>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endParaRPr lang="zh-CN" altLang="en-US" sz="1800">
                <a:solidFill>
                  <a:srgbClr val="000000"/>
                </a:solidFill>
                <a:latin typeface="Verdana" panose="020B0604030504040204" pitchFamily="34" charset="0"/>
                <a:ea typeface="微软雅黑" panose="020B0503020204020204" pitchFamily="34" charset="-122"/>
                <a:sym typeface="Verdana" panose="020B0604030504040204" pitchFamily="34" charset="0"/>
              </a:endParaRPr>
            </a:p>
          </p:txBody>
        </p:sp>
      </p:grpSp>
      <p:sp>
        <p:nvSpPr>
          <p:cNvPr id="11276" name="Freeform 10"/>
          <p:cNvSpPr>
            <a:spLocks noChangeArrowheads="1"/>
          </p:cNvSpPr>
          <p:nvPr/>
        </p:nvSpPr>
        <p:spPr bwMode="auto">
          <a:xfrm>
            <a:off x="1752600" y="4038600"/>
            <a:ext cx="4165600" cy="287338"/>
          </a:xfrm>
          <a:custGeom>
            <a:avLst/>
            <a:gdLst>
              <a:gd name="T0" fmla="*/ 0 w 3686"/>
              <a:gd name="T1" fmla="*/ 96156 h 254"/>
              <a:gd name="T2" fmla="*/ 145785 w 3686"/>
              <a:gd name="T3" fmla="*/ 96156 h 254"/>
              <a:gd name="T4" fmla="*/ 209071 w 3686"/>
              <a:gd name="T5" fmla="*/ 0 h 254"/>
              <a:gd name="T6" fmla="*/ 315302 w 3686"/>
              <a:gd name="T7" fmla="*/ 0 h 254"/>
              <a:gd name="T8" fmla="*/ 379718 w 3686"/>
              <a:gd name="T9" fmla="*/ 96156 h 254"/>
              <a:gd name="T10" fmla="*/ 475778 w 3686"/>
              <a:gd name="T11" fmla="*/ 96156 h 254"/>
              <a:gd name="T12" fmla="*/ 539064 w 3686"/>
              <a:gd name="T13" fmla="*/ 0 h 254"/>
              <a:gd name="T14" fmla="*/ 645295 w 3686"/>
              <a:gd name="T15" fmla="*/ 0 h 254"/>
              <a:gd name="T16" fmla="*/ 710842 w 3686"/>
              <a:gd name="T17" fmla="*/ 96156 h 254"/>
              <a:gd name="T18" fmla="*/ 801251 w 3686"/>
              <a:gd name="T19" fmla="*/ 96156 h 254"/>
              <a:gd name="T20" fmla="*/ 863407 w 3686"/>
              <a:gd name="T21" fmla="*/ 0 h 254"/>
              <a:gd name="T22" fmla="*/ 974158 w 3686"/>
              <a:gd name="T23" fmla="*/ 0 h 254"/>
              <a:gd name="T24" fmla="*/ 1035184 w 3686"/>
              <a:gd name="T25" fmla="*/ 96156 h 254"/>
              <a:gd name="T26" fmla="*/ 1131244 w 3686"/>
              <a:gd name="T27" fmla="*/ 96156 h 254"/>
              <a:gd name="T28" fmla="*/ 1195661 w 3686"/>
              <a:gd name="T29" fmla="*/ 0 h 254"/>
              <a:gd name="T30" fmla="*/ 1304151 w 3686"/>
              <a:gd name="T31" fmla="*/ 0 h 254"/>
              <a:gd name="T32" fmla="*/ 1365178 w 3686"/>
              <a:gd name="T33" fmla="*/ 96156 h 254"/>
              <a:gd name="T34" fmla="*/ 1468018 w 3686"/>
              <a:gd name="T35" fmla="*/ 96156 h 254"/>
              <a:gd name="T36" fmla="*/ 1529044 w 3686"/>
              <a:gd name="T37" fmla="*/ 0 h 254"/>
              <a:gd name="T38" fmla="*/ 1637535 w 3686"/>
              <a:gd name="T39" fmla="*/ 0 h 254"/>
              <a:gd name="T40" fmla="*/ 1703082 w 3686"/>
              <a:gd name="T41" fmla="*/ 96156 h 254"/>
              <a:gd name="T42" fmla="*/ 1798011 w 3686"/>
              <a:gd name="T43" fmla="*/ 96156 h 254"/>
              <a:gd name="T44" fmla="*/ 1859037 w 3686"/>
              <a:gd name="T45" fmla="*/ 0 h 254"/>
              <a:gd name="T46" fmla="*/ 1969789 w 3686"/>
              <a:gd name="T47" fmla="*/ 0 h 254"/>
              <a:gd name="T48" fmla="*/ 2033075 w 3686"/>
              <a:gd name="T49" fmla="*/ 96156 h 254"/>
              <a:gd name="T50" fmla="*/ 2135915 w 3686"/>
              <a:gd name="T51" fmla="*/ 96156 h 254"/>
              <a:gd name="T52" fmla="*/ 2199202 w 3686"/>
              <a:gd name="T53" fmla="*/ 0 h 254"/>
              <a:gd name="T54" fmla="*/ 2309953 w 3686"/>
              <a:gd name="T55" fmla="*/ 0 h 254"/>
              <a:gd name="T56" fmla="*/ 2372109 w 3686"/>
              <a:gd name="T57" fmla="*/ 96156 h 254"/>
              <a:gd name="T58" fmla="*/ 2468169 w 3686"/>
              <a:gd name="T59" fmla="*/ 96156 h 254"/>
              <a:gd name="T60" fmla="*/ 2531455 w 3686"/>
              <a:gd name="T61" fmla="*/ 0 h 254"/>
              <a:gd name="T62" fmla="*/ 2639946 w 3686"/>
              <a:gd name="T63" fmla="*/ 0 h 254"/>
              <a:gd name="T64" fmla="*/ 2702102 w 3686"/>
              <a:gd name="T65" fmla="*/ 96156 h 254"/>
              <a:gd name="T66" fmla="*/ 2793642 w 3686"/>
              <a:gd name="T67" fmla="*/ 96156 h 254"/>
              <a:gd name="T68" fmla="*/ 2858058 w 3686"/>
              <a:gd name="T69" fmla="*/ 0 h 254"/>
              <a:gd name="T70" fmla="*/ 2964289 w 3686"/>
              <a:gd name="T71" fmla="*/ 0 h 254"/>
              <a:gd name="T72" fmla="*/ 3029835 w 3686"/>
              <a:gd name="T73" fmla="*/ 96156 h 254"/>
              <a:gd name="T74" fmla="*/ 3124765 w 3686"/>
              <a:gd name="T75" fmla="*/ 96156 h 254"/>
              <a:gd name="T76" fmla="*/ 3188051 w 3686"/>
              <a:gd name="T77" fmla="*/ 0 h 254"/>
              <a:gd name="T78" fmla="*/ 3296542 w 3686"/>
              <a:gd name="T79" fmla="*/ 0 h 254"/>
              <a:gd name="T80" fmla="*/ 3359829 w 3686"/>
              <a:gd name="T81" fmla="*/ 96156 h 254"/>
              <a:gd name="T82" fmla="*/ 3460409 w 3686"/>
              <a:gd name="T83" fmla="*/ 96156 h 254"/>
              <a:gd name="T84" fmla="*/ 3523695 w 3686"/>
              <a:gd name="T85" fmla="*/ 0 h 254"/>
              <a:gd name="T86" fmla="*/ 3632186 w 3686"/>
              <a:gd name="T87" fmla="*/ 0 h 254"/>
              <a:gd name="T88" fmla="*/ 3694342 w 3686"/>
              <a:gd name="T89" fmla="*/ 96156 h 254"/>
              <a:gd name="T90" fmla="*/ 3792662 w 3686"/>
              <a:gd name="T91" fmla="*/ 96156 h 254"/>
              <a:gd name="T92" fmla="*/ 3853689 w 3686"/>
              <a:gd name="T93" fmla="*/ 0 h 254"/>
              <a:gd name="T94" fmla="*/ 3962179 w 3686"/>
              <a:gd name="T95" fmla="*/ 0 h 254"/>
              <a:gd name="T96" fmla="*/ 4024336 w 3686"/>
              <a:gd name="T97" fmla="*/ 96156 h 254"/>
              <a:gd name="T98" fmla="*/ 4165600 w 3686"/>
              <a:gd name="T99" fmla="*/ 96156 h 254"/>
              <a:gd name="T100" fmla="*/ 4165600 w 3686"/>
              <a:gd name="T101" fmla="*/ 287338 h 254"/>
              <a:gd name="T102" fmla="*/ 0 w 3686"/>
              <a:gd name="T103" fmla="*/ 287338 h 254"/>
              <a:gd name="T104" fmla="*/ 0 w 3686"/>
              <a:gd name="T105" fmla="*/ 96156 h 25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3686" h="254">
                <a:moveTo>
                  <a:pt x="0" y="85"/>
                </a:moveTo>
                <a:lnTo>
                  <a:pt x="129" y="85"/>
                </a:lnTo>
                <a:lnTo>
                  <a:pt x="185" y="0"/>
                </a:lnTo>
                <a:lnTo>
                  <a:pt x="279" y="0"/>
                </a:lnTo>
                <a:lnTo>
                  <a:pt x="336" y="85"/>
                </a:lnTo>
                <a:lnTo>
                  <a:pt x="421" y="85"/>
                </a:lnTo>
                <a:lnTo>
                  <a:pt x="477" y="0"/>
                </a:lnTo>
                <a:lnTo>
                  <a:pt x="571" y="0"/>
                </a:lnTo>
                <a:lnTo>
                  <a:pt x="629" y="85"/>
                </a:lnTo>
                <a:lnTo>
                  <a:pt x="709" y="85"/>
                </a:lnTo>
                <a:lnTo>
                  <a:pt x="764" y="0"/>
                </a:lnTo>
                <a:lnTo>
                  <a:pt x="862" y="0"/>
                </a:lnTo>
                <a:lnTo>
                  <a:pt x="916" y="85"/>
                </a:lnTo>
                <a:lnTo>
                  <a:pt x="1001" y="85"/>
                </a:lnTo>
                <a:lnTo>
                  <a:pt x="1058" y="0"/>
                </a:lnTo>
                <a:lnTo>
                  <a:pt x="1154" y="0"/>
                </a:lnTo>
                <a:lnTo>
                  <a:pt x="1208" y="85"/>
                </a:lnTo>
                <a:lnTo>
                  <a:pt x="1299" y="85"/>
                </a:lnTo>
                <a:lnTo>
                  <a:pt x="1353" y="0"/>
                </a:lnTo>
                <a:lnTo>
                  <a:pt x="1449" y="0"/>
                </a:lnTo>
                <a:lnTo>
                  <a:pt x="1507" y="85"/>
                </a:lnTo>
                <a:lnTo>
                  <a:pt x="1591" y="85"/>
                </a:lnTo>
                <a:lnTo>
                  <a:pt x="1645" y="0"/>
                </a:lnTo>
                <a:lnTo>
                  <a:pt x="1743" y="0"/>
                </a:lnTo>
                <a:lnTo>
                  <a:pt x="1799" y="85"/>
                </a:lnTo>
                <a:lnTo>
                  <a:pt x="1890" y="85"/>
                </a:lnTo>
                <a:lnTo>
                  <a:pt x="1946" y="0"/>
                </a:lnTo>
                <a:lnTo>
                  <a:pt x="2044" y="0"/>
                </a:lnTo>
                <a:lnTo>
                  <a:pt x="2099" y="85"/>
                </a:lnTo>
                <a:lnTo>
                  <a:pt x="2184" y="85"/>
                </a:lnTo>
                <a:lnTo>
                  <a:pt x="2240" y="0"/>
                </a:lnTo>
                <a:lnTo>
                  <a:pt x="2336" y="0"/>
                </a:lnTo>
                <a:lnTo>
                  <a:pt x="2391" y="85"/>
                </a:lnTo>
                <a:lnTo>
                  <a:pt x="2472" y="85"/>
                </a:lnTo>
                <a:lnTo>
                  <a:pt x="2529" y="0"/>
                </a:lnTo>
                <a:lnTo>
                  <a:pt x="2623" y="0"/>
                </a:lnTo>
                <a:lnTo>
                  <a:pt x="2681" y="85"/>
                </a:lnTo>
                <a:lnTo>
                  <a:pt x="2765" y="85"/>
                </a:lnTo>
                <a:lnTo>
                  <a:pt x="2821" y="0"/>
                </a:lnTo>
                <a:lnTo>
                  <a:pt x="2917" y="0"/>
                </a:lnTo>
                <a:lnTo>
                  <a:pt x="2973" y="85"/>
                </a:lnTo>
                <a:lnTo>
                  <a:pt x="3062" y="85"/>
                </a:lnTo>
                <a:lnTo>
                  <a:pt x="3118" y="0"/>
                </a:lnTo>
                <a:lnTo>
                  <a:pt x="3214" y="0"/>
                </a:lnTo>
                <a:lnTo>
                  <a:pt x="3269" y="85"/>
                </a:lnTo>
                <a:lnTo>
                  <a:pt x="3356" y="85"/>
                </a:lnTo>
                <a:lnTo>
                  <a:pt x="3410" y="0"/>
                </a:lnTo>
                <a:lnTo>
                  <a:pt x="3506" y="0"/>
                </a:lnTo>
                <a:lnTo>
                  <a:pt x="3561" y="85"/>
                </a:lnTo>
                <a:lnTo>
                  <a:pt x="3686" y="85"/>
                </a:lnTo>
                <a:lnTo>
                  <a:pt x="3686" y="254"/>
                </a:lnTo>
                <a:lnTo>
                  <a:pt x="0" y="254"/>
                </a:lnTo>
                <a:lnTo>
                  <a:pt x="0" y="85"/>
                </a:lnTo>
                <a:close/>
              </a:path>
            </a:pathLst>
          </a:custGeom>
          <a:solidFill>
            <a:srgbClr val="C0C0C0"/>
          </a:solidFill>
          <a:ln w="9525" cap="rnd">
            <a:solidFill>
              <a:srgbClr val="E6E6E6"/>
            </a:solidFill>
            <a:bevel/>
          </a:ln>
        </p:spPr>
        <p:txBody>
          <a:bodyPr anchor="ctr"/>
          <a:lstStyle/>
          <a:p>
            <a:endParaRPr lang="zh-CN" altLang="en-US"/>
          </a:p>
        </p:txBody>
      </p:sp>
      <p:sp>
        <p:nvSpPr>
          <p:cNvPr id="11277" name="TextBox 53"/>
          <p:cNvSpPr>
            <a:spLocks noChangeArrowheads="1"/>
          </p:cNvSpPr>
          <p:nvPr/>
        </p:nvSpPr>
        <p:spPr bwMode="auto">
          <a:xfrm>
            <a:off x="2495550" y="1089025"/>
            <a:ext cx="14620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sz="1200" b="1">
                <a:solidFill>
                  <a:srgbClr val="7F7F7F"/>
                </a:solidFill>
                <a:latin typeface="微软雅黑" panose="020B0503020204020204" pitchFamily="34" charset="-122"/>
                <a:sym typeface="微软雅黑" panose="020B0503020204020204" pitchFamily="34" charset="-122"/>
              </a:rPr>
              <a:t>单击此处添加标题</a:t>
            </a:r>
            <a:endParaRPr lang="zh-CN" altLang="en-US" sz="1800">
              <a:solidFill>
                <a:srgbClr val="7F7F7F"/>
              </a:solidFill>
            </a:endParaRPr>
          </a:p>
        </p:txBody>
      </p:sp>
      <p:sp>
        <p:nvSpPr>
          <p:cNvPr id="11278" name="TextBox 53"/>
          <p:cNvSpPr>
            <a:spLocks noChangeArrowheads="1"/>
          </p:cNvSpPr>
          <p:nvPr/>
        </p:nvSpPr>
        <p:spPr bwMode="auto">
          <a:xfrm>
            <a:off x="4206875" y="1536700"/>
            <a:ext cx="14636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sz="1200" b="1">
                <a:solidFill>
                  <a:srgbClr val="7F7F7F"/>
                </a:solidFill>
                <a:latin typeface="微软雅黑" panose="020B0503020204020204" pitchFamily="34" charset="-122"/>
                <a:sym typeface="微软雅黑" panose="020B0503020204020204" pitchFamily="34" charset="-122"/>
              </a:rPr>
              <a:t>单击此处添加标题</a:t>
            </a:r>
            <a:endParaRPr lang="zh-CN" altLang="en-US" sz="1800">
              <a:solidFill>
                <a:srgbClr val="7F7F7F"/>
              </a:solidFill>
            </a:endParaRPr>
          </a:p>
        </p:txBody>
      </p:sp>
      <p:sp>
        <p:nvSpPr>
          <p:cNvPr id="11279" name="TextBox 53"/>
          <p:cNvSpPr>
            <a:spLocks noChangeArrowheads="1"/>
          </p:cNvSpPr>
          <p:nvPr/>
        </p:nvSpPr>
        <p:spPr bwMode="auto">
          <a:xfrm>
            <a:off x="5694363" y="955675"/>
            <a:ext cx="146208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sz="1200" b="1">
                <a:solidFill>
                  <a:srgbClr val="7F7F7F"/>
                </a:solidFill>
                <a:latin typeface="微软雅黑" panose="020B0503020204020204" pitchFamily="34" charset="-122"/>
                <a:sym typeface="微软雅黑" panose="020B0503020204020204" pitchFamily="34" charset="-122"/>
              </a:rPr>
              <a:t>单击此处添加标题</a:t>
            </a:r>
            <a:endParaRPr lang="zh-CN" altLang="en-US" sz="1800">
              <a:solidFill>
                <a:srgbClr val="7F7F7F"/>
              </a:solidFill>
            </a:endParaRPr>
          </a:p>
        </p:txBody>
      </p:sp>
    </p:spTree>
  </p:cSld>
  <p:clrMapOvr>
    <a:masterClrMapping/>
  </p:clrMapOvr>
  <p:transition spd="slow" advClick="0" advTm="5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11266"/>
                                        </p:tgtEl>
                                        <p:attrNameLst>
                                          <p:attrName>style.visibility</p:attrName>
                                        </p:attrNameLst>
                                      </p:cBhvr>
                                      <p:to>
                                        <p:strVal val="visible"/>
                                      </p:to>
                                    </p:set>
                                    <p:anim by="(-#ppt_w*2)" calcmode="lin" valueType="num">
                                      <p:cBhvr rctx="PPT">
                                        <p:cTn id="7" dur="250" autoRev="1" fill="hold">
                                          <p:stCondLst>
                                            <p:cond delay="0"/>
                                          </p:stCondLst>
                                        </p:cTn>
                                        <p:tgtEl>
                                          <p:spTgt spid="11266"/>
                                        </p:tgtEl>
                                        <p:attrNameLst>
                                          <p:attrName>ppt_w</p:attrName>
                                        </p:attrNameLst>
                                      </p:cBhvr>
                                    </p:anim>
                                    <p:anim by="(#ppt_w*0.50)" calcmode="lin" valueType="num">
                                      <p:cBhvr>
                                        <p:cTn id="8" dur="250" decel="50000" autoRev="1" fill="hold">
                                          <p:stCondLst>
                                            <p:cond delay="0"/>
                                          </p:stCondLst>
                                        </p:cTn>
                                        <p:tgtEl>
                                          <p:spTgt spid="11266"/>
                                        </p:tgtEl>
                                        <p:attrNameLst>
                                          <p:attrName>ppt_x</p:attrName>
                                        </p:attrNameLst>
                                      </p:cBhvr>
                                    </p:anim>
                                    <p:anim to="(#ppt_y)" calcmode="lin" valueType="num">
                                      <p:cBhvr>
                                        <p:cTn id="9" dur="500" fill="hold">
                                          <p:stCondLst>
                                            <p:cond delay="0"/>
                                          </p:stCondLst>
                                        </p:cTn>
                                        <p:tgtEl>
                                          <p:spTgt spid="11266"/>
                                        </p:tgtEl>
                                        <p:attrNameLst>
                                          <p:attrName>ppt_y</p:attrName>
                                        </p:attrNameLst>
                                      </p:cBhvr>
                                    </p:anim>
                                    <p:animRot by="21600000">
                                      <p:cBhvr>
                                        <p:cTn id="10" dur="500" fill="hold">
                                          <p:stCondLst>
                                            <p:cond delay="0"/>
                                          </p:stCondLst>
                                        </p:cTn>
                                        <p:tgtEl>
                                          <p:spTgt spid="11266"/>
                                        </p:tgtEl>
                                        <p:attrNameLst>
                                          <p:attrName>r</p:attrName>
                                        </p:attrNameLst>
                                      </p:cBhvr>
                                    </p:animRot>
                                  </p:childTnLst>
                                </p:cTn>
                              </p:par>
                            </p:childTnLst>
                          </p:cTn>
                        </p:par>
                        <p:par>
                          <p:cTn id="11" fill="hold">
                            <p:stCondLst>
                              <p:cond delay="0"/>
                            </p:stCondLst>
                            <p:childTnLst>
                              <p:par>
                                <p:cTn id="12" presetID="23" presetClass="entr" presetSubtype="16" fill="hold" nodeType="afterEffect">
                                  <p:stCondLst>
                                    <p:cond delay="0"/>
                                  </p:stCondLst>
                                  <p:childTnLst>
                                    <p:set>
                                      <p:cBhvr>
                                        <p:cTn id="13" dur="1" fill="hold">
                                          <p:stCondLst>
                                            <p:cond delay="0"/>
                                          </p:stCondLst>
                                        </p:cTn>
                                        <p:tgtEl>
                                          <p:spTgt spid="11273"/>
                                        </p:tgtEl>
                                        <p:attrNameLst>
                                          <p:attrName>style.visibility</p:attrName>
                                        </p:attrNameLst>
                                      </p:cBhvr>
                                      <p:to>
                                        <p:strVal val="visible"/>
                                      </p:to>
                                    </p:set>
                                    <p:anim calcmode="lin" valueType="num">
                                      <p:cBhvr>
                                        <p:cTn id="14" dur="500" fill="hold"/>
                                        <p:tgtEl>
                                          <p:spTgt spid="11273"/>
                                        </p:tgtEl>
                                        <p:attrNameLst>
                                          <p:attrName>ppt_w</p:attrName>
                                        </p:attrNameLst>
                                      </p:cBhvr>
                                      <p:tavLst>
                                        <p:tav tm="0">
                                          <p:val>
                                            <p:fltVal val="0"/>
                                          </p:val>
                                        </p:tav>
                                        <p:tav tm="100000">
                                          <p:val>
                                            <p:strVal val="#ppt_w"/>
                                          </p:val>
                                        </p:tav>
                                      </p:tavLst>
                                    </p:anim>
                                    <p:anim calcmode="lin" valueType="num">
                                      <p:cBhvr>
                                        <p:cTn id="15" dur="500" fill="hold"/>
                                        <p:tgtEl>
                                          <p:spTgt spid="11273"/>
                                        </p:tgtEl>
                                        <p:attrNameLst>
                                          <p:attrName>ppt_h</p:attrName>
                                        </p:attrNameLst>
                                      </p:cBhvr>
                                      <p:tavLst>
                                        <p:tav tm="0">
                                          <p:val>
                                            <p:fltVal val="0"/>
                                          </p:val>
                                        </p:tav>
                                        <p:tav tm="100000">
                                          <p:val>
                                            <p:strVal val="#ppt_h"/>
                                          </p:val>
                                        </p:tav>
                                      </p:tavLst>
                                    </p:anim>
                                  </p:childTnLst>
                                </p:cTn>
                              </p:par>
                              <p:par>
                                <p:cTn id="16" presetID="23" presetClass="entr" presetSubtype="16" fill="hold" nodeType="withEffect">
                                  <p:stCondLst>
                                    <p:cond delay="0"/>
                                  </p:stCondLst>
                                  <p:childTnLst>
                                    <p:set>
                                      <p:cBhvr>
                                        <p:cTn id="17" dur="1" fill="hold">
                                          <p:stCondLst>
                                            <p:cond delay="0"/>
                                          </p:stCondLst>
                                        </p:cTn>
                                        <p:tgtEl>
                                          <p:spTgt spid="11267"/>
                                        </p:tgtEl>
                                        <p:attrNameLst>
                                          <p:attrName>style.visibility</p:attrName>
                                        </p:attrNameLst>
                                      </p:cBhvr>
                                      <p:to>
                                        <p:strVal val="visible"/>
                                      </p:to>
                                    </p:set>
                                    <p:anim calcmode="lin" valueType="num">
                                      <p:cBhvr>
                                        <p:cTn id="18" dur="500" fill="hold"/>
                                        <p:tgtEl>
                                          <p:spTgt spid="11267"/>
                                        </p:tgtEl>
                                        <p:attrNameLst>
                                          <p:attrName>ppt_w</p:attrName>
                                        </p:attrNameLst>
                                      </p:cBhvr>
                                      <p:tavLst>
                                        <p:tav tm="0">
                                          <p:val>
                                            <p:fltVal val="0"/>
                                          </p:val>
                                        </p:tav>
                                        <p:tav tm="100000">
                                          <p:val>
                                            <p:strVal val="#ppt_w"/>
                                          </p:val>
                                        </p:tav>
                                      </p:tavLst>
                                    </p:anim>
                                    <p:anim calcmode="lin" valueType="num">
                                      <p:cBhvr>
                                        <p:cTn id="19" dur="500" fill="hold"/>
                                        <p:tgtEl>
                                          <p:spTgt spid="11267"/>
                                        </p:tgtEl>
                                        <p:attrNameLst>
                                          <p:attrName>ppt_h</p:attrName>
                                        </p:attrNameLst>
                                      </p:cBhvr>
                                      <p:tavLst>
                                        <p:tav tm="0">
                                          <p:val>
                                            <p:fltVal val="0"/>
                                          </p:val>
                                        </p:tav>
                                        <p:tav tm="100000">
                                          <p:val>
                                            <p:strVal val="#ppt_h"/>
                                          </p:val>
                                        </p:tav>
                                      </p:tavLst>
                                    </p:anim>
                                  </p:childTnLst>
                                </p:cTn>
                              </p:par>
                              <p:par>
                                <p:cTn id="20" presetID="23" presetClass="entr" presetSubtype="16" fill="hold" nodeType="withEffect">
                                  <p:stCondLst>
                                    <p:cond delay="0"/>
                                  </p:stCondLst>
                                  <p:childTnLst>
                                    <p:set>
                                      <p:cBhvr>
                                        <p:cTn id="21" dur="1" fill="hold">
                                          <p:stCondLst>
                                            <p:cond delay="0"/>
                                          </p:stCondLst>
                                        </p:cTn>
                                        <p:tgtEl>
                                          <p:spTgt spid="11270"/>
                                        </p:tgtEl>
                                        <p:attrNameLst>
                                          <p:attrName>style.visibility</p:attrName>
                                        </p:attrNameLst>
                                      </p:cBhvr>
                                      <p:to>
                                        <p:strVal val="visible"/>
                                      </p:to>
                                    </p:set>
                                    <p:anim calcmode="lin" valueType="num">
                                      <p:cBhvr>
                                        <p:cTn id="22" dur="500" fill="hold"/>
                                        <p:tgtEl>
                                          <p:spTgt spid="11270"/>
                                        </p:tgtEl>
                                        <p:attrNameLst>
                                          <p:attrName>ppt_w</p:attrName>
                                        </p:attrNameLst>
                                      </p:cBhvr>
                                      <p:tavLst>
                                        <p:tav tm="0">
                                          <p:val>
                                            <p:fltVal val="0"/>
                                          </p:val>
                                        </p:tav>
                                        <p:tav tm="100000">
                                          <p:val>
                                            <p:strVal val="#ppt_w"/>
                                          </p:val>
                                        </p:tav>
                                      </p:tavLst>
                                    </p:anim>
                                    <p:anim calcmode="lin" valueType="num">
                                      <p:cBhvr>
                                        <p:cTn id="23" dur="500" fill="hold"/>
                                        <p:tgtEl>
                                          <p:spTgt spid="11270"/>
                                        </p:tgtEl>
                                        <p:attrNameLst>
                                          <p:attrName>ppt_h</p:attrName>
                                        </p:attrNameLst>
                                      </p:cBhvr>
                                      <p:tavLst>
                                        <p:tav tm="0">
                                          <p:val>
                                            <p:fltVal val="0"/>
                                          </p:val>
                                        </p:tav>
                                        <p:tav tm="100000">
                                          <p:val>
                                            <p:strVal val="#ppt_h"/>
                                          </p:val>
                                        </p:tav>
                                      </p:tavLst>
                                    </p:anim>
                                  </p:childTnLst>
                                </p:cTn>
                              </p:par>
                            </p:childTnLst>
                          </p:cTn>
                        </p:par>
                        <p:par>
                          <p:cTn id="24" fill="hold">
                            <p:stCondLst>
                              <p:cond delay="500"/>
                            </p:stCondLst>
                            <p:childTnLst>
                              <p:par>
                                <p:cTn id="25" presetID="2" presetClass="entr" presetSubtype="8" fill="hold" grpId="0" nodeType="afterEffect">
                                  <p:stCondLst>
                                    <p:cond delay="0"/>
                                  </p:stCondLst>
                                  <p:childTnLst>
                                    <p:set>
                                      <p:cBhvr>
                                        <p:cTn id="26" dur="1" fill="hold">
                                          <p:stCondLst>
                                            <p:cond delay="0"/>
                                          </p:stCondLst>
                                        </p:cTn>
                                        <p:tgtEl>
                                          <p:spTgt spid="11276"/>
                                        </p:tgtEl>
                                        <p:attrNameLst>
                                          <p:attrName>style.visibility</p:attrName>
                                        </p:attrNameLst>
                                      </p:cBhvr>
                                      <p:to>
                                        <p:strVal val="visible"/>
                                      </p:to>
                                    </p:set>
                                    <p:anim calcmode="lin" valueType="num">
                                      <p:cBhvr>
                                        <p:cTn id="27" dur="500" fill="hold"/>
                                        <p:tgtEl>
                                          <p:spTgt spid="11276"/>
                                        </p:tgtEl>
                                        <p:attrNameLst>
                                          <p:attrName>ppt_x</p:attrName>
                                        </p:attrNameLst>
                                      </p:cBhvr>
                                      <p:tavLst>
                                        <p:tav tm="0">
                                          <p:val>
                                            <p:strVal val="0-#ppt_w/2"/>
                                          </p:val>
                                        </p:tav>
                                        <p:tav tm="100000">
                                          <p:val>
                                            <p:strVal val="#ppt_x"/>
                                          </p:val>
                                        </p:tav>
                                      </p:tavLst>
                                    </p:anim>
                                    <p:anim calcmode="lin" valueType="num">
                                      <p:cBhvr>
                                        <p:cTn id="28" dur="500" fill="hold"/>
                                        <p:tgtEl>
                                          <p:spTgt spid="11276"/>
                                        </p:tgtEl>
                                        <p:attrNameLst>
                                          <p:attrName>ppt_y</p:attrName>
                                        </p:attrNameLst>
                                      </p:cBhvr>
                                      <p:tavLst>
                                        <p:tav tm="0">
                                          <p:val>
                                            <p:strVal val="#ppt_y"/>
                                          </p:val>
                                        </p:tav>
                                        <p:tav tm="100000">
                                          <p:val>
                                            <p:strVal val="#ppt_y"/>
                                          </p:val>
                                        </p:tav>
                                      </p:tavLst>
                                    </p:anim>
                                  </p:childTnLst>
                                </p:cTn>
                              </p:par>
                            </p:childTnLst>
                          </p:cTn>
                        </p:par>
                        <p:par>
                          <p:cTn id="29" fill="hold">
                            <p:stCondLst>
                              <p:cond delay="1000"/>
                            </p:stCondLst>
                            <p:childTnLst>
                              <p:par>
                                <p:cTn id="30" presetID="8" presetClass="emph" presetSubtype="0" fill="hold" nodeType="afterEffect">
                                  <p:stCondLst>
                                    <p:cond delay="0"/>
                                  </p:stCondLst>
                                  <p:childTnLst>
                                    <p:animRot by="21600000">
                                      <p:cBhvr>
                                        <p:cTn id="31" dur="2000" fill="hold"/>
                                        <p:tgtEl>
                                          <p:spTgt spid="11273"/>
                                        </p:tgtEl>
                                        <p:attrNameLst>
                                          <p:attrName>r</p:attrName>
                                        </p:attrNameLst>
                                      </p:cBhvr>
                                    </p:animRot>
                                  </p:childTnLst>
                                </p:cTn>
                              </p:par>
                              <p:par>
                                <p:cTn id="32" presetID="8" presetClass="emph" presetSubtype="0" fill="hold" nodeType="withEffect">
                                  <p:stCondLst>
                                    <p:cond delay="0"/>
                                  </p:stCondLst>
                                  <p:childTnLst>
                                    <p:animRot by="21600000">
                                      <p:cBhvr>
                                        <p:cTn id="33" dur="2000" fill="hold"/>
                                        <p:tgtEl>
                                          <p:spTgt spid="11267"/>
                                        </p:tgtEl>
                                        <p:attrNameLst>
                                          <p:attrName>r</p:attrName>
                                        </p:attrNameLst>
                                      </p:cBhvr>
                                    </p:animRot>
                                  </p:childTnLst>
                                </p:cTn>
                              </p:par>
                              <p:par>
                                <p:cTn id="34" presetID="8" presetClass="emph" presetSubtype="0" fill="hold" nodeType="withEffect">
                                  <p:stCondLst>
                                    <p:cond delay="0"/>
                                  </p:stCondLst>
                                  <p:childTnLst>
                                    <p:animRot by="21600000">
                                      <p:cBhvr>
                                        <p:cTn id="35" dur="2000" fill="hold"/>
                                        <p:tgtEl>
                                          <p:spTgt spid="11270"/>
                                        </p:tgtEl>
                                        <p:attrNameLst>
                                          <p:attrName>r</p:attrName>
                                        </p:attrNameLst>
                                      </p:cBhvr>
                                    </p:animRot>
                                  </p:childTnLst>
                                </p:cTn>
                              </p:par>
                              <p:par>
                                <p:cTn id="36" presetID="47" presetClass="entr" presetSubtype="0" fill="hold" grpId="0" nodeType="withEffect">
                                  <p:stCondLst>
                                    <p:cond delay="0"/>
                                  </p:stCondLst>
                                  <p:childTnLst>
                                    <p:set>
                                      <p:cBhvr>
                                        <p:cTn id="37" dur="1" fill="hold">
                                          <p:stCondLst>
                                            <p:cond delay="0"/>
                                          </p:stCondLst>
                                        </p:cTn>
                                        <p:tgtEl>
                                          <p:spTgt spid="11277"/>
                                        </p:tgtEl>
                                        <p:attrNameLst>
                                          <p:attrName>style.visibility</p:attrName>
                                        </p:attrNameLst>
                                      </p:cBhvr>
                                      <p:to>
                                        <p:strVal val="visible"/>
                                      </p:to>
                                    </p:set>
                                    <p:animEffect filter="fade">
                                      <p:cBhvr>
                                        <p:cTn id="38" dur="1000"/>
                                        <p:tgtEl>
                                          <p:spTgt spid="11277"/>
                                        </p:tgtEl>
                                      </p:cBhvr>
                                    </p:animEffect>
                                    <p:anim calcmode="lin" valueType="num">
                                      <p:cBhvr>
                                        <p:cTn id="39" dur="1000" fill="hold"/>
                                        <p:tgtEl>
                                          <p:spTgt spid="11277"/>
                                        </p:tgtEl>
                                        <p:attrNameLst>
                                          <p:attrName>ppt_x</p:attrName>
                                        </p:attrNameLst>
                                      </p:cBhvr>
                                      <p:tavLst>
                                        <p:tav tm="0">
                                          <p:val>
                                            <p:strVal val="#ppt_x"/>
                                          </p:val>
                                        </p:tav>
                                        <p:tav tm="100000">
                                          <p:val>
                                            <p:strVal val="#ppt_x"/>
                                          </p:val>
                                        </p:tav>
                                      </p:tavLst>
                                    </p:anim>
                                    <p:anim calcmode="lin" valueType="num">
                                      <p:cBhvr>
                                        <p:cTn id="40" dur="1000" fill="hold"/>
                                        <p:tgtEl>
                                          <p:spTgt spid="11277"/>
                                        </p:tgtEl>
                                        <p:attrNameLst>
                                          <p:attrName>ppt_y</p:attrName>
                                        </p:attrNameLst>
                                      </p:cBhvr>
                                      <p:tavLst>
                                        <p:tav tm="0">
                                          <p:val>
                                            <p:strVal val="#ppt_y-.1"/>
                                          </p:val>
                                        </p:tav>
                                        <p:tav tm="100000">
                                          <p:val>
                                            <p:strVal val="#ppt_y"/>
                                          </p:val>
                                        </p:tav>
                                      </p:tavLst>
                                    </p:anim>
                                  </p:childTnLst>
                                </p:cTn>
                              </p:par>
                              <p:par>
                                <p:cTn id="41" presetID="47" presetClass="entr" presetSubtype="0" fill="hold" grpId="0" nodeType="withEffect">
                                  <p:stCondLst>
                                    <p:cond delay="0"/>
                                  </p:stCondLst>
                                  <p:childTnLst>
                                    <p:set>
                                      <p:cBhvr>
                                        <p:cTn id="42" dur="1" fill="hold">
                                          <p:stCondLst>
                                            <p:cond delay="0"/>
                                          </p:stCondLst>
                                        </p:cTn>
                                        <p:tgtEl>
                                          <p:spTgt spid="11278"/>
                                        </p:tgtEl>
                                        <p:attrNameLst>
                                          <p:attrName>style.visibility</p:attrName>
                                        </p:attrNameLst>
                                      </p:cBhvr>
                                      <p:to>
                                        <p:strVal val="visible"/>
                                      </p:to>
                                    </p:set>
                                    <p:animEffect filter="fade">
                                      <p:cBhvr>
                                        <p:cTn id="43" dur="1000"/>
                                        <p:tgtEl>
                                          <p:spTgt spid="11278"/>
                                        </p:tgtEl>
                                      </p:cBhvr>
                                    </p:animEffect>
                                    <p:anim calcmode="lin" valueType="num">
                                      <p:cBhvr>
                                        <p:cTn id="44" dur="1000" fill="hold"/>
                                        <p:tgtEl>
                                          <p:spTgt spid="11278"/>
                                        </p:tgtEl>
                                        <p:attrNameLst>
                                          <p:attrName>ppt_x</p:attrName>
                                        </p:attrNameLst>
                                      </p:cBhvr>
                                      <p:tavLst>
                                        <p:tav tm="0">
                                          <p:val>
                                            <p:strVal val="#ppt_x"/>
                                          </p:val>
                                        </p:tav>
                                        <p:tav tm="100000">
                                          <p:val>
                                            <p:strVal val="#ppt_x"/>
                                          </p:val>
                                        </p:tav>
                                      </p:tavLst>
                                    </p:anim>
                                    <p:anim calcmode="lin" valueType="num">
                                      <p:cBhvr>
                                        <p:cTn id="45" dur="1000" fill="hold"/>
                                        <p:tgtEl>
                                          <p:spTgt spid="11278"/>
                                        </p:tgtEl>
                                        <p:attrNameLst>
                                          <p:attrName>ppt_y</p:attrName>
                                        </p:attrNameLst>
                                      </p:cBhvr>
                                      <p:tavLst>
                                        <p:tav tm="0">
                                          <p:val>
                                            <p:strVal val="#ppt_y-.1"/>
                                          </p:val>
                                        </p:tav>
                                        <p:tav tm="100000">
                                          <p:val>
                                            <p:strVal val="#ppt_y"/>
                                          </p:val>
                                        </p:tav>
                                      </p:tavLst>
                                    </p:anim>
                                  </p:childTnLst>
                                </p:cTn>
                              </p:par>
                              <p:par>
                                <p:cTn id="46" presetID="47" presetClass="entr" presetSubtype="0" fill="hold" grpId="0" nodeType="withEffect">
                                  <p:stCondLst>
                                    <p:cond delay="0"/>
                                  </p:stCondLst>
                                  <p:childTnLst>
                                    <p:set>
                                      <p:cBhvr>
                                        <p:cTn id="47" dur="1" fill="hold">
                                          <p:stCondLst>
                                            <p:cond delay="0"/>
                                          </p:stCondLst>
                                        </p:cTn>
                                        <p:tgtEl>
                                          <p:spTgt spid="11279"/>
                                        </p:tgtEl>
                                        <p:attrNameLst>
                                          <p:attrName>style.visibility</p:attrName>
                                        </p:attrNameLst>
                                      </p:cBhvr>
                                      <p:to>
                                        <p:strVal val="visible"/>
                                      </p:to>
                                    </p:set>
                                    <p:animEffect filter="fade">
                                      <p:cBhvr>
                                        <p:cTn id="48" dur="1000"/>
                                        <p:tgtEl>
                                          <p:spTgt spid="11279"/>
                                        </p:tgtEl>
                                      </p:cBhvr>
                                    </p:animEffect>
                                    <p:anim calcmode="lin" valueType="num">
                                      <p:cBhvr>
                                        <p:cTn id="49" dur="1000" fill="hold"/>
                                        <p:tgtEl>
                                          <p:spTgt spid="11279"/>
                                        </p:tgtEl>
                                        <p:attrNameLst>
                                          <p:attrName>ppt_x</p:attrName>
                                        </p:attrNameLst>
                                      </p:cBhvr>
                                      <p:tavLst>
                                        <p:tav tm="0">
                                          <p:val>
                                            <p:strVal val="#ppt_x"/>
                                          </p:val>
                                        </p:tav>
                                        <p:tav tm="100000">
                                          <p:val>
                                            <p:strVal val="#ppt_x"/>
                                          </p:val>
                                        </p:tav>
                                      </p:tavLst>
                                    </p:anim>
                                    <p:anim calcmode="lin" valueType="num">
                                      <p:cBhvr>
                                        <p:cTn id="50" dur="1000" fill="hold"/>
                                        <p:tgtEl>
                                          <p:spTgt spid="1127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bldLvl="0"/>
      <p:bldP spid="11276" grpId="0" animBg="1"/>
      <p:bldP spid="11277" grpId="0" bldLvl="0"/>
      <p:bldP spid="11278" grpId="0" bldLvl="0"/>
      <p:bldP spid="11279" grpId="0" bldLvl="0"/>
    </p:bldLst>
  </p:timing>
</p:sld>
</file>

<file path=ppt/slides/slide5.xml><?xml version="1.0" encoding="utf-8"?>
<p:sld xmlns:a14="http://schemas.microsoft.com/office/drawing/2010/main"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Text Box 9"/>
          <p:cNvSpPr>
            <a:spLocks noChangeArrowheads="1"/>
          </p:cNvSpPr>
          <p:nvPr/>
        </p:nvSpPr>
        <p:spPr bwMode="auto">
          <a:xfrm>
            <a:off x="838200" y="171450"/>
            <a:ext cx="3527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sz="2400" b="1">
                <a:solidFill>
                  <a:srgbClr val="000000"/>
                </a:solidFill>
                <a:latin typeface="Times New Roman" panose="02020603050405020304" pitchFamily="18" charset="0"/>
                <a:sym typeface="Times New Roman" panose="02020603050405020304" pitchFamily="18" charset="0"/>
              </a:rPr>
              <a:t>在此处输入标题内容</a:t>
            </a:r>
            <a:endParaRPr lang="zh-CN" altLang="en-US" sz="1800">
              <a:solidFill>
                <a:srgbClr val="A50021"/>
              </a:solidFill>
              <a:latin typeface="Verdana" panose="020B0604030504040204" pitchFamily="34" charset="0"/>
              <a:sym typeface="Verdana" panose="020B0604030504040204" pitchFamily="34" charset="0"/>
            </a:endParaRPr>
          </a:p>
        </p:txBody>
      </p:sp>
      <p:grpSp>
        <p:nvGrpSpPr>
          <p:cNvPr id="12291" name="组合 11"/>
          <p:cNvGrpSpPr/>
          <p:nvPr/>
        </p:nvGrpSpPr>
        <p:grpSpPr bwMode="auto">
          <a:xfrm>
            <a:off x="2838450" y="979488"/>
            <a:ext cx="3476625" cy="3422650"/>
            <a:chOff x="0" y="0"/>
            <a:chExt cx="4491038" cy="4421188"/>
          </a:xfrm>
        </p:grpSpPr>
        <p:sp>
          <p:nvSpPr>
            <p:cNvPr id="11277" name="Freeform 7"/>
            <p:cNvSpPr>
              <a:spLocks noChangeArrowheads="1"/>
            </p:cNvSpPr>
            <p:nvPr/>
          </p:nvSpPr>
          <p:spPr bwMode="auto">
            <a:xfrm>
              <a:off x="2210657" y="2210594"/>
              <a:ext cx="1056112" cy="1058132"/>
            </a:xfrm>
            <a:custGeom>
              <a:avLst/>
              <a:gdLst>
                <a:gd name="T0" fmla="*/ 1000611 w 666"/>
                <a:gd name="T1" fmla="*/ 1002608 h 667"/>
                <a:gd name="T2" fmla="*/ 1056112 w 666"/>
                <a:gd name="T3" fmla="*/ 577451 h 667"/>
                <a:gd name="T4" fmla="*/ 953038 w 666"/>
                <a:gd name="T5" fmla="*/ 0 h 667"/>
                <a:gd name="T6" fmla="*/ 0 w 666"/>
                <a:gd name="T7" fmla="*/ 953429 h 667"/>
                <a:gd name="T8" fmla="*/ 575629 w 666"/>
                <a:gd name="T9" fmla="*/ 1058132 h 667"/>
                <a:gd name="T10" fmla="*/ 1000611 w 666"/>
                <a:gd name="T11" fmla="*/ 1002608 h 66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66" h="667">
                  <a:moveTo>
                    <a:pt x="631" y="632"/>
                  </a:moveTo>
                  <a:cubicBezTo>
                    <a:pt x="654" y="547"/>
                    <a:pt x="666" y="457"/>
                    <a:pt x="666" y="364"/>
                  </a:cubicBezTo>
                  <a:cubicBezTo>
                    <a:pt x="666" y="236"/>
                    <a:pt x="643" y="113"/>
                    <a:pt x="601" y="0"/>
                  </a:cubicBezTo>
                  <a:cubicBezTo>
                    <a:pt x="496" y="277"/>
                    <a:pt x="277" y="497"/>
                    <a:pt x="0" y="601"/>
                  </a:cubicBezTo>
                  <a:cubicBezTo>
                    <a:pt x="113" y="644"/>
                    <a:pt x="235" y="667"/>
                    <a:pt x="363" y="667"/>
                  </a:cubicBezTo>
                  <a:cubicBezTo>
                    <a:pt x="456" y="667"/>
                    <a:pt x="546" y="655"/>
                    <a:pt x="631" y="632"/>
                  </a:cubicBezTo>
                </a:path>
              </a:pathLst>
            </a:custGeom>
            <a:solidFill>
              <a:srgbClr val="D8D8D8"/>
            </a:solidFill>
            <a:ln w="9525" cap="rnd">
              <a:solidFill>
                <a:srgbClr val="FFFFFF"/>
              </a:solidFill>
              <a:bevel/>
            </a:ln>
          </p:spPr>
          <p:txBody>
            <a:bodyPr anchor="ctr"/>
            <a:lstStyle/>
            <a:p>
              <a:endParaRPr lang="zh-CN" altLang="en-US"/>
            </a:p>
          </p:txBody>
        </p:sp>
        <p:sp>
          <p:nvSpPr>
            <p:cNvPr id="11278" name="Freeform 8"/>
            <p:cNvSpPr>
              <a:spLocks noChangeArrowheads="1"/>
            </p:cNvSpPr>
            <p:nvPr/>
          </p:nvSpPr>
          <p:spPr bwMode="auto">
            <a:xfrm>
              <a:off x="0" y="0"/>
              <a:ext cx="2210657" cy="2210594"/>
            </a:xfrm>
            <a:custGeom>
              <a:avLst/>
              <a:gdLst>
                <a:gd name="T0" fmla="*/ 1208556 w 1392"/>
                <a:gd name="T1" fmla="*/ 1208522 h 1392"/>
                <a:gd name="T2" fmla="*/ 2210657 w 1392"/>
                <a:gd name="T3" fmla="*/ 104813 h 1392"/>
                <a:gd name="T4" fmla="*/ 1634171 w 1392"/>
                <a:gd name="T5" fmla="*/ 0 h 1392"/>
                <a:gd name="T6" fmla="*/ 0 w 1392"/>
                <a:gd name="T7" fmla="*/ 1634124 h 1392"/>
                <a:gd name="T8" fmla="*/ 104816 w 1392"/>
                <a:gd name="T9" fmla="*/ 2210594 h 1392"/>
                <a:gd name="T10" fmla="*/ 1208556 w 1392"/>
                <a:gd name="T11" fmla="*/ 1208522 h 139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92" h="1392">
                  <a:moveTo>
                    <a:pt x="761" y="761"/>
                  </a:moveTo>
                  <a:cubicBezTo>
                    <a:pt x="848" y="441"/>
                    <a:pt x="1085" y="182"/>
                    <a:pt x="1392" y="66"/>
                  </a:cubicBezTo>
                  <a:cubicBezTo>
                    <a:pt x="1279" y="24"/>
                    <a:pt x="1157" y="0"/>
                    <a:pt x="1029" y="0"/>
                  </a:cubicBezTo>
                  <a:cubicBezTo>
                    <a:pt x="461" y="0"/>
                    <a:pt x="0" y="461"/>
                    <a:pt x="0" y="1029"/>
                  </a:cubicBezTo>
                  <a:cubicBezTo>
                    <a:pt x="0" y="1157"/>
                    <a:pt x="23" y="1280"/>
                    <a:pt x="66" y="1392"/>
                  </a:cubicBezTo>
                  <a:cubicBezTo>
                    <a:pt x="182" y="1085"/>
                    <a:pt x="440" y="848"/>
                    <a:pt x="761" y="761"/>
                  </a:cubicBezTo>
                </a:path>
              </a:pathLst>
            </a:custGeom>
            <a:gradFill rotWithShape="1">
              <a:gsLst>
                <a:gs pos="0">
                  <a:srgbClr val="A9A9A9"/>
                </a:gs>
                <a:gs pos="100000">
                  <a:srgbClr val="C5C5C5"/>
                </a:gs>
              </a:gsLst>
              <a:lin ang="16200000" scaled="1"/>
            </a:gradFill>
            <a:ln w="3175">
              <a:solidFill>
                <a:srgbClr val="FFFFFF"/>
              </a:solidFill>
              <a:bevel/>
            </a:ln>
          </p:spPr>
          <p:txBody>
            <a:bodyPr anchor="ctr"/>
            <a:lstStyle/>
            <a:p>
              <a:endParaRPr lang="zh-CN" altLang="en-US"/>
            </a:p>
          </p:txBody>
        </p:sp>
        <p:sp>
          <p:nvSpPr>
            <p:cNvPr id="11279" name="Freeform 9"/>
            <p:cNvSpPr>
              <a:spLocks noChangeArrowheads="1"/>
            </p:cNvSpPr>
            <p:nvPr/>
          </p:nvSpPr>
          <p:spPr bwMode="auto">
            <a:xfrm>
              <a:off x="2209800" y="0"/>
              <a:ext cx="2209800" cy="2116138"/>
            </a:xfrm>
            <a:custGeom>
              <a:avLst/>
              <a:gdLst>
                <a:gd name="T0" fmla="*/ 2138363 w 1392"/>
                <a:gd name="T1" fmla="*/ 2116138 h 1333"/>
                <a:gd name="T2" fmla="*/ 2209800 w 1392"/>
                <a:gd name="T3" fmla="*/ 1633538 h 1333"/>
                <a:gd name="T4" fmla="*/ 576263 w 1392"/>
                <a:gd name="T5" fmla="*/ 0 h 1333"/>
                <a:gd name="T6" fmla="*/ 0 w 1392"/>
                <a:gd name="T7" fmla="*/ 104775 h 1333"/>
                <a:gd name="T8" fmla="*/ 996950 w 1392"/>
                <a:gd name="T9" fmla="*/ 1190625 h 1333"/>
                <a:gd name="T10" fmla="*/ 2138363 w 1392"/>
                <a:gd name="T11" fmla="*/ 2116138 h 13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92" h="1333">
                  <a:moveTo>
                    <a:pt x="1347" y="1333"/>
                  </a:moveTo>
                  <a:cubicBezTo>
                    <a:pt x="1376" y="1237"/>
                    <a:pt x="1392" y="1135"/>
                    <a:pt x="1392" y="1029"/>
                  </a:cubicBezTo>
                  <a:cubicBezTo>
                    <a:pt x="1392" y="461"/>
                    <a:pt x="931" y="0"/>
                    <a:pt x="363" y="0"/>
                  </a:cubicBezTo>
                  <a:cubicBezTo>
                    <a:pt x="235" y="0"/>
                    <a:pt x="113" y="24"/>
                    <a:pt x="0" y="66"/>
                  </a:cubicBezTo>
                  <a:cubicBezTo>
                    <a:pt x="304" y="180"/>
                    <a:pt x="539" y="434"/>
                    <a:pt x="628" y="750"/>
                  </a:cubicBezTo>
                  <a:cubicBezTo>
                    <a:pt x="949" y="820"/>
                    <a:pt x="1214" y="1040"/>
                    <a:pt x="1347" y="1333"/>
                  </a:cubicBezTo>
                </a:path>
              </a:pathLst>
            </a:custGeom>
            <a:solidFill>
              <a:srgbClr val="FF6699"/>
            </a:solidFill>
            <a:ln w="3175">
              <a:solidFill>
                <a:srgbClr val="FFFFFF"/>
              </a:solidFill>
              <a:miter lim="800000"/>
            </a:ln>
          </p:spPr>
          <p:txBody>
            <a:bodyPr anchor="ctr"/>
            <a:lstStyle/>
            <a:p>
              <a:endParaRPr lang="zh-CN" altLang="en-US"/>
            </a:p>
          </p:txBody>
        </p:sp>
        <p:sp>
          <p:nvSpPr>
            <p:cNvPr id="11280" name="Freeform 10"/>
            <p:cNvSpPr>
              <a:spLocks noChangeArrowheads="1"/>
            </p:cNvSpPr>
            <p:nvPr/>
          </p:nvSpPr>
          <p:spPr bwMode="auto">
            <a:xfrm>
              <a:off x="3163888" y="1190625"/>
              <a:ext cx="1184275" cy="2022475"/>
            </a:xfrm>
            <a:custGeom>
              <a:avLst/>
              <a:gdLst>
                <a:gd name="T0" fmla="*/ 1184275 w 746"/>
                <a:gd name="T1" fmla="*/ 925513 h 1274"/>
                <a:gd name="T2" fmla="*/ 42863 w 746"/>
                <a:gd name="T3" fmla="*/ 0 h 1274"/>
                <a:gd name="T4" fmla="*/ 103188 w 746"/>
                <a:gd name="T5" fmla="*/ 442913 h 1274"/>
                <a:gd name="T6" fmla="*/ 0 w 746"/>
                <a:gd name="T7" fmla="*/ 1019175 h 1274"/>
                <a:gd name="T8" fmla="*/ 103188 w 746"/>
                <a:gd name="T9" fmla="*/ 1597025 h 1274"/>
                <a:gd name="T10" fmla="*/ 47625 w 746"/>
                <a:gd name="T11" fmla="*/ 2022475 h 1274"/>
                <a:gd name="T12" fmla="*/ 1184275 w 746"/>
                <a:gd name="T13" fmla="*/ 925513 h 127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46" h="1274">
                  <a:moveTo>
                    <a:pt x="746" y="583"/>
                  </a:moveTo>
                  <a:cubicBezTo>
                    <a:pt x="613" y="290"/>
                    <a:pt x="348" y="70"/>
                    <a:pt x="27" y="0"/>
                  </a:cubicBezTo>
                  <a:cubicBezTo>
                    <a:pt x="52" y="89"/>
                    <a:pt x="65" y="183"/>
                    <a:pt x="65" y="279"/>
                  </a:cubicBezTo>
                  <a:cubicBezTo>
                    <a:pt x="65" y="407"/>
                    <a:pt x="42" y="530"/>
                    <a:pt x="0" y="642"/>
                  </a:cubicBezTo>
                  <a:cubicBezTo>
                    <a:pt x="42" y="755"/>
                    <a:pt x="65" y="878"/>
                    <a:pt x="65" y="1006"/>
                  </a:cubicBezTo>
                  <a:cubicBezTo>
                    <a:pt x="65" y="1099"/>
                    <a:pt x="53" y="1189"/>
                    <a:pt x="30" y="1274"/>
                  </a:cubicBezTo>
                  <a:cubicBezTo>
                    <a:pt x="371" y="1182"/>
                    <a:pt x="642" y="919"/>
                    <a:pt x="746" y="583"/>
                  </a:cubicBezTo>
                </a:path>
              </a:pathLst>
            </a:custGeom>
            <a:solidFill>
              <a:srgbClr val="FF6699">
                <a:alpha val="52156"/>
              </a:srgbClr>
            </a:solidFill>
            <a:ln w="3175" cap="rnd">
              <a:solidFill>
                <a:srgbClr val="FFFFFF"/>
              </a:solidFill>
              <a:bevel/>
            </a:ln>
          </p:spPr>
          <p:txBody>
            <a:bodyPr anchor="ctr"/>
            <a:lstStyle/>
            <a:p>
              <a:endParaRPr lang="zh-CN" altLang="en-US"/>
            </a:p>
          </p:txBody>
        </p:sp>
        <p:sp>
          <p:nvSpPr>
            <p:cNvPr id="11281" name="Freeform 11"/>
            <p:cNvSpPr>
              <a:spLocks noChangeArrowheads="1"/>
            </p:cNvSpPr>
            <p:nvPr/>
          </p:nvSpPr>
          <p:spPr bwMode="auto">
            <a:xfrm>
              <a:off x="2245520" y="2116264"/>
              <a:ext cx="2245518" cy="2304924"/>
            </a:xfrm>
            <a:custGeom>
              <a:avLst/>
              <a:gdLst>
                <a:gd name="T0" fmla="*/ 0 w 1414"/>
                <a:gd name="T1" fmla="*/ 2185868 h 1452"/>
                <a:gd name="T2" fmla="*/ 611403 w 1414"/>
                <a:gd name="T3" fmla="*/ 2304924 h 1452"/>
                <a:gd name="T4" fmla="*/ 2245518 w 1414"/>
                <a:gd name="T5" fmla="*/ 671476 h 1452"/>
                <a:gd name="T6" fmla="*/ 2102593 w 1414"/>
                <a:gd name="T7" fmla="*/ 0 h 1452"/>
                <a:gd name="T8" fmla="*/ 965541 w 1414"/>
                <a:gd name="T9" fmla="*/ 1096903 h 1452"/>
                <a:gd name="T10" fmla="*/ 0 w 1414"/>
                <a:gd name="T11" fmla="*/ 2185868 h 14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14" h="1452">
                  <a:moveTo>
                    <a:pt x="0" y="1377"/>
                  </a:moveTo>
                  <a:cubicBezTo>
                    <a:pt x="119" y="1425"/>
                    <a:pt x="249" y="1452"/>
                    <a:pt x="385" y="1452"/>
                  </a:cubicBezTo>
                  <a:cubicBezTo>
                    <a:pt x="953" y="1452"/>
                    <a:pt x="1414" y="991"/>
                    <a:pt x="1414" y="423"/>
                  </a:cubicBezTo>
                  <a:cubicBezTo>
                    <a:pt x="1414" y="272"/>
                    <a:pt x="1382" y="129"/>
                    <a:pt x="1324" y="0"/>
                  </a:cubicBezTo>
                  <a:cubicBezTo>
                    <a:pt x="1220" y="336"/>
                    <a:pt x="949" y="599"/>
                    <a:pt x="608" y="691"/>
                  </a:cubicBezTo>
                  <a:cubicBezTo>
                    <a:pt x="524" y="1004"/>
                    <a:pt x="296" y="1258"/>
                    <a:pt x="0" y="1377"/>
                  </a:cubicBezTo>
                </a:path>
              </a:pathLst>
            </a:custGeom>
            <a:gradFill rotWithShape="1">
              <a:gsLst>
                <a:gs pos="0">
                  <a:srgbClr val="F2F2F2"/>
                </a:gs>
                <a:gs pos="82999">
                  <a:srgbClr val="BFBFBF"/>
                </a:gs>
                <a:gs pos="100000">
                  <a:srgbClr val="BFBFBF"/>
                </a:gs>
              </a:gsLst>
              <a:lin ang="5400000" scaled="1"/>
            </a:gradFill>
            <a:ln w="3175">
              <a:solidFill>
                <a:srgbClr val="FFFFFF"/>
              </a:solidFill>
              <a:bevel/>
            </a:ln>
          </p:spPr>
          <p:txBody>
            <a:bodyPr anchor="ctr"/>
            <a:lstStyle/>
            <a:p>
              <a:endParaRPr lang="zh-CN" altLang="en-US"/>
            </a:p>
          </p:txBody>
        </p:sp>
        <p:sp>
          <p:nvSpPr>
            <p:cNvPr id="11282" name="Freeform 12"/>
            <p:cNvSpPr>
              <a:spLocks noChangeArrowheads="1"/>
            </p:cNvSpPr>
            <p:nvPr/>
          </p:nvSpPr>
          <p:spPr bwMode="auto">
            <a:xfrm>
              <a:off x="0" y="2210594"/>
              <a:ext cx="2245520" cy="2210594"/>
            </a:xfrm>
            <a:custGeom>
              <a:avLst/>
              <a:gdLst>
                <a:gd name="T0" fmla="*/ 1283834 w 1415"/>
                <a:gd name="T1" fmla="*/ 1021983 h 1393"/>
                <a:gd name="T2" fmla="*/ 104738 w 1415"/>
                <a:gd name="T3" fmla="*/ 0 h 1393"/>
                <a:gd name="T4" fmla="*/ 0 w 1415"/>
                <a:gd name="T5" fmla="*/ 577643 h 1393"/>
                <a:gd name="T6" fmla="*/ 1632961 w 1415"/>
                <a:gd name="T7" fmla="*/ 2210594 h 1393"/>
                <a:gd name="T8" fmla="*/ 2245520 w 1415"/>
                <a:gd name="T9" fmla="*/ 2091574 h 1393"/>
                <a:gd name="T10" fmla="*/ 1283834 w 1415"/>
                <a:gd name="T11" fmla="*/ 1021983 h 139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15" h="1393">
                  <a:moveTo>
                    <a:pt x="809" y="644"/>
                  </a:moveTo>
                  <a:cubicBezTo>
                    <a:pt x="467" y="569"/>
                    <a:pt x="188" y="323"/>
                    <a:pt x="66" y="0"/>
                  </a:cubicBezTo>
                  <a:cubicBezTo>
                    <a:pt x="23" y="113"/>
                    <a:pt x="0" y="236"/>
                    <a:pt x="0" y="364"/>
                  </a:cubicBezTo>
                  <a:cubicBezTo>
                    <a:pt x="0" y="932"/>
                    <a:pt x="461" y="1393"/>
                    <a:pt x="1029" y="1393"/>
                  </a:cubicBezTo>
                  <a:cubicBezTo>
                    <a:pt x="1166" y="1393"/>
                    <a:pt x="1296" y="1366"/>
                    <a:pt x="1415" y="1318"/>
                  </a:cubicBezTo>
                  <a:cubicBezTo>
                    <a:pt x="1122" y="1200"/>
                    <a:pt x="896" y="951"/>
                    <a:pt x="809" y="644"/>
                  </a:cubicBezTo>
                </a:path>
              </a:pathLst>
            </a:custGeom>
            <a:gradFill rotWithShape="1">
              <a:gsLst>
                <a:gs pos="0">
                  <a:srgbClr val="F2F2F2"/>
                </a:gs>
                <a:gs pos="73000">
                  <a:srgbClr val="BFBFBF"/>
                </a:gs>
                <a:gs pos="100000">
                  <a:srgbClr val="BFBFBF"/>
                </a:gs>
              </a:gsLst>
              <a:lin ang="5400000" scaled="1"/>
            </a:gradFill>
            <a:ln w="3175">
              <a:solidFill>
                <a:srgbClr val="FFFFFF"/>
              </a:solidFill>
              <a:bevel/>
            </a:ln>
          </p:spPr>
          <p:txBody>
            <a:bodyPr anchor="ctr"/>
            <a:lstStyle/>
            <a:p>
              <a:endParaRPr lang="zh-CN" altLang="en-US"/>
            </a:p>
          </p:txBody>
        </p:sp>
        <p:sp>
          <p:nvSpPr>
            <p:cNvPr id="11283" name="Freeform 13"/>
            <p:cNvSpPr>
              <a:spLocks noChangeArrowheads="1"/>
            </p:cNvSpPr>
            <p:nvPr/>
          </p:nvSpPr>
          <p:spPr bwMode="auto">
            <a:xfrm>
              <a:off x="1283740" y="3164143"/>
              <a:ext cx="1927660" cy="1138108"/>
            </a:xfrm>
            <a:custGeom>
              <a:avLst/>
              <a:gdLst>
                <a:gd name="T0" fmla="*/ 0 w 1214"/>
                <a:gd name="T1" fmla="*/ 68255 h 717"/>
                <a:gd name="T2" fmla="*/ 962242 w 1214"/>
                <a:gd name="T3" fmla="*/ 1138108 h 717"/>
                <a:gd name="T4" fmla="*/ 1927660 w 1214"/>
                <a:gd name="T5" fmla="*/ 49207 h 717"/>
                <a:gd name="T6" fmla="*/ 1502114 w 1214"/>
                <a:gd name="T7" fmla="*/ 104763 h 717"/>
                <a:gd name="T8" fmla="*/ 925721 w 1214"/>
                <a:gd name="T9" fmla="*/ 0 h 717"/>
                <a:gd name="T10" fmla="*/ 349329 w 1214"/>
                <a:gd name="T11" fmla="*/ 104763 h 717"/>
                <a:gd name="T12" fmla="*/ 0 w 1214"/>
                <a:gd name="T13" fmla="*/ 68255 h 7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14" h="717">
                  <a:moveTo>
                    <a:pt x="0" y="43"/>
                  </a:moveTo>
                  <a:cubicBezTo>
                    <a:pt x="87" y="350"/>
                    <a:pt x="313" y="599"/>
                    <a:pt x="606" y="717"/>
                  </a:cubicBezTo>
                  <a:cubicBezTo>
                    <a:pt x="902" y="598"/>
                    <a:pt x="1130" y="344"/>
                    <a:pt x="1214" y="31"/>
                  </a:cubicBezTo>
                  <a:cubicBezTo>
                    <a:pt x="1129" y="54"/>
                    <a:pt x="1039" y="66"/>
                    <a:pt x="946" y="66"/>
                  </a:cubicBezTo>
                  <a:cubicBezTo>
                    <a:pt x="818" y="66"/>
                    <a:pt x="696" y="43"/>
                    <a:pt x="583" y="0"/>
                  </a:cubicBezTo>
                  <a:cubicBezTo>
                    <a:pt x="470" y="43"/>
                    <a:pt x="348" y="66"/>
                    <a:pt x="220" y="66"/>
                  </a:cubicBezTo>
                  <a:cubicBezTo>
                    <a:pt x="145" y="66"/>
                    <a:pt x="71" y="58"/>
                    <a:pt x="0" y="43"/>
                  </a:cubicBezTo>
                </a:path>
              </a:pathLst>
            </a:custGeom>
            <a:gradFill rotWithShape="0">
              <a:gsLst>
                <a:gs pos="0">
                  <a:srgbClr val="D8D8D8"/>
                </a:gs>
                <a:gs pos="100000">
                  <a:srgbClr val="BFBFBF"/>
                </a:gs>
              </a:gsLst>
              <a:lin ang="5400000" scaled="1"/>
            </a:gradFill>
            <a:ln w="9525" cap="rnd">
              <a:solidFill>
                <a:srgbClr val="FFFFFF"/>
              </a:solidFill>
              <a:bevel/>
            </a:ln>
          </p:spPr>
          <p:txBody>
            <a:bodyPr anchor="ctr"/>
            <a:lstStyle/>
            <a:p>
              <a:endParaRPr lang="zh-CN" altLang="en-US"/>
            </a:p>
          </p:txBody>
        </p:sp>
        <p:sp>
          <p:nvSpPr>
            <p:cNvPr id="11284" name="Freeform 14"/>
            <p:cNvSpPr>
              <a:spLocks noChangeArrowheads="1"/>
            </p:cNvSpPr>
            <p:nvPr/>
          </p:nvSpPr>
          <p:spPr bwMode="auto">
            <a:xfrm>
              <a:off x="2245520" y="1152462"/>
              <a:ext cx="1021250" cy="1058132"/>
            </a:xfrm>
            <a:custGeom>
              <a:avLst/>
              <a:gdLst>
                <a:gd name="T0" fmla="*/ 0 w 643"/>
                <a:gd name="T1" fmla="*/ 119159 h 666"/>
                <a:gd name="T2" fmla="*/ 918013 w 643"/>
                <a:gd name="T3" fmla="*/ 1058132 h 666"/>
                <a:gd name="T4" fmla="*/ 1021250 w 643"/>
                <a:gd name="T5" fmla="*/ 481402 h 666"/>
                <a:gd name="T6" fmla="*/ 960896 w 643"/>
                <a:gd name="T7" fmla="*/ 38131 h 666"/>
                <a:gd name="T8" fmla="*/ 611479 w 643"/>
                <a:gd name="T9" fmla="*/ 0 h 666"/>
                <a:gd name="T10" fmla="*/ 0 w 643"/>
                <a:gd name="T11" fmla="*/ 119159 h 6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43" h="666">
                  <a:moveTo>
                    <a:pt x="0" y="75"/>
                  </a:moveTo>
                  <a:cubicBezTo>
                    <a:pt x="265" y="182"/>
                    <a:pt x="476" y="398"/>
                    <a:pt x="578" y="666"/>
                  </a:cubicBezTo>
                  <a:cubicBezTo>
                    <a:pt x="620" y="554"/>
                    <a:pt x="643" y="431"/>
                    <a:pt x="643" y="303"/>
                  </a:cubicBezTo>
                  <a:cubicBezTo>
                    <a:pt x="643" y="207"/>
                    <a:pt x="630" y="113"/>
                    <a:pt x="605" y="24"/>
                  </a:cubicBezTo>
                  <a:cubicBezTo>
                    <a:pt x="534" y="8"/>
                    <a:pt x="460" y="0"/>
                    <a:pt x="385" y="0"/>
                  </a:cubicBezTo>
                  <a:cubicBezTo>
                    <a:pt x="249" y="0"/>
                    <a:pt x="119" y="27"/>
                    <a:pt x="0" y="75"/>
                  </a:cubicBezTo>
                </a:path>
              </a:pathLst>
            </a:custGeom>
            <a:solidFill>
              <a:srgbClr val="FF6699"/>
            </a:solidFill>
            <a:ln w="9525" cap="rnd">
              <a:solidFill>
                <a:srgbClr val="FFFFFF"/>
              </a:solidFill>
              <a:bevel/>
            </a:ln>
          </p:spPr>
          <p:txBody>
            <a:bodyPr anchor="ctr"/>
            <a:lstStyle/>
            <a:p>
              <a:endParaRPr lang="zh-CN" altLang="en-US"/>
            </a:p>
          </p:txBody>
        </p:sp>
        <p:sp>
          <p:nvSpPr>
            <p:cNvPr id="11285" name="Freeform 15"/>
            <p:cNvSpPr>
              <a:spLocks noChangeArrowheads="1"/>
            </p:cNvSpPr>
            <p:nvPr/>
          </p:nvSpPr>
          <p:spPr bwMode="auto">
            <a:xfrm>
              <a:off x="1208088" y="104775"/>
              <a:ext cx="1998662" cy="1166813"/>
            </a:xfrm>
            <a:custGeom>
              <a:avLst/>
              <a:gdLst>
                <a:gd name="T0" fmla="*/ 1038225 w 1259"/>
                <a:gd name="T1" fmla="*/ 1166813 h 735"/>
                <a:gd name="T2" fmla="*/ 1649412 w 1259"/>
                <a:gd name="T3" fmla="*/ 1047750 h 735"/>
                <a:gd name="T4" fmla="*/ 1998662 w 1259"/>
                <a:gd name="T5" fmla="*/ 1085850 h 735"/>
                <a:gd name="T6" fmla="*/ 1001712 w 1259"/>
                <a:gd name="T7" fmla="*/ 0 h 735"/>
                <a:gd name="T8" fmla="*/ 0 w 1259"/>
                <a:gd name="T9" fmla="*/ 1103313 h 735"/>
                <a:gd name="T10" fmla="*/ 425450 w 1259"/>
                <a:gd name="T11" fmla="*/ 1047750 h 735"/>
                <a:gd name="T12" fmla="*/ 1038225 w 1259"/>
                <a:gd name="T13" fmla="*/ 1166813 h 73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59" h="735">
                  <a:moveTo>
                    <a:pt x="654" y="735"/>
                  </a:moveTo>
                  <a:cubicBezTo>
                    <a:pt x="773" y="687"/>
                    <a:pt x="903" y="660"/>
                    <a:pt x="1039" y="660"/>
                  </a:cubicBezTo>
                  <a:cubicBezTo>
                    <a:pt x="1114" y="660"/>
                    <a:pt x="1188" y="668"/>
                    <a:pt x="1259" y="684"/>
                  </a:cubicBezTo>
                  <a:cubicBezTo>
                    <a:pt x="1170" y="368"/>
                    <a:pt x="935" y="114"/>
                    <a:pt x="631" y="0"/>
                  </a:cubicBezTo>
                  <a:cubicBezTo>
                    <a:pt x="324" y="116"/>
                    <a:pt x="87" y="375"/>
                    <a:pt x="0" y="695"/>
                  </a:cubicBezTo>
                  <a:cubicBezTo>
                    <a:pt x="86" y="672"/>
                    <a:pt x="175" y="660"/>
                    <a:pt x="268" y="660"/>
                  </a:cubicBezTo>
                  <a:cubicBezTo>
                    <a:pt x="405" y="660"/>
                    <a:pt x="535" y="687"/>
                    <a:pt x="654" y="735"/>
                  </a:cubicBezTo>
                </a:path>
              </a:pathLst>
            </a:custGeom>
            <a:solidFill>
              <a:srgbClr val="FF6699">
                <a:alpha val="52156"/>
              </a:srgbClr>
            </a:solidFill>
            <a:ln w="3175" cap="rnd">
              <a:solidFill>
                <a:srgbClr val="FFFFFF"/>
              </a:solidFill>
              <a:bevel/>
            </a:ln>
          </p:spPr>
          <p:txBody>
            <a:bodyPr anchor="ctr"/>
            <a:lstStyle/>
            <a:p>
              <a:endParaRPr lang="zh-CN" altLang="en-US"/>
            </a:p>
          </p:txBody>
        </p:sp>
        <p:sp>
          <p:nvSpPr>
            <p:cNvPr id="11286" name="Freeform 16"/>
            <p:cNvSpPr>
              <a:spLocks noChangeArrowheads="1"/>
            </p:cNvSpPr>
            <p:nvPr/>
          </p:nvSpPr>
          <p:spPr bwMode="auto">
            <a:xfrm>
              <a:off x="104586" y="1207829"/>
              <a:ext cx="1191457" cy="2023986"/>
            </a:xfrm>
            <a:custGeom>
              <a:avLst/>
              <a:gdLst>
                <a:gd name="T0" fmla="*/ 1191457 w 750"/>
                <a:gd name="T1" fmla="*/ 1096921 h 1275"/>
                <a:gd name="T2" fmla="*/ 1048482 w 750"/>
                <a:gd name="T3" fmla="*/ 425434 h 1275"/>
                <a:gd name="T4" fmla="*/ 1104083 w 750"/>
                <a:gd name="T5" fmla="*/ 0 h 1275"/>
                <a:gd name="T6" fmla="*/ 0 w 750"/>
                <a:gd name="T7" fmla="*/ 1001675 h 1275"/>
                <a:gd name="T8" fmla="*/ 1180337 w 750"/>
                <a:gd name="T9" fmla="*/ 2023986 h 1275"/>
                <a:gd name="T10" fmla="*/ 1119970 w 750"/>
                <a:gd name="T11" fmla="*/ 1579503 h 1275"/>
                <a:gd name="T12" fmla="*/ 1191457 w 750"/>
                <a:gd name="T13" fmla="*/ 1096921 h 127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50" h="1275">
                  <a:moveTo>
                    <a:pt x="750" y="691"/>
                  </a:moveTo>
                  <a:cubicBezTo>
                    <a:pt x="692" y="562"/>
                    <a:pt x="660" y="419"/>
                    <a:pt x="660" y="268"/>
                  </a:cubicBezTo>
                  <a:cubicBezTo>
                    <a:pt x="660" y="176"/>
                    <a:pt x="672" y="86"/>
                    <a:pt x="695" y="0"/>
                  </a:cubicBezTo>
                  <a:cubicBezTo>
                    <a:pt x="374" y="87"/>
                    <a:pt x="116" y="324"/>
                    <a:pt x="0" y="631"/>
                  </a:cubicBezTo>
                  <a:cubicBezTo>
                    <a:pt x="122" y="954"/>
                    <a:pt x="401" y="1200"/>
                    <a:pt x="743" y="1275"/>
                  </a:cubicBezTo>
                  <a:cubicBezTo>
                    <a:pt x="718" y="1185"/>
                    <a:pt x="705" y="1092"/>
                    <a:pt x="705" y="995"/>
                  </a:cubicBezTo>
                  <a:cubicBezTo>
                    <a:pt x="705" y="889"/>
                    <a:pt x="721" y="787"/>
                    <a:pt x="750" y="691"/>
                  </a:cubicBezTo>
                </a:path>
              </a:pathLst>
            </a:custGeom>
            <a:gradFill rotWithShape="0">
              <a:gsLst>
                <a:gs pos="0">
                  <a:srgbClr val="D8D8D8"/>
                </a:gs>
                <a:gs pos="100000">
                  <a:srgbClr val="BFBFBF"/>
                </a:gs>
              </a:gsLst>
              <a:lin ang="5400000" scaled="1"/>
            </a:gradFill>
            <a:ln w="9525" cap="rnd">
              <a:solidFill>
                <a:srgbClr val="FFFFFF"/>
              </a:solidFill>
              <a:bevel/>
            </a:ln>
          </p:spPr>
          <p:txBody>
            <a:bodyPr anchor="ctr"/>
            <a:lstStyle/>
            <a:p>
              <a:endParaRPr lang="zh-CN" altLang="en-US"/>
            </a:p>
          </p:txBody>
        </p:sp>
        <p:sp>
          <p:nvSpPr>
            <p:cNvPr id="11287" name="Freeform 17"/>
            <p:cNvSpPr>
              <a:spLocks noChangeArrowheads="1"/>
            </p:cNvSpPr>
            <p:nvPr/>
          </p:nvSpPr>
          <p:spPr bwMode="auto">
            <a:xfrm>
              <a:off x="1152495" y="1152462"/>
              <a:ext cx="1093025" cy="1152462"/>
            </a:xfrm>
            <a:custGeom>
              <a:avLst/>
              <a:gdLst>
                <a:gd name="T0" fmla="*/ 142775 w 689"/>
                <a:gd name="T1" fmla="*/ 1152462 h 726"/>
                <a:gd name="T2" fmla="*/ 1093025 w 689"/>
                <a:gd name="T3" fmla="*/ 119056 h 726"/>
                <a:gd name="T4" fmla="*/ 480677 w 689"/>
                <a:gd name="T5" fmla="*/ 0 h 726"/>
                <a:gd name="T6" fmla="*/ 55524 w 689"/>
                <a:gd name="T7" fmla="*/ 55559 h 726"/>
                <a:gd name="T8" fmla="*/ 0 w 689"/>
                <a:gd name="T9" fmla="*/ 480986 h 726"/>
                <a:gd name="T10" fmla="*/ 142775 w 689"/>
                <a:gd name="T11" fmla="*/ 1152462 h 72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89" h="726">
                  <a:moveTo>
                    <a:pt x="90" y="726"/>
                  </a:moveTo>
                  <a:cubicBezTo>
                    <a:pt x="182" y="429"/>
                    <a:pt x="404" y="190"/>
                    <a:pt x="689" y="75"/>
                  </a:cubicBezTo>
                  <a:cubicBezTo>
                    <a:pt x="570" y="27"/>
                    <a:pt x="440" y="0"/>
                    <a:pt x="303" y="0"/>
                  </a:cubicBezTo>
                  <a:cubicBezTo>
                    <a:pt x="210" y="0"/>
                    <a:pt x="121" y="12"/>
                    <a:pt x="35" y="35"/>
                  </a:cubicBezTo>
                  <a:cubicBezTo>
                    <a:pt x="12" y="121"/>
                    <a:pt x="0" y="211"/>
                    <a:pt x="0" y="303"/>
                  </a:cubicBezTo>
                  <a:cubicBezTo>
                    <a:pt x="0" y="454"/>
                    <a:pt x="32" y="597"/>
                    <a:pt x="90" y="726"/>
                  </a:cubicBezTo>
                </a:path>
              </a:pathLst>
            </a:custGeom>
            <a:solidFill>
              <a:srgbClr val="D8D8D8"/>
            </a:solidFill>
            <a:ln w="9525" cap="rnd">
              <a:solidFill>
                <a:srgbClr val="FFFFFF"/>
              </a:solidFill>
              <a:bevel/>
            </a:ln>
          </p:spPr>
          <p:txBody>
            <a:bodyPr anchor="ctr"/>
            <a:lstStyle/>
            <a:p>
              <a:endParaRPr lang="zh-CN" altLang="en-US"/>
            </a:p>
          </p:txBody>
        </p:sp>
        <p:sp>
          <p:nvSpPr>
            <p:cNvPr id="11288" name="Freeform 18"/>
            <p:cNvSpPr>
              <a:spLocks noChangeArrowheads="1"/>
            </p:cNvSpPr>
            <p:nvPr/>
          </p:nvSpPr>
          <p:spPr bwMode="auto">
            <a:xfrm>
              <a:off x="1296044" y="1271399"/>
              <a:ext cx="1868190" cy="1892744"/>
            </a:xfrm>
            <a:custGeom>
              <a:avLst/>
              <a:gdLst>
                <a:gd name="T0" fmla="*/ 0 w 1177"/>
                <a:gd name="T1" fmla="*/ 1033705 h 1192"/>
                <a:gd name="T2" fmla="*/ 914254 w 1177"/>
                <a:gd name="T3" fmla="*/ 1892744 h 1192"/>
                <a:gd name="T4" fmla="*/ 1868190 w 1177"/>
                <a:gd name="T5" fmla="*/ 938433 h 1192"/>
                <a:gd name="T6" fmla="*/ 950761 w 1177"/>
                <a:gd name="T7" fmla="*/ 0 h 1192"/>
                <a:gd name="T8" fmla="*/ 0 w 1177"/>
                <a:gd name="T9" fmla="*/ 1033705 h 119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7" h="1192">
                  <a:moveTo>
                    <a:pt x="0" y="651"/>
                  </a:moveTo>
                  <a:cubicBezTo>
                    <a:pt x="112" y="900"/>
                    <a:pt x="320" y="1096"/>
                    <a:pt x="576" y="1192"/>
                  </a:cubicBezTo>
                  <a:cubicBezTo>
                    <a:pt x="853" y="1088"/>
                    <a:pt x="1072" y="868"/>
                    <a:pt x="1177" y="591"/>
                  </a:cubicBezTo>
                  <a:cubicBezTo>
                    <a:pt x="1075" y="323"/>
                    <a:pt x="864" y="107"/>
                    <a:pt x="599" y="0"/>
                  </a:cubicBezTo>
                  <a:cubicBezTo>
                    <a:pt x="314" y="115"/>
                    <a:pt x="92" y="354"/>
                    <a:pt x="0" y="651"/>
                  </a:cubicBezTo>
                </a:path>
              </a:pathLst>
            </a:custGeom>
            <a:solidFill>
              <a:srgbClr val="F9F9F9"/>
            </a:solidFill>
            <a:ln w="9525" cap="rnd">
              <a:solidFill>
                <a:srgbClr val="FFFFFF"/>
              </a:solidFill>
              <a:bevel/>
            </a:ln>
          </p:spPr>
          <p:txBody>
            <a:bodyPr anchor="ctr"/>
            <a:lstStyle/>
            <a:p>
              <a:endParaRPr lang="zh-CN" altLang="en-US"/>
            </a:p>
          </p:txBody>
        </p:sp>
        <p:sp>
          <p:nvSpPr>
            <p:cNvPr id="11289" name="Freeform 19"/>
            <p:cNvSpPr>
              <a:spLocks noChangeArrowheads="1"/>
            </p:cNvSpPr>
            <p:nvPr/>
          </p:nvSpPr>
          <p:spPr bwMode="auto">
            <a:xfrm>
              <a:off x="1224270" y="2304924"/>
              <a:ext cx="986387" cy="963803"/>
            </a:xfrm>
            <a:custGeom>
              <a:avLst/>
              <a:gdLst>
                <a:gd name="T0" fmla="*/ 71477 w 621"/>
                <a:gd name="T1" fmla="*/ 0 h 607"/>
                <a:gd name="T2" fmla="*/ 0 w 621"/>
                <a:gd name="T3" fmla="*/ 482695 h 607"/>
                <a:gd name="T4" fmla="*/ 60359 w 621"/>
                <a:gd name="T5" fmla="*/ 927283 h 607"/>
                <a:gd name="T6" fmla="*/ 409803 w 621"/>
                <a:gd name="T7" fmla="*/ 963803 h 607"/>
                <a:gd name="T8" fmla="*/ 986387 w 621"/>
                <a:gd name="T9" fmla="*/ 859007 h 607"/>
                <a:gd name="T10" fmla="*/ 71477 w 621"/>
                <a:gd name="T11" fmla="*/ 0 h 6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1" h="607">
                  <a:moveTo>
                    <a:pt x="45" y="0"/>
                  </a:moveTo>
                  <a:cubicBezTo>
                    <a:pt x="16" y="96"/>
                    <a:pt x="0" y="198"/>
                    <a:pt x="0" y="304"/>
                  </a:cubicBezTo>
                  <a:cubicBezTo>
                    <a:pt x="0" y="401"/>
                    <a:pt x="13" y="494"/>
                    <a:pt x="38" y="584"/>
                  </a:cubicBezTo>
                  <a:cubicBezTo>
                    <a:pt x="109" y="599"/>
                    <a:pt x="183" y="607"/>
                    <a:pt x="258" y="607"/>
                  </a:cubicBezTo>
                  <a:cubicBezTo>
                    <a:pt x="386" y="607"/>
                    <a:pt x="508" y="584"/>
                    <a:pt x="621" y="541"/>
                  </a:cubicBezTo>
                  <a:cubicBezTo>
                    <a:pt x="365" y="445"/>
                    <a:pt x="157" y="249"/>
                    <a:pt x="45" y="0"/>
                  </a:cubicBezTo>
                </a:path>
              </a:pathLst>
            </a:custGeom>
            <a:solidFill>
              <a:srgbClr val="D8D8D8"/>
            </a:solidFill>
            <a:ln w="9525" cap="rnd">
              <a:solidFill>
                <a:srgbClr val="FFFFFF"/>
              </a:solidFill>
              <a:bevel/>
            </a:ln>
          </p:spPr>
          <p:txBody>
            <a:bodyPr anchor="ctr"/>
            <a:lstStyle/>
            <a:p>
              <a:endParaRPr lang="zh-CN" altLang="en-US"/>
            </a:p>
          </p:txBody>
        </p:sp>
      </p:grpSp>
      <p:sp>
        <p:nvSpPr>
          <p:cNvPr id="12305" name="WordArt 20"/>
          <p:cNvSpPr>
            <a:spLocks noChangeArrowheads="1" noChangeShapeType="1" noTextEdit="1"/>
          </p:cNvSpPr>
          <p:nvPr/>
        </p:nvSpPr>
        <p:spPr bwMode="auto">
          <a:xfrm rot="-2700000">
            <a:off x="2849563" y="1347788"/>
            <a:ext cx="1546225" cy="801687"/>
          </a:xfrm>
          <a:prstGeom prst="rect">
            <a:avLst/>
          </a:prstGeom>
          <a:extLst>
            <a:ext uri="{91240B29-F687-4F45-9708-019B960494DF}">
              <a14:hiddenLine xmlns:a14="http://schemas.microsoft.com/office/drawing/2010/main" w="9525">
                <a:solidFill>
                  <a:srgbClr val="000000"/>
                </a:solidFill>
                <a:round/>
              </a14:hiddenLine>
            </a:ext>
          </a:extLst>
        </p:spPr>
        <p:txBody>
          <a:bodyPr spcFirstLastPara="1" wrap="none" fromWordArt="1">
            <a:prstTxWarp prst="textArchUp">
              <a:avLst>
                <a:gd name="adj" fmla="val 11912442"/>
              </a:avLst>
            </a:prstTxWarp>
          </a:bodyPr>
          <a:lstStyle/>
          <a:p>
            <a:pPr algn="ctr"/>
            <a:endParaRPr lang="zh-CN" altLang="en-US" sz="3600" kern="10">
              <a:solidFill>
                <a:srgbClr val="5F5F5F"/>
              </a:solidFill>
              <a:latin typeface="宋体" panose="02010600030101010101" pitchFamily="2" charset="-122"/>
            </a:endParaRPr>
          </a:p>
        </p:txBody>
      </p:sp>
      <p:sp>
        <p:nvSpPr>
          <p:cNvPr id="12306" name="WordArt 20"/>
          <p:cNvSpPr>
            <a:spLocks noChangeArrowheads="1" noChangeShapeType="1" noTextEdit="1"/>
          </p:cNvSpPr>
          <p:nvPr/>
        </p:nvSpPr>
        <p:spPr bwMode="auto">
          <a:xfrm rot="2551090">
            <a:off x="4691063" y="1358900"/>
            <a:ext cx="1544637" cy="803275"/>
          </a:xfrm>
          <a:prstGeom prst="rect">
            <a:avLst/>
          </a:prstGeom>
          <a:extLst>
            <a:ext uri="{91240B29-F687-4F45-9708-019B960494DF}">
              <a14:hiddenLine xmlns:a14="http://schemas.microsoft.com/office/drawing/2010/main" w="9525">
                <a:solidFill>
                  <a:srgbClr val="000000"/>
                </a:solidFill>
                <a:round/>
              </a14:hiddenLine>
            </a:ext>
          </a:extLst>
        </p:spPr>
        <p:txBody>
          <a:bodyPr spcFirstLastPara="1" wrap="none" fromWordArt="1">
            <a:prstTxWarp prst="textArchUp">
              <a:avLst>
                <a:gd name="adj" fmla="val 11849427"/>
              </a:avLst>
            </a:prstTxWarp>
          </a:bodyPr>
          <a:lstStyle/>
          <a:p>
            <a:pPr algn="ctr"/>
            <a:endParaRPr lang="zh-CN" altLang="en-US" sz="3600" kern="10">
              <a:solidFill>
                <a:srgbClr val="F9F9F9"/>
              </a:solidFill>
              <a:latin typeface="宋体" panose="02010600030101010101" pitchFamily="2" charset="-122"/>
            </a:endParaRPr>
          </a:p>
        </p:txBody>
      </p:sp>
      <p:sp>
        <p:nvSpPr>
          <p:cNvPr id="12307" name="WordArt 20"/>
          <p:cNvSpPr>
            <a:spLocks noChangeArrowheads="1" noChangeShapeType="1" noTextEdit="1"/>
          </p:cNvSpPr>
          <p:nvPr/>
        </p:nvSpPr>
        <p:spPr bwMode="auto">
          <a:xfrm rot="8257672">
            <a:off x="4700588" y="3255963"/>
            <a:ext cx="1546225" cy="801687"/>
          </a:xfrm>
          <a:prstGeom prst="rect">
            <a:avLst/>
          </a:prstGeom>
          <a:extLst>
            <a:ext uri="{91240B29-F687-4F45-9708-019B960494DF}">
              <a14:hiddenLine xmlns:a14="http://schemas.microsoft.com/office/drawing/2010/main" w="9525">
                <a:solidFill>
                  <a:srgbClr val="000000"/>
                </a:solidFill>
                <a:round/>
              </a14:hiddenLine>
            </a:ext>
          </a:extLst>
        </p:spPr>
        <p:txBody>
          <a:bodyPr spcFirstLastPara="1" wrap="none" fromWordArt="1">
            <a:prstTxWarp prst="textArchUp">
              <a:avLst>
                <a:gd name="adj" fmla="val 11994935"/>
              </a:avLst>
            </a:prstTxWarp>
          </a:bodyPr>
          <a:lstStyle/>
          <a:p>
            <a:pPr algn="ctr"/>
            <a:endParaRPr lang="zh-CN" altLang="en-US" sz="3600" kern="10">
              <a:solidFill>
                <a:srgbClr val="5F5F5F"/>
              </a:solidFill>
              <a:latin typeface="宋体" panose="02010600030101010101" pitchFamily="2" charset="-122"/>
            </a:endParaRPr>
          </a:p>
        </p:txBody>
      </p:sp>
      <p:sp>
        <p:nvSpPr>
          <p:cNvPr id="12308" name="WordArt 20"/>
          <p:cNvSpPr>
            <a:spLocks noChangeArrowheads="1" noChangeShapeType="1" noTextEdit="1"/>
          </p:cNvSpPr>
          <p:nvPr/>
        </p:nvSpPr>
        <p:spPr bwMode="auto">
          <a:xfrm rot="-8463669">
            <a:off x="2873375" y="3254375"/>
            <a:ext cx="1544638" cy="801688"/>
          </a:xfrm>
          <a:prstGeom prst="rect">
            <a:avLst/>
          </a:prstGeom>
          <a:extLst>
            <a:ext uri="{91240B29-F687-4F45-9708-019B960494DF}">
              <a14:hiddenLine xmlns:a14="http://schemas.microsoft.com/office/drawing/2010/main" w="9525">
                <a:solidFill>
                  <a:srgbClr val="000000"/>
                </a:solidFill>
                <a:round/>
              </a14:hiddenLine>
            </a:ext>
          </a:extLst>
        </p:spPr>
        <p:txBody>
          <a:bodyPr spcFirstLastPara="1" wrap="none" fromWordArt="1">
            <a:prstTxWarp prst="textArchUp">
              <a:avLst>
                <a:gd name="adj" fmla="val 12080400"/>
              </a:avLst>
            </a:prstTxWarp>
          </a:bodyPr>
          <a:lstStyle/>
          <a:p>
            <a:pPr algn="ctr"/>
            <a:endParaRPr lang="zh-CN" altLang="en-US" sz="3600" kern="10">
              <a:solidFill>
                <a:srgbClr val="5F5F5F"/>
              </a:solidFill>
              <a:latin typeface="宋体" panose="02010600030101010101" pitchFamily="2" charset="-122"/>
            </a:endParaRPr>
          </a:p>
        </p:txBody>
      </p:sp>
      <p:sp>
        <p:nvSpPr>
          <p:cNvPr id="12309" name="矩形 16"/>
          <p:cNvSpPr>
            <a:spLocks noChangeArrowheads="1"/>
          </p:cNvSpPr>
          <p:nvPr/>
        </p:nvSpPr>
        <p:spPr bwMode="auto">
          <a:xfrm>
            <a:off x="4114800" y="2487613"/>
            <a:ext cx="8953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r>
              <a:rPr lang="zh-CN" altLang="en-US" sz="2800" b="1">
                <a:solidFill>
                  <a:srgbClr val="7D7D7D"/>
                </a:solidFill>
                <a:latin typeface="微软雅黑" panose="020B0503020204020204" pitchFamily="34" charset="-122"/>
                <a:ea typeface="微软雅黑" panose="020B0503020204020204" pitchFamily="34" charset="-122"/>
                <a:sym typeface="Verdana" panose="020B0604030504040204" pitchFamily="34" charset="0"/>
              </a:rPr>
              <a:t>文本</a:t>
            </a:r>
            <a:endParaRPr lang="zh-CN" altLang="en-US" sz="1800">
              <a:solidFill>
                <a:srgbClr val="7D7D7D"/>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2310" name="TextBox 7"/>
          <p:cNvSpPr>
            <a:spLocks noChangeArrowheads="1"/>
          </p:cNvSpPr>
          <p:nvPr/>
        </p:nvSpPr>
        <p:spPr bwMode="auto">
          <a:xfrm>
            <a:off x="990600" y="3122613"/>
            <a:ext cx="1573213"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lnSpc>
                <a:spcPct val="150000"/>
              </a:lnSpc>
            </a:pPr>
            <a:r>
              <a:rPr lang="zh-CN" altLang="en-US" sz="1000">
                <a:solidFill>
                  <a:srgbClr val="4D4D4D"/>
                </a:solidFill>
                <a:latin typeface="微软雅黑" panose="020B0503020204020204" pitchFamily="34" charset="-122"/>
                <a:ea typeface="微软雅黑" panose="020B0503020204020204" pitchFamily="34" charset="-122"/>
                <a:sym typeface="Verdana" panose="020B0604030504040204" pitchFamily="34" charset="0"/>
              </a:rPr>
              <a:t>单击此处添加段落文本单击此处添加段落文本单击此处添加段落文本单击此处添加段落文本</a:t>
            </a:r>
            <a:endParaRPr lang="zh-CN" altLang="en-US">
              <a:latin typeface="微软雅黑" panose="020B0503020204020204" pitchFamily="34" charset="-122"/>
              <a:ea typeface="微软雅黑" panose="020B0503020204020204" pitchFamily="34" charset="-122"/>
            </a:endParaRPr>
          </a:p>
        </p:txBody>
      </p:sp>
      <p:sp>
        <p:nvSpPr>
          <p:cNvPr id="12311" name="TextBox 8"/>
          <p:cNvSpPr>
            <a:spLocks noChangeArrowheads="1"/>
          </p:cNvSpPr>
          <p:nvPr/>
        </p:nvSpPr>
        <p:spPr bwMode="auto">
          <a:xfrm>
            <a:off x="990600" y="1462088"/>
            <a:ext cx="1573213"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lnSpc>
                <a:spcPct val="150000"/>
              </a:lnSpc>
            </a:pPr>
            <a:r>
              <a:rPr lang="zh-CN" altLang="en-US" sz="1000">
                <a:solidFill>
                  <a:srgbClr val="4D4D4D"/>
                </a:solidFill>
                <a:latin typeface="微软雅黑" panose="020B0503020204020204" pitchFamily="34" charset="-122"/>
                <a:ea typeface="微软雅黑" panose="020B0503020204020204" pitchFamily="34" charset="-122"/>
                <a:sym typeface="Verdana" panose="020B0604030504040204" pitchFamily="34" charset="0"/>
              </a:rPr>
              <a:t>单击此处添加段落文本单击此处添加段落文本单击此处添加段落文本单击此处添加段落文本</a:t>
            </a:r>
            <a:endParaRPr lang="zh-CN" altLang="en-US">
              <a:latin typeface="微软雅黑" panose="020B0503020204020204" pitchFamily="34" charset="-122"/>
              <a:ea typeface="微软雅黑" panose="020B0503020204020204" pitchFamily="34" charset="-122"/>
            </a:endParaRPr>
          </a:p>
        </p:txBody>
      </p:sp>
      <p:sp>
        <p:nvSpPr>
          <p:cNvPr id="12312" name="TextBox 9"/>
          <p:cNvSpPr>
            <a:spLocks noChangeArrowheads="1"/>
          </p:cNvSpPr>
          <p:nvPr/>
        </p:nvSpPr>
        <p:spPr bwMode="auto">
          <a:xfrm>
            <a:off x="6553200" y="1462088"/>
            <a:ext cx="1573213"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r" eaLnBrk="1" fontAlgn="base" hangingPunct="1">
              <a:lnSpc>
                <a:spcPct val="150000"/>
              </a:lnSpc>
            </a:pPr>
            <a:r>
              <a:rPr lang="zh-CN" altLang="en-US" sz="1000">
                <a:solidFill>
                  <a:srgbClr val="4D4D4D"/>
                </a:solidFill>
                <a:latin typeface="微软雅黑" panose="020B0503020204020204" pitchFamily="34" charset="-122"/>
                <a:ea typeface="微软雅黑" panose="020B0503020204020204" pitchFamily="34" charset="-122"/>
                <a:sym typeface="Verdana" panose="020B0604030504040204" pitchFamily="34" charset="0"/>
              </a:rPr>
              <a:t>单击此处添加段落文本单击此处添加段落文本单击此处添加段落文本单击此处添加段落文本</a:t>
            </a:r>
            <a:endParaRPr lang="zh-CN" altLang="en-US">
              <a:latin typeface="微软雅黑" panose="020B0503020204020204" pitchFamily="34" charset="-122"/>
              <a:ea typeface="微软雅黑" panose="020B0503020204020204" pitchFamily="34" charset="-122"/>
            </a:endParaRPr>
          </a:p>
        </p:txBody>
      </p:sp>
      <p:sp>
        <p:nvSpPr>
          <p:cNvPr id="12313" name="TextBox 10"/>
          <p:cNvSpPr>
            <a:spLocks noChangeArrowheads="1"/>
          </p:cNvSpPr>
          <p:nvPr/>
        </p:nvSpPr>
        <p:spPr bwMode="auto">
          <a:xfrm>
            <a:off x="6553200" y="3122613"/>
            <a:ext cx="1573213"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r" eaLnBrk="1" fontAlgn="base" hangingPunct="1">
              <a:lnSpc>
                <a:spcPct val="150000"/>
              </a:lnSpc>
            </a:pPr>
            <a:r>
              <a:rPr lang="zh-CN" altLang="en-US" sz="1000">
                <a:solidFill>
                  <a:srgbClr val="4D4D4D"/>
                </a:solidFill>
                <a:latin typeface="微软雅黑" panose="020B0503020204020204" pitchFamily="34" charset="-122"/>
                <a:ea typeface="微软雅黑" panose="020B0503020204020204" pitchFamily="34" charset="-122"/>
                <a:sym typeface="Verdana" panose="020B0604030504040204" pitchFamily="34" charset="0"/>
              </a:rPr>
              <a:t>单击此处添加段落文本单击此处添加段落文本单击此处添加段落文本单击此处添加段落文本</a:t>
            </a:r>
            <a:endParaRPr lang="zh-CN" altLang="en-US">
              <a:latin typeface="微软雅黑" panose="020B0503020204020204" pitchFamily="34" charset="-122"/>
              <a:ea typeface="微软雅黑" panose="020B0503020204020204" pitchFamily="34" charset="-122"/>
            </a:endParaRPr>
          </a:p>
        </p:txBody>
      </p:sp>
    </p:spTree>
  </p:cSld>
  <p:clrMapOvr>
    <a:masterClrMapping/>
  </p:clrMapOvr>
  <p:transition spd="slow" advClick="0" advTm="5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12290"/>
                                        </p:tgtEl>
                                        <p:attrNameLst>
                                          <p:attrName>style.visibility</p:attrName>
                                        </p:attrNameLst>
                                      </p:cBhvr>
                                      <p:to>
                                        <p:strVal val="visible"/>
                                      </p:to>
                                    </p:set>
                                    <p:anim by="(-#ppt_w*2)" calcmode="lin" valueType="num">
                                      <p:cBhvr rctx="PPT">
                                        <p:cTn id="7" dur="250" autoRev="1" fill="hold">
                                          <p:stCondLst>
                                            <p:cond delay="0"/>
                                          </p:stCondLst>
                                        </p:cTn>
                                        <p:tgtEl>
                                          <p:spTgt spid="12290"/>
                                        </p:tgtEl>
                                        <p:attrNameLst>
                                          <p:attrName>ppt_w</p:attrName>
                                        </p:attrNameLst>
                                      </p:cBhvr>
                                    </p:anim>
                                    <p:anim by="(#ppt_w*0.50)" calcmode="lin" valueType="num">
                                      <p:cBhvr>
                                        <p:cTn id="8" dur="250" decel="50000" autoRev="1" fill="hold">
                                          <p:stCondLst>
                                            <p:cond delay="0"/>
                                          </p:stCondLst>
                                        </p:cTn>
                                        <p:tgtEl>
                                          <p:spTgt spid="12290"/>
                                        </p:tgtEl>
                                        <p:attrNameLst>
                                          <p:attrName>ppt_x</p:attrName>
                                        </p:attrNameLst>
                                      </p:cBhvr>
                                    </p:anim>
                                    <p:anim to="(#ppt_y)" calcmode="lin" valueType="num">
                                      <p:cBhvr>
                                        <p:cTn id="9" dur="500" fill="hold">
                                          <p:stCondLst>
                                            <p:cond delay="0"/>
                                          </p:stCondLst>
                                        </p:cTn>
                                        <p:tgtEl>
                                          <p:spTgt spid="12290"/>
                                        </p:tgtEl>
                                        <p:attrNameLst>
                                          <p:attrName>ppt_y</p:attrName>
                                        </p:attrNameLst>
                                      </p:cBhvr>
                                    </p:anim>
                                    <p:animRot by="21600000">
                                      <p:cBhvr>
                                        <p:cTn id="10" dur="500" fill="hold">
                                          <p:stCondLst>
                                            <p:cond delay="0"/>
                                          </p:stCondLst>
                                        </p:cTn>
                                        <p:tgtEl>
                                          <p:spTgt spid="12290"/>
                                        </p:tgtEl>
                                        <p:attrNameLst>
                                          <p:attrName>r</p:attrName>
                                        </p:attrNameLst>
                                      </p:cBhvr>
                                    </p:animRot>
                                  </p:childTnLst>
                                </p:cTn>
                              </p:par>
                            </p:childTnLst>
                          </p:cTn>
                        </p:par>
                        <p:par>
                          <p:cTn id="11" fill="hold">
                            <p:stCondLst>
                              <p:cond delay="0"/>
                            </p:stCondLst>
                            <p:childTnLst>
                              <p:par>
                                <p:cTn id="12" presetID="35" presetClass="entr" presetSubtype="0" fill="hold" nodeType="afterEffect">
                                  <p:stCondLst>
                                    <p:cond delay="0"/>
                                  </p:stCondLst>
                                  <p:childTnLst>
                                    <p:set>
                                      <p:cBhvr>
                                        <p:cTn id="13" dur="1" fill="hold">
                                          <p:stCondLst>
                                            <p:cond delay="0"/>
                                          </p:stCondLst>
                                        </p:cTn>
                                        <p:tgtEl>
                                          <p:spTgt spid="12291"/>
                                        </p:tgtEl>
                                        <p:attrNameLst>
                                          <p:attrName>style.visibility</p:attrName>
                                        </p:attrNameLst>
                                      </p:cBhvr>
                                      <p:to>
                                        <p:strVal val="visible"/>
                                      </p:to>
                                    </p:set>
                                    <p:animEffect filter="fade">
                                      <p:cBhvr>
                                        <p:cTn id="14" dur="2000"/>
                                        <p:tgtEl>
                                          <p:spTgt spid="12291"/>
                                        </p:tgtEl>
                                      </p:cBhvr>
                                    </p:animEffect>
                                    <p:anim calcmode="lin" valueType="num">
                                      <p:cBhvr>
                                        <p:cTn id="15" dur="2000" fill="hold"/>
                                        <p:tgtEl>
                                          <p:spTgt spid="12291"/>
                                        </p:tgtEl>
                                        <p:attrNameLst>
                                          <p:attrName>style.rotation</p:attrName>
                                        </p:attrNameLst>
                                      </p:cBhvr>
                                      <p:tavLst>
                                        <p:tav tm="0">
                                          <p:val>
                                            <p:fltVal val="720"/>
                                          </p:val>
                                        </p:tav>
                                        <p:tav tm="100000">
                                          <p:val>
                                            <p:fltVal val="0"/>
                                          </p:val>
                                        </p:tav>
                                      </p:tavLst>
                                    </p:anim>
                                    <p:anim calcmode="lin" valueType="num">
                                      <p:cBhvr>
                                        <p:cTn id="16" dur="2000" fill="hold"/>
                                        <p:tgtEl>
                                          <p:spTgt spid="12291"/>
                                        </p:tgtEl>
                                        <p:attrNameLst>
                                          <p:attrName>ppt_h</p:attrName>
                                        </p:attrNameLst>
                                      </p:cBhvr>
                                      <p:tavLst>
                                        <p:tav tm="0">
                                          <p:val>
                                            <p:fltVal val="0"/>
                                          </p:val>
                                        </p:tav>
                                        <p:tav tm="100000">
                                          <p:val>
                                            <p:strVal val="#ppt_h"/>
                                          </p:val>
                                        </p:tav>
                                      </p:tavLst>
                                    </p:anim>
                                    <p:anim calcmode="lin" valueType="num">
                                      <p:cBhvr>
                                        <p:cTn id="17" dur="2000" fill="hold"/>
                                        <p:tgtEl>
                                          <p:spTgt spid="12291"/>
                                        </p:tgtEl>
                                        <p:attrNameLst>
                                          <p:attrName>ppt_w</p:attrName>
                                        </p:attrNameLst>
                                      </p:cBhvr>
                                      <p:tavLst>
                                        <p:tav tm="0">
                                          <p:val>
                                            <p:fltVal val="0"/>
                                          </p:val>
                                        </p:tav>
                                        <p:tav tm="100000">
                                          <p:val>
                                            <p:strVal val="#ppt_w"/>
                                          </p:val>
                                        </p:tav>
                                      </p:tavLst>
                                    </p:anim>
                                  </p:childTnLst>
                                </p:cTn>
                              </p:par>
                            </p:childTnLst>
                          </p:cTn>
                        </p:par>
                        <p:par>
                          <p:cTn id="18" fill="hold">
                            <p:stCondLst>
                              <p:cond delay="2000"/>
                            </p:stCondLst>
                            <p:childTnLst>
                              <p:par>
                                <p:cTn id="19" presetID="23" presetClass="entr" presetSubtype="16" fill="hold" grpId="0" nodeType="afterEffect">
                                  <p:stCondLst>
                                    <p:cond delay="0"/>
                                  </p:stCondLst>
                                  <p:childTnLst>
                                    <p:set>
                                      <p:cBhvr>
                                        <p:cTn id="20" dur="1" fill="hold">
                                          <p:stCondLst>
                                            <p:cond delay="0"/>
                                          </p:stCondLst>
                                        </p:cTn>
                                        <p:tgtEl>
                                          <p:spTgt spid="12309"/>
                                        </p:tgtEl>
                                        <p:attrNameLst>
                                          <p:attrName>style.visibility</p:attrName>
                                        </p:attrNameLst>
                                      </p:cBhvr>
                                      <p:to>
                                        <p:strVal val="visible"/>
                                      </p:to>
                                    </p:set>
                                    <p:anim calcmode="lin" valueType="num">
                                      <p:cBhvr>
                                        <p:cTn id="21" dur="500" fill="hold"/>
                                        <p:tgtEl>
                                          <p:spTgt spid="12309"/>
                                        </p:tgtEl>
                                        <p:attrNameLst>
                                          <p:attrName>ppt_w</p:attrName>
                                        </p:attrNameLst>
                                      </p:cBhvr>
                                      <p:tavLst>
                                        <p:tav tm="0">
                                          <p:val>
                                            <p:fltVal val="0"/>
                                          </p:val>
                                        </p:tav>
                                        <p:tav tm="100000">
                                          <p:val>
                                            <p:strVal val="#ppt_w"/>
                                          </p:val>
                                        </p:tav>
                                      </p:tavLst>
                                    </p:anim>
                                    <p:anim calcmode="lin" valueType="num">
                                      <p:cBhvr>
                                        <p:cTn id="22" dur="500" fill="hold"/>
                                        <p:tgtEl>
                                          <p:spTgt spid="12309"/>
                                        </p:tgtEl>
                                        <p:attrNameLst>
                                          <p:attrName>ppt_h</p:attrName>
                                        </p:attrNameLst>
                                      </p:cBhvr>
                                      <p:tavLst>
                                        <p:tav tm="0">
                                          <p:val>
                                            <p:fltVal val="0"/>
                                          </p:val>
                                        </p:tav>
                                        <p:tav tm="100000">
                                          <p:val>
                                            <p:strVal val="#ppt_h"/>
                                          </p:val>
                                        </p:tav>
                                      </p:tavLst>
                                    </p:anim>
                                  </p:childTnLst>
                                </p:cTn>
                              </p:par>
                            </p:childTnLst>
                          </p:cTn>
                        </p:par>
                        <p:par>
                          <p:cTn id="23" fill="hold">
                            <p:stCondLst>
                              <p:cond delay="2500"/>
                            </p:stCondLst>
                            <p:childTnLst>
                              <p:par>
                                <p:cTn id="24" presetID="23" presetClass="entr" presetSubtype="528" fill="hold" grpId="0" nodeType="afterEffect" nodePh="1">
                                  <p:stCondLst>
                                    <p:cond delay="0"/>
                                  </p:stCondLst>
                                  <p:endCondLst>
                                    <p:cond evt="begin" delay="0">
                                      <p:tn val="24"/>
                                    </p:cond>
                                  </p:endCondLst>
                                  <p:childTnLst>
                                    <p:set>
                                      <p:cBhvr>
                                        <p:cTn id="25" dur="1" fill="hold">
                                          <p:stCondLst>
                                            <p:cond delay="0"/>
                                          </p:stCondLst>
                                        </p:cTn>
                                        <p:tgtEl>
                                          <p:spTgt spid="12306"/>
                                        </p:tgtEl>
                                        <p:attrNameLst>
                                          <p:attrName>style.visibility</p:attrName>
                                        </p:attrNameLst>
                                      </p:cBhvr>
                                      <p:to>
                                        <p:strVal val="visible"/>
                                      </p:to>
                                    </p:set>
                                    <p:anim calcmode="lin" valueType="num">
                                      <p:cBhvr>
                                        <p:cTn id="26" dur="500" fill="hold"/>
                                        <p:tgtEl>
                                          <p:spTgt spid="12306"/>
                                        </p:tgtEl>
                                        <p:attrNameLst>
                                          <p:attrName>ppt_w</p:attrName>
                                        </p:attrNameLst>
                                      </p:cBhvr>
                                      <p:tavLst>
                                        <p:tav tm="0">
                                          <p:val>
                                            <p:fltVal val="0"/>
                                          </p:val>
                                        </p:tav>
                                        <p:tav tm="100000">
                                          <p:val>
                                            <p:strVal val="#ppt_w"/>
                                          </p:val>
                                        </p:tav>
                                      </p:tavLst>
                                    </p:anim>
                                    <p:anim calcmode="lin" valueType="num">
                                      <p:cBhvr>
                                        <p:cTn id="27" dur="500" fill="hold"/>
                                        <p:tgtEl>
                                          <p:spTgt spid="12306"/>
                                        </p:tgtEl>
                                        <p:attrNameLst>
                                          <p:attrName>ppt_h</p:attrName>
                                        </p:attrNameLst>
                                      </p:cBhvr>
                                      <p:tavLst>
                                        <p:tav tm="0">
                                          <p:val>
                                            <p:fltVal val="0"/>
                                          </p:val>
                                        </p:tav>
                                        <p:tav tm="100000">
                                          <p:val>
                                            <p:strVal val="#ppt_h"/>
                                          </p:val>
                                        </p:tav>
                                      </p:tavLst>
                                    </p:anim>
                                    <p:anim calcmode="lin" valueType="num">
                                      <p:cBhvr>
                                        <p:cTn id="28" dur="500" fill="hold"/>
                                        <p:tgtEl>
                                          <p:spTgt spid="12306"/>
                                        </p:tgtEl>
                                        <p:attrNameLst>
                                          <p:attrName>ppt_x</p:attrName>
                                        </p:attrNameLst>
                                      </p:cBhvr>
                                      <p:tavLst>
                                        <p:tav tm="0">
                                          <p:val>
                                            <p:fltVal val="0.5"/>
                                          </p:val>
                                        </p:tav>
                                        <p:tav tm="100000">
                                          <p:val>
                                            <p:strVal val="#ppt_x"/>
                                          </p:val>
                                        </p:tav>
                                      </p:tavLst>
                                    </p:anim>
                                    <p:anim calcmode="lin" valueType="num">
                                      <p:cBhvr>
                                        <p:cTn id="29" dur="500" fill="hold"/>
                                        <p:tgtEl>
                                          <p:spTgt spid="12306"/>
                                        </p:tgtEl>
                                        <p:attrNameLst>
                                          <p:attrName>ppt_y</p:attrName>
                                        </p:attrNameLst>
                                      </p:cBhvr>
                                      <p:tavLst>
                                        <p:tav tm="0">
                                          <p:val>
                                            <p:fltVal val="0.5"/>
                                          </p:val>
                                        </p:tav>
                                        <p:tav tm="100000">
                                          <p:val>
                                            <p:strVal val="#ppt_y"/>
                                          </p:val>
                                        </p:tav>
                                      </p:tavLst>
                                    </p:anim>
                                  </p:childTnLst>
                                </p:cTn>
                              </p:par>
                              <p:par>
                                <p:cTn id="30" presetID="23" presetClass="entr" presetSubtype="528" fill="hold" grpId="0" nodeType="withEffect" nodePh="1">
                                  <p:stCondLst>
                                    <p:cond delay="0"/>
                                  </p:stCondLst>
                                  <p:endCondLst>
                                    <p:cond evt="begin" delay="0">
                                      <p:tn val="30"/>
                                    </p:cond>
                                  </p:endCondLst>
                                  <p:childTnLst>
                                    <p:set>
                                      <p:cBhvr>
                                        <p:cTn id="31" dur="1" fill="hold">
                                          <p:stCondLst>
                                            <p:cond delay="0"/>
                                          </p:stCondLst>
                                        </p:cTn>
                                        <p:tgtEl>
                                          <p:spTgt spid="12307"/>
                                        </p:tgtEl>
                                        <p:attrNameLst>
                                          <p:attrName>style.visibility</p:attrName>
                                        </p:attrNameLst>
                                      </p:cBhvr>
                                      <p:to>
                                        <p:strVal val="visible"/>
                                      </p:to>
                                    </p:set>
                                    <p:anim calcmode="lin" valueType="num">
                                      <p:cBhvr>
                                        <p:cTn id="32" dur="500" fill="hold"/>
                                        <p:tgtEl>
                                          <p:spTgt spid="12307"/>
                                        </p:tgtEl>
                                        <p:attrNameLst>
                                          <p:attrName>ppt_w</p:attrName>
                                        </p:attrNameLst>
                                      </p:cBhvr>
                                      <p:tavLst>
                                        <p:tav tm="0">
                                          <p:val>
                                            <p:fltVal val="0"/>
                                          </p:val>
                                        </p:tav>
                                        <p:tav tm="100000">
                                          <p:val>
                                            <p:strVal val="#ppt_w"/>
                                          </p:val>
                                        </p:tav>
                                      </p:tavLst>
                                    </p:anim>
                                    <p:anim calcmode="lin" valueType="num">
                                      <p:cBhvr>
                                        <p:cTn id="33" dur="500" fill="hold"/>
                                        <p:tgtEl>
                                          <p:spTgt spid="12307"/>
                                        </p:tgtEl>
                                        <p:attrNameLst>
                                          <p:attrName>ppt_h</p:attrName>
                                        </p:attrNameLst>
                                      </p:cBhvr>
                                      <p:tavLst>
                                        <p:tav tm="0">
                                          <p:val>
                                            <p:fltVal val="0"/>
                                          </p:val>
                                        </p:tav>
                                        <p:tav tm="100000">
                                          <p:val>
                                            <p:strVal val="#ppt_h"/>
                                          </p:val>
                                        </p:tav>
                                      </p:tavLst>
                                    </p:anim>
                                    <p:anim calcmode="lin" valueType="num">
                                      <p:cBhvr>
                                        <p:cTn id="34" dur="500" fill="hold"/>
                                        <p:tgtEl>
                                          <p:spTgt spid="12307"/>
                                        </p:tgtEl>
                                        <p:attrNameLst>
                                          <p:attrName>ppt_x</p:attrName>
                                        </p:attrNameLst>
                                      </p:cBhvr>
                                      <p:tavLst>
                                        <p:tav tm="0">
                                          <p:val>
                                            <p:fltVal val="0.5"/>
                                          </p:val>
                                        </p:tav>
                                        <p:tav tm="100000">
                                          <p:val>
                                            <p:strVal val="#ppt_x"/>
                                          </p:val>
                                        </p:tav>
                                      </p:tavLst>
                                    </p:anim>
                                    <p:anim calcmode="lin" valueType="num">
                                      <p:cBhvr>
                                        <p:cTn id="35" dur="500" fill="hold"/>
                                        <p:tgtEl>
                                          <p:spTgt spid="12307"/>
                                        </p:tgtEl>
                                        <p:attrNameLst>
                                          <p:attrName>ppt_y</p:attrName>
                                        </p:attrNameLst>
                                      </p:cBhvr>
                                      <p:tavLst>
                                        <p:tav tm="0">
                                          <p:val>
                                            <p:fltVal val="0.5"/>
                                          </p:val>
                                        </p:tav>
                                        <p:tav tm="100000">
                                          <p:val>
                                            <p:strVal val="#ppt_y"/>
                                          </p:val>
                                        </p:tav>
                                      </p:tavLst>
                                    </p:anim>
                                  </p:childTnLst>
                                </p:cTn>
                              </p:par>
                              <p:par>
                                <p:cTn id="36" presetID="23" presetClass="entr" presetSubtype="528" fill="hold" grpId="0" nodeType="withEffect" nodePh="1">
                                  <p:stCondLst>
                                    <p:cond delay="0"/>
                                  </p:stCondLst>
                                  <p:endCondLst>
                                    <p:cond evt="begin" delay="0">
                                      <p:tn val="36"/>
                                    </p:cond>
                                  </p:endCondLst>
                                  <p:childTnLst>
                                    <p:set>
                                      <p:cBhvr>
                                        <p:cTn id="37" dur="1" fill="hold">
                                          <p:stCondLst>
                                            <p:cond delay="0"/>
                                          </p:stCondLst>
                                        </p:cTn>
                                        <p:tgtEl>
                                          <p:spTgt spid="12308"/>
                                        </p:tgtEl>
                                        <p:attrNameLst>
                                          <p:attrName>style.visibility</p:attrName>
                                        </p:attrNameLst>
                                      </p:cBhvr>
                                      <p:to>
                                        <p:strVal val="visible"/>
                                      </p:to>
                                    </p:set>
                                    <p:anim calcmode="lin" valueType="num">
                                      <p:cBhvr>
                                        <p:cTn id="38" dur="500" fill="hold"/>
                                        <p:tgtEl>
                                          <p:spTgt spid="12308"/>
                                        </p:tgtEl>
                                        <p:attrNameLst>
                                          <p:attrName>ppt_w</p:attrName>
                                        </p:attrNameLst>
                                      </p:cBhvr>
                                      <p:tavLst>
                                        <p:tav tm="0">
                                          <p:val>
                                            <p:fltVal val="0"/>
                                          </p:val>
                                        </p:tav>
                                        <p:tav tm="100000">
                                          <p:val>
                                            <p:strVal val="#ppt_w"/>
                                          </p:val>
                                        </p:tav>
                                      </p:tavLst>
                                    </p:anim>
                                    <p:anim calcmode="lin" valueType="num">
                                      <p:cBhvr>
                                        <p:cTn id="39" dur="500" fill="hold"/>
                                        <p:tgtEl>
                                          <p:spTgt spid="12308"/>
                                        </p:tgtEl>
                                        <p:attrNameLst>
                                          <p:attrName>ppt_h</p:attrName>
                                        </p:attrNameLst>
                                      </p:cBhvr>
                                      <p:tavLst>
                                        <p:tav tm="0">
                                          <p:val>
                                            <p:fltVal val="0"/>
                                          </p:val>
                                        </p:tav>
                                        <p:tav tm="100000">
                                          <p:val>
                                            <p:strVal val="#ppt_h"/>
                                          </p:val>
                                        </p:tav>
                                      </p:tavLst>
                                    </p:anim>
                                    <p:anim calcmode="lin" valueType="num">
                                      <p:cBhvr>
                                        <p:cTn id="40" dur="500" fill="hold"/>
                                        <p:tgtEl>
                                          <p:spTgt spid="12308"/>
                                        </p:tgtEl>
                                        <p:attrNameLst>
                                          <p:attrName>ppt_x</p:attrName>
                                        </p:attrNameLst>
                                      </p:cBhvr>
                                      <p:tavLst>
                                        <p:tav tm="0">
                                          <p:val>
                                            <p:fltVal val="0.5"/>
                                          </p:val>
                                        </p:tav>
                                        <p:tav tm="100000">
                                          <p:val>
                                            <p:strVal val="#ppt_x"/>
                                          </p:val>
                                        </p:tav>
                                      </p:tavLst>
                                    </p:anim>
                                    <p:anim calcmode="lin" valueType="num">
                                      <p:cBhvr>
                                        <p:cTn id="41" dur="500" fill="hold"/>
                                        <p:tgtEl>
                                          <p:spTgt spid="12308"/>
                                        </p:tgtEl>
                                        <p:attrNameLst>
                                          <p:attrName>ppt_y</p:attrName>
                                        </p:attrNameLst>
                                      </p:cBhvr>
                                      <p:tavLst>
                                        <p:tav tm="0">
                                          <p:val>
                                            <p:fltVal val="0.5"/>
                                          </p:val>
                                        </p:tav>
                                        <p:tav tm="100000">
                                          <p:val>
                                            <p:strVal val="#ppt_y"/>
                                          </p:val>
                                        </p:tav>
                                      </p:tavLst>
                                    </p:anim>
                                  </p:childTnLst>
                                </p:cTn>
                              </p:par>
                              <p:par>
                                <p:cTn id="42" presetID="23" presetClass="entr" presetSubtype="528" fill="hold" grpId="0" nodeType="withEffect" nodePh="1">
                                  <p:stCondLst>
                                    <p:cond delay="0"/>
                                  </p:stCondLst>
                                  <p:endCondLst>
                                    <p:cond evt="begin" delay="0">
                                      <p:tn val="42"/>
                                    </p:cond>
                                  </p:endCondLst>
                                  <p:childTnLst>
                                    <p:set>
                                      <p:cBhvr>
                                        <p:cTn id="43" dur="1" fill="hold">
                                          <p:stCondLst>
                                            <p:cond delay="0"/>
                                          </p:stCondLst>
                                        </p:cTn>
                                        <p:tgtEl>
                                          <p:spTgt spid="12305"/>
                                        </p:tgtEl>
                                        <p:attrNameLst>
                                          <p:attrName>style.visibility</p:attrName>
                                        </p:attrNameLst>
                                      </p:cBhvr>
                                      <p:to>
                                        <p:strVal val="visible"/>
                                      </p:to>
                                    </p:set>
                                    <p:anim calcmode="lin" valueType="num">
                                      <p:cBhvr>
                                        <p:cTn id="44" dur="500" fill="hold"/>
                                        <p:tgtEl>
                                          <p:spTgt spid="12305"/>
                                        </p:tgtEl>
                                        <p:attrNameLst>
                                          <p:attrName>ppt_w</p:attrName>
                                        </p:attrNameLst>
                                      </p:cBhvr>
                                      <p:tavLst>
                                        <p:tav tm="0">
                                          <p:val>
                                            <p:fltVal val="0"/>
                                          </p:val>
                                        </p:tav>
                                        <p:tav tm="100000">
                                          <p:val>
                                            <p:strVal val="#ppt_w"/>
                                          </p:val>
                                        </p:tav>
                                      </p:tavLst>
                                    </p:anim>
                                    <p:anim calcmode="lin" valueType="num">
                                      <p:cBhvr>
                                        <p:cTn id="45" dur="500" fill="hold"/>
                                        <p:tgtEl>
                                          <p:spTgt spid="12305"/>
                                        </p:tgtEl>
                                        <p:attrNameLst>
                                          <p:attrName>ppt_h</p:attrName>
                                        </p:attrNameLst>
                                      </p:cBhvr>
                                      <p:tavLst>
                                        <p:tav tm="0">
                                          <p:val>
                                            <p:fltVal val="0"/>
                                          </p:val>
                                        </p:tav>
                                        <p:tav tm="100000">
                                          <p:val>
                                            <p:strVal val="#ppt_h"/>
                                          </p:val>
                                        </p:tav>
                                      </p:tavLst>
                                    </p:anim>
                                    <p:anim calcmode="lin" valueType="num">
                                      <p:cBhvr>
                                        <p:cTn id="46" dur="500" fill="hold"/>
                                        <p:tgtEl>
                                          <p:spTgt spid="12305"/>
                                        </p:tgtEl>
                                        <p:attrNameLst>
                                          <p:attrName>ppt_x</p:attrName>
                                        </p:attrNameLst>
                                      </p:cBhvr>
                                      <p:tavLst>
                                        <p:tav tm="0">
                                          <p:val>
                                            <p:fltVal val="0.5"/>
                                          </p:val>
                                        </p:tav>
                                        <p:tav tm="100000">
                                          <p:val>
                                            <p:strVal val="#ppt_x"/>
                                          </p:val>
                                        </p:tav>
                                      </p:tavLst>
                                    </p:anim>
                                    <p:anim calcmode="lin" valueType="num">
                                      <p:cBhvr>
                                        <p:cTn id="47" dur="500" fill="hold"/>
                                        <p:tgtEl>
                                          <p:spTgt spid="12305"/>
                                        </p:tgtEl>
                                        <p:attrNameLst>
                                          <p:attrName>ppt_y</p:attrName>
                                        </p:attrNameLst>
                                      </p:cBhvr>
                                      <p:tavLst>
                                        <p:tav tm="0">
                                          <p:val>
                                            <p:fltVal val="0.5"/>
                                          </p:val>
                                        </p:tav>
                                        <p:tav tm="100000">
                                          <p:val>
                                            <p:strVal val="#ppt_y"/>
                                          </p:val>
                                        </p:tav>
                                      </p:tavLst>
                                    </p:anim>
                                  </p:childTnLst>
                                </p:cTn>
                              </p:par>
                            </p:childTnLst>
                          </p:cTn>
                        </p:par>
                        <p:par>
                          <p:cTn id="48" fill="hold">
                            <p:stCondLst>
                              <p:cond delay="3000"/>
                            </p:stCondLst>
                            <p:childTnLst>
                              <p:par>
                                <p:cTn id="49" presetID="23" presetClass="entr" presetSubtype="528" fill="hold" grpId="0" nodeType="afterEffect">
                                  <p:stCondLst>
                                    <p:cond delay="0"/>
                                  </p:stCondLst>
                                  <p:childTnLst>
                                    <p:set>
                                      <p:cBhvr>
                                        <p:cTn id="50" dur="1" fill="hold">
                                          <p:stCondLst>
                                            <p:cond delay="0"/>
                                          </p:stCondLst>
                                        </p:cTn>
                                        <p:tgtEl>
                                          <p:spTgt spid="12312"/>
                                        </p:tgtEl>
                                        <p:attrNameLst>
                                          <p:attrName>style.visibility</p:attrName>
                                        </p:attrNameLst>
                                      </p:cBhvr>
                                      <p:to>
                                        <p:strVal val="visible"/>
                                      </p:to>
                                    </p:set>
                                    <p:anim calcmode="lin" valueType="num">
                                      <p:cBhvr>
                                        <p:cTn id="51" dur="500" fill="hold"/>
                                        <p:tgtEl>
                                          <p:spTgt spid="12312"/>
                                        </p:tgtEl>
                                        <p:attrNameLst>
                                          <p:attrName>ppt_w</p:attrName>
                                        </p:attrNameLst>
                                      </p:cBhvr>
                                      <p:tavLst>
                                        <p:tav tm="0">
                                          <p:val>
                                            <p:fltVal val="0"/>
                                          </p:val>
                                        </p:tav>
                                        <p:tav tm="100000">
                                          <p:val>
                                            <p:strVal val="#ppt_w"/>
                                          </p:val>
                                        </p:tav>
                                      </p:tavLst>
                                    </p:anim>
                                    <p:anim calcmode="lin" valueType="num">
                                      <p:cBhvr>
                                        <p:cTn id="52" dur="500" fill="hold"/>
                                        <p:tgtEl>
                                          <p:spTgt spid="12312"/>
                                        </p:tgtEl>
                                        <p:attrNameLst>
                                          <p:attrName>ppt_h</p:attrName>
                                        </p:attrNameLst>
                                      </p:cBhvr>
                                      <p:tavLst>
                                        <p:tav tm="0">
                                          <p:val>
                                            <p:fltVal val="0"/>
                                          </p:val>
                                        </p:tav>
                                        <p:tav tm="100000">
                                          <p:val>
                                            <p:strVal val="#ppt_h"/>
                                          </p:val>
                                        </p:tav>
                                      </p:tavLst>
                                    </p:anim>
                                    <p:anim calcmode="lin" valueType="num">
                                      <p:cBhvr>
                                        <p:cTn id="53" dur="500" fill="hold"/>
                                        <p:tgtEl>
                                          <p:spTgt spid="12312"/>
                                        </p:tgtEl>
                                        <p:attrNameLst>
                                          <p:attrName>ppt_x</p:attrName>
                                        </p:attrNameLst>
                                      </p:cBhvr>
                                      <p:tavLst>
                                        <p:tav tm="0">
                                          <p:val>
                                            <p:fltVal val="0.5"/>
                                          </p:val>
                                        </p:tav>
                                        <p:tav tm="100000">
                                          <p:val>
                                            <p:strVal val="#ppt_x"/>
                                          </p:val>
                                        </p:tav>
                                      </p:tavLst>
                                    </p:anim>
                                    <p:anim calcmode="lin" valueType="num">
                                      <p:cBhvr>
                                        <p:cTn id="54" dur="500" fill="hold"/>
                                        <p:tgtEl>
                                          <p:spTgt spid="12312"/>
                                        </p:tgtEl>
                                        <p:attrNameLst>
                                          <p:attrName>ppt_y</p:attrName>
                                        </p:attrNameLst>
                                      </p:cBhvr>
                                      <p:tavLst>
                                        <p:tav tm="0">
                                          <p:val>
                                            <p:fltVal val="0.5"/>
                                          </p:val>
                                        </p:tav>
                                        <p:tav tm="100000">
                                          <p:val>
                                            <p:strVal val="#ppt_y"/>
                                          </p:val>
                                        </p:tav>
                                      </p:tavLst>
                                    </p:anim>
                                  </p:childTnLst>
                                </p:cTn>
                              </p:par>
                              <p:par>
                                <p:cTn id="55" presetID="23" presetClass="entr" presetSubtype="528" fill="hold" grpId="0" nodeType="withEffect">
                                  <p:stCondLst>
                                    <p:cond delay="0"/>
                                  </p:stCondLst>
                                  <p:childTnLst>
                                    <p:set>
                                      <p:cBhvr>
                                        <p:cTn id="56" dur="1" fill="hold">
                                          <p:stCondLst>
                                            <p:cond delay="0"/>
                                          </p:stCondLst>
                                        </p:cTn>
                                        <p:tgtEl>
                                          <p:spTgt spid="12313"/>
                                        </p:tgtEl>
                                        <p:attrNameLst>
                                          <p:attrName>style.visibility</p:attrName>
                                        </p:attrNameLst>
                                      </p:cBhvr>
                                      <p:to>
                                        <p:strVal val="visible"/>
                                      </p:to>
                                    </p:set>
                                    <p:anim calcmode="lin" valueType="num">
                                      <p:cBhvr>
                                        <p:cTn id="57" dur="500" fill="hold"/>
                                        <p:tgtEl>
                                          <p:spTgt spid="12313"/>
                                        </p:tgtEl>
                                        <p:attrNameLst>
                                          <p:attrName>ppt_w</p:attrName>
                                        </p:attrNameLst>
                                      </p:cBhvr>
                                      <p:tavLst>
                                        <p:tav tm="0">
                                          <p:val>
                                            <p:fltVal val="0"/>
                                          </p:val>
                                        </p:tav>
                                        <p:tav tm="100000">
                                          <p:val>
                                            <p:strVal val="#ppt_w"/>
                                          </p:val>
                                        </p:tav>
                                      </p:tavLst>
                                    </p:anim>
                                    <p:anim calcmode="lin" valueType="num">
                                      <p:cBhvr>
                                        <p:cTn id="58" dur="500" fill="hold"/>
                                        <p:tgtEl>
                                          <p:spTgt spid="12313"/>
                                        </p:tgtEl>
                                        <p:attrNameLst>
                                          <p:attrName>ppt_h</p:attrName>
                                        </p:attrNameLst>
                                      </p:cBhvr>
                                      <p:tavLst>
                                        <p:tav tm="0">
                                          <p:val>
                                            <p:fltVal val="0"/>
                                          </p:val>
                                        </p:tav>
                                        <p:tav tm="100000">
                                          <p:val>
                                            <p:strVal val="#ppt_h"/>
                                          </p:val>
                                        </p:tav>
                                      </p:tavLst>
                                    </p:anim>
                                    <p:anim calcmode="lin" valueType="num">
                                      <p:cBhvr>
                                        <p:cTn id="59" dur="500" fill="hold"/>
                                        <p:tgtEl>
                                          <p:spTgt spid="12313"/>
                                        </p:tgtEl>
                                        <p:attrNameLst>
                                          <p:attrName>ppt_x</p:attrName>
                                        </p:attrNameLst>
                                      </p:cBhvr>
                                      <p:tavLst>
                                        <p:tav tm="0">
                                          <p:val>
                                            <p:fltVal val="0.5"/>
                                          </p:val>
                                        </p:tav>
                                        <p:tav tm="100000">
                                          <p:val>
                                            <p:strVal val="#ppt_x"/>
                                          </p:val>
                                        </p:tav>
                                      </p:tavLst>
                                    </p:anim>
                                    <p:anim calcmode="lin" valueType="num">
                                      <p:cBhvr>
                                        <p:cTn id="60" dur="500" fill="hold"/>
                                        <p:tgtEl>
                                          <p:spTgt spid="12313"/>
                                        </p:tgtEl>
                                        <p:attrNameLst>
                                          <p:attrName>ppt_y</p:attrName>
                                        </p:attrNameLst>
                                      </p:cBhvr>
                                      <p:tavLst>
                                        <p:tav tm="0">
                                          <p:val>
                                            <p:fltVal val="0.5"/>
                                          </p:val>
                                        </p:tav>
                                        <p:tav tm="100000">
                                          <p:val>
                                            <p:strVal val="#ppt_y"/>
                                          </p:val>
                                        </p:tav>
                                      </p:tavLst>
                                    </p:anim>
                                  </p:childTnLst>
                                </p:cTn>
                              </p:par>
                              <p:par>
                                <p:cTn id="61" presetID="23" presetClass="entr" presetSubtype="528" fill="hold" grpId="0" nodeType="withEffect">
                                  <p:stCondLst>
                                    <p:cond delay="0"/>
                                  </p:stCondLst>
                                  <p:childTnLst>
                                    <p:set>
                                      <p:cBhvr>
                                        <p:cTn id="62" dur="1" fill="hold">
                                          <p:stCondLst>
                                            <p:cond delay="0"/>
                                          </p:stCondLst>
                                        </p:cTn>
                                        <p:tgtEl>
                                          <p:spTgt spid="12310"/>
                                        </p:tgtEl>
                                        <p:attrNameLst>
                                          <p:attrName>style.visibility</p:attrName>
                                        </p:attrNameLst>
                                      </p:cBhvr>
                                      <p:to>
                                        <p:strVal val="visible"/>
                                      </p:to>
                                    </p:set>
                                    <p:anim calcmode="lin" valueType="num">
                                      <p:cBhvr>
                                        <p:cTn id="63" dur="500" fill="hold"/>
                                        <p:tgtEl>
                                          <p:spTgt spid="12310"/>
                                        </p:tgtEl>
                                        <p:attrNameLst>
                                          <p:attrName>ppt_w</p:attrName>
                                        </p:attrNameLst>
                                      </p:cBhvr>
                                      <p:tavLst>
                                        <p:tav tm="0">
                                          <p:val>
                                            <p:fltVal val="0"/>
                                          </p:val>
                                        </p:tav>
                                        <p:tav tm="100000">
                                          <p:val>
                                            <p:strVal val="#ppt_w"/>
                                          </p:val>
                                        </p:tav>
                                      </p:tavLst>
                                    </p:anim>
                                    <p:anim calcmode="lin" valueType="num">
                                      <p:cBhvr>
                                        <p:cTn id="64" dur="500" fill="hold"/>
                                        <p:tgtEl>
                                          <p:spTgt spid="12310"/>
                                        </p:tgtEl>
                                        <p:attrNameLst>
                                          <p:attrName>ppt_h</p:attrName>
                                        </p:attrNameLst>
                                      </p:cBhvr>
                                      <p:tavLst>
                                        <p:tav tm="0">
                                          <p:val>
                                            <p:fltVal val="0"/>
                                          </p:val>
                                        </p:tav>
                                        <p:tav tm="100000">
                                          <p:val>
                                            <p:strVal val="#ppt_h"/>
                                          </p:val>
                                        </p:tav>
                                      </p:tavLst>
                                    </p:anim>
                                    <p:anim calcmode="lin" valueType="num">
                                      <p:cBhvr>
                                        <p:cTn id="65" dur="500" fill="hold"/>
                                        <p:tgtEl>
                                          <p:spTgt spid="12310"/>
                                        </p:tgtEl>
                                        <p:attrNameLst>
                                          <p:attrName>ppt_x</p:attrName>
                                        </p:attrNameLst>
                                      </p:cBhvr>
                                      <p:tavLst>
                                        <p:tav tm="0">
                                          <p:val>
                                            <p:fltVal val="0.5"/>
                                          </p:val>
                                        </p:tav>
                                        <p:tav tm="100000">
                                          <p:val>
                                            <p:strVal val="#ppt_x"/>
                                          </p:val>
                                        </p:tav>
                                      </p:tavLst>
                                    </p:anim>
                                    <p:anim calcmode="lin" valueType="num">
                                      <p:cBhvr>
                                        <p:cTn id="66" dur="500" fill="hold"/>
                                        <p:tgtEl>
                                          <p:spTgt spid="12310"/>
                                        </p:tgtEl>
                                        <p:attrNameLst>
                                          <p:attrName>ppt_y</p:attrName>
                                        </p:attrNameLst>
                                      </p:cBhvr>
                                      <p:tavLst>
                                        <p:tav tm="0">
                                          <p:val>
                                            <p:fltVal val="0.5"/>
                                          </p:val>
                                        </p:tav>
                                        <p:tav tm="100000">
                                          <p:val>
                                            <p:strVal val="#ppt_y"/>
                                          </p:val>
                                        </p:tav>
                                      </p:tavLst>
                                    </p:anim>
                                  </p:childTnLst>
                                </p:cTn>
                              </p:par>
                              <p:par>
                                <p:cTn id="67" presetID="23" presetClass="entr" presetSubtype="528" fill="hold" grpId="0" nodeType="withEffect">
                                  <p:stCondLst>
                                    <p:cond delay="0"/>
                                  </p:stCondLst>
                                  <p:childTnLst>
                                    <p:set>
                                      <p:cBhvr>
                                        <p:cTn id="68" dur="1" fill="hold">
                                          <p:stCondLst>
                                            <p:cond delay="0"/>
                                          </p:stCondLst>
                                        </p:cTn>
                                        <p:tgtEl>
                                          <p:spTgt spid="12311"/>
                                        </p:tgtEl>
                                        <p:attrNameLst>
                                          <p:attrName>style.visibility</p:attrName>
                                        </p:attrNameLst>
                                      </p:cBhvr>
                                      <p:to>
                                        <p:strVal val="visible"/>
                                      </p:to>
                                    </p:set>
                                    <p:anim calcmode="lin" valueType="num">
                                      <p:cBhvr>
                                        <p:cTn id="69" dur="500" fill="hold"/>
                                        <p:tgtEl>
                                          <p:spTgt spid="12311"/>
                                        </p:tgtEl>
                                        <p:attrNameLst>
                                          <p:attrName>ppt_w</p:attrName>
                                        </p:attrNameLst>
                                      </p:cBhvr>
                                      <p:tavLst>
                                        <p:tav tm="0">
                                          <p:val>
                                            <p:fltVal val="0"/>
                                          </p:val>
                                        </p:tav>
                                        <p:tav tm="100000">
                                          <p:val>
                                            <p:strVal val="#ppt_w"/>
                                          </p:val>
                                        </p:tav>
                                      </p:tavLst>
                                    </p:anim>
                                    <p:anim calcmode="lin" valueType="num">
                                      <p:cBhvr>
                                        <p:cTn id="70" dur="500" fill="hold"/>
                                        <p:tgtEl>
                                          <p:spTgt spid="12311"/>
                                        </p:tgtEl>
                                        <p:attrNameLst>
                                          <p:attrName>ppt_h</p:attrName>
                                        </p:attrNameLst>
                                      </p:cBhvr>
                                      <p:tavLst>
                                        <p:tav tm="0">
                                          <p:val>
                                            <p:fltVal val="0"/>
                                          </p:val>
                                        </p:tav>
                                        <p:tav tm="100000">
                                          <p:val>
                                            <p:strVal val="#ppt_h"/>
                                          </p:val>
                                        </p:tav>
                                      </p:tavLst>
                                    </p:anim>
                                    <p:anim calcmode="lin" valueType="num">
                                      <p:cBhvr>
                                        <p:cTn id="71" dur="500" fill="hold"/>
                                        <p:tgtEl>
                                          <p:spTgt spid="12311"/>
                                        </p:tgtEl>
                                        <p:attrNameLst>
                                          <p:attrName>ppt_x</p:attrName>
                                        </p:attrNameLst>
                                      </p:cBhvr>
                                      <p:tavLst>
                                        <p:tav tm="0">
                                          <p:val>
                                            <p:fltVal val="0.5"/>
                                          </p:val>
                                        </p:tav>
                                        <p:tav tm="100000">
                                          <p:val>
                                            <p:strVal val="#ppt_x"/>
                                          </p:val>
                                        </p:tav>
                                      </p:tavLst>
                                    </p:anim>
                                    <p:anim calcmode="lin" valueType="num">
                                      <p:cBhvr>
                                        <p:cTn id="72" dur="500" fill="hold"/>
                                        <p:tgtEl>
                                          <p:spTgt spid="12311"/>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bldLvl="0"/>
      <p:bldP spid="12305" grpId="0" animBg="1"/>
      <p:bldP spid="12306" grpId="0" animBg="1"/>
      <p:bldP spid="12307" grpId="0" animBg="1"/>
      <p:bldP spid="12308" grpId="0" animBg="1"/>
      <p:bldP spid="12309" grpId="0" bldLvl="0"/>
      <p:bldP spid="12310" grpId="0" bldLvl="0"/>
      <p:bldP spid="12311" grpId="0" bldLvl="0"/>
      <p:bldP spid="12312" grpId="0" bldLvl="0"/>
      <p:bldP spid="12313" grpId="0" bldLvl="0"/>
    </p:bldLst>
  </p:timing>
</p:sld>
</file>

<file path=ppt/slides/slide6.xml><?xml version="1.0" encoding="utf-8"?>
<p:sld xmlns:a14="http://schemas.microsoft.com/office/drawing/2010/main"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Text Box 30"/>
          <p:cNvSpPr>
            <a:spLocks noChangeArrowheads="1"/>
          </p:cNvSpPr>
          <p:nvPr/>
        </p:nvSpPr>
        <p:spPr bwMode="auto">
          <a:xfrm>
            <a:off x="838200" y="171450"/>
            <a:ext cx="3527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sz="2400" b="1">
                <a:solidFill>
                  <a:srgbClr val="000000"/>
                </a:solidFill>
                <a:latin typeface="Times New Roman" panose="02020603050405020304" pitchFamily="18" charset="0"/>
                <a:sym typeface="Times New Roman" panose="02020603050405020304" pitchFamily="18" charset="0"/>
              </a:rPr>
              <a:t>在此处输入标题内容</a:t>
            </a:r>
            <a:endParaRPr lang="zh-CN" altLang="en-US" sz="1800">
              <a:solidFill>
                <a:srgbClr val="A50021"/>
              </a:solidFill>
              <a:latin typeface="Verdana" panose="020B0604030504040204" pitchFamily="34" charset="0"/>
              <a:sym typeface="Verdana" panose="020B0604030504040204" pitchFamily="34" charset="0"/>
            </a:endParaRPr>
          </a:p>
        </p:txBody>
      </p:sp>
      <p:grpSp>
        <p:nvGrpSpPr>
          <p:cNvPr id="15363" name="组合 2"/>
          <p:cNvGrpSpPr/>
          <p:nvPr/>
        </p:nvGrpSpPr>
        <p:grpSpPr bwMode="auto">
          <a:xfrm>
            <a:off x="762000" y="2963863"/>
            <a:ext cx="1989138" cy="1022350"/>
            <a:chOff x="0" y="0"/>
            <a:chExt cx="2136775" cy="1296794"/>
          </a:xfrm>
        </p:grpSpPr>
        <p:sp>
          <p:nvSpPr>
            <p:cNvPr id="13338" name="Text Box 21"/>
            <p:cNvSpPr>
              <a:spLocks noChangeArrowheads="1"/>
            </p:cNvSpPr>
            <p:nvPr/>
          </p:nvSpPr>
          <p:spPr bwMode="auto">
            <a:xfrm>
              <a:off x="3411" y="0"/>
              <a:ext cx="2077088" cy="465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50000"/>
                </a:spcBef>
              </a:pPr>
              <a:r>
                <a:rPr lang="zh-CN" altLang="en-US" sz="1800" b="1" i="1">
                  <a:solidFill>
                    <a:srgbClr val="646464"/>
                  </a:solidFill>
                  <a:ea typeface="华文细黑" panose="02010600040101010101" pitchFamily="2" charset="-122"/>
                </a:rPr>
                <a:t>此处添加内容</a:t>
              </a:r>
              <a:endParaRPr lang="zh-CN" altLang="en-US">
                <a:latin typeface="微软雅黑" panose="020B0503020204020204" pitchFamily="34" charset="-122"/>
                <a:ea typeface="微软雅黑" panose="020B0503020204020204" pitchFamily="34" charset="-122"/>
              </a:endParaRPr>
            </a:p>
          </p:txBody>
        </p:sp>
        <p:sp>
          <p:nvSpPr>
            <p:cNvPr id="13339" name="Rectangle 22"/>
            <p:cNvSpPr>
              <a:spLocks noChangeArrowheads="1"/>
            </p:cNvSpPr>
            <p:nvPr/>
          </p:nvSpPr>
          <p:spPr bwMode="auto">
            <a:xfrm>
              <a:off x="0" y="531605"/>
              <a:ext cx="2136775" cy="765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3525" indent="-263525"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lnSpc>
                  <a:spcPct val="120000"/>
                </a:lnSpc>
                <a:buFont typeface="Arial" panose="020B0604020202020204" pitchFamily="34" charset="0"/>
                <a:buChar char="•"/>
              </a:pPr>
              <a:r>
                <a:rPr lang="zh-CN" altLang="en-US">
                  <a:solidFill>
                    <a:srgbClr val="646464"/>
                  </a:solidFill>
                  <a:latin typeface="Verdana" panose="020B0604030504040204" pitchFamily="34" charset="0"/>
                  <a:ea typeface="微软雅黑" panose="020B0503020204020204" pitchFamily="34" charset="-122"/>
                  <a:sym typeface="Verdana" panose="020B0604030504040204" pitchFamily="34" charset="0"/>
                </a:rPr>
                <a:t>单击添加段落文字</a:t>
              </a:r>
              <a:endParaRPr lang="zh-CN" altLang="en-US">
                <a:solidFill>
                  <a:srgbClr val="646464"/>
                </a:solidFill>
                <a:latin typeface="Verdana" panose="020B0604030504040204" pitchFamily="34" charset="0"/>
                <a:ea typeface="微软雅黑" panose="020B0503020204020204" pitchFamily="34" charset="-122"/>
                <a:sym typeface="Verdana" panose="020B0604030504040204" pitchFamily="34" charset="0"/>
              </a:endParaRPr>
            </a:p>
            <a:p>
              <a:pPr eaLnBrk="1" fontAlgn="base" hangingPunct="1">
                <a:lnSpc>
                  <a:spcPct val="120000"/>
                </a:lnSpc>
                <a:buFont typeface="Arial" panose="020B0604020202020204" pitchFamily="34" charset="0"/>
                <a:buChar char="•"/>
              </a:pPr>
              <a:r>
                <a:rPr lang="zh-CN" altLang="en-US">
                  <a:solidFill>
                    <a:srgbClr val="646464"/>
                  </a:solidFill>
                  <a:latin typeface="Verdana" panose="020B0604030504040204" pitchFamily="34" charset="0"/>
                  <a:ea typeface="微软雅黑" panose="020B0503020204020204" pitchFamily="34" charset="-122"/>
                  <a:sym typeface="Verdana" panose="020B0604030504040204" pitchFamily="34" charset="0"/>
                </a:rPr>
                <a:t>单击添加段落文字</a:t>
              </a:r>
              <a:endParaRPr lang="zh-CN" altLang="en-US">
                <a:latin typeface="微软雅黑" panose="020B0503020204020204" pitchFamily="34" charset="-122"/>
                <a:ea typeface="微软雅黑" panose="020B0503020204020204" pitchFamily="34" charset="-122"/>
              </a:endParaRPr>
            </a:p>
          </p:txBody>
        </p:sp>
      </p:grpSp>
      <p:grpSp>
        <p:nvGrpSpPr>
          <p:cNvPr id="15366" name="组合 3"/>
          <p:cNvGrpSpPr/>
          <p:nvPr/>
        </p:nvGrpSpPr>
        <p:grpSpPr bwMode="auto">
          <a:xfrm>
            <a:off x="6088063" y="1506538"/>
            <a:ext cx="2057400" cy="1022350"/>
            <a:chOff x="0" y="0"/>
            <a:chExt cx="2136775" cy="1297178"/>
          </a:xfrm>
        </p:grpSpPr>
        <p:sp>
          <p:nvSpPr>
            <p:cNvPr id="13336" name="Text Box 23"/>
            <p:cNvSpPr>
              <a:spLocks noChangeArrowheads="1"/>
            </p:cNvSpPr>
            <p:nvPr/>
          </p:nvSpPr>
          <p:spPr bwMode="auto">
            <a:xfrm>
              <a:off x="3297" y="0"/>
              <a:ext cx="2077420" cy="465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50000"/>
                </a:spcBef>
              </a:pPr>
              <a:r>
                <a:rPr lang="zh-CN" altLang="en-US" sz="1800" b="1" i="1">
                  <a:solidFill>
                    <a:srgbClr val="646464"/>
                  </a:solidFill>
                  <a:ea typeface="华文细黑" panose="02010600040101010101" pitchFamily="2" charset="-122"/>
                </a:rPr>
                <a:t>此处添加内容</a:t>
              </a:r>
              <a:endParaRPr lang="zh-CN" altLang="en-US">
                <a:latin typeface="微软雅黑" panose="020B0503020204020204" pitchFamily="34" charset="-122"/>
                <a:ea typeface="微软雅黑" panose="020B0503020204020204" pitchFamily="34" charset="-122"/>
              </a:endParaRPr>
            </a:p>
          </p:txBody>
        </p:sp>
        <p:sp>
          <p:nvSpPr>
            <p:cNvPr id="13337" name="Rectangle 24"/>
            <p:cNvSpPr>
              <a:spLocks noChangeArrowheads="1"/>
            </p:cNvSpPr>
            <p:nvPr/>
          </p:nvSpPr>
          <p:spPr bwMode="auto">
            <a:xfrm>
              <a:off x="0" y="531762"/>
              <a:ext cx="2136775" cy="765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3525" indent="-263525"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lnSpc>
                  <a:spcPct val="120000"/>
                </a:lnSpc>
                <a:buFont typeface="Arial" panose="020B0604020202020204" pitchFamily="34" charset="0"/>
                <a:buChar char="•"/>
              </a:pPr>
              <a:r>
                <a:rPr lang="zh-CN" altLang="en-US">
                  <a:solidFill>
                    <a:srgbClr val="646464"/>
                  </a:solidFill>
                  <a:latin typeface="Verdana" panose="020B0604030504040204" pitchFamily="34" charset="0"/>
                  <a:ea typeface="微软雅黑" panose="020B0503020204020204" pitchFamily="34" charset="-122"/>
                  <a:sym typeface="Verdana" panose="020B0604030504040204" pitchFamily="34" charset="0"/>
                </a:rPr>
                <a:t>单击添加段落文字</a:t>
              </a:r>
              <a:endParaRPr lang="zh-CN" altLang="en-US">
                <a:solidFill>
                  <a:srgbClr val="646464"/>
                </a:solidFill>
                <a:latin typeface="Verdana" panose="020B0604030504040204" pitchFamily="34" charset="0"/>
                <a:ea typeface="微软雅黑" panose="020B0503020204020204" pitchFamily="34" charset="-122"/>
                <a:sym typeface="Verdana" panose="020B0604030504040204" pitchFamily="34" charset="0"/>
              </a:endParaRPr>
            </a:p>
            <a:p>
              <a:pPr eaLnBrk="1" fontAlgn="base" hangingPunct="1">
                <a:lnSpc>
                  <a:spcPct val="120000"/>
                </a:lnSpc>
                <a:buFont typeface="Arial" panose="020B0604020202020204" pitchFamily="34" charset="0"/>
                <a:buChar char="•"/>
              </a:pPr>
              <a:r>
                <a:rPr lang="zh-CN" altLang="en-US">
                  <a:solidFill>
                    <a:srgbClr val="646464"/>
                  </a:solidFill>
                  <a:latin typeface="Verdana" panose="020B0604030504040204" pitchFamily="34" charset="0"/>
                  <a:ea typeface="微软雅黑" panose="020B0503020204020204" pitchFamily="34" charset="-122"/>
                  <a:sym typeface="Verdana" panose="020B0604030504040204" pitchFamily="34" charset="0"/>
                </a:rPr>
                <a:t>单击添加段落文字</a:t>
              </a:r>
              <a:endParaRPr lang="zh-CN" altLang="en-US">
                <a:latin typeface="微软雅黑" panose="020B0503020204020204" pitchFamily="34" charset="-122"/>
                <a:ea typeface="微软雅黑" panose="020B0503020204020204" pitchFamily="34" charset="-122"/>
              </a:endParaRPr>
            </a:p>
          </p:txBody>
        </p:sp>
      </p:grpSp>
      <p:grpSp>
        <p:nvGrpSpPr>
          <p:cNvPr id="15369" name="组合 4"/>
          <p:cNvGrpSpPr/>
          <p:nvPr/>
        </p:nvGrpSpPr>
        <p:grpSpPr bwMode="auto">
          <a:xfrm>
            <a:off x="6553200" y="3027363"/>
            <a:ext cx="2057400" cy="1022350"/>
            <a:chOff x="0" y="0"/>
            <a:chExt cx="2136775" cy="1296794"/>
          </a:xfrm>
        </p:grpSpPr>
        <p:sp>
          <p:nvSpPr>
            <p:cNvPr id="13334" name="Text Box 25"/>
            <p:cNvSpPr>
              <a:spLocks noChangeArrowheads="1"/>
            </p:cNvSpPr>
            <p:nvPr/>
          </p:nvSpPr>
          <p:spPr bwMode="auto">
            <a:xfrm>
              <a:off x="3297" y="0"/>
              <a:ext cx="2077420" cy="465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50000"/>
                </a:spcBef>
              </a:pPr>
              <a:r>
                <a:rPr lang="zh-CN" altLang="en-US" sz="1800" b="1" i="1">
                  <a:solidFill>
                    <a:srgbClr val="646464"/>
                  </a:solidFill>
                  <a:ea typeface="华文细黑" panose="02010600040101010101" pitchFamily="2" charset="-122"/>
                </a:rPr>
                <a:t>此处添加内容</a:t>
              </a:r>
              <a:endParaRPr lang="zh-CN" altLang="en-US">
                <a:latin typeface="微软雅黑" panose="020B0503020204020204" pitchFamily="34" charset="-122"/>
                <a:ea typeface="微软雅黑" panose="020B0503020204020204" pitchFamily="34" charset="-122"/>
              </a:endParaRPr>
            </a:p>
          </p:txBody>
        </p:sp>
        <p:sp>
          <p:nvSpPr>
            <p:cNvPr id="13335" name="Rectangle 26"/>
            <p:cNvSpPr>
              <a:spLocks noChangeArrowheads="1"/>
            </p:cNvSpPr>
            <p:nvPr/>
          </p:nvSpPr>
          <p:spPr bwMode="auto">
            <a:xfrm>
              <a:off x="0" y="531605"/>
              <a:ext cx="2136775" cy="765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3525" indent="-263525"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lnSpc>
                  <a:spcPct val="120000"/>
                </a:lnSpc>
                <a:buFont typeface="Arial" panose="020B0604020202020204" pitchFamily="34" charset="0"/>
                <a:buChar char="•"/>
              </a:pPr>
              <a:r>
                <a:rPr lang="zh-CN" altLang="en-US">
                  <a:solidFill>
                    <a:srgbClr val="646464"/>
                  </a:solidFill>
                  <a:latin typeface="Verdana" panose="020B0604030504040204" pitchFamily="34" charset="0"/>
                  <a:ea typeface="微软雅黑" panose="020B0503020204020204" pitchFamily="34" charset="-122"/>
                  <a:sym typeface="Verdana" panose="020B0604030504040204" pitchFamily="34" charset="0"/>
                </a:rPr>
                <a:t>单击添加段落文字</a:t>
              </a:r>
              <a:endParaRPr lang="zh-CN" altLang="en-US">
                <a:solidFill>
                  <a:srgbClr val="646464"/>
                </a:solidFill>
                <a:latin typeface="Verdana" panose="020B0604030504040204" pitchFamily="34" charset="0"/>
                <a:ea typeface="微软雅黑" panose="020B0503020204020204" pitchFamily="34" charset="-122"/>
                <a:sym typeface="Verdana" panose="020B0604030504040204" pitchFamily="34" charset="0"/>
              </a:endParaRPr>
            </a:p>
            <a:p>
              <a:pPr eaLnBrk="1" fontAlgn="base" hangingPunct="1">
                <a:lnSpc>
                  <a:spcPct val="120000"/>
                </a:lnSpc>
                <a:buFont typeface="Arial" panose="020B0604020202020204" pitchFamily="34" charset="0"/>
                <a:buChar char="•"/>
              </a:pPr>
              <a:r>
                <a:rPr lang="zh-CN" altLang="en-US">
                  <a:solidFill>
                    <a:srgbClr val="646464"/>
                  </a:solidFill>
                  <a:latin typeface="Verdana" panose="020B0604030504040204" pitchFamily="34" charset="0"/>
                  <a:ea typeface="微软雅黑" panose="020B0503020204020204" pitchFamily="34" charset="-122"/>
                  <a:sym typeface="Verdana" panose="020B0604030504040204" pitchFamily="34" charset="0"/>
                </a:rPr>
                <a:t>单击添加段落文字</a:t>
              </a:r>
              <a:endParaRPr lang="zh-CN" altLang="en-US">
                <a:latin typeface="微软雅黑" panose="020B0503020204020204" pitchFamily="34" charset="-122"/>
                <a:ea typeface="微软雅黑" panose="020B0503020204020204" pitchFamily="34" charset="-122"/>
              </a:endParaRPr>
            </a:p>
          </p:txBody>
        </p:sp>
      </p:grpSp>
      <p:grpSp>
        <p:nvGrpSpPr>
          <p:cNvPr id="15372" name="组合 5"/>
          <p:cNvGrpSpPr/>
          <p:nvPr/>
        </p:nvGrpSpPr>
        <p:grpSpPr bwMode="auto">
          <a:xfrm>
            <a:off x="1127125" y="1190625"/>
            <a:ext cx="1990725" cy="1022350"/>
            <a:chOff x="0" y="0"/>
            <a:chExt cx="2136775" cy="1295835"/>
          </a:xfrm>
        </p:grpSpPr>
        <p:sp>
          <p:nvSpPr>
            <p:cNvPr id="13332" name="Text Box 25"/>
            <p:cNvSpPr>
              <a:spLocks noChangeArrowheads="1"/>
            </p:cNvSpPr>
            <p:nvPr/>
          </p:nvSpPr>
          <p:spPr bwMode="auto">
            <a:xfrm>
              <a:off x="3408" y="0"/>
              <a:ext cx="2077137" cy="464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50000"/>
                </a:spcBef>
              </a:pPr>
              <a:r>
                <a:rPr lang="zh-CN" altLang="en-US" sz="1800" b="1" i="1">
                  <a:solidFill>
                    <a:srgbClr val="646464"/>
                  </a:solidFill>
                  <a:ea typeface="华文细黑" panose="02010600040101010101" pitchFamily="2" charset="-122"/>
                </a:rPr>
                <a:t>此处添加内容</a:t>
              </a:r>
              <a:endParaRPr lang="zh-CN" altLang="en-US">
                <a:latin typeface="微软雅黑" panose="020B0503020204020204" pitchFamily="34" charset="-122"/>
                <a:ea typeface="微软雅黑" panose="020B0503020204020204" pitchFamily="34" charset="-122"/>
              </a:endParaRPr>
            </a:p>
          </p:txBody>
        </p:sp>
        <p:sp>
          <p:nvSpPr>
            <p:cNvPr id="13333" name="Rectangle 26"/>
            <p:cNvSpPr>
              <a:spLocks noChangeArrowheads="1"/>
            </p:cNvSpPr>
            <p:nvPr/>
          </p:nvSpPr>
          <p:spPr bwMode="auto">
            <a:xfrm>
              <a:off x="0" y="531212"/>
              <a:ext cx="2136775" cy="764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3525" indent="-263525"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lnSpc>
                  <a:spcPct val="120000"/>
                </a:lnSpc>
                <a:buFont typeface="Arial" panose="020B0604020202020204" pitchFamily="34" charset="0"/>
                <a:buChar char="•"/>
              </a:pPr>
              <a:r>
                <a:rPr lang="zh-CN" altLang="en-US">
                  <a:solidFill>
                    <a:srgbClr val="646464"/>
                  </a:solidFill>
                  <a:latin typeface="Verdana" panose="020B0604030504040204" pitchFamily="34" charset="0"/>
                  <a:ea typeface="微软雅黑" panose="020B0503020204020204" pitchFamily="34" charset="-122"/>
                  <a:sym typeface="Verdana" panose="020B0604030504040204" pitchFamily="34" charset="0"/>
                </a:rPr>
                <a:t>单击添加段落文字</a:t>
              </a:r>
              <a:endParaRPr lang="zh-CN" altLang="en-US">
                <a:solidFill>
                  <a:srgbClr val="646464"/>
                </a:solidFill>
                <a:latin typeface="Verdana" panose="020B0604030504040204" pitchFamily="34" charset="0"/>
                <a:ea typeface="微软雅黑" panose="020B0503020204020204" pitchFamily="34" charset="-122"/>
                <a:sym typeface="Verdana" panose="020B0604030504040204" pitchFamily="34" charset="0"/>
              </a:endParaRPr>
            </a:p>
            <a:p>
              <a:pPr eaLnBrk="1" fontAlgn="base" hangingPunct="1">
                <a:lnSpc>
                  <a:spcPct val="120000"/>
                </a:lnSpc>
                <a:buFont typeface="Arial" panose="020B0604020202020204" pitchFamily="34" charset="0"/>
                <a:buChar char="•"/>
              </a:pPr>
              <a:r>
                <a:rPr lang="zh-CN" altLang="en-US">
                  <a:solidFill>
                    <a:srgbClr val="646464"/>
                  </a:solidFill>
                  <a:latin typeface="Verdana" panose="020B0604030504040204" pitchFamily="34" charset="0"/>
                  <a:ea typeface="微软雅黑" panose="020B0503020204020204" pitchFamily="34" charset="-122"/>
                  <a:sym typeface="Verdana" panose="020B0604030504040204" pitchFamily="34" charset="0"/>
                </a:rPr>
                <a:t>单击添加段落文字</a:t>
              </a:r>
              <a:endParaRPr lang="zh-CN" altLang="en-US">
                <a:latin typeface="微软雅黑" panose="020B0503020204020204" pitchFamily="34" charset="-122"/>
                <a:ea typeface="微软雅黑" panose="020B0503020204020204" pitchFamily="34" charset="-122"/>
              </a:endParaRPr>
            </a:p>
          </p:txBody>
        </p:sp>
      </p:grpSp>
      <p:grpSp>
        <p:nvGrpSpPr>
          <p:cNvPr id="15375" name="Group 9"/>
          <p:cNvGrpSpPr/>
          <p:nvPr/>
        </p:nvGrpSpPr>
        <p:grpSpPr bwMode="auto">
          <a:xfrm rot="-4622527">
            <a:off x="4377532" y="1643856"/>
            <a:ext cx="128588" cy="1038225"/>
            <a:chOff x="0" y="0"/>
            <a:chExt cx="68" cy="636"/>
          </a:xfrm>
        </p:grpSpPr>
        <p:sp>
          <p:nvSpPr>
            <p:cNvPr id="13330" name="Rectangle 10"/>
            <p:cNvSpPr>
              <a:spLocks noChangeArrowheads="1"/>
            </p:cNvSpPr>
            <p:nvPr/>
          </p:nvSpPr>
          <p:spPr bwMode="auto">
            <a:xfrm rot="-5400000">
              <a:off x="-272" y="296"/>
              <a:ext cx="636" cy="4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endParaRPr lang="zh-CN" altLang="en-US" sz="1800">
                <a:solidFill>
                  <a:srgbClr val="000000"/>
                </a:solidFill>
                <a:latin typeface="Verdana" panose="020B0604030504040204" pitchFamily="34" charset="0"/>
                <a:ea typeface="微软雅黑" panose="020B0503020204020204" pitchFamily="34" charset="-122"/>
                <a:sym typeface="Verdana" panose="020B0604030504040204" pitchFamily="34" charset="0"/>
              </a:endParaRPr>
            </a:p>
          </p:txBody>
        </p:sp>
        <p:sp>
          <p:nvSpPr>
            <p:cNvPr id="13331" name="Rectangle 11"/>
            <p:cNvSpPr>
              <a:spLocks noChangeArrowheads="1"/>
            </p:cNvSpPr>
            <p:nvPr/>
          </p:nvSpPr>
          <p:spPr bwMode="auto">
            <a:xfrm rot="-5400000">
              <a:off x="-284" y="279"/>
              <a:ext cx="636"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endParaRPr lang="zh-CN" altLang="en-US" sz="1800">
                <a:solidFill>
                  <a:srgbClr val="000000"/>
                </a:solidFill>
                <a:latin typeface="Verdana" panose="020B0604030504040204" pitchFamily="34" charset="0"/>
                <a:ea typeface="微软雅黑" panose="020B0503020204020204" pitchFamily="34" charset="-122"/>
                <a:sym typeface="Verdana" panose="020B0604030504040204" pitchFamily="34" charset="0"/>
              </a:endParaRPr>
            </a:p>
          </p:txBody>
        </p:sp>
      </p:grpSp>
      <p:grpSp>
        <p:nvGrpSpPr>
          <p:cNvPr id="15383" name="Group 9"/>
          <p:cNvGrpSpPr/>
          <p:nvPr/>
        </p:nvGrpSpPr>
        <p:grpSpPr bwMode="auto">
          <a:xfrm rot="-4622527">
            <a:off x="4148932" y="2469356"/>
            <a:ext cx="261938" cy="1038225"/>
            <a:chOff x="0" y="0"/>
            <a:chExt cx="68" cy="636"/>
          </a:xfrm>
        </p:grpSpPr>
        <p:sp>
          <p:nvSpPr>
            <p:cNvPr id="13328" name="Rectangle 10"/>
            <p:cNvSpPr>
              <a:spLocks noChangeArrowheads="1"/>
            </p:cNvSpPr>
            <p:nvPr/>
          </p:nvSpPr>
          <p:spPr bwMode="auto">
            <a:xfrm rot="-5400000">
              <a:off x="-272" y="296"/>
              <a:ext cx="636" cy="4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endParaRPr lang="zh-CN" altLang="en-US" sz="1800">
                <a:solidFill>
                  <a:srgbClr val="000000"/>
                </a:solidFill>
                <a:latin typeface="Verdana" panose="020B0604030504040204" pitchFamily="34" charset="0"/>
                <a:ea typeface="微软雅黑" panose="020B0503020204020204" pitchFamily="34" charset="-122"/>
                <a:sym typeface="Verdana" panose="020B0604030504040204" pitchFamily="34" charset="0"/>
              </a:endParaRPr>
            </a:p>
          </p:txBody>
        </p:sp>
        <p:sp>
          <p:nvSpPr>
            <p:cNvPr id="13329" name="Rectangle 11"/>
            <p:cNvSpPr>
              <a:spLocks noChangeArrowheads="1"/>
            </p:cNvSpPr>
            <p:nvPr/>
          </p:nvSpPr>
          <p:spPr bwMode="auto">
            <a:xfrm rot="-5400000">
              <a:off x="-284" y="279"/>
              <a:ext cx="636"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endParaRPr lang="zh-CN" altLang="en-US" sz="1800">
                <a:solidFill>
                  <a:srgbClr val="000000"/>
                </a:solidFill>
                <a:latin typeface="Verdana" panose="020B0604030504040204" pitchFamily="34" charset="0"/>
                <a:ea typeface="微软雅黑" panose="020B0503020204020204" pitchFamily="34" charset="-122"/>
                <a:sym typeface="Verdana" panose="020B0604030504040204" pitchFamily="34" charset="0"/>
              </a:endParaRPr>
            </a:p>
          </p:txBody>
        </p:sp>
      </p:grpSp>
      <p:grpSp>
        <p:nvGrpSpPr>
          <p:cNvPr id="15386" name="Group 12"/>
          <p:cNvGrpSpPr/>
          <p:nvPr/>
        </p:nvGrpSpPr>
        <p:grpSpPr bwMode="auto">
          <a:xfrm rot="-6154422">
            <a:off x="4148138" y="1947863"/>
            <a:ext cx="142875" cy="1038225"/>
            <a:chOff x="0" y="0"/>
            <a:chExt cx="68" cy="636"/>
          </a:xfrm>
        </p:grpSpPr>
        <p:sp>
          <p:nvSpPr>
            <p:cNvPr id="13326" name="Rectangle 13"/>
            <p:cNvSpPr>
              <a:spLocks noChangeArrowheads="1"/>
            </p:cNvSpPr>
            <p:nvPr/>
          </p:nvSpPr>
          <p:spPr bwMode="auto">
            <a:xfrm rot="-5400000">
              <a:off x="-272" y="296"/>
              <a:ext cx="636" cy="4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endParaRPr lang="zh-CN" altLang="en-US" sz="1800">
                <a:solidFill>
                  <a:srgbClr val="000000"/>
                </a:solidFill>
                <a:latin typeface="Verdana" panose="020B0604030504040204" pitchFamily="34" charset="0"/>
                <a:ea typeface="微软雅黑" panose="020B0503020204020204" pitchFamily="34" charset="-122"/>
                <a:sym typeface="Verdana" panose="020B0604030504040204" pitchFamily="34" charset="0"/>
              </a:endParaRPr>
            </a:p>
          </p:txBody>
        </p:sp>
        <p:sp>
          <p:nvSpPr>
            <p:cNvPr id="13327" name="Rectangle 14"/>
            <p:cNvSpPr>
              <a:spLocks noChangeArrowheads="1"/>
            </p:cNvSpPr>
            <p:nvPr/>
          </p:nvSpPr>
          <p:spPr bwMode="auto">
            <a:xfrm rot="-5400000">
              <a:off x="-284" y="279"/>
              <a:ext cx="636"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endParaRPr lang="zh-CN" altLang="en-US" sz="1800">
                <a:solidFill>
                  <a:srgbClr val="000000"/>
                </a:solidFill>
                <a:latin typeface="Verdana" panose="020B0604030504040204" pitchFamily="34" charset="0"/>
                <a:ea typeface="微软雅黑" panose="020B0503020204020204" pitchFamily="34" charset="-122"/>
                <a:sym typeface="Verdana" panose="020B0604030504040204" pitchFamily="34" charset="0"/>
              </a:endParaRPr>
            </a:p>
          </p:txBody>
        </p:sp>
      </p:grpSp>
      <p:sp>
        <p:nvSpPr>
          <p:cNvPr id="15421" name="椭圆 4"/>
          <p:cNvSpPr>
            <a:spLocks noChangeArrowheads="1"/>
          </p:cNvSpPr>
          <p:nvPr/>
        </p:nvSpPr>
        <p:spPr bwMode="auto">
          <a:xfrm>
            <a:off x="2819400" y="2344738"/>
            <a:ext cx="1185863" cy="1185862"/>
          </a:xfrm>
          <a:prstGeom prst="ellipse">
            <a:avLst/>
          </a:prstGeom>
          <a:solidFill>
            <a:srgbClr val="FF6699"/>
          </a:solidFill>
          <a:ln>
            <a:noFill/>
          </a:ln>
          <a:extLst>
            <a:ext uri="{91240B29-F687-4F45-9708-019B960494DF}">
              <a14:hiddenLine xmlns:a14="http://schemas.microsoft.com/office/drawing/2010/main" w="9525">
                <a:solidFill>
                  <a:srgbClr val="000000"/>
                </a:solidFill>
                <a:round/>
              </a14:hiddenLine>
            </a:ext>
          </a:extLst>
        </p:spPr>
        <p:txBody>
          <a:bodyPr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pPr>
            <a:r>
              <a:rPr lang="zh-CN" altLang="en-US" sz="1100" b="1">
                <a:solidFill>
                  <a:srgbClr val="FFFFFF"/>
                </a:solidFill>
                <a:latin typeface="微软雅黑" panose="020B0503020204020204" pitchFamily="34" charset="-122"/>
                <a:ea typeface="微软雅黑" panose="020B0503020204020204" pitchFamily="34" charset="-122"/>
                <a:sym typeface="Verdana" panose="020B0604030504040204" pitchFamily="34" charset="0"/>
              </a:rPr>
              <a:t>单击此处添加标题</a:t>
            </a:r>
            <a:endParaRPr lang="zh-CN" altLang="en-US" sz="1100">
              <a:latin typeface="微软雅黑" panose="020B0503020204020204" pitchFamily="34" charset="-122"/>
              <a:ea typeface="微软雅黑" panose="020B0503020204020204" pitchFamily="34" charset="-122"/>
            </a:endParaRPr>
          </a:p>
        </p:txBody>
      </p:sp>
      <p:sp>
        <p:nvSpPr>
          <p:cNvPr id="15422" name="椭圆 4"/>
          <p:cNvSpPr>
            <a:spLocks noChangeArrowheads="1"/>
          </p:cNvSpPr>
          <p:nvPr/>
        </p:nvSpPr>
        <p:spPr bwMode="auto">
          <a:xfrm>
            <a:off x="4495800" y="1811338"/>
            <a:ext cx="973138" cy="973137"/>
          </a:xfrm>
          <a:prstGeom prst="ellipse">
            <a:avLst/>
          </a:prstGeom>
          <a:solidFill>
            <a:srgbClr val="FF6699"/>
          </a:solidFill>
          <a:ln>
            <a:noFill/>
          </a:ln>
          <a:extLst>
            <a:ext uri="{91240B29-F687-4F45-9708-019B960494DF}">
              <a14:hiddenLine xmlns:a14="http://schemas.microsoft.com/office/drawing/2010/main" w="9525">
                <a:solidFill>
                  <a:srgbClr val="000000"/>
                </a:solidFill>
                <a:round/>
              </a14:hiddenLine>
            </a:ext>
          </a:extLst>
        </p:spPr>
        <p:txBody>
          <a:bodyPr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pPr>
            <a:r>
              <a:rPr lang="zh-CN" altLang="en-US" sz="1100" b="1">
                <a:solidFill>
                  <a:srgbClr val="FFFFFF"/>
                </a:solidFill>
                <a:latin typeface="微软雅黑" panose="020B0503020204020204" pitchFamily="34" charset="-122"/>
                <a:ea typeface="微软雅黑" panose="020B0503020204020204" pitchFamily="34" charset="-122"/>
                <a:sym typeface="Verdana" panose="020B0604030504040204" pitchFamily="34" charset="0"/>
              </a:rPr>
              <a:t>单击此处添加标题</a:t>
            </a:r>
            <a:endParaRPr lang="zh-CN" altLang="en-US" sz="1100">
              <a:latin typeface="微软雅黑" panose="020B0503020204020204" pitchFamily="34" charset="-122"/>
              <a:ea typeface="微软雅黑" panose="020B0503020204020204" pitchFamily="34" charset="-122"/>
            </a:endParaRPr>
          </a:p>
        </p:txBody>
      </p:sp>
      <p:sp>
        <p:nvSpPr>
          <p:cNvPr id="15420" name="椭圆 4"/>
          <p:cNvSpPr>
            <a:spLocks noChangeArrowheads="1"/>
          </p:cNvSpPr>
          <p:nvPr/>
        </p:nvSpPr>
        <p:spPr bwMode="auto">
          <a:xfrm>
            <a:off x="4748213" y="2573338"/>
            <a:ext cx="1423987" cy="1423987"/>
          </a:xfrm>
          <a:prstGeom prst="ellipse">
            <a:avLst/>
          </a:prstGeom>
          <a:solidFill>
            <a:srgbClr val="FF6699"/>
          </a:solidFill>
          <a:ln>
            <a:noFill/>
          </a:ln>
          <a:extLst>
            <a:ext uri="{91240B29-F687-4F45-9708-019B960494DF}">
              <a14:hiddenLine xmlns:a14="http://schemas.microsoft.com/office/drawing/2010/main" w="9525">
                <a:solidFill>
                  <a:srgbClr val="000000"/>
                </a:solidFill>
                <a:round/>
              </a14:hiddenLine>
            </a:ext>
          </a:extLst>
        </p:spPr>
        <p:txBody>
          <a:bodyPr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pPr>
            <a:r>
              <a:rPr lang="zh-CN" altLang="en-US" b="1">
                <a:solidFill>
                  <a:srgbClr val="FFFFFF"/>
                </a:solidFill>
                <a:latin typeface="微软雅黑" panose="020B0503020204020204" pitchFamily="34" charset="-122"/>
                <a:ea typeface="微软雅黑" panose="020B0503020204020204" pitchFamily="34" charset="-122"/>
                <a:sym typeface="Verdana" panose="020B0604030504040204" pitchFamily="34" charset="0"/>
              </a:rPr>
              <a:t>单击此处添加标题</a:t>
            </a:r>
            <a:endParaRPr lang="zh-CN" altLang="en-US">
              <a:latin typeface="微软雅黑" panose="020B0503020204020204" pitchFamily="34" charset="-122"/>
              <a:ea typeface="微软雅黑" panose="020B0503020204020204" pitchFamily="34" charset="-122"/>
            </a:endParaRPr>
          </a:p>
        </p:txBody>
      </p:sp>
      <p:sp>
        <p:nvSpPr>
          <p:cNvPr id="15423" name="椭圆 4"/>
          <p:cNvSpPr>
            <a:spLocks noChangeArrowheads="1"/>
          </p:cNvSpPr>
          <p:nvPr/>
        </p:nvSpPr>
        <p:spPr bwMode="auto">
          <a:xfrm>
            <a:off x="3429000" y="1582738"/>
            <a:ext cx="792163" cy="792162"/>
          </a:xfrm>
          <a:prstGeom prst="ellipse">
            <a:avLst/>
          </a:prstGeom>
          <a:solidFill>
            <a:srgbClr val="FF6699"/>
          </a:solidFill>
          <a:ln>
            <a:noFill/>
          </a:ln>
          <a:extLst>
            <a:ext uri="{91240B29-F687-4F45-9708-019B960494DF}">
              <a14:hiddenLine xmlns:a14="http://schemas.microsoft.com/office/drawing/2010/main" w="9525">
                <a:solidFill>
                  <a:srgbClr val="000000"/>
                </a:solidFill>
                <a:round/>
              </a14:hiddenLine>
            </a:ext>
          </a:extLst>
        </p:spPr>
        <p:txBody>
          <a:bodyPr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pPr>
            <a:r>
              <a:rPr lang="zh-CN" altLang="en-US" sz="1100" b="1">
                <a:solidFill>
                  <a:srgbClr val="FFFFFF"/>
                </a:solidFill>
                <a:latin typeface="微软雅黑" panose="020B0503020204020204" pitchFamily="34" charset="-122"/>
                <a:ea typeface="微软雅黑" panose="020B0503020204020204" pitchFamily="34" charset="-122"/>
                <a:sym typeface="Verdana" panose="020B0604030504040204" pitchFamily="34" charset="0"/>
              </a:rPr>
              <a:t>单击此处添加标题</a:t>
            </a:r>
            <a:endParaRPr lang="zh-CN" altLang="en-US" sz="1100">
              <a:latin typeface="微软雅黑" panose="020B0503020204020204" pitchFamily="34" charset="-122"/>
              <a:ea typeface="微软雅黑" panose="020B0503020204020204" pitchFamily="34" charset="-122"/>
            </a:endParaRPr>
          </a:p>
        </p:txBody>
      </p:sp>
    </p:spTree>
  </p:cSld>
  <p:clrMapOvr>
    <a:masterClrMapping/>
  </p:clrMapOvr>
  <p:transition spd="slow" advClick="0" advTm="5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15362"/>
                                        </p:tgtEl>
                                        <p:attrNameLst>
                                          <p:attrName>style.visibility</p:attrName>
                                        </p:attrNameLst>
                                      </p:cBhvr>
                                      <p:to>
                                        <p:strVal val="visible"/>
                                      </p:to>
                                    </p:set>
                                    <p:anim by="(-#ppt_w*2)" calcmode="lin" valueType="num">
                                      <p:cBhvr rctx="PPT">
                                        <p:cTn id="7" dur="250" autoRev="1" fill="hold">
                                          <p:stCondLst>
                                            <p:cond delay="0"/>
                                          </p:stCondLst>
                                        </p:cTn>
                                        <p:tgtEl>
                                          <p:spTgt spid="15362"/>
                                        </p:tgtEl>
                                        <p:attrNameLst>
                                          <p:attrName>ppt_w</p:attrName>
                                        </p:attrNameLst>
                                      </p:cBhvr>
                                    </p:anim>
                                    <p:anim by="(#ppt_w*0.50)" calcmode="lin" valueType="num">
                                      <p:cBhvr>
                                        <p:cTn id="8" dur="250" decel="50000" autoRev="1" fill="hold">
                                          <p:stCondLst>
                                            <p:cond delay="0"/>
                                          </p:stCondLst>
                                        </p:cTn>
                                        <p:tgtEl>
                                          <p:spTgt spid="15362"/>
                                        </p:tgtEl>
                                        <p:attrNameLst>
                                          <p:attrName>ppt_x</p:attrName>
                                        </p:attrNameLst>
                                      </p:cBhvr>
                                    </p:anim>
                                    <p:anim to="(#ppt_y)" calcmode="lin" valueType="num">
                                      <p:cBhvr>
                                        <p:cTn id="9" dur="500" fill="hold">
                                          <p:stCondLst>
                                            <p:cond delay="0"/>
                                          </p:stCondLst>
                                        </p:cTn>
                                        <p:tgtEl>
                                          <p:spTgt spid="15362"/>
                                        </p:tgtEl>
                                        <p:attrNameLst>
                                          <p:attrName>ppt_y</p:attrName>
                                        </p:attrNameLst>
                                      </p:cBhvr>
                                    </p:anim>
                                    <p:animRot by="21600000">
                                      <p:cBhvr>
                                        <p:cTn id="10" dur="500" fill="hold">
                                          <p:stCondLst>
                                            <p:cond delay="0"/>
                                          </p:stCondLst>
                                        </p:cTn>
                                        <p:tgtEl>
                                          <p:spTgt spid="15362"/>
                                        </p:tgtEl>
                                        <p:attrNameLst>
                                          <p:attrName>r</p:attrName>
                                        </p:attrNameLst>
                                      </p:cBhvr>
                                    </p:animRot>
                                  </p:childTnLst>
                                </p:cTn>
                              </p:par>
                            </p:childTnLst>
                          </p:cTn>
                        </p:par>
                        <p:par>
                          <p:cTn id="11" fill="hold">
                            <p:stCondLst>
                              <p:cond delay="0"/>
                            </p:stCondLst>
                            <p:childTnLst>
                              <p:par>
                                <p:cTn id="12" presetID="49" presetClass="entr" presetSubtype="0" decel="100000" fill="hold" grpId="0" nodeType="afterEffect">
                                  <p:stCondLst>
                                    <p:cond delay="0"/>
                                  </p:stCondLst>
                                  <p:childTnLst>
                                    <p:set>
                                      <p:cBhvr>
                                        <p:cTn id="13" dur="1" fill="hold">
                                          <p:stCondLst>
                                            <p:cond delay="0"/>
                                          </p:stCondLst>
                                        </p:cTn>
                                        <p:tgtEl>
                                          <p:spTgt spid="15423"/>
                                        </p:tgtEl>
                                        <p:attrNameLst>
                                          <p:attrName>style.visibility</p:attrName>
                                        </p:attrNameLst>
                                      </p:cBhvr>
                                      <p:to>
                                        <p:strVal val="visible"/>
                                      </p:to>
                                    </p:set>
                                    <p:anim calcmode="lin" valueType="num">
                                      <p:cBhvr>
                                        <p:cTn id="14" dur="500" fill="hold"/>
                                        <p:tgtEl>
                                          <p:spTgt spid="15423"/>
                                        </p:tgtEl>
                                        <p:attrNameLst>
                                          <p:attrName>ppt_w</p:attrName>
                                        </p:attrNameLst>
                                      </p:cBhvr>
                                      <p:tavLst>
                                        <p:tav tm="0">
                                          <p:val>
                                            <p:fltVal val="0"/>
                                          </p:val>
                                        </p:tav>
                                        <p:tav tm="100000">
                                          <p:val>
                                            <p:strVal val="#ppt_w"/>
                                          </p:val>
                                        </p:tav>
                                      </p:tavLst>
                                    </p:anim>
                                    <p:anim calcmode="lin" valueType="num">
                                      <p:cBhvr>
                                        <p:cTn id="15" dur="500" fill="hold"/>
                                        <p:tgtEl>
                                          <p:spTgt spid="15423"/>
                                        </p:tgtEl>
                                        <p:attrNameLst>
                                          <p:attrName>ppt_h</p:attrName>
                                        </p:attrNameLst>
                                      </p:cBhvr>
                                      <p:tavLst>
                                        <p:tav tm="0">
                                          <p:val>
                                            <p:fltVal val="0"/>
                                          </p:val>
                                        </p:tav>
                                        <p:tav tm="100000">
                                          <p:val>
                                            <p:strVal val="#ppt_h"/>
                                          </p:val>
                                        </p:tav>
                                      </p:tavLst>
                                    </p:anim>
                                    <p:anim calcmode="lin" valueType="num">
                                      <p:cBhvr>
                                        <p:cTn id="16" dur="500" fill="hold"/>
                                        <p:tgtEl>
                                          <p:spTgt spid="15423"/>
                                        </p:tgtEl>
                                        <p:attrNameLst>
                                          <p:attrName>style.rotation</p:attrName>
                                        </p:attrNameLst>
                                      </p:cBhvr>
                                      <p:tavLst>
                                        <p:tav tm="0">
                                          <p:val>
                                            <p:fltVal val="360"/>
                                          </p:val>
                                        </p:tav>
                                        <p:tav tm="100000">
                                          <p:val>
                                            <p:fltVal val="0"/>
                                          </p:val>
                                        </p:tav>
                                      </p:tavLst>
                                    </p:anim>
                                    <p:animEffect filter="fade">
                                      <p:cBhvr>
                                        <p:cTn id="17" dur="500"/>
                                        <p:tgtEl>
                                          <p:spTgt spid="15423"/>
                                        </p:tgtEl>
                                      </p:cBhvr>
                                    </p:animEffect>
                                  </p:childTnLst>
                                </p:cTn>
                              </p:par>
                              <p:par>
                                <p:cTn id="18" presetID="22" presetClass="entr" presetSubtype="8" fill="hold" nodeType="withEffect">
                                  <p:stCondLst>
                                    <p:cond delay="500"/>
                                  </p:stCondLst>
                                  <p:childTnLst>
                                    <p:set>
                                      <p:cBhvr>
                                        <p:cTn id="19" dur="1" fill="hold">
                                          <p:stCondLst>
                                            <p:cond delay="0"/>
                                          </p:stCondLst>
                                        </p:cTn>
                                        <p:tgtEl>
                                          <p:spTgt spid="15375"/>
                                        </p:tgtEl>
                                        <p:attrNameLst>
                                          <p:attrName>style.visibility</p:attrName>
                                        </p:attrNameLst>
                                      </p:cBhvr>
                                      <p:to>
                                        <p:strVal val="visible"/>
                                      </p:to>
                                    </p:set>
                                    <p:animEffect filter="wipe(left)">
                                      <p:cBhvr>
                                        <p:cTn id="20" dur="500"/>
                                        <p:tgtEl>
                                          <p:spTgt spid="15375"/>
                                        </p:tgtEl>
                                      </p:cBhvr>
                                    </p:animEffect>
                                  </p:childTnLst>
                                </p:cTn>
                              </p:par>
                            </p:childTnLst>
                          </p:cTn>
                        </p:par>
                        <p:par>
                          <p:cTn id="21" fill="hold">
                            <p:stCondLst>
                              <p:cond delay="500"/>
                            </p:stCondLst>
                            <p:childTnLst>
                              <p:par>
                                <p:cTn id="22" presetID="49" presetClass="entr" presetSubtype="0" decel="100000" fill="hold" grpId="0" nodeType="afterEffect">
                                  <p:stCondLst>
                                    <p:cond delay="0"/>
                                  </p:stCondLst>
                                  <p:childTnLst>
                                    <p:set>
                                      <p:cBhvr>
                                        <p:cTn id="23" dur="1" fill="hold">
                                          <p:stCondLst>
                                            <p:cond delay="0"/>
                                          </p:stCondLst>
                                        </p:cTn>
                                        <p:tgtEl>
                                          <p:spTgt spid="15422"/>
                                        </p:tgtEl>
                                        <p:attrNameLst>
                                          <p:attrName>style.visibility</p:attrName>
                                        </p:attrNameLst>
                                      </p:cBhvr>
                                      <p:to>
                                        <p:strVal val="visible"/>
                                      </p:to>
                                    </p:set>
                                    <p:anim calcmode="lin" valueType="num">
                                      <p:cBhvr>
                                        <p:cTn id="24" dur="500" fill="hold"/>
                                        <p:tgtEl>
                                          <p:spTgt spid="15422"/>
                                        </p:tgtEl>
                                        <p:attrNameLst>
                                          <p:attrName>ppt_w</p:attrName>
                                        </p:attrNameLst>
                                      </p:cBhvr>
                                      <p:tavLst>
                                        <p:tav tm="0">
                                          <p:val>
                                            <p:fltVal val="0"/>
                                          </p:val>
                                        </p:tav>
                                        <p:tav tm="100000">
                                          <p:val>
                                            <p:strVal val="#ppt_w"/>
                                          </p:val>
                                        </p:tav>
                                      </p:tavLst>
                                    </p:anim>
                                    <p:anim calcmode="lin" valueType="num">
                                      <p:cBhvr>
                                        <p:cTn id="25" dur="500" fill="hold"/>
                                        <p:tgtEl>
                                          <p:spTgt spid="15422"/>
                                        </p:tgtEl>
                                        <p:attrNameLst>
                                          <p:attrName>ppt_h</p:attrName>
                                        </p:attrNameLst>
                                      </p:cBhvr>
                                      <p:tavLst>
                                        <p:tav tm="0">
                                          <p:val>
                                            <p:fltVal val="0"/>
                                          </p:val>
                                        </p:tav>
                                        <p:tav tm="100000">
                                          <p:val>
                                            <p:strVal val="#ppt_h"/>
                                          </p:val>
                                        </p:tav>
                                      </p:tavLst>
                                    </p:anim>
                                    <p:anim calcmode="lin" valueType="num">
                                      <p:cBhvr>
                                        <p:cTn id="26" dur="500" fill="hold"/>
                                        <p:tgtEl>
                                          <p:spTgt spid="15422"/>
                                        </p:tgtEl>
                                        <p:attrNameLst>
                                          <p:attrName>style.rotation</p:attrName>
                                        </p:attrNameLst>
                                      </p:cBhvr>
                                      <p:tavLst>
                                        <p:tav tm="0">
                                          <p:val>
                                            <p:fltVal val="360"/>
                                          </p:val>
                                        </p:tav>
                                        <p:tav tm="100000">
                                          <p:val>
                                            <p:fltVal val="0"/>
                                          </p:val>
                                        </p:tav>
                                      </p:tavLst>
                                    </p:anim>
                                    <p:animEffect filter="fade">
                                      <p:cBhvr>
                                        <p:cTn id="27" dur="500"/>
                                        <p:tgtEl>
                                          <p:spTgt spid="15422"/>
                                        </p:tgtEl>
                                      </p:cBhvr>
                                    </p:animEffect>
                                  </p:childTnLst>
                                </p:cTn>
                              </p:par>
                              <p:par>
                                <p:cTn id="28" presetID="22" presetClass="entr" presetSubtype="8" fill="hold" nodeType="withEffect">
                                  <p:stCondLst>
                                    <p:cond delay="900"/>
                                  </p:stCondLst>
                                  <p:childTnLst>
                                    <p:set>
                                      <p:cBhvr>
                                        <p:cTn id="29" dur="1" fill="hold">
                                          <p:stCondLst>
                                            <p:cond delay="0"/>
                                          </p:stCondLst>
                                        </p:cTn>
                                        <p:tgtEl>
                                          <p:spTgt spid="15386"/>
                                        </p:tgtEl>
                                        <p:attrNameLst>
                                          <p:attrName>style.visibility</p:attrName>
                                        </p:attrNameLst>
                                      </p:cBhvr>
                                      <p:to>
                                        <p:strVal val="visible"/>
                                      </p:to>
                                    </p:set>
                                    <p:animEffect filter="wipe(left)">
                                      <p:cBhvr>
                                        <p:cTn id="30" dur="500"/>
                                        <p:tgtEl>
                                          <p:spTgt spid="15386"/>
                                        </p:tgtEl>
                                      </p:cBhvr>
                                    </p:animEffect>
                                  </p:childTnLst>
                                </p:cTn>
                              </p:par>
                            </p:childTnLst>
                          </p:cTn>
                        </p:par>
                        <p:par>
                          <p:cTn id="31" fill="hold">
                            <p:stCondLst>
                              <p:cond delay="1000"/>
                            </p:stCondLst>
                            <p:childTnLst>
                              <p:par>
                                <p:cTn id="32" presetID="49" presetClass="entr" presetSubtype="0" decel="100000" fill="hold" grpId="0" nodeType="afterEffect">
                                  <p:stCondLst>
                                    <p:cond delay="0"/>
                                  </p:stCondLst>
                                  <p:childTnLst>
                                    <p:set>
                                      <p:cBhvr>
                                        <p:cTn id="33" dur="1" fill="hold">
                                          <p:stCondLst>
                                            <p:cond delay="0"/>
                                          </p:stCondLst>
                                        </p:cTn>
                                        <p:tgtEl>
                                          <p:spTgt spid="15421"/>
                                        </p:tgtEl>
                                        <p:attrNameLst>
                                          <p:attrName>style.visibility</p:attrName>
                                        </p:attrNameLst>
                                      </p:cBhvr>
                                      <p:to>
                                        <p:strVal val="visible"/>
                                      </p:to>
                                    </p:set>
                                    <p:anim calcmode="lin" valueType="num">
                                      <p:cBhvr>
                                        <p:cTn id="34" dur="500" fill="hold"/>
                                        <p:tgtEl>
                                          <p:spTgt spid="15421"/>
                                        </p:tgtEl>
                                        <p:attrNameLst>
                                          <p:attrName>ppt_w</p:attrName>
                                        </p:attrNameLst>
                                      </p:cBhvr>
                                      <p:tavLst>
                                        <p:tav tm="0">
                                          <p:val>
                                            <p:fltVal val="0"/>
                                          </p:val>
                                        </p:tav>
                                        <p:tav tm="100000">
                                          <p:val>
                                            <p:strVal val="#ppt_w"/>
                                          </p:val>
                                        </p:tav>
                                      </p:tavLst>
                                    </p:anim>
                                    <p:anim calcmode="lin" valueType="num">
                                      <p:cBhvr>
                                        <p:cTn id="35" dur="500" fill="hold"/>
                                        <p:tgtEl>
                                          <p:spTgt spid="15421"/>
                                        </p:tgtEl>
                                        <p:attrNameLst>
                                          <p:attrName>ppt_h</p:attrName>
                                        </p:attrNameLst>
                                      </p:cBhvr>
                                      <p:tavLst>
                                        <p:tav tm="0">
                                          <p:val>
                                            <p:fltVal val="0"/>
                                          </p:val>
                                        </p:tav>
                                        <p:tav tm="100000">
                                          <p:val>
                                            <p:strVal val="#ppt_h"/>
                                          </p:val>
                                        </p:tav>
                                      </p:tavLst>
                                    </p:anim>
                                    <p:anim calcmode="lin" valueType="num">
                                      <p:cBhvr>
                                        <p:cTn id="36" dur="500" fill="hold"/>
                                        <p:tgtEl>
                                          <p:spTgt spid="15421"/>
                                        </p:tgtEl>
                                        <p:attrNameLst>
                                          <p:attrName>style.rotation</p:attrName>
                                        </p:attrNameLst>
                                      </p:cBhvr>
                                      <p:tavLst>
                                        <p:tav tm="0">
                                          <p:val>
                                            <p:fltVal val="360"/>
                                          </p:val>
                                        </p:tav>
                                        <p:tav tm="100000">
                                          <p:val>
                                            <p:fltVal val="0"/>
                                          </p:val>
                                        </p:tav>
                                      </p:tavLst>
                                    </p:anim>
                                    <p:animEffect filter="fade">
                                      <p:cBhvr>
                                        <p:cTn id="37" dur="500"/>
                                        <p:tgtEl>
                                          <p:spTgt spid="15421"/>
                                        </p:tgtEl>
                                      </p:cBhvr>
                                    </p:animEffect>
                                  </p:childTnLst>
                                </p:cTn>
                              </p:par>
                              <p:par>
                                <p:cTn id="38" presetID="22" presetClass="entr" presetSubtype="8" fill="hold" nodeType="withEffect">
                                  <p:stCondLst>
                                    <p:cond delay="1400"/>
                                  </p:stCondLst>
                                  <p:childTnLst>
                                    <p:set>
                                      <p:cBhvr>
                                        <p:cTn id="39" dur="1" fill="hold">
                                          <p:stCondLst>
                                            <p:cond delay="0"/>
                                          </p:stCondLst>
                                        </p:cTn>
                                        <p:tgtEl>
                                          <p:spTgt spid="15383"/>
                                        </p:tgtEl>
                                        <p:attrNameLst>
                                          <p:attrName>style.visibility</p:attrName>
                                        </p:attrNameLst>
                                      </p:cBhvr>
                                      <p:to>
                                        <p:strVal val="visible"/>
                                      </p:to>
                                    </p:set>
                                    <p:animEffect filter="wipe(left)">
                                      <p:cBhvr>
                                        <p:cTn id="40" dur="500"/>
                                        <p:tgtEl>
                                          <p:spTgt spid="15383"/>
                                        </p:tgtEl>
                                      </p:cBhvr>
                                    </p:animEffect>
                                  </p:childTnLst>
                                </p:cTn>
                              </p:par>
                            </p:childTnLst>
                          </p:cTn>
                        </p:par>
                        <p:par>
                          <p:cTn id="41" fill="hold">
                            <p:stCondLst>
                              <p:cond delay="1500"/>
                            </p:stCondLst>
                            <p:childTnLst>
                              <p:par>
                                <p:cTn id="42" presetID="49" presetClass="entr" presetSubtype="0" decel="100000" fill="hold" grpId="0" nodeType="afterEffect">
                                  <p:stCondLst>
                                    <p:cond delay="0"/>
                                  </p:stCondLst>
                                  <p:childTnLst>
                                    <p:set>
                                      <p:cBhvr>
                                        <p:cTn id="43" dur="1" fill="hold">
                                          <p:stCondLst>
                                            <p:cond delay="0"/>
                                          </p:stCondLst>
                                        </p:cTn>
                                        <p:tgtEl>
                                          <p:spTgt spid="15420"/>
                                        </p:tgtEl>
                                        <p:attrNameLst>
                                          <p:attrName>style.visibility</p:attrName>
                                        </p:attrNameLst>
                                      </p:cBhvr>
                                      <p:to>
                                        <p:strVal val="visible"/>
                                      </p:to>
                                    </p:set>
                                    <p:anim calcmode="lin" valueType="num">
                                      <p:cBhvr>
                                        <p:cTn id="44" dur="500" fill="hold"/>
                                        <p:tgtEl>
                                          <p:spTgt spid="15420"/>
                                        </p:tgtEl>
                                        <p:attrNameLst>
                                          <p:attrName>ppt_w</p:attrName>
                                        </p:attrNameLst>
                                      </p:cBhvr>
                                      <p:tavLst>
                                        <p:tav tm="0">
                                          <p:val>
                                            <p:fltVal val="0"/>
                                          </p:val>
                                        </p:tav>
                                        <p:tav tm="100000">
                                          <p:val>
                                            <p:strVal val="#ppt_w"/>
                                          </p:val>
                                        </p:tav>
                                      </p:tavLst>
                                    </p:anim>
                                    <p:anim calcmode="lin" valueType="num">
                                      <p:cBhvr>
                                        <p:cTn id="45" dur="500" fill="hold"/>
                                        <p:tgtEl>
                                          <p:spTgt spid="15420"/>
                                        </p:tgtEl>
                                        <p:attrNameLst>
                                          <p:attrName>ppt_h</p:attrName>
                                        </p:attrNameLst>
                                      </p:cBhvr>
                                      <p:tavLst>
                                        <p:tav tm="0">
                                          <p:val>
                                            <p:fltVal val="0"/>
                                          </p:val>
                                        </p:tav>
                                        <p:tav tm="100000">
                                          <p:val>
                                            <p:strVal val="#ppt_h"/>
                                          </p:val>
                                        </p:tav>
                                      </p:tavLst>
                                    </p:anim>
                                    <p:anim calcmode="lin" valueType="num">
                                      <p:cBhvr>
                                        <p:cTn id="46" dur="500" fill="hold"/>
                                        <p:tgtEl>
                                          <p:spTgt spid="15420"/>
                                        </p:tgtEl>
                                        <p:attrNameLst>
                                          <p:attrName>style.rotation</p:attrName>
                                        </p:attrNameLst>
                                      </p:cBhvr>
                                      <p:tavLst>
                                        <p:tav tm="0">
                                          <p:val>
                                            <p:fltVal val="360"/>
                                          </p:val>
                                        </p:tav>
                                        <p:tav tm="100000">
                                          <p:val>
                                            <p:fltVal val="0"/>
                                          </p:val>
                                        </p:tav>
                                      </p:tavLst>
                                    </p:anim>
                                    <p:animEffect filter="fade">
                                      <p:cBhvr>
                                        <p:cTn id="47" dur="500"/>
                                        <p:tgtEl>
                                          <p:spTgt spid="15420"/>
                                        </p:tgtEl>
                                      </p:cBhvr>
                                    </p:animEffect>
                                  </p:childTnLst>
                                </p:cTn>
                              </p:par>
                            </p:childTnLst>
                          </p:cTn>
                        </p:par>
                        <p:par>
                          <p:cTn id="48" fill="hold">
                            <p:stCondLst>
                              <p:cond delay="2000"/>
                            </p:stCondLst>
                            <p:childTnLst>
                              <p:par>
                                <p:cTn id="49" presetID="31" presetClass="entr" presetSubtype="0" fill="hold" nodeType="afterEffect">
                                  <p:stCondLst>
                                    <p:cond delay="0"/>
                                  </p:stCondLst>
                                  <p:iterate type="lt">
                                    <p:tmPct val="5000"/>
                                  </p:iterate>
                                  <p:childTnLst>
                                    <p:set>
                                      <p:cBhvr>
                                        <p:cTn id="50" dur="1" fill="hold">
                                          <p:stCondLst>
                                            <p:cond delay="0"/>
                                          </p:stCondLst>
                                        </p:cTn>
                                        <p:tgtEl>
                                          <p:spTgt spid="15372"/>
                                        </p:tgtEl>
                                        <p:attrNameLst>
                                          <p:attrName>style.visibility</p:attrName>
                                        </p:attrNameLst>
                                      </p:cBhvr>
                                      <p:to>
                                        <p:strVal val="visible"/>
                                      </p:to>
                                    </p:set>
                                    <p:anim calcmode="lin" valueType="num">
                                      <p:cBhvr>
                                        <p:cTn id="51" dur="1000" fill="hold"/>
                                        <p:tgtEl>
                                          <p:spTgt spid="15372"/>
                                        </p:tgtEl>
                                        <p:attrNameLst>
                                          <p:attrName>ppt_w</p:attrName>
                                        </p:attrNameLst>
                                      </p:cBhvr>
                                      <p:tavLst>
                                        <p:tav tm="0">
                                          <p:val>
                                            <p:fltVal val="0"/>
                                          </p:val>
                                        </p:tav>
                                        <p:tav tm="100000">
                                          <p:val>
                                            <p:strVal val="#ppt_w"/>
                                          </p:val>
                                        </p:tav>
                                      </p:tavLst>
                                    </p:anim>
                                    <p:anim calcmode="lin" valueType="num">
                                      <p:cBhvr>
                                        <p:cTn id="52" dur="1000" fill="hold"/>
                                        <p:tgtEl>
                                          <p:spTgt spid="15372"/>
                                        </p:tgtEl>
                                        <p:attrNameLst>
                                          <p:attrName>ppt_h</p:attrName>
                                        </p:attrNameLst>
                                      </p:cBhvr>
                                      <p:tavLst>
                                        <p:tav tm="0">
                                          <p:val>
                                            <p:fltVal val="0"/>
                                          </p:val>
                                        </p:tav>
                                        <p:tav tm="100000">
                                          <p:val>
                                            <p:strVal val="#ppt_h"/>
                                          </p:val>
                                        </p:tav>
                                      </p:tavLst>
                                    </p:anim>
                                    <p:anim calcmode="lin" valueType="num">
                                      <p:cBhvr>
                                        <p:cTn id="53" dur="1000" fill="hold"/>
                                        <p:tgtEl>
                                          <p:spTgt spid="15372"/>
                                        </p:tgtEl>
                                        <p:attrNameLst>
                                          <p:attrName>style.rotation</p:attrName>
                                        </p:attrNameLst>
                                      </p:cBhvr>
                                      <p:tavLst>
                                        <p:tav tm="0">
                                          <p:val>
                                            <p:fltVal val="90"/>
                                          </p:val>
                                        </p:tav>
                                        <p:tav tm="100000">
                                          <p:val>
                                            <p:fltVal val="0"/>
                                          </p:val>
                                        </p:tav>
                                      </p:tavLst>
                                    </p:anim>
                                    <p:animEffect filter="fade">
                                      <p:cBhvr>
                                        <p:cTn id="54" dur="1000"/>
                                        <p:tgtEl>
                                          <p:spTgt spid="15372"/>
                                        </p:tgtEl>
                                      </p:cBhvr>
                                    </p:animEffect>
                                  </p:childTnLst>
                                </p:cTn>
                              </p:par>
                              <p:par>
                                <p:cTn id="55" presetID="31" presetClass="entr" presetSubtype="0" fill="hold" nodeType="withEffect">
                                  <p:stCondLst>
                                    <p:cond delay="600"/>
                                  </p:stCondLst>
                                  <p:iterate type="lt">
                                    <p:tmPct val="5000"/>
                                  </p:iterate>
                                  <p:childTnLst>
                                    <p:set>
                                      <p:cBhvr>
                                        <p:cTn id="56" dur="1" fill="hold">
                                          <p:stCondLst>
                                            <p:cond delay="0"/>
                                          </p:stCondLst>
                                        </p:cTn>
                                        <p:tgtEl>
                                          <p:spTgt spid="15363"/>
                                        </p:tgtEl>
                                        <p:attrNameLst>
                                          <p:attrName>style.visibility</p:attrName>
                                        </p:attrNameLst>
                                      </p:cBhvr>
                                      <p:to>
                                        <p:strVal val="visible"/>
                                      </p:to>
                                    </p:set>
                                    <p:anim calcmode="lin" valueType="num">
                                      <p:cBhvr>
                                        <p:cTn id="57" dur="1000" fill="hold"/>
                                        <p:tgtEl>
                                          <p:spTgt spid="15363"/>
                                        </p:tgtEl>
                                        <p:attrNameLst>
                                          <p:attrName>ppt_w</p:attrName>
                                        </p:attrNameLst>
                                      </p:cBhvr>
                                      <p:tavLst>
                                        <p:tav tm="0">
                                          <p:val>
                                            <p:fltVal val="0"/>
                                          </p:val>
                                        </p:tav>
                                        <p:tav tm="100000">
                                          <p:val>
                                            <p:strVal val="#ppt_w"/>
                                          </p:val>
                                        </p:tav>
                                      </p:tavLst>
                                    </p:anim>
                                    <p:anim calcmode="lin" valueType="num">
                                      <p:cBhvr>
                                        <p:cTn id="58" dur="1000" fill="hold"/>
                                        <p:tgtEl>
                                          <p:spTgt spid="15363"/>
                                        </p:tgtEl>
                                        <p:attrNameLst>
                                          <p:attrName>ppt_h</p:attrName>
                                        </p:attrNameLst>
                                      </p:cBhvr>
                                      <p:tavLst>
                                        <p:tav tm="0">
                                          <p:val>
                                            <p:fltVal val="0"/>
                                          </p:val>
                                        </p:tav>
                                        <p:tav tm="100000">
                                          <p:val>
                                            <p:strVal val="#ppt_h"/>
                                          </p:val>
                                        </p:tav>
                                      </p:tavLst>
                                    </p:anim>
                                    <p:anim calcmode="lin" valueType="num">
                                      <p:cBhvr>
                                        <p:cTn id="59" dur="1000" fill="hold"/>
                                        <p:tgtEl>
                                          <p:spTgt spid="15363"/>
                                        </p:tgtEl>
                                        <p:attrNameLst>
                                          <p:attrName>style.rotation</p:attrName>
                                        </p:attrNameLst>
                                      </p:cBhvr>
                                      <p:tavLst>
                                        <p:tav tm="0">
                                          <p:val>
                                            <p:fltVal val="90"/>
                                          </p:val>
                                        </p:tav>
                                        <p:tav tm="100000">
                                          <p:val>
                                            <p:fltVal val="0"/>
                                          </p:val>
                                        </p:tav>
                                      </p:tavLst>
                                    </p:anim>
                                    <p:animEffect filter="fade">
                                      <p:cBhvr>
                                        <p:cTn id="60" dur="1000"/>
                                        <p:tgtEl>
                                          <p:spTgt spid="15363"/>
                                        </p:tgtEl>
                                      </p:cBhvr>
                                    </p:animEffect>
                                  </p:childTnLst>
                                </p:cTn>
                              </p:par>
                              <p:par>
                                <p:cTn id="61" presetID="31" presetClass="entr" presetSubtype="0" fill="hold" nodeType="withEffect">
                                  <p:stCondLst>
                                    <p:cond delay="1200"/>
                                  </p:stCondLst>
                                  <p:iterate type="lt">
                                    <p:tmPct val="5000"/>
                                  </p:iterate>
                                  <p:childTnLst>
                                    <p:set>
                                      <p:cBhvr>
                                        <p:cTn id="62" dur="1" fill="hold">
                                          <p:stCondLst>
                                            <p:cond delay="0"/>
                                          </p:stCondLst>
                                        </p:cTn>
                                        <p:tgtEl>
                                          <p:spTgt spid="15366"/>
                                        </p:tgtEl>
                                        <p:attrNameLst>
                                          <p:attrName>style.visibility</p:attrName>
                                        </p:attrNameLst>
                                      </p:cBhvr>
                                      <p:to>
                                        <p:strVal val="visible"/>
                                      </p:to>
                                    </p:set>
                                    <p:anim calcmode="lin" valueType="num">
                                      <p:cBhvr>
                                        <p:cTn id="63" dur="1000" fill="hold"/>
                                        <p:tgtEl>
                                          <p:spTgt spid="15366"/>
                                        </p:tgtEl>
                                        <p:attrNameLst>
                                          <p:attrName>ppt_w</p:attrName>
                                        </p:attrNameLst>
                                      </p:cBhvr>
                                      <p:tavLst>
                                        <p:tav tm="0">
                                          <p:val>
                                            <p:fltVal val="0"/>
                                          </p:val>
                                        </p:tav>
                                        <p:tav tm="100000">
                                          <p:val>
                                            <p:strVal val="#ppt_w"/>
                                          </p:val>
                                        </p:tav>
                                      </p:tavLst>
                                    </p:anim>
                                    <p:anim calcmode="lin" valueType="num">
                                      <p:cBhvr>
                                        <p:cTn id="64" dur="1000" fill="hold"/>
                                        <p:tgtEl>
                                          <p:spTgt spid="15366"/>
                                        </p:tgtEl>
                                        <p:attrNameLst>
                                          <p:attrName>ppt_h</p:attrName>
                                        </p:attrNameLst>
                                      </p:cBhvr>
                                      <p:tavLst>
                                        <p:tav tm="0">
                                          <p:val>
                                            <p:fltVal val="0"/>
                                          </p:val>
                                        </p:tav>
                                        <p:tav tm="100000">
                                          <p:val>
                                            <p:strVal val="#ppt_h"/>
                                          </p:val>
                                        </p:tav>
                                      </p:tavLst>
                                    </p:anim>
                                    <p:anim calcmode="lin" valueType="num">
                                      <p:cBhvr>
                                        <p:cTn id="65" dur="1000" fill="hold"/>
                                        <p:tgtEl>
                                          <p:spTgt spid="15366"/>
                                        </p:tgtEl>
                                        <p:attrNameLst>
                                          <p:attrName>style.rotation</p:attrName>
                                        </p:attrNameLst>
                                      </p:cBhvr>
                                      <p:tavLst>
                                        <p:tav tm="0">
                                          <p:val>
                                            <p:fltVal val="90"/>
                                          </p:val>
                                        </p:tav>
                                        <p:tav tm="100000">
                                          <p:val>
                                            <p:fltVal val="0"/>
                                          </p:val>
                                        </p:tav>
                                      </p:tavLst>
                                    </p:anim>
                                    <p:animEffect filter="fade">
                                      <p:cBhvr>
                                        <p:cTn id="66" dur="1000"/>
                                        <p:tgtEl>
                                          <p:spTgt spid="15366"/>
                                        </p:tgtEl>
                                      </p:cBhvr>
                                    </p:animEffect>
                                  </p:childTnLst>
                                </p:cTn>
                              </p:par>
                              <p:par>
                                <p:cTn id="67" presetID="31" presetClass="entr" presetSubtype="0" fill="hold" nodeType="withEffect">
                                  <p:stCondLst>
                                    <p:cond delay="1600"/>
                                  </p:stCondLst>
                                  <p:iterate type="lt">
                                    <p:tmPct val="5000"/>
                                  </p:iterate>
                                  <p:childTnLst>
                                    <p:set>
                                      <p:cBhvr>
                                        <p:cTn id="68" dur="1" fill="hold">
                                          <p:stCondLst>
                                            <p:cond delay="0"/>
                                          </p:stCondLst>
                                        </p:cTn>
                                        <p:tgtEl>
                                          <p:spTgt spid="15369"/>
                                        </p:tgtEl>
                                        <p:attrNameLst>
                                          <p:attrName>style.visibility</p:attrName>
                                        </p:attrNameLst>
                                      </p:cBhvr>
                                      <p:to>
                                        <p:strVal val="visible"/>
                                      </p:to>
                                    </p:set>
                                    <p:anim calcmode="lin" valueType="num">
                                      <p:cBhvr>
                                        <p:cTn id="69" dur="1000" fill="hold"/>
                                        <p:tgtEl>
                                          <p:spTgt spid="15369"/>
                                        </p:tgtEl>
                                        <p:attrNameLst>
                                          <p:attrName>ppt_w</p:attrName>
                                        </p:attrNameLst>
                                      </p:cBhvr>
                                      <p:tavLst>
                                        <p:tav tm="0">
                                          <p:val>
                                            <p:fltVal val="0"/>
                                          </p:val>
                                        </p:tav>
                                        <p:tav tm="100000">
                                          <p:val>
                                            <p:strVal val="#ppt_w"/>
                                          </p:val>
                                        </p:tav>
                                      </p:tavLst>
                                    </p:anim>
                                    <p:anim calcmode="lin" valueType="num">
                                      <p:cBhvr>
                                        <p:cTn id="70" dur="1000" fill="hold"/>
                                        <p:tgtEl>
                                          <p:spTgt spid="15369"/>
                                        </p:tgtEl>
                                        <p:attrNameLst>
                                          <p:attrName>ppt_h</p:attrName>
                                        </p:attrNameLst>
                                      </p:cBhvr>
                                      <p:tavLst>
                                        <p:tav tm="0">
                                          <p:val>
                                            <p:fltVal val="0"/>
                                          </p:val>
                                        </p:tav>
                                        <p:tav tm="100000">
                                          <p:val>
                                            <p:strVal val="#ppt_h"/>
                                          </p:val>
                                        </p:tav>
                                      </p:tavLst>
                                    </p:anim>
                                    <p:anim calcmode="lin" valueType="num">
                                      <p:cBhvr>
                                        <p:cTn id="71" dur="1000" fill="hold"/>
                                        <p:tgtEl>
                                          <p:spTgt spid="15369"/>
                                        </p:tgtEl>
                                        <p:attrNameLst>
                                          <p:attrName>style.rotation</p:attrName>
                                        </p:attrNameLst>
                                      </p:cBhvr>
                                      <p:tavLst>
                                        <p:tav tm="0">
                                          <p:val>
                                            <p:fltVal val="90"/>
                                          </p:val>
                                        </p:tav>
                                        <p:tav tm="100000">
                                          <p:val>
                                            <p:fltVal val="0"/>
                                          </p:val>
                                        </p:tav>
                                      </p:tavLst>
                                    </p:anim>
                                    <p:animEffect filter="fade">
                                      <p:cBhvr>
                                        <p:cTn id="72" dur="1000"/>
                                        <p:tgtEl>
                                          <p:spTgt spid="153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ldLvl="0"/>
      <p:bldP spid="15421" grpId="0" bldLvl="0" animBg="1"/>
      <p:bldP spid="15422" grpId="0" bldLvl="0" animBg="1"/>
      <p:bldP spid="15420" grpId="0" bldLvl="0" animBg="1"/>
      <p:bldP spid="15423" grpId="0" bldLvl="0" animBg="1"/>
    </p:bldLst>
  </p:timing>
</p:sld>
</file>

<file path=ppt/slides/slide7.xml><?xml version="1.0" encoding="utf-8"?>
<p:sld xmlns:a14="http://schemas.microsoft.com/office/drawing/2010/main"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Text Box 18"/>
          <p:cNvSpPr>
            <a:spLocks noChangeArrowheads="1"/>
          </p:cNvSpPr>
          <p:nvPr/>
        </p:nvSpPr>
        <p:spPr bwMode="auto">
          <a:xfrm>
            <a:off x="838200" y="171450"/>
            <a:ext cx="3527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sz="2400" b="1">
                <a:solidFill>
                  <a:srgbClr val="000000"/>
                </a:solidFill>
                <a:latin typeface="Times New Roman" panose="02020603050405020304" pitchFamily="18" charset="0"/>
                <a:sym typeface="Times New Roman" panose="02020603050405020304" pitchFamily="18" charset="0"/>
              </a:rPr>
              <a:t>在此处输入标题内容</a:t>
            </a:r>
            <a:endParaRPr lang="zh-CN" altLang="en-US" sz="1800">
              <a:solidFill>
                <a:srgbClr val="A50021"/>
              </a:solidFill>
              <a:latin typeface="Verdana" panose="020B0604030504040204" pitchFamily="34" charset="0"/>
              <a:sym typeface="Verdana" panose="020B0604030504040204" pitchFamily="34" charset="0"/>
            </a:endParaRPr>
          </a:p>
        </p:txBody>
      </p:sp>
      <p:sp>
        <p:nvSpPr>
          <p:cNvPr id="24579" name="圆角矩形 1"/>
          <p:cNvSpPr>
            <a:spLocks noChangeArrowheads="1"/>
          </p:cNvSpPr>
          <p:nvPr/>
        </p:nvSpPr>
        <p:spPr bwMode="auto">
          <a:xfrm>
            <a:off x="1654175" y="1165225"/>
            <a:ext cx="1366838" cy="1366838"/>
          </a:xfrm>
          <a:custGeom>
            <a:avLst/>
            <a:gdLst>
              <a:gd name="T0" fmla="*/ 0 w 1368263"/>
              <a:gd name="T1" fmla="*/ 0 h 1368263"/>
              <a:gd name="T2" fmla="*/ 1368263 w 1368263"/>
              <a:gd name="T3" fmla="*/ 1368263 h 1368263"/>
            </a:gdLst>
            <a:ahLst/>
            <a:cxnLst/>
            <a:rect l="T0" t="T1" r="T2" b="T3"/>
            <a:pathLst>
              <a:path w="1368263" h="1368263">
                <a:moveTo>
                  <a:pt x="867444" y="0"/>
                </a:moveTo>
                <a:lnTo>
                  <a:pt x="1368263" y="867444"/>
                </a:lnTo>
                <a:lnTo>
                  <a:pt x="1049028" y="1051755"/>
                </a:lnTo>
                <a:lnTo>
                  <a:pt x="1029977" y="1018758"/>
                </a:lnTo>
                <a:lnTo>
                  <a:pt x="1144463" y="952660"/>
                </a:lnTo>
                <a:lnTo>
                  <a:pt x="799204" y="883441"/>
                </a:lnTo>
                <a:lnTo>
                  <a:pt x="686519" y="1217054"/>
                </a:lnTo>
                <a:lnTo>
                  <a:pt x="801005" y="1150955"/>
                </a:lnTo>
                <a:lnTo>
                  <a:pt x="820056" y="1183952"/>
                </a:lnTo>
                <a:lnTo>
                  <a:pt x="500819" y="1368263"/>
                </a:lnTo>
                <a:lnTo>
                  <a:pt x="0" y="500819"/>
                </a:lnTo>
                <a:lnTo>
                  <a:pt x="867444" y="0"/>
                </a:lnTo>
                <a:close/>
              </a:path>
            </a:pathLst>
          </a:custGeom>
          <a:solidFill>
            <a:srgbClr val="C0C0C0"/>
          </a:solidFill>
          <a:ln>
            <a:noFill/>
          </a:ln>
          <a:extLst>
            <a:ext uri="{91240B29-F687-4F45-9708-019B960494DF}">
              <a14:hiddenLine xmlns:a14="http://schemas.microsoft.com/office/drawing/2010/main" w="3175">
                <a:solidFill>
                  <a:srgbClr val="000000"/>
                </a:solidFill>
                <a:miter lim="800000"/>
                <a:headEnd/>
                <a:tailEnd/>
              </a14:hiddenLine>
            </a:ext>
          </a:extLst>
        </p:spPr>
        <p:txBody>
          <a:bodyPr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pPr>
            <a:r>
              <a:rPr lang="zh-CN" altLang="en-US" sz="1200">
                <a:solidFill>
                  <a:srgbClr val="4D4D4D"/>
                </a:solidFill>
                <a:latin typeface="微软雅黑" panose="020B0503020204020204" pitchFamily="34" charset="-122"/>
                <a:ea typeface="微软雅黑" panose="020B0503020204020204" pitchFamily="34" charset="-122"/>
                <a:sym typeface="Verdana" panose="020B0604030504040204" pitchFamily="34" charset="0"/>
              </a:rPr>
              <a:t>文本</a:t>
            </a:r>
            <a:r>
              <a:rPr lang="zh-CN" altLang="en-US">
                <a:solidFill>
                  <a:srgbClr val="4D4D4D"/>
                </a:solidFill>
                <a:latin typeface="微软雅黑" panose="020B0503020204020204" pitchFamily="34" charset="-122"/>
                <a:ea typeface="微软雅黑" panose="020B0503020204020204" pitchFamily="34" charset="-122"/>
                <a:sym typeface="Verdana" panose="020B0604030504040204" pitchFamily="34" charset="0"/>
              </a:rPr>
              <a:t>内容</a:t>
            </a:r>
            <a:endParaRPr lang="zh-CN" altLang="en-US">
              <a:latin typeface="微软雅黑" panose="020B0503020204020204" pitchFamily="34" charset="-122"/>
              <a:ea typeface="微软雅黑" panose="020B0503020204020204" pitchFamily="34" charset="-122"/>
            </a:endParaRPr>
          </a:p>
        </p:txBody>
      </p:sp>
      <p:sp>
        <p:nvSpPr>
          <p:cNvPr id="24580" name="圆角矩形 37"/>
          <p:cNvSpPr>
            <a:spLocks noChangeArrowheads="1"/>
          </p:cNvSpPr>
          <p:nvPr/>
        </p:nvSpPr>
        <p:spPr bwMode="auto">
          <a:xfrm>
            <a:off x="2227263" y="2085975"/>
            <a:ext cx="1366837" cy="1419225"/>
          </a:xfrm>
          <a:custGeom>
            <a:avLst/>
            <a:gdLst>
              <a:gd name="T0" fmla="*/ 0 w 1368263"/>
              <a:gd name="T1" fmla="*/ 0 h 1419696"/>
              <a:gd name="T2" fmla="*/ 1368263 w 1368263"/>
              <a:gd name="T3" fmla="*/ 1419696 h 1419696"/>
            </a:gdLst>
            <a:ahLst/>
            <a:cxnLst/>
            <a:rect l="T0" t="T1" r="T2" b="T3"/>
            <a:pathLst>
              <a:path w="1368263" h="1419696">
                <a:moveTo>
                  <a:pt x="248811" y="0"/>
                </a:moveTo>
                <a:lnTo>
                  <a:pt x="484100" y="63045"/>
                </a:lnTo>
                <a:lnTo>
                  <a:pt x="409516" y="106106"/>
                </a:lnTo>
                <a:lnTo>
                  <a:pt x="500324" y="263390"/>
                </a:lnTo>
                <a:lnTo>
                  <a:pt x="867444" y="51433"/>
                </a:lnTo>
                <a:lnTo>
                  <a:pt x="1368263" y="918877"/>
                </a:lnTo>
                <a:lnTo>
                  <a:pt x="1049028" y="1103188"/>
                </a:lnTo>
                <a:lnTo>
                  <a:pt x="1029977" y="1070191"/>
                </a:lnTo>
                <a:lnTo>
                  <a:pt x="1144463" y="1004093"/>
                </a:lnTo>
                <a:lnTo>
                  <a:pt x="799204" y="934874"/>
                </a:lnTo>
                <a:lnTo>
                  <a:pt x="686520" y="1268487"/>
                </a:lnTo>
                <a:lnTo>
                  <a:pt x="801006" y="1202388"/>
                </a:lnTo>
                <a:lnTo>
                  <a:pt x="820056" y="1235385"/>
                </a:lnTo>
                <a:lnTo>
                  <a:pt x="500819" y="1419696"/>
                </a:lnTo>
                <a:lnTo>
                  <a:pt x="0" y="552252"/>
                </a:lnTo>
                <a:lnTo>
                  <a:pt x="351157" y="349512"/>
                </a:lnTo>
                <a:lnTo>
                  <a:pt x="260349" y="192228"/>
                </a:lnTo>
                <a:lnTo>
                  <a:pt x="185765" y="235289"/>
                </a:lnTo>
                <a:lnTo>
                  <a:pt x="248811" y="0"/>
                </a:lnTo>
                <a:close/>
              </a:path>
            </a:pathLst>
          </a:custGeom>
          <a:solidFill>
            <a:srgbClr val="C0C0C0"/>
          </a:solidFill>
          <a:ln>
            <a:noFill/>
          </a:ln>
          <a:extLst>
            <a:ext uri="{91240B29-F687-4F45-9708-019B960494DF}">
              <a14:hiddenLine xmlns:a14="http://schemas.microsoft.com/office/drawing/2010/main" w="3175">
                <a:solidFill>
                  <a:srgbClr val="000000"/>
                </a:solidFill>
                <a:miter lim="800000"/>
                <a:headEnd/>
                <a:tailEnd/>
              </a14:hiddenLine>
            </a:ext>
          </a:extLst>
        </p:spPr>
        <p:txBody>
          <a:bodyPr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pPr>
            <a:r>
              <a:rPr lang="zh-CN" altLang="en-US" sz="1200">
                <a:solidFill>
                  <a:srgbClr val="4D4D4D"/>
                </a:solidFill>
                <a:latin typeface="微软雅黑" panose="020B0503020204020204" pitchFamily="34" charset="-122"/>
                <a:ea typeface="微软雅黑" panose="020B0503020204020204" pitchFamily="34" charset="-122"/>
                <a:sym typeface="Verdana" panose="020B0604030504040204" pitchFamily="34" charset="0"/>
              </a:rPr>
              <a:t>文本</a:t>
            </a:r>
            <a:r>
              <a:rPr lang="zh-CN" altLang="en-US">
                <a:solidFill>
                  <a:srgbClr val="4D4D4D"/>
                </a:solidFill>
                <a:latin typeface="微软雅黑" panose="020B0503020204020204" pitchFamily="34" charset="-122"/>
                <a:ea typeface="微软雅黑" panose="020B0503020204020204" pitchFamily="34" charset="-122"/>
                <a:sym typeface="Verdana" panose="020B0604030504040204" pitchFamily="34" charset="0"/>
              </a:rPr>
              <a:t>内容</a:t>
            </a:r>
            <a:endParaRPr lang="zh-CN" altLang="en-US">
              <a:latin typeface="微软雅黑" panose="020B0503020204020204" pitchFamily="34" charset="-122"/>
              <a:ea typeface="微软雅黑" panose="020B0503020204020204" pitchFamily="34" charset="-122"/>
            </a:endParaRPr>
          </a:p>
        </p:txBody>
      </p:sp>
      <p:sp>
        <p:nvSpPr>
          <p:cNvPr id="24581" name="圆角矩形 38"/>
          <p:cNvSpPr>
            <a:spLocks noChangeArrowheads="1"/>
          </p:cNvSpPr>
          <p:nvPr/>
        </p:nvSpPr>
        <p:spPr bwMode="auto">
          <a:xfrm>
            <a:off x="2786063" y="3059113"/>
            <a:ext cx="1368425" cy="1447800"/>
          </a:xfrm>
          <a:custGeom>
            <a:avLst/>
            <a:gdLst>
              <a:gd name="T0" fmla="*/ 0 w 1369740"/>
              <a:gd name="T1" fmla="*/ 0 h 1447146"/>
              <a:gd name="T2" fmla="*/ 1369740 w 1369740"/>
              <a:gd name="T3" fmla="*/ 1447146 h 1447146"/>
            </a:gdLst>
            <a:ahLst/>
            <a:cxnLst/>
            <a:rect l="T0" t="T1" r="T2" b="T3"/>
            <a:pathLst>
              <a:path w="1369740" h="1447146">
                <a:moveTo>
                  <a:pt x="261406" y="0"/>
                </a:moveTo>
                <a:lnTo>
                  <a:pt x="496694" y="63046"/>
                </a:lnTo>
                <a:lnTo>
                  <a:pt x="422110" y="106107"/>
                </a:lnTo>
                <a:lnTo>
                  <a:pt x="521628" y="278476"/>
                </a:lnTo>
                <a:lnTo>
                  <a:pt x="868884" y="77988"/>
                </a:lnTo>
                <a:lnTo>
                  <a:pt x="1053208" y="397246"/>
                </a:lnTo>
                <a:lnTo>
                  <a:pt x="1020157" y="416329"/>
                </a:lnTo>
                <a:lnTo>
                  <a:pt x="954053" y="301834"/>
                </a:lnTo>
                <a:lnTo>
                  <a:pt x="884510" y="647303"/>
                </a:lnTo>
                <a:lnTo>
                  <a:pt x="1218467" y="759812"/>
                </a:lnTo>
                <a:lnTo>
                  <a:pt x="1152363" y="645317"/>
                </a:lnTo>
                <a:lnTo>
                  <a:pt x="1185415" y="626235"/>
                </a:lnTo>
                <a:lnTo>
                  <a:pt x="1369740" y="945496"/>
                </a:lnTo>
                <a:lnTo>
                  <a:pt x="500856" y="1447146"/>
                </a:lnTo>
                <a:lnTo>
                  <a:pt x="0" y="579638"/>
                </a:lnTo>
                <a:lnTo>
                  <a:pt x="372461" y="364598"/>
                </a:lnTo>
                <a:lnTo>
                  <a:pt x="272943" y="192228"/>
                </a:lnTo>
                <a:lnTo>
                  <a:pt x="198359" y="235289"/>
                </a:lnTo>
                <a:lnTo>
                  <a:pt x="261406" y="0"/>
                </a:lnTo>
                <a:close/>
              </a:path>
            </a:pathLst>
          </a:custGeom>
          <a:solidFill>
            <a:srgbClr val="C0C0C0"/>
          </a:solidFill>
          <a:ln>
            <a:noFill/>
          </a:ln>
          <a:extLst>
            <a:ext uri="{91240B29-F687-4F45-9708-019B960494DF}">
              <a14:hiddenLine xmlns:a14="http://schemas.microsoft.com/office/drawing/2010/main" w="3175">
                <a:solidFill>
                  <a:srgbClr val="000000"/>
                </a:solidFill>
                <a:miter lim="800000"/>
                <a:headEnd/>
                <a:tailEnd/>
              </a14:hiddenLine>
            </a:ext>
          </a:extLst>
        </p:spPr>
        <p:txBody>
          <a:bodyPr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pPr>
            <a:r>
              <a:rPr lang="zh-CN" altLang="en-US" sz="1200">
                <a:solidFill>
                  <a:srgbClr val="4D4D4D"/>
                </a:solidFill>
                <a:latin typeface="微软雅黑" panose="020B0503020204020204" pitchFamily="34" charset="-122"/>
                <a:ea typeface="微软雅黑" panose="020B0503020204020204" pitchFamily="34" charset="-122"/>
                <a:sym typeface="Verdana" panose="020B0604030504040204" pitchFamily="34" charset="0"/>
              </a:rPr>
              <a:t>文本</a:t>
            </a:r>
            <a:r>
              <a:rPr lang="zh-CN" altLang="en-US">
                <a:solidFill>
                  <a:srgbClr val="4D4D4D"/>
                </a:solidFill>
                <a:latin typeface="微软雅黑" panose="020B0503020204020204" pitchFamily="34" charset="-122"/>
                <a:ea typeface="微软雅黑" panose="020B0503020204020204" pitchFamily="34" charset="-122"/>
                <a:sym typeface="Verdana" panose="020B0604030504040204" pitchFamily="34" charset="0"/>
              </a:rPr>
              <a:t>内容</a:t>
            </a:r>
            <a:endParaRPr lang="zh-CN" altLang="en-US">
              <a:latin typeface="微软雅黑" panose="020B0503020204020204" pitchFamily="34" charset="-122"/>
              <a:ea typeface="微软雅黑" panose="020B0503020204020204" pitchFamily="34" charset="-122"/>
            </a:endParaRPr>
          </a:p>
        </p:txBody>
      </p:sp>
      <p:sp>
        <p:nvSpPr>
          <p:cNvPr id="24582" name="圆角矩形 39"/>
          <p:cNvSpPr>
            <a:spLocks noChangeArrowheads="1"/>
          </p:cNvSpPr>
          <p:nvPr/>
        </p:nvSpPr>
        <p:spPr bwMode="auto">
          <a:xfrm>
            <a:off x="3708400" y="2593975"/>
            <a:ext cx="1449388" cy="1370013"/>
          </a:xfrm>
          <a:custGeom>
            <a:avLst/>
            <a:gdLst>
              <a:gd name="T0" fmla="*/ 0 w 1449817"/>
              <a:gd name="T1" fmla="*/ 0 h 1369158"/>
              <a:gd name="T2" fmla="*/ 1449817 w 1449817"/>
              <a:gd name="T3" fmla="*/ 1369158 h 1369158"/>
            </a:gdLst>
            <a:ahLst/>
            <a:cxnLst/>
            <a:rect l="T0" t="T1" r="T2" b="T3"/>
            <a:pathLst>
              <a:path w="1449817" h="1369158">
                <a:moveTo>
                  <a:pt x="948961" y="0"/>
                </a:moveTo>
                <a:lnTo>
                  <a:pt x="1133285" y="319259"/>
                </a:lnTo>
                <a:lnTo>
                  <a:pt x="1100234" y="338341"/>
                </a:lnTo>
                <a:lnTo>
                  <a:pt x="1034131" y="223846"/>
                </a:lnTo>
                <a:lnTo>
                  <a:pt x="964587" y="569316"/>
                </a:lnTo>
                <a:lnTo>
                  <a:pt x="1298544" y="681824"/>
                </a:lnTo>
                <a:lnTo>
                  <a:pt x="1232441" y="567330"/>
                </a:lnTo>
                <a:lnTo>
                  <a:pt x="1265492" y="548247"/>
                </a:lnTo>
                <a:lnTo>
                  <a:pt x="1449817" y="867508"/>
                </a:lnTo>
                <a:lnTo>
                  <a:pt x="580933" y="1369158"/>
                </a:lnTo>
                <a:lnTo>
                  <a:pt x="357790" y="982662"/>
                </a:lnTo>
                <a:lnTo>
                  <a:pt x="192228" y="1078250"/>
                </a:lnTo>
                <a:lnTo>
                  <a:pt x="235289" y="1152834"/>
                </a:lnTo>
                <a:lnTo>
                  <a:pt x="0" y="1089788"/>
                </a:lnTo>
                <a:lnTo>
                  <a:pt x="63046" y="854499"/>
                </a:lnTo>
                <a:lnTo>
                  <a:pt x="106107" y="929083"/>
                </a:lnTo>
                <a:lnTo>
                  <a:pt x="271669" y="833496"/>
                </a:lnTo>
                <a:lnTo>
                  <a:pt x="80077" y="501650"/>
                </a:lnTo>
                <a:lnTo>
                  <a:pt x="948961" y="0"/>
                </a:lnTo>
                <a:close/>
              </a:path>
            </a:pathLst>
          </a:custGeom>
          <a:solidFill>
            <a:srgbClr val="C0C0C0"/>
          </a:solidFill>
          <a:ln>
            <a:noFill/>
          </a:ln>
          <a:extLst>
            <a:ext uri="{91240B29-F687-4F45-9708-019B960494DF}">
              <a14:hiddenLine xmlns:a14="http://schemas.microsoft.com/office/drawing/2010/main" w="3175">
                <a:solidFill>
                  <a:srgbClr val="000000"/>
                </a:solidFill>
                <a:miter lim="800000"/>
                <a:headEnd/>
                <a:tailEnd/>
              </a14:hiddenLine>
            </a:ext>
          </a:extLst>
        </p:spPr>
        <p:txBody>
          <a:bodyPr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pPr>
            <a:r>
              <a:rPr lang="zh-CN" altLang="en-US" sz="1200">
                <a:solidFill>
                  <a:srgbClr val="4D4D4D"/>
                </a:solidFill>
                <a:latin typeface="微软雅黑" panose="020B0503020204020204" pitchFamily="34" charset="-122"/>
                <a:ea typeface="微软雅黑" panose="020B0503020204020204" pitchFamily="34" charset="-122"/>
                <a:sym typeface="Verdana" panose="020B0604030504040204" pitchFamily="34" charset="0"/>
              </a:rPr>
              <a:t>文本</a:t>
            </a:r>
            <a:r>
              <a:rPr lang="zh-CN" altLang="en-US">
                <a:solidFill>
                  <a:srgbClr val="4D4D4D"/>
                </a:solidFill>
                <a:latin typeface="微软雅黑" panose="020B0503020204020204" pitchFamily="34" charset="-122"/>
                <a:ea typeface="微软雅黑" panose="020B0503020204020204" pitchFamily="34" charset="-122"/>
                <a:sym typeface="Verdana" panose="020B0604030504040204" pitchFamily="34" charset="0"/>
              </a:rPr>
              <a:t>内容</a:t>
            </a:r>
            <a:endParaRPr lang="zh-CN" altLang="en-US">
              <a:latin typeface="微软雅黑" panose="020B0503020204020204" pitchFamily="34" charset="-122"/>
              <a:ea typeface="微软雅黑" panose="020B0503020204020204" pitchFamily="34" charset="-122"/>
            </a:endParaRPr>
          </a:p>
        </p:txBody>
      </p:sp>
      <p:sp>
        <p:nvSpPr>
          <p:cNvPr id="24583" name="圆角矩形 40"/>
          <p:cNvSpPr>
            <a:spLocks noChangeArrowheads="1"/>
          </p:cNvSpPr>
          <p:nvPr/>
        </p:nvSpPr>
        <p:spPr bwMode="auto">
          <a:xfrm>
            <a:off x="5356225" y="2997200"/>
            <a:ext cx="1366838" cy="1368425"/>
          </a:xfrm>
          <a:custGeom>
            <a:avLst/>
            <a:gdLst>
              <a:gd name="T0" fmla="*/ 0 w 1368263"/>
              <a:gd name="T1" fmla="*/ 0 h 1368264"/>
              <a:gd name="T2" fmla="*/ 1368263 w 1368263"/>
              <a:gd name="T3" fmla="*/ 1368264 h 1368264"/>
            </a:gdLst>
            <a:ahLst/>
            <a:cxnLst/>
            <a:rect l="T0" t="T1" r="T2" b="T3"/>
            <a:pathLst>
              <a:path w="1368263" h="1368264">
                <a:moveTo>
                  <a:pt x="867444" y="0"/>
                </a:moveTo>
                <a:lnTo>
                  <a:pt x="1368263" y="867445"/>
                </a:lnTo>
                <a:lnTo>
                  <a:pt x="500819" y="1368264"/>
                </a:lnTo>
                <a:lnTo>
                  <a:pt x="0" y="500820"/>
                </a:lnTo>
                <a:lnTo>
                  <a:pt x="319235" y="316509"/>
                </a:lnTo>
                <a:lnTo>
                  <a:pt x="338285" y="349506"/>
                </a:lnTo>
                <a:lnTo>
                  <a:pt x="223799" y="415604"/>
                </a:lnTo>
                <a:lnTo>
                  <a:pt x="569059" y="484823"/>
                </a:lnTo>
                <a:lnTo>
                  <a:pt x="681743" y="151210"/>
                </a:lnTo>
                <a:lnTo>
                  <a:pt x="567257" y="217309"/>
                </a:lnTo>
                <a:lnTo>
                  <a:pt x="548207" y="184312"/>
                </a:lnTo>
                <a:lnTo>
                  <a:pt x="867444" y="0"/>
                </a:lnTo>
                <a:close/>
              </a:path>
            </a:pathLst>
          </a:custGeom>
          <a:solidFill>
            <a:srgbClr val="C0C0C0"/>
          </a:solidFill>
          <a:ln>
            <a:noFill/>
          </a:ln>
          <a:extLst>
            <a:ext uri="{91240B29-F687-4F45-9708-019B960494DF}">
              <a14:hiddenLine xmlns:a14="http://schemas.microsoft.com/office/drawing/2010/main" w="3175">
                <a:solidFill>
                  <a:srgbClr val="000000"/>
                </a:solidFill>
                <a:miter lim="800000"/>
                <a:headEnd/>
                <a:tailEnd/>
              </a14:hiddenLine>
            </a:ext>
          </a:extLst>
        </p:spPr>
        <p:txBody>
          <a:bodyPr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pPr>
            <a:r>
              <a:rPr lang="zh-CN" altLang="en-US" sz="1200">
                <a:solidFill>
                  <a:srgbClr val="4D4D4D"/>
                </a:solidFill>
                <a:latin typeface="微软雅黑" panose="020B0503020204020204" pitchFamily="34" charset="-122"/>
                <a:ea typeface="微软雅黑" panose="020B0503020204020204" pitchFamily="34" charset="-122"/>
                <a:sym typeface="Verdana" panose="020B0604030504040204" pitchFamily="34" charset="0"/>
              </a:rPr>
              <a:t>文本</a:t>
            </a:r>
            <a:r>
              <a:rPr lang="zh-CN" altLang="en-US">
                <a:solidFill>
                  <a:srgbClr val="4D4D4D"/>
                </a:solidFill>
                <a:latin typeface="微软雅黑" panose="020B0503020204020204" pitchFamily="34" charset="-122"/>
                <a:ea typeface="微软雅黑" panose="020B0503020204020204" pitchFamily="34" charset="-122"/>
                <a:sym typeface="Verdana" panose="020B0604030504040204" pitchFamily="34" charset="0"/>
              </a:rPr>
              <a:t>内容</a:t>
            </a:r>
            <a:endParaRPr lang="zh-CN" altLang="en-US">
              <a:latin typeface="微软雅黑" panose="020B0503020204020204" pitchFamily="34" charset="-122"/>
              <a:ea typeface="微软雅黑" panose="020B0503020204020204" pitchFamily="34" charset="-122"/>
            </a:endParaRPr>
          </a:p>
        </p:txBody>
      </p:sp>
      <p:sp>
        <p:nvSpPr>
          <p:cNvPr id="24584" name="圆角矩形 41"/>
          <p:cNvSpPr>
            <a:spLocks noChangeArrowheads="1"/>
          </p:cNvSpPr>
          <p:nvPr/>
        </p:nvSpPr>
        <p:spPr bwMode="auto">
          <a:xfrm>
            <a:off x="5764213" y="1463675"/>
            <a:ext cx="1368425" cy="1368425"/>
          </a:xfrm>
          <a:custGeom>
            <a:avLst/>
            <a:gdLst>
              <a:gd name="T0" fmla="*/ 0 w 1368263"/>
              <a:gd name="T1" fmla="*/ 0 h 1368263"/>
              <a:gd name="T2" fmla="*/ 1368263 w 1368263"/>
              <a:gd name="T3" fmla="*/ 1368263 h 1368263"/>
            </a:gdLst>
            <a:ahLst/>
            <a:cxnLst/>
            <a:rect l="T0" t="T1" r="T2" b="T3"/>
            <a:pathLst>
              <a:path w="1368263" h="1368263">
                <a:moveTo>
                  <a:pt x="867444" y="0"/>
                </a:moveTo>
                <a:lnTo>
                  <a:pt x="1368263" y="867444"/>
                </a:lnTo>
                <a:lnTo>
                  <a:pt x="500819" y="1368263"/>
                </a:lnTo>
                <a:lnTo>
                  <a:pt x="316508" y="1049028"/>
                </a:lnTo>
                <a:lnTo>
                  <a:pt x="349505" y="1029977"/>
                </a:lnTo>
                <a:lnTo>
                  <a:pt x="415603" y="1144463"/>
                </a:lnTo>
                <a:lnTo>
                  <a:pt x="484822" y="799204"/>
                </a:lnTo>
                <a:lnTo>
                  <a:pt x="151209" y="686520"/>
                </a:lnTo>
                <a:lnTo>
                  <a:pt x="217308" y="801006"/>
                </a:lnTo>
                <a:lnTo>
                  <a:pt x="184311" y="820056"/>
                </a:lnTo>
                <a:lnTo>
                  <a:pt x="0" y="500819"/>
                </a:lnTo>
                <a:lnTo>
                  <a:pt x="867444" y="0"/>
                </a:lnTo>
                <a:close/>
              </a:path>
            </a:pathLst>
          </a:custGeom>
          <a:solidFill>
            <a:srgbClr val="C0C0C0"/>
          </a:solidFill>
          <a:ln>
            <a:noFill/>
          </a:ln>
          <a:extLst>
            <a:ext uri="{91240B29-F687-4F45-9708-019B960494DF}">
              <a14:hiddenLine xmlns:a14="http://schemas.microsoft.com/office/drawing/2010/main" w="3175">
                <a:solidFill>
                  <a:srgbClr val="000000"/>
                </a:solidFill>
                <a:miter lim="800000"/>
                <a:headEnd/>
                <a:tailEnd/>
              </a14:hiddenLine>
            </a:ext>
          </a:extLst>
        </p:spPr>
        <p:txBody>
          <a:bodyPr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pPr>
            <a:r>
              <a:rPr lang="zh-CN" altLang="en-US" sz="1200">
                <a:solidFill>
                  <a:srgbClr val="4D4D4D"/>
                </a:solidFill>
                <a:latin typeface="微软雅黑" panose="020B0503020204020204" pitchFamily="34" charset="-122"/>
                <a:ea typeface="微软雅黑" panose="020B0503020204020204" pitchFamily="34" charset="-122"/>
                <a:sym typeface="Verdana" panose="020B0604030504040204" pitchFamily="34" charset="0"/>
              </a:rPr>
              <a:t>文本</a:t>
            </a:r>
            <a:r>
              <a:rPr lang="zh-CN" altLang="en-US">
                <a:solidFill>
                  <a:srgbClr val="4D4D4D"/>
                </a:solidFill>
                <a:latin typeface="微软雅黑" panose="020B0503020204020204" pitchFamily="34" charset="-122"/>
                <a:ea typeface="微软雅黑" panose="020B0503020204020204" pitchFamily="34" charset="-122"/>
                <a:sym typeface="Verdana" panose="020B0604030504040204" pitchFamily="34" charset="0"/>
              </a:rPr>
              <a:t>内容</a:t>
            </a:r>
            <a:endParaRPr lang="zh-CN" altLang="en-US" sz="1200">
              <a:solidFill>
                <a:srgbClr val="4D4D4D"/>
              </a:solidFill>
              <a:latin typeface="微软雅黑" panose="020B0503020204020204" pitchFamily="34" charset="-122"/>
              <a:ea typeface="微软雅黑" panose="020B0503020204020204" pitchFamily="34" charset="-122"/>
              <a:sym typeface="Verdana" panose="020B0604030504040204" pitchFamily="34" charset="0"/>
            </a:endParaRPr>
          </a:p>
        </p:txBody>
      </p:sp>
      <p:sp>
        <p:nvSpPr>
          <p:cNvPr id="24585" name="圆角矩形 42"/>
          <p:cNvSpPr>
            <a:spLocks noChangeArrowheads="1"/>
          </p:cNvSpPr>
          <p:nvPr/>
        </p:nvSpPr>
        <p:spPr bwMode="auto">
          <a:xfrm>
            <a:off x="4210050" y="1049338"/>
            <a:ext cx="1368425" cy="1368425"/>
          </a:xfrm>
          <a:custGeom>
            <a:avLst/>
            <a:gdLst>
              <a:gd name="T0" fmla="*/ 0 w 1368264"/>
              <a:gd name="T1" fmla="*/ 0 h 1368263"/>
              <a:gd name="T2" fmla="*/ 1368264 w 1368264"/>
              <a:gd name="T3" fmla="*/ 1368263 h 1368263"/>
            </a:gdLst>
            <a:ahLst/>
            <a:cxnLst/>
            <a:rect l="T0" t="T1" r="T2" b="T3"/>
            <a:pathLst>
              <a:path w="1368264" h="1368263">
                <a:moveTo>
                  <a:pt x="867444" y="0"/>
                </a:moveTo>
                <a:lnTo>
                  <a:pt x="1368264" y="867444"/>
                </a:lnTo>
                <a:lnTo>
                  <a:pt x="1049028" y="1051755"/>
                </a:lnTo>
                <a:lnTo>
                  <a:pt x="1029978" y="1018758"/>
                </a:lnTo>
                <a:lnTo>
                  <a:pt x="1144464" y="952660"/>
                </a:lnTo>
                <a:lnTo>
                  <a:pt x="799204" y="883441"/>
                </a:lnTo>
                <a:lnTo>
                  <a:pt x="686520" y="1217054"/>
                </a:lnTo>
                <a:lnTo>
                  <a:pt x="801006" y="1150955"/>
                </a:lnTo>
                <a:lnTo>
                  <a:pt x="820056" y="1183952"/>
                </a:lnTo>
                <a:lnTo>
                  <a:pt x="500819" y="1368263"/>
                </a:lnTo>
                <a:lnTo>
                  <a:pt x="0" y="500819"/>
                </a:lnTo>
                <a:lnTo>
                  <a:pt x="867444" y="0"/>
                </a:lnTo>
                <a:close/>
              </a:path>
            </a:pathLst>
          </a:custGeom>
          <a:solidFill>
            <a:srgbClr val="C0C0C0"/>
          </a:solidFill>
          <a:ln>
            <a:noFill/>
          </a:ln>
          <a:extLst>
            <a:ext uri="{91240B29-F687-4F45-9708-019B960494DF}">
              <a14:hiddenLine xmlns:a14="http://schemas.microsoft.com/office/drawing/2010/main" w="3175">
                <a:solidFill>
                  <a:srgbClr val="000000"/>
                </a:solidFill>
                <a:miter lim="800000"/>
                <a:headEnd/>
                <a:tailEnd/>
              </a14:hiddenLine>
            </a:ext>
          </a:extLst>
        </p:spPr>
        <p:txBody>
          <a:bodyPr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pPr>
            <a:r>
              <a:rPr lang="zh-CN" altLang="en-US" sz="1200">
                <a:solidFill>
                  <a:srgbClr val="4D4D4D"/>
                </a:solidFill>
                <a:latin typeface="微软雅黑" panose="020B0503020204020204" pitchFamily="34" charset="-122"/>
                <a:ea typeface="微软雅黑" panose="020B0503020204020204" pitchFamily="34" charset="-122"/>
                <a:sym typeface="Verdana" panose="020B0604030504040204" pitchFamily="34" charset="0"/>
              </a:rPr>
              <a:t>文本内容</a:t>
            </a:r>
            <a:endParaRPr lang="zh-CN" altLang="en-US">
              <a:latin typeface="微软雅黑" panose="020B0503020204020204" pitchFamily="34" charset="-122"/>
              <a:ea typeface="微软雅黑" panose="020B0503020204020204" pitchFamily="34" charset="-122"/>
            </a:endParaRPr>
          </a:p>
        </p:txBody>
      </p:sp>
      <p:sp>
        <p:nvSpPr>
          <p:cNvPr id="24586" name="圆角矩形 43"/>
          <p:cNvSpPr>
            <a:spLocks noChangeArrowheads="1"/>
          </p:cNvSpPr>
          <p:nvPr/>
        </p:nvSpPr>
        <p:spPr bwMode="auto">
          <a:xfrm>
            <a:off x="4711700" y="1970088"/>
            <a:ext cx="1498600" cy="1476375"/>
          </a:xfrm>
          <a:custGeom>
            <a:avLst/>
            <a:gdLst>
              <a:gd name="T0" fmla="*/ 0 w 1499097"/>
              <a:gd name="T1" fmla="*/ 0 h 1476867"/>
              <a:gd name="T2" fmla="*/ 1499097 w 1499097"/>
              <a:gd name="T3" fmla="*/ 1476867 h 1476867"/>
            </a:gdLst>
            <a:ahLst/>
            <a:cxnLst/>
            <a:rect l="T0" t="T1" r="T2" b="T3"/>
            <a:pathLst>
              <a:path w="1499097" h="1476867">
                <a:moveTo>
                  <a:pt x="318623" y="0"/>
                </a:moveTo>
                <a:lnTo>
                  <a:pt x="553912" y="63046"/>
                </a:lnTo>
                <a:lnTo>
                  <a:pt x="479328" y="106107"/>
                </a:lnTo>
                <a:lnTo>
                  <a:pt x="572629" y="267710"/>
                </a:lnTo>
                <a:lnTo>
                  <a:pt x="929701" y="61554"/>
                </a:lnTo>
                <a:lnTo>
                  <a:pt x="1138377" y="422992"/>
                </a:lnTo>
                <a:lnTo>
                  <a:pt x="1306868" y="325713"/>
                </a:lnTo>
                <a:lnTo>
                  <a:pt x="1263807" y="251129"/>
                </a:lnTo>
                <a:lnTo>
                  <a:pt x="1499097" y="314175"/>
                </a:lnTo>
                <a:lnTo>
                  <a:pt x="1436051" y="549465"/>
                </a:lnTo>
                <a:lnTo>
                  <a:pt x="1392990" y="474881"/>
                </a:lnTo>
                <a:lnTo>
                  <a:pt x="1224499" y="572159"/>
                </a:lnTo>
                <a:lnTo>
                  <a:pt x="1430557" y="929062"/>
                </a:lnTo>
                <a:lnTo>
                  <a:pt x="1085134" y="1128492"/>
                </a:lnTo>
                <a:lnTo>
                  <a:pt x="1175285" y="1284639"/>
                </a:lnTo>
                <a:lnTo>
                  <a:pt x="1249869" y="1241578"/>
                </a:lnTo>
                <a:lnTo>
                  <a:pt x="1186823" y="1476867"/>
                </a:lnTo>
                <a:lnTo>
                  <a:pt x="951535" y="1413822"/>
                </a:lnTo>
                <a:lnTo>
                  <a:pt x="1026119" y="1370761"/>
                </a:lnTo>
                <a:lnTo>
                  <a:pt x="935967" y="1214614"/>
                </a:lnTo>
                <a:lnTo>
                  <a:pt x="563048" y="1429919"/>
                </a:lnTo>
                <a:lnTo>
                  <a:pt x="353622" y="1067183"/>
                </a:lnTo>
                <a:lnTo>
                  <a:pt x="192228" y="1160364"/>
                </a:lnTo>
                <a:lnTo>
                  <a:pt x="235289" y="1234947"/>
                </a:lnTo>
                <a:lnTo>
                  <a:pt x="0" y="1171901"/>
                </a:lnTo>
                <a:lnTo>
                  <a:pt x="63046" y="936613"/>
                </a:lnTo>
                <a:lnTo>
                  <a:pt x="106107" y="1011197"/>
                </a:lnTo>
                <a:lnTo>
                  <a:pt x="267500" y="918016"/>
                </a:lnTo>
                <a:lnTo>
                  <a:pt x="62192" y="562411"/>
                </a:lnTo>
                <a:lnTo>
                  <a:pt x="423463" y="353831"/>
                </a:lnTo>
                <a:lnTo>
                  <a:pt x="330161" y="192228"/>
                </a:lnTo>
                <a:lnTo>
                  <a:pt x="255577" y="235289"/>
                </a:lnTo>
                <a:lnTo>
                  <a:pt x="318623" y="0"/>
                </a:lnTo>
                <a:close/>
              </a:path>
            </a:pathLst>
          </a:custGeom>
          <a:solidFill>
            <a:srgbClr val="FF669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20000"/>
              </a:lnSpc>
            </a:pPr>
            <a:r>
              <a:rPr lang="zh-CN" altLang="en-US" sz="2400" b="1">
                <a:solidFill>
                  <a:srgbClr val="FFFFFF"/>
                </a:solidFill>
                <a:latin typeface="微软雅黑" panose="020B0503020204020204" pitchFamily="34" charset="-122"/>
                <a:ea typeface="微软雅黑" panose="020B0503020204020204" pitchFamily="34" charset="-122"/>
                <a:sym typeface="Verdana" panose="020B0604030504040204" pitchFamily="34" charset="0"/>
              </a:rPr>
              <a:t>文本</a:t>
            </a:r>
            <a:endParaRPr lang="zh-CN" altLang="en-US">
              <a:latin typeface="微软雅黑" panose="020B0503020204020204" pitchFamily="34" charset="-122"/>
              <a:ea typeface="微软雅黑" panose="020B0503020204020204" pitchFamily="34" charset="-122"/>
            </a:endParaRPr>
          </a:p>
        </p:txBody>
      </p:sp>
    </p:spTree>
  </p:cSld>
  <p:clrMapOvr>
    <a:masterClrMapping/>
  </p:clrMapOvr>
  <p:transition spd="slow" advClick="0" advTm="6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4578"/>
                                        </p:tgtEl>
                                        <p:attrNameLst>
                                          <p:attrName>style.visibility</p:attrName>
                                        </p:attrNameLst>
                                      </p:cBhvr>
                                      <p:to>
                                        <p:strVal val="visible"/>
                                      </p:to>
                                    </p:set>
                                    <p:anim by="(-#ppt_w*2)" calcmode="lin" valueType="num">
                                      <p:cBhvr rctx="PPT">
                                        <p:cTn id="7" dur="250" autoRev="1" fill="hold">
                                          <p:stCondLst>
                                            <p:cond delay="0"/>
                                          </p:stCondLst>
                                        </p:cTn>
                                        <p:tgtEl>
                                          <p:spTgt spid="24578"/>
                                        </p:tgtEl>
                                        <p:attrNameLst>
                                          <p:attrName>ppt_w</p:attrName>
                                        </p:attrNameLst>
                                      </p:cBhvr>
                                    </p:anim>
                                    <p:anim by="(#ppt_w*0.50)" calcmode="lin" valueType="num">
                                      <p:cBhvr>
                                        <p:cTn id="8" dur="250" decel="50000" autoRev="1" fill="hold">
                                          <p:stCondLst>
                                            <p:cond delay="0"/>
                                          </p:stCondLst>
                                        </p:cTn>
                                        <p:tgtEl>
                                          <p:spTgt spid="24578"/>
                                        </p:tgtEl>
                                        <p:attrNameLst>
                                          <p:attrName>ppt_x</p:attrName>
                                        </p:attrNameLst>
                                      </p:cBhvr>
                                    </p:anim>
                                    <p:anim to="(#ppt_y)" calcmode="lin" valueType="num">
                                      <p:cBhvr>
                                        <p:cTn id="9" dur="500" fill="hold">
                                          <p:stCondLst>
                                            <p:cond delay="0"/>
                                          </p:stCondLst>
                                        </p:cTn>
                                        <p:tgtEl>
                                          <p:spTgt spid="24578"/>
                                        </p:tgtEl>
                                        <p:attrNameLst>
                                          <p:attrName>ppt_y</p:attrName>
                                        </p:attrNameLst>
                                      </p:cBhvr>
                                    </p:anim>
                                    <p:animRot by="21600000">
                                      <p:cBhvr>
                                        <p:cTn id="10" dur="500" fill="hold">
                                          <p:stCondLst>
                                            <p:cond delay="0"/>
                                          </p:stCondLst>
                                        </p:cTn>
                                        <p:tgtEl>
                                          <p:spTgt spid="24578"/>
                                        </p:tgtEl>
                                        <p:attrNameLst>
                                          <p:attrName>r</p:attrName>
                                        </p:attrNameLst>
                                      </p:cBhvr>
                                    </p:animRot>
                                  </p:childTnLst>
                                </p:cTn>
                              </p:par>
                            </p:childTnLst>
                          </p:cTn>
                        </p:par>
                        <p:par>
                          <p:cTn id="11" fill="hold">
                            <p:stCondLst>
                              <p:cond delay="0"/>
                            </p:stCondLst>
                            <p:childTnLst>
                              <p:par>
                                <p:cTn id="12" presetID="23" presetClass="entr" presetSubtype="16" fill="hold" grpId="0" nodeType="afterEffect">
                                  <p:stCondLst>
                                    <p:cond delay="0"/>
                                  </p:stCondLst>
                                  <p:childTnLst>
                                    <p:set>
                                      <p:cBhvr>
                                        <p:cTn id="13" dur="1" fill="hold">
                                          <p:stCondLst>
                                            <p:cond delay="0"/>
                                          </p:stCondLst>
                                        </p:cTn>
                                        <p:tgtEl>
                                          <p:spTgt spid="24586"/>
                                        </p:tgtEl>
                                        <p:attrNameLst>
                                          <p:attrName>style.visibility</p:attrName>
                                        </p:attrNameLst>
                                      </p:cBhvr>
                                      <p:to>
                                        <p:strVal val="visible"/>
                                      </p:to>
                                    </p:set>
                                    <p:anim calcmode="lin" valueType="num">
                                      <p:cBhvr>
                                        <p:cTn id="14" dur="500" fill="hold"/>
                                        <p:tgtEl>
                                          <p:spTgt spid="24586"/>
                                        </p:tgtEl>
                                        <p:attrNameLst>
                                          <p:attrName>ppt_w</p:attrName>
                                        </p:attrNameLst>
                                      </p:cBhvr>
                                      <p:tavLst>
                                        <p:tav tm="0">
                                          <p:val>
                                            <p:fltVal val="0"/>
                                          </p:val>
                                        </p:tav>
                                        <p:tav tm="100000">
                                          <p:val>
                                            <p:strVal val="#ppt_w"/>
                                          </p:val>
                                        </p:tav>
                                      </p:tavLst>
                                    </p:anim>
                                    <p:anim calcmode="lin" valueType="num">
                                      <p:cBhvr>
                                        <p:cTn id="15" dur="500" fill="hold"/>
                                        <p:tgtEl>
                                          <p:spTgt spid="24586"/>
                                        </p:tgtEl>
                                        <p:attrNameLst>
                                          <p:attrName>ppt_h</p:attrName>
                                        </p:attrNameLst>
                                      </p:cBhvr>
                                      <p:tavLst>
                                        <p:tav tm="0">
                                          <p:val>
                                            <p:fltVal val="0"/>
                                          </p:val>
                                        </p:tav>
                                        <p:tav tm="100000">
                                          <p:val>
                                            <p:strVal val="#ppt_h"/>
                                          </p:val>
                                        </p:tav>
                                      </p:tavLst>
                                    </p:anim>
                                  </p:childTnLst>
                                </p:cTn>
                              </p:par>
                            </p:childTnLst>
                          </p:cTn>
                        </p:par>
                        <p:par>
                          <p:cTn id="16" fill="hold">
                            <p:stCondLst>
                              <p:cond delay="500"/>
                            </p:stCondLst>
                            <p:childTnLst>
                              <p:par>
                                <p:cTn id="17" presetID="22" presetClass="entr" presetSubtype="8" fill="hold" grpId="0" nodeType="afterEffect">
                                  <p:stCondLst>
                                    <p:cond delay="0"/>
                                  </p:stCondLst>
                                  <p:childTnLst>
                                    <p:set>
                                      <p:cBhvr>
                                        <p:cTn id="18" dur="1" fill="hold">
                                          <p:stCondLst>
                                            <p:cond delay="0"/>
                                          </p:stCondLst>
                                        </p:cTn>
                                        <p:tgtEl>
                                          <p:spTgt spid="24584"/>
                                        </p:tgtEl>
                                        <p:attrNameLst>
                                          <p:attrName>style.visibility</p:attrName>
                                        </p:attrNameLst>
                                      </p:cBhvr>
                                      <p:to>
                                        <p:strVal val="visible"/>
                                      </p:to>
                                    </p:set>
                                    <p:animEffect filter="wipe(left)">
                                      <p:cBhvr>
                                        <p:cTn id="19" dur="500"/>
                                        <p:tgtEl>
                                          <p:spTgt spid="24584"/>
                                        </p:tgtEl>
                                      </p:cBhvr>
                                    </p:animEffect>
                                  </p:childTnLst>
                                </p:cTn>
                              </p:par>
                            </p:childTnLst>
                          </p:cTn>
                        </p:par>
                        <p:par>
                          <p:cTn id="20" fill="hold">
                            <p:stCondLst>
                              <p:cond delay="1000"/>
                            </p:stCondLst>
                            <p:childTnLst>
                              <p:par>
                                <p:cTn id="21" presetID="22" presetClass="entr" presetSubtype="4" fill="hold" grpId="0" nodeType="afterEffect">
                                  <p:stCondLst>
                                    <p:cond delay="0"/>
                                  </p:stCondLst>
                                  <p:childTnLst>
                                    <p:set>
                                      <p:cBhvr>
                                        <p:cTn id="22" dur="1" fill="hold">
                                          <p:stCondLst>
                                            <p:cond delay="0"/>
                                          </p:stCondLst>
                                        </p:cTn>
                                        <p:tgtEl>
                                          <p:spTgt spid="24585"/>
                                        </p:tgtEl>
                                        <p:attrNameLst>
                                          <p:attrName>style.visibility</p:attrName>
                                        </p:attrNameLst>
                                      </p:cBhvr>
                                      <p:to>
                                        <p:strVal val="visible"/>
                                      </p:to>
                                    </p:set>
                                    <p:animEffect filter="wipe(down)">
                                      <p:cBhvr>
                                        <p:cTn id="23" dur="500"/>
                                        <p:tgtEl>
                                          <p:spTgt spid="24585"/>
                                        </p:tgtEl>
                                      </p:cBhvr>
                                    </p:animEffect>
                                  </p:childTnLst>
                                </p:cTn>
                              </p:par>
                            </p:childTnLst>
                          </p:cTn>
                        </p:par>
                        <p:par>
                          <p:cTn id="24" fill="hold">
                            <p:stCondLst>
                              <p:cond delay="1500"/>
                            </p:stCondLst>
                            <p:childTnLst>
                              <p:par>
                                <p:cTn id="25" presetID="22" presetClass="entr" presetSubtype="1" fill="hold" grpId="0" nodeType="afterEffect">
                                  <p:stCondLst>
                                    <p:cond delay="0"/>
                                  </p:stCondLst>
                                  <p:childTnLst>
                                    <p:set>
                                      <p:cBhvr>
                                        <p:cTn id="26" dur="1" fill="hold">
                                          <p:stCondLst>
                                            <p:cond delay="0"/>
                                          </p:stCondLst>
                                        </p:cTn>
                                        <p:tgtEl>
                                          <p:spTgt spid="24583"/>
                                        </p:tgtEl>
                                        <p:attrNameLst>
                                          <p:attrName>style.visibility</p:attrName>
                                        </p:attrNameLst>
                                      </p:cBhvr>
                                      <p:to>
                                        <p:strVal val="visible"/>
                                      </p:to>
                                    </p:set>
                                    <p:animEffect filter="wipe(up)">
                                      <p:cBhvr>
                                        <p:cTn id="27" dur="500"/>
                                        <p:tgtEl>
                                          <p:spTgt spid="24583"/>
                                        </p:tgtEl>
                                      </p:cBhvr>
                                    </p:animEffect>
                                  </p:childTnLst>
                                </p:cTn>
                              </p:par>
                            </p:childTnLst>
                          </p:cTn>
                        </p:par>
                        <p:par>
                          <p:cTn id="28" fill="hold">
                            <p:stCondLst>
                              <p:cond delay="2000"/>
                            </p:stCondLst>
                            <p:childTnLst>
                              <p:par>
                                <p:cTn id="29" presetID="22" presetClass="entr" presetSubtype="2" fill="hold" grpId="0" nodeType="afterEffect">
                                  <p:stCondLst>
                                    <p:cond delay="0"/>
                                  </p:stCondLst>
                                  <p:childTnLst>
                                    <p:set>
                                      <p:cBhvr>
                                        <p:cTn id="30" dur="1" fill="hold">
                                          <p:stCondLst>
                                            <p:cond delay="0"/>
                                          </p:stCondLst>
                                        </p:cTn>
                                        <p:tgtEl>
                                          <p:spTgt spid="24582"/>
                                        </p:tgtEl>
                                        <p:attrNameLst>
                                          <p:attrName>style.visibility</p:attrName>
                                        </p:attrNameLst>
                                      </p:cBhvr>
                                      <p:to>
                                        <p:strVal val="visible"/>
                                      </p:to>
                                    </p:set>
                                    <p:animEffect filter="wipe(right)">
                                      <p:cBhvr>
                                        <p:cTn id="31" dur="500"/>
                                        <p:tgtEl>
                                          <p:spTgt spid="24582"/>
                                        </p:tgtEl>
                                      </p:cBhvr>
                                    </p:animEffect>
                                  </p:childTnLst>
                                </p:cTn>
                              </p:par>
                            </p:childTnLst>
                          </p:cTn>
                        </p:par>
                        <p:par>
                          <p:cTn id="32" fill="hold">
                            <p:stCondLst>
                              <p:cond delay="2500"/>
                            </p:stCondLst>
                            <p:childTnLst>
                              <p:par>
                                <p:cTn id="33" presetID="22" presetClass="entr" presetSubtype="4" fill="hold" grpId="0" nodeType="afterEffect">
                                  <p:stCondLst>
                                    <p:cond delay="0"/>
                                  </p:stCondLst>
                                  <p:childTnLst>
                                    <p:set>
                                      <p:cBhvr>
                                        <p:cTn id="34" dur="1" fill="hold">
                                          <p:stCondLst>
                                            <p:cond delay="0"/>
                                          </p:stCondLst>
                                        </p:cTn>
                                        <p:tgtEl>
                                          <p:spTgt spid="24581"/>
                                        </p:tgtEl>
                                        <p:attrNameLst>
                                          <p:attrName>style.visibility</p:attrName>
                                        </p:attrNameLst>
                                      </p:cBhvr>
                                      <p:to>
                                        <p:strVal val="visible"/>
                                      </p:to>
                                    </p:set>
                                    <p:animEffect filter="wipe(down)">
                                      <p:cBhvr>
                                        <p:cTn id="35" dur="500"/>
                                        <p:tgtEl>
                                          <p:spTgt spid="24581"/>
                                        </p:tgtEl>
                                      </p:cBhvr>
                                    </p:animEffect>
                                  </p:childTnLst>
                                </p:cTn>
                              </p:par>
                            </p:childTnLst>
                          </p:cTn>
                        </p:par>
                        <p:par>
                          <p:cTn id="36" fill="hold">
                            <p:stCondLst>
                              <p:cond delay="3000"/>
                            </p:stCondLst>
                            <p:childTnLst>
                              <p:par>
                                <p:cTn id="37" presetID="22" presetClass="entr" presetSubtype="4" fill="hold" grpId="0" nodeType="afterEffect">
                                  <p:stCondLst>
                                    <p:cond delay="0"/>
                                  </p:stCondLst>
                                  <p:childTnLst>
                                    <p:set>
                                      <p:cBhvr>
                                        <p:cTn id="38" dur="1" fill="hold">
                                          <p:stCondLst>
                                            <p:cond delay="0"/>
                                          </p:stCondLst>
                                        </p:cTn>
                                        <p:tgtEl>
                                          <p:spTgt spid="24580"/>
                                        </p:tgtEl>
                                        <p:attrNameLst>
                                          <p:attrName>style.visibility</p:attrName>
                                        </p:attrNameLst>
                                      </p:cBhvr>
                                      <p:to>
                                        <p:strVal val="visible"/>
                                      </p:to>
                                    </p:set>
                                    <p:animEffect filter="wipe(down)">
                                      <p:cBhvr>
                                        <p:cTn id="39" dur="500"/>
                                        <p:tgtEl>
                                          <p:spTgt spid="24580"/>
                                        </p:tgtEl>
                                      </p:cBhvr>
                                    </p:animEffect>
                                  </p:childTnLst>
                                </p:cTn>
                              </p:par>
                            </p:childTnLst>
                          </p:cTn>
                        </p:par>
                        <p:par>
                          <p:cTn id="40" fill="hold">
                            <p:stCondLst>
                              <p:cond delay="3500"/>
                            </p:stCondLst>
                            <p:childTnLst>
                              <p:par>
                                <p:cTn id="41" presetID="22" presetClass="entr" presetSubtype="4" fill="hold" grpId="0" nodeType="afterEffect">
                                  <p:stCondLst>
                                    <p:cond delay="0"/>
                                  </p:stCondLst>
                                  <p:childTnLst>
                                    <p:set>
                                      <p:cBhvr>
                                        <p:cTn id="42" dur="1" fill="hold">
                                          <p:stCondLst>
                                            <p:cond delay="0"/>
                                          </p:stCondLst>
                                        </p:cTn>
                                        <p:tgtEl>
                                          <p:spTgt spid="24579"/>
                                        </p:tgtEl>
                                        <p:attrNameLst>
                                          <p:attrName>style.visibility</p:attrName>
                                        </p:attrNameLst>
                                      </p:cBhvr>
                                      <p:to>
                                        <p:strVal val="visible"/>
                                      </p:to>
                                    </p:set>
                                    <p:animEffect filter="wipe(down)">
                                      <p:cBhvr>
                                        <p:cTn id="43" dur="500"/>
                                        <p:tgtEl>
                                          <p:spTgt spid="245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bldLvl="0"/>
      <p:bldP spid="24579" grpId="0" bldLvl="0" animBg="1"/>
      <p:bldP spid="24580" grpId="0" bldLvl="0" animBg="1"/>
      <p:bldP spid="24581" grpId="0" bldLvl="0" animBg="1"/>
      <p:bldP spid="24582" grpId="0" bldLvl="0" animBg="1"/>
      <p:bldP spid="24583" grpId="0" bldLvl="0" animBg="1"/>
      <p:bldP spid="24584" grpId="0" bldLvl="0" animBg="1"/>
      <p:bldP spid="24585" grpId="0" bldLvl="0" animBg="1"/>
      <p:bldP spid="24586" grpId="0" bldLvl="0" animBg="1"/>
    </p:bldLst>
  </p:timing>
</p:sld>
</file>

<file path=ppt/slides/slide8.xml><?xml version="1.0" encoding="utf-8"?>
<p:sld xmlns:a14="http://schemas.microsoft.com/office/drawing/2010/main"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Text Box 6"/>
          <p:cNvSpPr>
            <a:spLocks noChangeArrowheads="1"/>
          </p:cNvSpPr>
          <p:nvPr/>
        </p:nvSpPr>
        <p:spPr bwMode="auto">
          <a:xfrm>
            <a:off x="838200" y="171450"/>
            <a:ext cx="3527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sz="2400" b="1">
                <a:solidFill>
                  <a:srgbClr val="000000"/>
                </a:solidFill>
                <a:latin typeface="Times New Roman" panose="02020603050405020304" pitchFamily="18" charset="0"/>
                <a:sym typeface="Times New Roman" panose="02020603050405020304" pitchFamily="18" charset="0"/>
              </a:rPr>
              <a:t>在此处输入标题内容</a:t>
            </a:r>
            <a:endParaRPr lang="zh-CN" altLang="en-US" sz="1800">
              <a:solidFill>
                <a:srgbClr val="A50021"/>
              </a:solidFill>
              <a:latin typeface="Verdana" panose="020B0604030504040204" pitchFamily="34" charset="0"/>
              <a:sym typeface="Verdana" panose="020B0604030504040204" pitchFamily="34" charset="0"/>
            </a:endParaRPr>
          </a:p>
        </p:txBody>
      </p:sp>
      <p:sp>
        <p:nvSpPr>
          <p:cNvPr id="27651" name="任意多边形 1"/>
          <p:cNvSpPr>
            <a:spLocks noChangeArrowheads="1"/>
          </p:cNvSpPr>
          <p:nvPr/>
        </p:nvSpPr>
        <p:spPr bwMode="auto">
          <a:xfrm>
            <a:off x="4648200" y="3106738"/>
            <a:ext cx="881063" cy="1008062"/>
          </a:xfrm>
          <a:custGeom>
            <a:avLst/>
            <a:gdLst>
              <a:gd name="T0" fmla="*/ 839279 w 1184474"/>
              <a:gd name="T1" fmla="*/ 418589 h 1305883"/>
              <a:gd name="T2" fmla="*/ 863322 w 1184474"/>
              <a:gd name="T3" fmla="*/ 431892 h 1305883"/>
              <a:gd name="T4" fmla="*/ 872973 w 1184474"/>
              <a:gd name="T5" fmla="*/ 475974 h 1305883"/>
              <a:gd name="T6" fmla="*/ 821810 w 1184474"/>
              <a:gd name="T7" fmla="*/ 474972 h 1305883"/>
              <a:gd name="T8" fmla="*/ 820844 w 1184474"/>
              <a:gd name="T9" fmla="*/ 421876 h 1305883"/>
              <a:gd name="T10" fmla="*/ 839279 w 1184474"/>
              <a:gd name="T11" fmla="*/ 418589 h 1305883"/>
              <a:gd name="T12" fmla="*/ 840506 w 1184474"/>
              <a:gd name="T13" fmla="*/ 314420 h 1305883"/>
              <a:gd name="T14" fmla="*/ 867826 w 1184474"/>
              <a:gd name="T15" fmla="*/ 327890 h 1305883"/>
              <a:gd name="T16" fmla="*/ 875354 w 1184474"/>
              <a:gd name="T17" fmla="*/ 379223 h 1305883"/>
              <a:gd name="T18" fmla="*/ 814795 w 1184474"/>
              <a:gd name="T19" fmla="*/ 382923 h 1305883"/>
              <a:gd name="T20" fmla="*/ 818361 w 1184474"/>
              <a:gd name="T21" fmla="*/ 320078 h 1305883"/>
              <a:gd name="T22" fmla="*/ 840506 w 1184474"/>
              <a:gd name="T23" fmla="*/ 314420 h 1305883"/>
              <a:gd name="T24" fmla="*/ 824187 w 1184474"/>
              <a:gd name="T25" fmla="*/ 203739 h 1305883"/>
              <a:gd name="T26" fmla="*/ 852456 w 1184474"/>
              <a:gd name="T27" fmla="*/ 214739 h 1305883"/>
              <a:gd name="T28" fmla="*/ 854104 w 1184474"/>
              <a:gd name="T29" fmla="*/ 270074 h 1305883"/>
              <a:gd name="T30" fmla="*/ 787113 w 1184474"/>
              <a:gd name="T31" fmla="*/ 282551 h 1305883"/>
              <a:gd name="T32" fmla="*/ 799135 w 1184474"/>
              <a:gd name="T33" fmla="*/ 213029 h 1305883"/>
              <a:gd name="T34" fmla="*/ 824187 w 1184474"/>
              <a:gd name="T35" fmla="*/ 203739 h 1305883"/>
              <a:gd name="T36" fmla="*/ 568196 w 1184474"/>
              <a:gd name="T37" fmla="*/ 164833 h 1305883"/>
              <a:gd name="T38" fmla="*/ 738238 w 1184474"/>
              <a:gd name="T39" fmla="*/ 272673 h 1305883"/>
              <a:gd name="T40" fmla="*/ 776026 w 1184474"/>
              <a:gd name="T41" fmla="*/ 449138 h 1305883"/>
              <a:gd name="T42" fmla="*/ 709898 w 1184474"/>
              <a:gd name="T43" fmla="*/ 586389 h 1305883"/>
              <a:gd name="T44" fmla="*/ 341472 w 1184474"/>
              <a:gd name="T45" fmla="*/ 870694 h 1305883"/>
              <a:gd name="T46" fmla="*/ 171430 w 1184474"/>
              <a:gd name="T47" fmla="*/ 1007945 h 1305883"/>
              <a:gd name="T48" fmla="*/ 1387 w 1184474"/>
              <a:gd name="T49" fmla="*/ 890301 h 1305883"/>
              <a:gd name="T50" fmla="*/ 124196 w 1184474"/>
              <a:gd name="T51" fmla="*/ 674621 h 1305883"/>
              <a:gd name="T52" fmla="*/ 313132 w 1184474"/>
              <a:gd name="T53" fmla="*/ 635407 h 1305883"/>
              <a:gd name="T54" fmla="*/ 417047 w 1184474"/>
              <a:gd name="T55" fmla="*/ 566782 h 1305883"/>
              <a:gd name="T56" fmla="*/ 511515 w 1184474"/>
              <a:gd name="T57" fmla="*/ 449138 h 1305883"/>
              <a:gd name="T58" fmla="*/ 445387 w 1184474"/>
              <a:gd name="T59" fmla="*/ 272673 h 1305883"/>
              <a:gd name="T60" fmla="*/ 568196 w 1184474"/>
              <a:gd name="T61" fmla="*/ 164833 h 1305883"/>
              <a:gd name="T62" fmla="*/ 770942 w 1184474"/>
              <a:gd name="T63" fmla="*/ 99985 h 1305883"/>
              <a:gd name="T64" fmla="*/ 801847 w 1184474"/>
              <a:gd name="T65" fmla="*/ 113200 h 1305883"/>
              <a:gd name="T66" fmla="*/ 806135 w 1184474"/>
              <a:gd name="T67" fmla="*/ 172799 h 1305883"/>
              <a:gd name="T68" fmla="*/ 734647 w 1184474"/>
              <a:gd name="T69" fmla="*/ 182940 h 1305883"/>
              <a:gd name="T70" fmla="*/ 744418 w 1184474"/>
              <a:gd name="T71" fmla="*/ 108751 h 1305883"/>
              <a:gd name="T72" fmla="*/ 770942 w 1184474"/>
              <a:gd name="T73" fmla="*/ 99985 h 1305883"/>
              <a:gd name="T74" fmla="*/ 660046 w 1184474"/>
              <a:gd name="T75" fmla="*/ 51 h 1305883"/>
              <a:gd name="T76" fmla="*/ 704450 w 1184474"/>
              <a:gd name="T77" fmla="*/ 19253 h 1305883"/>
              <a:gd name="T78" fmla="*/ 711058 w 1184474"/>
              <a:gd name="T79" fmla="*/ 104720 h 1305883"/>
              <a:gd name="T80" fmla="*/ 608661 w 1184474"/>
              <a:gd name="T81" fmla="*/ 118660 h 1305883"/>
              <a:gd name="T82" fmla="*/ 622093 w 1184474"/>
              <a:gd name="T83" fmla="*/ 12396 h 1305883"/>
              <a:gd name="T84" fmla="*/ 660046 w 1184474"/>
              <a:gd name="T85" fmla="*/ 51 h 130588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184474" h="1305883">
                <a:moveTo>
                  <a:pt x="1128301" y="542257"/>
                </a:moveTo>
                <a:cubicBezTo>
                  <a:pt x="1138996" y="544244"/>
                  <a:pt x="1150947" y="549813"/>
                  <a:pt x="1160623" y="559490"/>
                </a:cubicBezTo>
                <a:cubicBezTo>
                  <a:pt x="1179976" y="578842"/>
                  <a:pt x="1182899" y="607295"/>
                  <a:pt x="1173598" y="616596"/>
                </a:cubicBezTo>
                <a:cubicBezTo>
                  <a:pt x="1164297" y="625897"/>
                  <a:pt x="1124169" y="634649"/>
                  <a:pt x="1104816" y="615297"/>
                </a:cubicBezTo>
                <a:cubicBezTo>
                  <a:pt x="1085464" y="595944"/>
                  <a:pt x="1094216" y="555816"/>
                  <a:pt x="1103517" y="546515"/>
                </a:cubicBezTo>
                <a:cubicBezTo>
                  <a:pt x="1108167" y="541864"/>
                  <a:pt x="1117606" y="540270"/>
                  <a:pt x="1128301" y="542257"/>
                </a:cubicBezTo>
                <a:close/>
                <a:moveTo>
                  <a:pt x="1129951" y="407312"/>
                </a:moveTo>
                <a:cubicBezTo>
                  <a:pt x="1142445" y="408682"/>
                  <a:pt x="1156099" y="414183"/>
                  <a:pt x="1166678" y="424762"/>
                </a:cubicBezTo>
                <a:cubicBezTo>
                  <a:pt x="1187836" y="445920"/>
                  <a:pt x="1188681" y="479378"/>
                  <a:pt x="1176799" y="491260"/>
                </a:cubicBezTo>
                <a:cubicBezTo>
                  <a:pt x="1164917" y="503142"/>
                  <a:pt x="1116544" y="517212"/>
                  <a:pt x="1095386" y="496054"/>
                </a:cubicBezTo>
                <a:cubicBezTo>
                  <a:pt x="1074229" y="474896"/>
                  <a:pt x="1088298" y="426523"/>
                  <a:pt x="1100180" y="414641"/>
                </a:cubicBezTo>
                <a:cubicBezTo>
                  <a:pt x="1106121" y="408700"/>
                  <a:pt x="1117456" y="405941"/>
                  <a:pt x="1129951" y="407312"/>
                </a:cubicBezTo>
                <a:close/>
                <a:moveTo>
                  <a:pt x="1108012" y="263931"/>
                </a:moveTo>
                <a:cubicBezTo>
                  <a:pt x="1121552" y="263764"/>
                  <a:pt x="1135813" y="267978"/>
                  <a:pt x="1146016" y="278181"/>
                </a:cubicBezTo>
                <a:cubicBezTo>
                  <a:pt x="1166422" y="298587"/>
                  <a:pt x="1162872" y="335223"/>
                  <a:pt x="1148231" y="349864"/>
                </a:cubicBezTo>
                <a:cubicBezTo>
                  <a:pt x="1133590" y="364505"/>
                  <a:pt x="1078576" y="386433"/>
                  <a:pt x="1058170" y="366027"/>
                </a:cubicBezTo>
                <a:cubicBezTo>
                  <a:pt x="1037764" y="345621"/>
                  <a:pt x="1059692" y="290607"/>
                  <a:pt x="1074333" y="275966"/>
                </a:cubicBezTo>
                <a:cubicBezTo>
                  <a:pt x="1081653" y="268645"/>
                  <a:pt x="1094472" y="264097"/>
                  <a:pt x="1108012" y="263931"/>
                </a:cubicBezTo>
                <a:close/>
                <a:moveTo>
                  <a:pt x="763865" y="213531"/>
                </a:moveTo>
                <a:cubicBezTo>
                  <a:pt x="829482" y="213531"/>
                  <a:pt x="945898" y="291848"/>
                  <a:pt x="992465" y="353231"/>
                </a:cubicBezTo>
                <a:cubicBezTo>
                  <a:pt x="1039032" y="414614"/>
                  <a:pt x="1049615" y="514098"/>
                  <a:pt x="1043265" y="581831"/>
                </a:cubicBezTo>
                <a:cubicBezTo>
                  <a:pt x="1036915" y="649564"/>
                  <a:pt x="1051732" y="668614"/>
                  <a:pt x="954365" y="759631"/>
                </a:cubicBezTo>
                <a:cubicBezTo>
                  <a:pt x="856998" y="850648"/>
                  <a:pt x="535265" y="1068664"/>
                  <a:pt x="459065" y="1127931"/>
                </a:cubicBezTo>
                <a:cubicBezTo>
                  <a:pt x="382865" y="1187198"/>
                  <a:pt x="306665" y="1301498"/>
                  <a:pt x="230465" y="1305731"/>
                </a:cubicBezTo>
                <a:cubicBezTo>
                  <a:pt x="154265" y="1309964"/>
                  <a:pt x="12448" y="1225298"/>
                  <a:pt x="1865" y="1153331"/>
                </a:cubicBezTo>
                <a:cubicBezTo>
                  <a:pt x="-8718" y="1081364"/>
                  <a:pt x="23032" y="945898"/>
                  <a:pt x="166965" y="873931"/>
                </a:cubicBezTo>
                <a:cubicBezTo>
                  <a:pt x="310898" y="801964"/>
                  <a:pt x="355348" y="846414"/>
                  <a:pt x="420965" y="823131"/>
                </a:cubicBezTo>
                <a:cubicBezTo>
                  <a:pt x="486582" y="799848"/>
                  <a:pt x="516215" y="774448"/>
                  <a:pt x="560665" y="734231"/>
                </a:cubicBezTo>
                <a:cubicBezTo>
                  <a:pt x="605115" y="694014"/>
                  <a:pt x="681315" y="645331"/>
                  <a:pt x="687665" y="581831"/>
                </a:cubicBezTo>
                <a:cubicBezTo>
                  <a:pt x="694015" y="518331"/>
                  <a:pt x="586065" y="414614"/>
                  <a:pt x="598765" y="353231"/>
                </a:cubicBezTo>
                <a:cubicBezTo>
                  <a:pt x="611465" y="291848"/>
                  <a:pt x="698248" y="213531"/>
                  <a:pt x="763865" y="213531"/>
                </a:cubicBezTo>
                <a:close/>
                <a:moveTo>
                  <a:pt x="1036431" y="129524"/>
                </a:moveTo>
                <a:cubicBezTo>
                  <a:pt x="1050986" y="129983"/>
                  <a:pt x="1066523" y="135189"/>
                  <a:pt x="1077979" y="146644"/>
                </a:cubicBezTo>
                <a:cubicBezTo>
                  <a:pt x="1100890" y="169556"/>
                  <a:pt x="1098800" y="208793"/>
                  <a:pt x="1083743" y="223851"/>
                </a:cubicBezTo>
                <a:cubicBezTo>
                  <a:pt x="1068686" y="238908"/>
                  <a:pt x="1010548" y="259898"/>
                  <a:pt x="987637" y="236987"/>
                </a:cubicBezTo>
                <a:cubicBezTo>
                  <a:pt x="964725" y="214075"/>
                  <a:pt x="985716" y="155938"/>
                  <a:pt x="1000773" y="140880"/>
                </a:cubicBezTo>
                <a:cubicBezTo>
                  <a:pt x="1008302" y="133352"/>
                  <a:pt x="1021875" y="129065"/>
                  <a:pt x="1036431" y="129524"/>
                </a:cubicBezTo>
                <a:close/>
                <a:moveTo>
                  <a:pt x="887345" y="66"/>
                </a:moveTo>
                <a:cubicBezTo>
                  <a:pt x="908214" y="841"/>
                  <a:pt x="930527" y="8428"/>
                  <a:pt x="947041" y="24941"/>
                </a:cubicBezTo>
                <a:cubicBezTo>
                  <a:pt x="980068" y="57968"/>
                  <a:pt x="977387" y="114196"/>
                  <a:pt x="955924" y="135659"/>
                </a:cubicBezTo>
                <a:cubicBezTo>
                  <a:pt x="934461" y="157122"/>
                  <a:pt x="851292" y="186743"/>
                  <a:pt x="818265" y="153717"/>
                </a:cubicBezTo>
                <a:cubicBezTo>
                  <a:pt x="785239" y="120690"/>
                  <a:pt x="814860" y="37521"/>
                  <a:pt x="836323" y="16058"/>
                </a:cubicBezTo>
                <a:cubicBezTo>
                  <a:pt x="847054" y="5326"/>
                  <a:pt x="866477" y="-710"/>
                  <a:pt x="887345" y="66"/>
                </a:cubicBezTo>
                <a:close/>
              </a:path>
            </a:pathLst>
          </a:custGeom>
          <a:solidFill>
            <a:srgbClr val="C0C0C0"/>
          </a:solidFill>
          <a:ln>
            <a:noFill/>
          </a:ln>
          <a:extLst>
            <a:ext uri="{91240B29-F687-4F45-9708-019B960494DF}">
              <a14:hiddenLine xmlns:a14="http://schemas.microsoft.com/office/drawing/2010/main" w="3175">
                <a:solidFill>
                  <a:srgbClr val="000000"/>
                </a:solidFill>
                <a:miter lim="800000"/>
                <a:headEnd/>
                <a:tailEnd/>
              </a14:hiddenLine>
            </a:ext>
          </a:extLst>
        </p:spPr>
        <p:txBody>
          <a:bodyPr anchor="ctr"/>
          <a:lstStyle/>
          <a:p>
            <a:endParaRPr lang="zh-CN" altLang="en-US"/>
          </a:p>
        </p:txBody>
      </p:sp>
      <p:sp>
        <p:nvSpPr>
          <p:cNvPr id="27652" name="任意多边形 2"/>
          <p:cNvSpPr>
            <a:spLocks noChangeArrowheads="1"/>
          </p:cNvSpPr>
          <p:nvPr/>
        </p:nvSpPr>
        <p:spPr bwMode="auto">
          <a:xfrm>
            <a:off x="6516688" y="1217613"/>
            <a:ext cx="879475" cy="1008062"/>
          </a:xfrm>
          <a:custGeom>
            <a:avLst/>
            <a:gdLst>
              <a:gd name="T0" fmla="*/ 837766 w 1184474"/>
              <a:gd name="T1" fmla="*/ 418589 h 1305883"/>
              <a:gd name="T2" fmla="*/ 861766 w 1184474"/>
              <a:gd name="T3" fmla="*/ 431892 h 1305883"/>
              <a:gd name="T4" fmla="*/ 871400 w 1184474"/>
              <a:gd name="T5" fmla="*/ 475974 h 1305883"/>
              <a:gd name="T6" fmla="*/ 820329 w 1184474"/>
              <a:gd name="T7" fmla="*/ 474972 h 1305883"/>
              <a:gd name="T8" fmla="*/ 819364 w 1184474"/>
              <a:gd name="T9" fmla="*/ 421876 h 1305883"/>
              <a:gd name="T10" fmla="*/ 837766 w 1184474"/>
              <a:gd name="T11" fmla="*/ 418589 h 1305883"/>
              <a:gd name="T12" fmla="*/ 838992 w 1184474"/>
              <a:gd name="T13" fmla="*/ 314420 h 1305883"/>
              <a:gd name="T14" fmla="*/ 866261 w 1184474"/>
              <a:gd name="T15" fmla="*/ 327890 h 1305883"/>
              <a:gd name="T16" fmla="*/ 873776 w 1184474"/>
              <a:gd name="T17" fmla="*/ 379223 h 1305883"/>
              <a:gd name="T18" fmla="*/ 813327 w 1184474"/>
              <a:gd name="T19" fmla="*/ 382923 h 1305883"/>
              <a:gd name="T20" fmla="*/ 816886 w 1184474"/>
              <a:gd name="T21" fmla="*/ 320078 h 1305883"/>
              <a:gd name="T22" fmla="*/ 838992 w 1184474"/>
              <a:gd name="T23" fmla="*/ 314420 h 1305883"/>
              <a:gd name="T24" fmla="*/ 822702 w 1184474"/>
              <a:gd name="T25" fmla="*/ 203739 h 1305883"/>
              <a:gd name="T26" fmla="*/ 850920 w 1184474"/>
              <a:gd name="T27" fmla="*/ 214739 h 1305883"/>
              <a:gd name="T28" fmla="*/ 852564 w 1184474"/>
              <a:gd name="T29" fmla="*/ 270074 h 1305883"/>
              <a:gd name="T30" fmla="*/ 785694 w 1184474"/>
              <a:gd name="T31" fmla="*/ 282551 h 1305883"/>
              <a:gd name="T32" fmla="*/ 797695 w 1184474"/>
              <a:gd name="T33" fmla="*/ 213029 h 1305883"/>
              <a:gd name="T34" fmla="*/ 822702 w 1184474"/>
              <a:gd name="T35" fmla="*/ 203739 h 1305883"/>
              <a:gd name="T36" fmla="*/ 567172 w 1184474"/>
              <a:gd name="T37" fmla="*/ 164833 h 1305883"/>
              <a:gd name="T38" fmla="*/ 736908 w 1184474"/>
              <a:gd name="T39" fmla="*/ 272673 h 1305883"/>
              <a:gd name="T40" fmla="*/ 774627 w 1184474"/>
              <a:gd name="T41" fmla="*/ 449138 h 1305883"/>
              <a:gd name="T42" fmla="*/ 708618 w 1184474"/>
              <a:gd name="T43" fmla="*/ 586389 h 1305883"/>
              <a:gd name="T44" fmla="*/ 340857 w 1184474"/>
              <a:gd name="T45" fmla="*/ 870694 h 1305883"/>
              <a:gd name="T46" fmla="*/ 171121 w 1184474"/>
              <a:gd name="T47" fmla="*/ 1007945 h 1305883"/>
              <a:gd name="T48" fmla="*/ 1385 w 1184474"/>
              <a:gd name="T49" fmla="*/ 890301 h 1305883"/>
              <a:gd name="T50" fmla="*/ 123972 w 1184474"/>
              <a:gd name="T51" fmla="*/ 674621 h 1305883"/>
              <a:gd name="T52" fmla="*/ 312568 w 1184474"/>
              <a:gd name="T53" fmla="*/ 635407 h 1305883"/>
              <a:gd name="T54" fmla="*/ 416295 w 1184474"/>
              <a:gd name="T55" fmla="*/ 566782 h 1305883"/>
              <a:gd name="T56" fmla="*/ 510593 w 1184474"/>
              <a:gd name="T57" fmla="*/ 449138 h 1305883"/>
              <a:gd name="T58" fmla="*/ 444585 w 1184474"/>
              <a:gd name="T59" fmla="*/ 272673 h 1305883"/>
              <a:gd name="T60" fmla="*/ 567172 w 1184474"/>
              <a:gd name="T61" fmla="*/ 164833 h 1305883"/>
              <a:gd name="T62" fmla="*/ 769553 w 1184474"/>
              <a:gd name="T63" fmla="*/ 99985 h 1305883"/>
              <a:gd name="T64" fmla="*/ 800402 w 1184474"/>
              <a:gd name="T65" fmla="*/ 113200 h 1305883"/>
              <a:gd name="T66" fmla="*/ 804682 w 1184474"/>
              <a:gd name="T67" fmla="*/ 172799 h 1305883"/>
              <a:gd name="T68" fmla="*/ 733323 w 1184474"/>
              <a:gd name="T69" fmla="*/ 182940 h 1305883"/>
              <a:gd name="T70" fmla="*/ 743077 w 1184474"/>
              <a:gd name="T71" fmla="*/ 108751 h 1305883"/>
              <a:gd name="T72" fmla="*/ 769553 w 1184474"/>
              <a:gd name="T73" fmla="*/ 99985 h 1305883"/>
              <a:gd name="T74" fmla="*/ 658856 w 1184474"/>
              <a:gd name="T75" fmla="*/ 51 h 1305883"/>
              <a:gd name="T76" fmla="*/ 703180 w 1184474"/>
              <a:gd name="T77" fmla="*/ 19253 h 1305883"/>
              <a:gd name="T78" fmla="*/ 709776 w 1184474"/>
              <a:gd name="T79" fmla="*/ 104720 h 1305883"/>
              <a:gd name="T80" fmla="*/ 607564 w 1184474"/>
              <a:gd name="T81" fmla="*/ 118660 h 1305883"/>
              <a:gd name="T82" fmla="*/ 620972 w 1184474"/>
              <a:gd name="T83" fmla="*/ 12396 h 1305883"/>
              <a:gd name="T84" fmla="*/ 658856 w 1184474"/>
              <a:gd name="T85" fmla="*/ 51 h 130588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184474" h="1305883">
                <a:moveTo>
                  <a:pt x="1128301" y="542257"/>
                </a:moveTo>
                <a:cubicBezTo>
                  <a:pt x="1138996" y="544244"/>
                  <a:pt x="1150947" y="549813"/>
                  <a:pt x="1160623" y="559490"/>
                </a:cubicBezTo>
                <a:cubicBezTo>
                  <a:pt x="1179976" y="578842"/>
                  <a:pt x="1182899" y="607295"/>
                  <a:pt x="1173598" y="616596"/>
                </a:cubicBezTo>
                <a:cubicBezTo>
                  <a:pt x="1164297" y="625897"/>
                  <a:pt x="1124169" y="634649"/>
                  <a:pt x="1104816" y="615297"/>
                </a:cubicBezTo>
                <a:cubicBezTo>
                  <a:pt x="1085464" y="595944"/>
                  <a:pt x="1094216" y="555816"/>
                  <a:pt x="1103517" y="546515"/>
                </a:cubicBezTo>
                <a:cubicBezTo>
                  <a:pt x="1108167" y="541864"/>
                  <a:pt x="1117606" y="540270"/>
                  <a:pt x="1128301" y="542257"/>
                </a:cubicBezTo>
                <a:close/>
                <a:moveTo>
                  <a:pt x="1129951" y="407312"/>
                </a:moveTo>
                <a:cubicBezTo>
                  <a:pt x="1142445" y="408682"/>
                  <a:pt x="1156099" y="414183"/>
                  <a:pt x="1166678" y="424762"/>
                </a:cubicBezTo>
                <a:cubicBezTo>
                  <a:pt x="1187836" y="445920"/>
                  <a:pt x="1188681" y="479378"/>
                  <a:pt x="1176799" y="491260"/>
                </a:cubicBezTo>
                <a:cubicBezTo>
                  <a:pt x="1164917" y="503142"/>
                  <a:pt x="1116544" y="517212"/>
                  <a:pt x="1095386" y="496054"/>
                </a:cubicBezTo>
                <a:cubicBezTo>
                  <a:pt x="1074229" y="474896"/>
                  <a:pt x="1088298" y="426523"/>
                  <a:pt x="1100180" y="414641"/>
                </a:cubicBezTo>
                <a:cubicBezTo>
                  <a:pt x="1106121" y="408700"/>
                  <a:pt x="1117456" y="405941"/>
                  <a:pt x="1129951" y="407312"/>
                </a:cubicBezTo>
                <a:close/>
                <a:moveTo>
                  <a:pt x="1108012" y="263931"/>
                </a:moveTo>
                <a:cubicBezTo>
                  <a:pt x="1121552" y="263764"/>
                  <a:pt x="1135813" y="267978"/>
                  <a:pt x="1146016" y="278181"/>
                </a:cubicBezTo>
                <a:cubicBezTo>
                  <a:pt x="1166422" y="298587"/>
                  <a:pt x="1162872" y="335223"/>
                  <a:pt x="1148231" y="349864"/>
                </a:cubicBezTo>
                <a:cubicBezTo>
                  <a:pt x="1133590" y="364505"/>
                  <a:pt x="1078576" y="386433"/>
                  <a:pt x="1058170" y="366027"/>
                </a:cubicBezTo>
                <a:cubicBezTo>
                  <a:pt x="1037764" y="345621"/>
                  <a:pt x="1059692" y="290607"/>
                  <a:pt x="1074333" y="275966"/>
                </a:cubicBezTo>
                <a:cubicBezTo>
                  <a:pt x="1081653" y="268645"/>
                  <a:pt x="1094472" y="264097"/>
                  <a:pt x="1108012" y="263931"/>
                </a:cubicBezTo>
                <a:close/>
                <a:moveTo>
                  <a:pt x="763865" y="213531"/>
                </a:moveTo>
                <a:cubicBezTo>
                  <a:pt x="829482" y="213531"/>
                  <a:pt x="945898" y="291848"/>
                  <a:pt x="992465" y="353231"/>
                </a:cubicBezTo>
                <a:cubicBezTo>
                  <a:pt x="1039032" y="414614"/>
                  <a:pt x="1049615" y="514098"/>
                  <a:pt x="1043265" y="581831"/>
                </a:cubicBezTo>
                <a:cubicBezTo>
                  <a:pt x="1036915" y="649564"/>
                  <a:pt x="1051732" y="668614"/>
                  <a:pt x="954365" y="759631"/>
                </a:cubicBezTo>
                <a:cubicBezTo>
                  <a:pt x="856998" y="850648"/>
                  <a:pt x="535265" y="1068664"/>
                  <a:pt x="459065" y="1127931"/>
                </a:cubicBezTo>
                <a:cubicBezTo>
                  <a:pt x="382865" y="1187198"/>
                  <a:pt x="306665" y="1301498"/>
                  <a:pt x="230465" y="1305731"/>
                </a:cubicBezTo>
                <a:cubicBezTo>
                  <a:pt x="154265" y="1309964"/>
                  <a:pt x="12448" y="1225298"/>
                  <a:pt x="1865" y="1153331"/>
                </a:cubicBezTo>
                <a:cubicBezTo>
                  <a:pt x="-8718" y="1081364"/>
                  <a:pt x="23032" y="945898"/>
                  <a:pt x="166965" y="873931"/>
                </a:cubicBezTo>
                <a:cubicBezTo>
                  <a:pt x="310898" y="801964"/>
                  <a:pt x="355348" y="846414"/>
                  <a:pt x="420965" y="823131"/>
                </a:cubicBezTo>
                <a:cubicBezTo>
                  <a:pt x="486582" y="799848"/>
                  <a:pt x="516215" y="774448"/>
                  <a:pt x="560665" y="734231"/>
                </a:cubicBezTo>
                <a:cubicBezTo>
                  <a:pt x="605115" y="694014"/>
                  <a:pt x="681315" y="645331"/>
                  <a:pt x="687665" y="581831"/>
                </a:cubicBezTo>
                <a:cubicBezTo>
                  <a:pt x="694015" y="518331"/>
                  <a:pt x="586065" y="414614"/>
                  <a:pt x="598765" y="353231"/>
                </a:cubicBezTo>
                <a:cubicBezTo>
                  <a:pt x="611465" y="291848"/>
                  <a:pt x="698248" y="213531"/>
                  <a:pt x="763865" y="213531"/>
                </a:cubicBezTo>
                <a:close/>
                <a:moveTo>
                  <a:pt x="1036431" y="129524"/>
                </a:moveTo>
                <a:cubicBezTo>
                  <a:pt x="1050986" y="129983"/>
                  <a:pt x="1066523" y="135189"/>
                  <a:pt x="1077979" y="146644"/>
                </a:cubicBezTo>
                <a:cubicBezTo>
                  <a:pt x="1100890" y="169556"/>
                  <a:pt x="1098800" y="208793"/>
                  <a:pt x="1083743" y="223851"/>
                </a:cubicBezTo>
                <a:cubicBezTo>
                  <a:pt x="1068686" y="238908"/>
                  <a:pt x="1010548" y="259898"/>
                  <a:pt x="987637" y="236987"/>
                </a:cubicBezTo>
                <a:cubicBezTo>
                  <a:pt x="964725" y="214075"/>
                  <a:pt x="985716" y="155938"/>
                  <a:pt x="1000773" y="140880"/>
                </a:cubicBezTo>
                <a:cubicBezTo>
                  <a:pt x="1008302" y="133352"/>
                  <a:pt x="1021875" y="129065"/>
                  <a:pt x="1036431" y="129524"/>
                </a:cubicBezTo>
                <a:close/>
                <a:moveTo>
                  <a:pt x="887345" y="66"/>
                </a:moveTo>
                <a:cubicBezTo>
                  <a:pt x="908214" y="841"/>
                  <a:pt x="930527" y="8428"/>
                  <a:pt x="947041" y="24941"/>
                </a:cubicBezTo>
                <a:cubicBezTo>
                  <a:pt x="980068" y="57968"/>
                  <a:pt x="977387" y="114196"/>
                  <a:pt x="955924" y="135659"/>
                </a:cubicBezTo>
                <a:cubicBezTo>
                  <a:pt x="934461" y="157122"/>
                  <a:pt x="851292" y="186743"/>
                  <a:pt x="818265" y="153717"/>
                </a:cubicBezTo>
                <a:cubicBezTo>
                  <a:pt x="785239" y="120690"/>
                  <a:pt x="814860" y="37521"/>
                  <a:pt x="836323" y="16058"/>
                </a:cubicBezTo>
                <a:cubicBezTo>
                  <a:pt x="847054" y="5326"/>
                  <a:pt x="866477" y="-710"/>
                  <a:pt x="887345" y="66"/>
                </a:cubicBezTo>
                <a:close/>
              </a:path>
            </a:pathLst>
          </a:custGeom>
          <a:solidFill>
            <a:srgbClr val="FF669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7653" name="TextBox 3"/>
          <p:cNvSpPr>
            <a:spLocks noChangeArrowheads="1"/>
          </p:cNvSpPr>
          <p:nvPr/>
        </p:nvSpPr>
        <p:spPr bwMode="auto">
          <a:xfrm>
            <a:off x="5872163" y="3573463"/>
            <a:ext cx="1712912"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r" eaLnBrk="1" fontAlgn="base" hangingPunct="1"/>
            <a:r>
              <a:rPr lang="zh-CN" altLang="en-US" sz="1200">
                <a:solidFill>
                  <a:srgbClr val="4D4D4D"/>
                </a:solidFill>
                <a:latin typeface="Verdana" panose="020B0604030504040204" pitchFamily="34" charset="0"/>
                <a:ea typeface="微软雅黑" panose="020B0503020204020204" pitchFamily="34" charset="-122"/>
                <a:sym typeface="Verdana" panose="020B0604030504040204" pitchFamily="34" charset="0"/>
              </a:rPr>
              <a:t>单击此处添加文本</a:t>
            </a:r>
            <a:endParaRPr lang="zh-CN" altLang="en-US" sz="1200">
              <a:solidFill>
                <a:srgbClr val="4D4D4D"/>
              </a:solidFill>
              <a:latin typeface="Verdana" panose="020B0604030504040204" pitchFamily="34" charset="0"/>
              <a:ea typeface="微软雅黑" panose="020B0503020204020204" pitchFamily="34" charset="-122"/>
              <a:sym typeface="Verdana" panose="020B0604030504040204" pitchFamily="34" charset="0"/>
            </a:endParaRPr>
          </a:p>
          <a:p>
            <a:pPr algn="r" eaLnBrk="1" fontAlgn="base" hangingPunct="1"/>
            <a:r>
              <a:rPr lang="zh-CN" altLang="en-US" sz="1200">
                <a:solidFill>
                  <a:srgbClr val="4D4D4D"/>
                </a:solidFill>
                <a:latin typeface="Verdana" panose="020B0604030504040204" pitchFamily="34" charset="0"/>
                <a:ea typeface="微软雅黑" panose="020B0503020204020204" pitchFamily="34" charset="-122"/>
                <a:sym typeface="Verdana" panose="020B0604030504040204" pitchFamily="34" charset="0"/>
              </a:rPr>
              <a:t>单击此处添加文本</a:t>
            </a:r>
            <a:endParaRPr lang="zh-CN" altLang="en-US" sz="1200">
              <a:solidFill>
                <a:srgbClr val="4D4D4D"/>
              </a:solidFill>
              <a:latin typeface="Verdana" panose="020B0604030504040204" pitchFamily="34" charset="0"/>
              <a:ea typeface="微软雅黑" panose="020B0503020204020204" pitchFamily="34" charset="-122"/>
              <a:sym typeface="Verdana" panose="020B0604030504040204" pitchFamily="34" charset="0"/>
            </a:endParaRPr>
          </a:p>
          <a:p>
            <a:pPr algn="r" eaLnBrk="1" fontAlgn="base" hangingPunct="1"/>
            <a:r>
              <a:rPr lang="zh-CN" altLang="en-US" sz="1200">
                <a:solidFill>
                  <a:srgbClr val="4D4D4D"/>
                </a:solidFill>
                <a:latin typeface="Verdana" panose="020B0604030504040204" pitchFamily="34" charset="0"/>
                <a:ea typeface="微软雅黑" panose="020B0503020204020204" pitchFamily="34" charset="-122"/>
                <a:sym typeface="Verdana" panose="020B0604030504040204" pitchFamily="34" charset="0"/>
              </a:rPr>
              <a:t>单击此处添加文本</a:t>
            </a:r>
            <a:endParaRPr lang="zh-CN" altLang="en-US">
              <a:latin typeface="微软雅黑" panose="020B0503020204020204" pitchFamily="34" charset="-122"/>
              <a:ea typeface="微软雅黑" panose="020B0503020204020204" pitchFamily="34" charset="-122"/>
            </a:endParaRPr>
          </a:p>
        </p:txBody>
      </p:sp>
      <p:sp>
        <p:nvSpPr>
          <p:cNvPr id="27654" name="TextBox 4"/>
          <p:cNvSpPr>
            <a:spLocks noChangeArrowheads="1"/>
          </p:cNvSpPr>
          <p:nvPr/>
        </p:nvSpPr>
        <p:spPr bwMode="auto">
          <a:xfrm>
            <a:off x="4914900" y="682625"/>
            <a:ext cx="1801813"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r>
              <a:rPr lang="zh-CN" altLang="en-US" sz="1200">
                <a:solidFill>
                  <a:srgbClr val="4D4D4D"/>
                </a:solidFill>
                <a:latin typeface="Verdana" panose="020B0604030504040204" pitchFamily="34" charset="0"/>
                <a:ea typeface="微软雅黑" panose="020B0503020204020204" pitchFamily="34" charset="-122"/>
                <a:sym typeface="Verdana" panose="020B0604030504040204" pitchFamily="34" charset="0"/>
              </a:rPr>
              <a:t>单击此处添加文本</a:t>
            </a:r>
            <a:endParaRPr lang="zh-CN" altLang="en-US" sz="1200">
              <a:solidFill>
                <a:srgbClr val="4D4D4D"/>
              </a:solidFill>
              <a:latin typeface="Verdana" panose="020B0604030504040204" pitchFamily="34" charset="0"/>
              <a:ea typeface="微软雅黑" panose="020B0503020204020204" pitchFamily="34" charset="-122"/>
              <a:sym typeface="Verdana" panose="020B0604030504040204" pitchFamily="34" charset="0"/>
            </a:endParaRPr>
          </a:p>
          <a:p>
            <a:pPr eaLnBrk="1" fontAlgn="base" hangingPunct="1"/>
            <a:r>
              <a:rPr lang="zh-CN" altLang="en-US" sz="1200">
                <a:solidFill>
                  <a:srgbClr val="4D4D4D"/>
                </a:solidFill>
                <a:latin typeface="Verdana" panose="020B0604030504040204" pitchFamily="34" charset="0"/>
                <a:ea typeface="微软雅黑" panose="020B0503020204020204" pitchFamily="34" charset="-122"/>
                <a:sym typeface="Verdana" panose="020B0604030504040204" pitchFamily="34" charset="0"/>
              </a:rPr>
              <a:t>单击此处添加文本</a:t>
            </a:r>
            <a:endParaRPr lang="zh-CN" altLang="en-US" sz="1200">
              <a:solidFill>
                <a:srgbClr val="4D4D4D"/>
              </a:solidFill>
              <a:latin typeface="Verdana" panose="020B0604030504040204" pitchFamily="34" charset="0"/>
              <a:ea typeface="微软雅黑" panose="020B0503020204020204" pitchFamily="34" charset="-122"/>
              <a:sym typeface="Verdana" panose="020B0604030504040204" pitchFamily="34" charset="0"/>
            </a:endParaRPr>
          </a:p>
          <a:p>
            <a:pPr eaLnBrk="1" fontAlgn="base" hangingPunct="1"/>
            <a:r>
              <a:rPr lang="zh-CN" altLang="en-US" sz="1200">
                <a:solidFill>
                  <a:srgbClr val="4D4D4D"/>
                </a:solidFill>
                <a:latin typeface="Verdana" panose="020B0604030504040204" pitchFamily="34" charset="0"/>
                <a:ea typeface="微软雅黑" panose="020B0503020204020204" pitchFamily="34" charset="-122"/>
                <a:sym typeface="Verdana" panose="020B0604030504040204" pitchFamily="34" charset="0"/>
              </a:rPr>
              <a:t>单击此处添加文本</a:t>
            </a:r>
            <a:endParaRPr lang="zh-CN" altLang="en-US">
              <a:latin typeface="微软雅黑" panose="020B0503020204020204" pitchFamily="34" charset="-122"/>
              <a:ea typeface="微软雅黑" panose="020B0503020204020204" pitchFamily="34" charset="-122"/>
            </a:endParaRPr>
          </a:p>
        </p:txBody>
      </p:sp>
      <p:sp>
        <p:nvSpPr>
          <p:cNvPr id="27655" name="TextBox 5"/>
          <p:cNvSpPr>
            <a:spLocks noChangeArrowheads="1"/>
          </p:cNvSpPr>
          <p:nvPr/>
        </p:nvSpPr>
        <p:spPr bwMode="auto">
          <a:xfrm>
            <a:off x="1550988" y="3165475"/>
            <a:ext cx="19050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r>
              <a:rPr lang="zh-CN" altLang="en-US" sz="1200">
                <a:solidFill>
                  <a:srgbClr val="4D4D4D"/>
                </a:solidFill>
                <a:latin typeface="Verdana" panose="020B0604030504040204" pitchFamily="34" charset="0"/>
                <a:ea typeface="微软雅黑" panose="020B0503020204020204" pitchFamily="34" charset="-122"/>
                <a:sym typeface="Verdana" panose="020B0604030504040204" pitchFamily="34" charset="0"/>
              </a:rPr>
              <a:t>单击此处添加文本</a:t>
            </a:r>
            <a:endParaRPr lang="zh-CN" altLang="en-US" sz="1200">
              <a:solidFill>
                <a:srgbClr val="4D4D4D"/>
              </a:solidFill>
              <a:latin typeface="Verdana" panose="020B0604030504040204" pitchFamily="34" charset="0"/>
              <a:ea typeface="微软雅黑" panose="020B0503020204020204" pitchFamily="34" charset="-122"/>
              <a:sym typeface="Verdana" panose="020B0604030504040204" pitchFamily="34" charset="0"/>
            </a:endParaRPr>
          </a:p>
          <a:p>
            <a:pPr eaLnBrk="1" fontAlgn="base" hangingPunct="1"/>
            <a:r>
              <a:rPr lang="zh-CN" altLang="en-US" sz="1200">
                <a:solidFill>
                  <a:srgbClr val="4D4D4D"/>
                </a:solidFill>
                <a:latin typeface="Verdana" panose="020B0604030504040204" pitchFamily="34" charset="0"/>
                <a:ea typeface="微软雅黑" panose="020B0503020204020204" pitchFamily="34" charset="-122"/>
                <a:sym typeface="Verdana" panose="020B0604030504040204" pitchFamily="34" charset="0"/>
              </a:rPr>
              <a:t>单击此处添加文本</a:t>
            </a:r>
            <a:endParaRPr lang="zh-CN" altLang="en-US" sz="1200">
              <a:solidFill>
                <a:srgbClr val="4D4D4D"/>
              </a:solidFill>
              <a:latin typeface="Verdana" panose="020B0604030504040204" pitchFamily="34" charset="0"/>
              <a:ea typeface="微软雅黑" panose="020B0503020204020204" pitchFamily="34" charset="-122"/>
              <a:sym typeface="Verdana" panose="020B0604030504040204" pitchFamily="34" charset="0"/>
            </a:endParaRPr>
          </a:p>
          <a:p>
            <a:pPr eaLnBrk="1" fontAlgn="base" hangingPunct="1"/>
            <a:r>
              <a:rPr lang="zh-CN" altLang="en-US" sz="1200">
                <a:solidFill>
                  <a:srgbClr val="4D4D4D"/>
                </a:solidFill>
                <a:latin typeface="Verdana" panose="020B0604030504040204" pitchFamily="34" charset="0"/>
                <a:ea typeface="微软雅黑" panose="020B0503020204020204" pitchFamily="34" charset="-122"/>
                <a:sym typeface="Verdana" panose="020B0604030504040204" pitchFamily="34" charset="0"/>
              </a:rPr>
              <a:t>单击此处添加文本</a:t>
            </a:r>
            <a:endParaRPr lang="zh-CN" altLang="en-US">
              <a:latin typeface="微软雅黑" panose="020B0503020204020204" pitchFamily="34" charset="-122"/>
              <a:ea typeface="微软雅黑" panose="020B0503020204020204" pitchFamily="34" charset="-122"/>
            </a:endParaRPr>
          </a:p>
        </p:txBody>
      </p:sp>
      <p:sp>
        <p:nvSpPr>
          <p:cNvPr id="27656" name="TextBox 6"/>
          <p:cNvSpPr>
            <a:spLocks noChangeArrowheads="1"/>
          </p:cNvSpPr>
          <p:nvPr/>
        </p:nvSpPr>
        <p:spPr bwMode="auto">
          <a:xfrm>
            <a:off x="2800350" y="1446213"/>
            <a:ext cx="17653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eaLnBrk="1" fontAlgn="base" hangingPunct="1"/>
            <a:r>
              <a:rPr lang="zh-CN" altLang="en-US" sz="1200">
                <a:solidFill>
                  <a:srgbClr val="4D4D4D"/>
                </a:solidFill>
                <a:latin typeface="Verdana" panose="020B0604030504040204" pitchFamily="34" charset="0"/>
                <a:ea typeface="微软雅黑" panose="020B0503020204020204" pitchFamily="34" charset="-122"/>
                <a:sym typeface="Verdana" panose="020B0604030504040204" pitchFamily="34" charset="0"/>
              </a:rPr>
              <a:t>单击此处添加文本</a:t>
            </a:r>
            <a:endParaRPr lang="zh-CN" altLang="en-US" sz="1200">
              <a:solidFill>
                <a:srgbClr val="4D4D4D"/>
              </a:solidFill>
              <a:latin typeface="Verdana" panose="020B0604030504040204" pitchFamily="34" charset="0"/>
              <a:ea typeface="微软雅黑" panose="020B0503020204020204" pitchFamily="34" charset="-122"/>
              <a:sym typeface="Verdana" panose="020B0604030504040204" pitchFamily="34" charset="0"/>
            </a:endParaRPr>
          </a:p>
          <a:p>
            <a:pPr eaLnBrk="1" fontAlgn="base" hangingPunct="1"/>
            <a:r>
              <a:rPr lang="zh-CN" altLang="en-US" sz="1200">
                <a:solidFill>
                  <a:srgbClr val="4D4D4D"/>
                </a:solidFill>
                <a:latin typeface="Verdana" panose="020B0604030504040204" pitchFamily="34" charset="0"/>
                <a:ea typeface="微软雅黑" panose="020B0503020204020204" pitchFamily="34" charset="-122"/>
                <a:sym typeface="Verdana" panose="020B0604030504040204" pitchFamily="34" charset="0"/>
              </a:rPr>
              <a:t>单击此处添加文本</a:t>
            </a:r>
            <a:endParaRPr lang="zh-CN" altLang="en-US" sz="1200">
              <a:solidFill>
                <a:srgbClr val="4D4D4D"/>
              </a:solidFill>
              <a:latin typeface="Verdana" panose="020B0604030504040204" pitchFamily="34" charset="0"/>
              <a:ea typeface="微软雅黑" panose="020B0503020204020204" pitchFamily="34" charset="-122"/>
              <a:sym typeface="Verdana" panose="020B0604030504040204" pitchFamily="34" charset="0"/>
            </a:endParaRPr>
          </a:p>
          <a:p>
            <a:pPr eaLnBrk="1" fontAlgn="base" hangingPunct="1"/>
            <a:r>
              <a:rPr lang="zh-CN" altLang="en-US" sz="1200">
                <a:solidFill>
                  <a:srgbClr val="4D4D4D"/>
                </a:solidFill>
                <a:latin typeface="Verdana" panose="020B0604030504040204" pitchFamily="34" charset="0"/>
                <a:ea typeface="微软雅黑" panose="020B0503020204020204" pitchFamily="34" charset="-122"/>
                <a:sym typeface="Verdana" panose="020B0604030504040204" pitchFamily="34" charset="0"/>
              </a:rPr>
              <a:t>单击此处添加文本</a:t>
            </a:r>
            <a:endParaRPr lang="zh-CN" altLang="en-US">
              <a:latin typeface="微软雅黑" panose="020B0503020204020204" pitchFamily="34" charset="-122"/>
              <a:ea typeface="微软雅黑" panose="020B0503020204020204" pitchFamily="34" charset="-122"/>
            </a:endParaRPr>
          </a:p>
        </p:txBody>
      </p:sp>
      <p:sp>
        <p:nvSpPr>
          <p:cNvPr id="27657" name="矩形 1"/>
          <p:cNvSpPr>
            <a:spLocks noChangeArrowheads="1"/>
          </p:cNvSpPr>
          <p:nvPr/>
        </p:nvSpPr>
        <p:spPr bwMode="auto">
          <a:xfrm>
            <a:off x="4565650" y="2073275"/>
            <a:ext cx="1008063" cy="881063"/>
          </a:xfrm>
          <a:custGeom>
            <a:avLst/>
            <a:gdLst>
              <a:gd name="T0" fmla="*/ 942728 w 1008063"/>
              <a:gd name="T1" fmla="*/ 158110 h 881063"/>
              <a:gd name="T2" fmla="*/ 988810 w 1008063"/>
              <a:gd name="T3" fmla="*/ 176613 h 881063"/>
              <a:gd name="T4" fmla="*/ 1008012 w 1008063"/>
              <a:gd name="T5" fmla="*/ 221018 h 881063"/>
              <a:gd name="T6" fmla="*/ 995667 w 1008063"/>
              <a:gd name="T7" fmla="*/ 258970 h 881063"/>
              <a:gd name="T8" fmla="*/ 889402 w 1008063"/>
              <a:gd name="T9" fmla="*/ 272402 h 881063"/>
              <a:gd name="T10" fmla="*/ 903342 w 1008063"/>
              <a:gd name="T11" fmla="*/ 170005 h 881063"/>
              <a:gd name="T12" fmla="*/ 942728 w 1008063"/>
              <a:gd name="T13" fmla="*/ 158110 h 881063"/>
              <a:gd name="T14" fmla="*/ 601892 w 1008063"/>
              <a:gd name="T15" fmla="*/ 104078 h 881063"/>
              <a:gd name="T16" fmla="*/ 735390 w 1008063"/>
              <a:gd name="T17" fmla="*/ 142824 h 881063"/>
              <a:gd name="T18" fmla="*/ 843230 w 1008063"/>
              <a:gd name="T19" fmla="*/ 312867 h 881063"/>
              <a:gd name="T20" fmla="*/ 735390 w 1008063"/>
              <a:gd name="T21" fmla="*/ 435676 h 881063"/>
              <a:gd name="T22" fmla="*/ 558924 w 1008063"/>
              <a:gd name="T23" fmla="*/ 369548 h 881063"/>
              <a:gd name="T24" fmla="*/ 441281 w 1008063"/>
              <a:gd name="T25" fmla="*/ 464016 h 881063"/>
              <a:gd name="T26" fmla="*/ 372655 w 1008063"/>
              <a:gd name="T27" fmla="*/ 567931 h 881063"/>
              <a:gd name="T28" fmla="*/ 333441 w 1008063"/>
              <a:gd name="T29" fmla="*/ 756867 h 881063"/>
              <a:gd name="T30" fmla="*/ 117761 w 1008063"/>
              <a:gd name="T31" fmla="*/ 879676 h 881063"/>
              <a:gd name="T32" fmla="*/ 117 w 1008063"/>
              <a:gd name="T33" fmla="*/ 709633 h 881063"/>
              <a:gd name="T34" fmla="*/ 137368 w 1008063"/>
              <a:gd name="T35" fmla="*/ 539591 h 881063"/>
              <a:gd name="T36" fmla="*/ 421673 w 1008063"/>
              <a:gd name="T37" fmla="*/ 171165 h 881063"/>
              <a:gd name="T38" fmla="*/ 558924 w 1008063"/>
              <a:gd name="T39" fmla="*/ 105037 h 881063"/>
              <a:gd name="T40" fmla="*/ 601892 w 1008063"/>
              <a:gd name="T41" fmla="*/ 104078 h 881063"/>
              <a:gd name="T42" fmla="*/ 862789 w 1008063"/>
              <a:gd name="T43" fmla="*/ 66481 h 881063"/>
              <a:gd name="T44" fmla="*/ 894862 w 1008063"/>
              <a:gd name="T45" fmla="*/ 79215 h 881063"/>
              <a:gd name="T46" fmla="*/ 908078 w 1008063"/>
              <a:gd name="T47" fmla="*/ 110121 h 881063"/>
              <a:gd name="T48" fmla="*/ 899312 w 1008063"/>
              <a:gd name="T49" fmla="*/ 136645 h 881063"/>
              <a:gd name="T50" fmla="*/ 825123 w 1008063"/>
              <a:gd name="T51" fmla="*/ 146416 h 881063"/>
              <a:gd name="T52" fmla="*/ 835263 w 1008063"/>
              <a:gd name="T53" fmla="*/ 74928 h 881063"/>
              <a:gd name="T54" fmla="*/ 862789 w 1008063"/>
              <a:gd name="T55" fmla="*/ 66481 h 881063"/>
              <a:gd name="T56" fmla="*/ 763988 w 1008063"/>
              <a:gd name="T57" fmla="*/ 18007 h 881063"/>
              <a:gd name="T58" fmla="*/ 793324 w 1008063"/>
              <a:gd name="T59" fmla="*/ 28607 h 881063"/>
              <a:gd name="T60" fmla="*/ 804324 w 1008063"/>
              <a:gd name="T61" fmla="*/ 56876 h 881063"/>
              <a:gd name="T62" fmla="*/ 795034 w 1008063"/>
              <a:gd name="T63" fmla="*/ 81927 h 881063"/>
              <a:gd name="T64" fmla="*/ 725512 w 1008063"/>
              <a:gd name="T65" fmla="*/ 93950 h 881063"/>
              <a:gd name="T66" fmla="*/ 737989 w 1008063"/>
              <a:gd name="T67" fmla="*/ 26959 h 881063"/>
              <a:gd name="T68" fmla="*/ 763988 w 1008063"/>
              <a:gd name="T69" fmla="*/ 18007 h 881063"/>
              <a:gd name="T70" fmla="*/ 551220 w 1008063"/>
              <a:gd name="T71" fmla="*/ 4923 h 881063"/>
              <a:gd name="T72" fmla="*/ 576170 w 1008063"/>
              <a:gd name="T73" fmla="*/ 17741 h 881063"/>
              <a:gd name="T74" fmla="*/ 589473 w 1008063"/>
              <a:gd name="T75" fmla="*/ 41784 h 881063"/>
              <a:gd name="T76" fmla="*/ 586186 w 1008063"/>
              <a:gd name="T77" fmla="*/ 60219 h 881063"/>
              <a:gd name="T78" fmla="*/ 533091 w 1008063"/>
              <a:gd name="T79" fmla="*/ 59253 h 881063"/>
              <a:gd name="T80" fmla="*/ 532088 w 1008063"/>
              <a:gd name="T81" fmla="*/ 8090 h 881063"/>
              <a:gd name="T82" fmla="*/ 551220 w 1008063"/>
              <a:gd name="T83" fmla="*/ 4923 h 881063"/>
              <a:gd name="T84" fmla="*/ 651821 w 1008063"/>
              <a:gd name="T85" fmla="*/ 257 h 881063"/>
              <a:gd name="T86" fmla="*/ 680172 w 1008063"/>
              <a:gd name="T87" fmla="*/ 13237 h 881063"/>
              <a:gd name="T88" fmla="*/ 693642 w 1008063"/>
              <a:gd name="T89" fmla="*/ 40556 h 881063"/>
              <a:gd name="T90" fmla="*/ 687985 w 1008063"/>
              <a:gd name="T91" fmla="*/ 62701 h 881063"/>
              <a:gd name="T92" fmla="*/ 625139 w 1008063"/>
              <a:gd name="T93" fmla="*/ 66267 h 881063"/>
              <a:gd name="T94" fmla="*/ 628840 w 1008063"/>
              <a:gd name="T95" fmla="*/ 5709 h 881063"/>
              <a:gd name="T96" fmla="*/ 651821 w 1008063"/>
              <a:gd name="T97" fmla="*/ 257 h 88106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008063" h="881063">
                <a:moveTo>
                  <a:pt x="942728" y="158110"/>
                </a:moveTo>
                <a:cubicBezTo>
                  <a:pt x="958837" y="158686"/>
                  <a:pt x="976062" y="164329"/>
                  <a:pt x="988810" y="176613"/>
                </a:cubicBezTo>
                <a:cubicBezTo>
                  <a:pt x="1001557" y="188897"/>
                  <a:pt x="1007414" y="205494"/>
                  <a:pt x="1008012" y="221018"/>
                </a:cubicBezTo>
                <a:cubicBezTo>
                  <a:pt x="1008611" y="236540"/>
                  <a:pt x="1003951" y="250988"/>
                  <a:pt x="995667" y="258970"/>
                </a:cubicBezTo>
                <a:cubicBezTo>
                  <a:pt x="979099" y="274935"/>
                  <a:pt x="914897" y="296968"/>
                  <a:pt x="889402" y="272402"/>
                </a:cubicBezTo>
                <a:cubicBezTo>
                  <a:pt x="863908" y="247835"/>
                  <a:pt x="886774" y="185970"/>
                  <a:pt x="903342" y="170005"/>
                </a:cubicBezTo>
                <a:cubicBezTo>
                  <a:pt x="911626" y="162023"/>
                  <a:pt x="926619" y="157533"/>
                  <a:pt x="942728" y="158110"/>
                </a:cubicBezTo>
                <a:close/>
                <a:moveTo>
                  <a:pt x="601892" y="104078"/>
                </a:moveTo>
                <a:cubicBezTo>
                  <a:pt x="647770" y="105923"/>
                  <a:pt x="699852" y="116845"/>
                  <a:pt x="735390" y="142824"/>
                </a:cubicBezTo>
                <a:cubicBezTo>
                  <a:pt x="782774" y="177463"/>
                  <a:pt x="843230" y="264059"/>
                  <a:pt x="843230" y="312867"/>
                </a:cubicBezTo>
                <a:cubicBezTo>
                  <a:pt x="843230" y="361676"/>
                  <a:pt x="782774" y="426229"/>
                  <a:pt x="735390" y="435676"/>
                </a:cubicBezTo>
                <a:cubicBezTo>
                  <a:pt x="688006" y="445123"/>
                  <a:pt x="607942" y="364825"/>
                  <a:pt x="558924" y="369548"/>
                </a:cubicBezTo>
                <a:cubicBezTo>
                  <a:pt x="509906" y="374272"/>
                  <a:pt x="472326" y="430952"/>
                  <a:pt x="441281" y="464016"/>
                </a:cubicBezTo>
                <a:cubicBezTo>
                  <a:pt x="410236" y="497080"/>
                  <a:pt x="390628" y="519122"/>
                  <a:pt x="372655" y="567931"/>
                </a:cubicBezTo>
                <a:cubicBezTo>
                  <a:pt x="354682" y="616740"/>
                  <a:pt x="388995" y="649804"/>
                  <a:pt x="333441" y="756867"/>
                </a:cubicBezTo>
                <a:cubicBezTo>
                  <a:pt x="277887" y="863931"/>
                  <a:pt x="173315" y="887548"/>
                  <a:pt x="117761" y="879676"/>
                </a:cubicBezTo>
                <a:cubicBezTo>
                  <a:pt x="62207" y="871804"/>
                  <a:pt x="-3151" y="766314"/>
                  <a:pt x="117" y="709633"/>
                </a:cubicBezTo>
                <a:cubicBezTo>
                  <a:pt x="3385" y="652952"/>
                  <a:pt x="91617" y="596272"/>
                  <a:pt x="137368" y="539591"/>
                </a:cubicBezTo>
                <a:cubicBezTo>
                  <a:pt x="183119" y="482910"/>
                  <a:pt x="351414" y="243591"/>
                  <a:pt x="421673" y="171165"/>
                </a:cubicBezTo>
                <a:cubicBezTo>
                  <a:pt x="491933" y="98739"/>
                  <a:pt x="506638" y="109761"/>
                  <a:pt x="558924" y="105037"/>
                </a:cubicBezTo>
                <a:cubicBezTo>
                  <a:pt x="571996" y="103856"/>
                  <a:pt x="586599" y="103463"/>
                  <a:pt x="601892" y="104078"/>
                </a:cubicBezTo>
                <a:close/>
                <a:moveTo>
                  <a:pt x="862789" y="66481"/>
                </a:moveTo>
                <a:cubicBezTo>
                  <a:pt x="874025" y="66822"/>
                  <a:pt x="886019" y="70694"/>
                  <a:pt x="894862" y="79215"/>
                </a:cubicBezTo>
                <a:cubicBezTo>
                  <a:pt x="903705" y="87737"/>
                  <a:pt x="907724" y="99294"/>
                  <a:pt x="908078" y="110121"/>
                </a:cubicBezTo>
                <a:cubicBezTo>
                  <a:pt x="908432" y="120948"/>
                  <a:pt x="905123" y="131044"/>
                  <a:pt x="899312" y="136645"/>
                </a:cubicBezTo>
                <a:cubicBezTo>
                  <a:pt x="887688" y="147845"/>
                  <a:pt x="842810" y="163459"/>
                  <a:pt x="825123" y="146416"/>
                </a:cubicBezTo>
                <a:cubicBezTo>
                  <a:pt x="807437" y="129374"/>
                  <a:pt x="823640" y="86128"/>
                  <a:pt x="835263" y="74928"/>
                </a:cubicBezTo>
                <a:cubicBezTo>
                  <a:pt x="841075" y="69328"/>
                  <a:pt x="851553" y="66139"/>
                  <a:pt x="862789" y="66481"/>
                </a:cubicBezTo>
                <a:close/>
                <a:moveTo>
                  <a:pt x="763988" y="18007"/>
                </a:moveTo>
                <a:cubicBezTo>
                  <a:pt x="774440" y="17883"/>
                  <a:pt x="785448" y="21017"/>
                  <a:pt x="793324" y="28607"/>
                </a:cubicBezTo>
                <a:cubicBezTo>
                  <a:pt x="801200" y="36196"/>
                  <a:pt x="804453" y="46804"/>
                  <a:pt x="804324" y="56876"/>
                </a:cubicBezTo>
                <a:cubicBezTo>
                  <a:pt x="804196" y="66947"/>
                  <a:pt x="800685" y="76483"/>
                  <a:pt x="795034" y="81927"/>
                </a:cubicBezTo>
                <a:cubicBezTo>
                  <a:pt x="783732" y="92818"/>
                  <a:pt x="741264" y="109129"/>
                  <a:pt x="725512" y="93950"/>
                </a:cubicBezTo>
                <a:cubicBezTo>
                  <a:pt x="709760" y="78771"/>
                  <a:pt x="726687" y="37850"/>
                  <a:pt x="737989" y="26959"/>
                </a:cubicBezTo>
                <a:cubicBezTo>
                  <a:pt x="743640" y="21514"/>
                  <a:pt x="753536" y="18131"/>
                  <a:pt x="763988" y="18007"/>
                </a:cubicBezTo>
                <a:close/>
                <a:moveTo>
                  <a:pt x="551220" y="4923"/>
                </a:moveTo>
                <a:cubicBezTo>
                  <a:pt x="559475" y="6401"/>
                  <a:pt x="568701" y="10543"/>
                  <a:pt x="576170" y="17741"/>
                </a:cubicBezTo>
                <a:cubicBezTo>
                  <a:pt x="583640" y="24939"/>
                  <a:pt x="587939" y="33828"/>
                  <a:pt x="589473" y="41784"/>
                </a:cubicBezTo>
                <a:cubicBezTo>
                  <a:pt x="591007" y="49739"/>
                  <a:pt x="589776" y="56760"/>
                  <a:pt x="586186" y="60219"/>
                </a:cubicBezTo>
                <a:cubicBezTo>
                  <a:pt x="579006" y="67138"/>
                  <a:pt x="548030" y="73648"/>
                  <a:pt x="533091" y="59253"/>
                </a:cubicBezTo>
                <a:cubicBezTo>
                  <a:pt x="518152" y="44857"/>
                  <a:pt x="524908" y="15008"/>
                  <a:pt x="532088" y="8090"/>
                </a:cubicBezTo>
                <a:cubicBezTo>
                  <a:pt x="535678" y="4631"/>
                  <a:pt x="542964" y="3445"/>
                  <a:pt x="551220" y="4923"/>
                </a:cubicBezTo>
                <a:close/>
                <a:moveTo>
                  <a:pt x="651821" y="257"/>
                </a:moveTo>
                <a:cubicBezTo>
                  <a:pt x="661466" y="1276"/>
                  <a:pt x="672006" y="5368"/>
                  <a:pt x="680172" y="13237"/>
                </a:cubicBezTo>
                <a:cubicBezTo>
                  <a:pt x="688338" y="21106"/>
                  <a:pt x="692585" y="31263"/>
                  <a:pt x="693642" y="40556"/>
                </a:cubicBezTo>
                <a:cubicBezTo>
                  <a:pt x="694701" y="49851"/>
                  <a:pt x="692571" y="58282"/>
                  <a:pt x="687985" y="62701"/>
                </a:cubicBezTo>
                <a:cubicBezTo>
                  <a:pt x="678813" y="71540"/>
                  <a:pt x="641472" y="82005"/>
                  <a:pt x="625139" y="66267"/>
                </a:cubicBezTo>
                <a:cubicBezTo>
                  <a:pt x="608806" y="50529"/>
                  <a:pt x="619667" y="14547"/>
                  <a:pt x="628840" y="5709"/>
                </a:cubicBezTo>
                <a:cubicBezTo>
                  <a:pt x="633426" y="1290"/>
                  <a:pt x="642176" y="-763"/>
                  <a:pt x="651821" y="257"/>
                </a:cubicBezTo>
                <a:close/>
              </a:path>
            </a:pathLst>
          </a:custGeom>
          <a:solidFill>
            <a:srgbClr val="FF669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27658" name="矩形 21"/>
          <p:cNvSpPr>
            <a:spLocks noChangeArrowheads="1"/>
          </p:cNvSpPr>
          <p:nvPr/>
        </p:nvSpPr>
        <p:spPr bwMode="auto">
          <a:xfrm>
            <a:off x="3165475" y="3827463"/>
            <a:ext cx="1008063" cy="879475"/>
          </a:xfrm>
          <a:custGeom>
            <a:avLst/>
            <a:gdLst>
              <a:gd name="T0" fmla="*/ 942729 w 1008063"/>
              <a:gd name="T1" fmla="*/ 157825 h 879475"/>
              <a:gd name="T2" fmla="*/ 988810 w 1008063"/>
              <a:gd name="T3" fmla="*/ 176295 h 879475"/>
              <a:gd name="T4" fmla="*/ 1008012 w 1008063"/>
              <a:gd name="T5" fmla="*/ 220619 h 879475"/>
              <a:gd name="T6" fmla="*/ 995667 w 1008063"/>
              <a:gd name="T7" fmla="*/ 258503 h 879475"/>
              <a:gd name="T8" fmla="*/ 889403 w 1008063"/>
              <a:gd name="T9" fmla="*/ 271911 h 879475"/>
              <a:gd name="T10" fmla="*/ 903342 w 1008063"/>
              <a:gd name="T11" fmla="*/ 169699 h 879475"/>
              <a:gd name="T12" fmla="*/ 942729 w 1008063"/>
              <a:gd name="T13" fmla="*/ 157825 h 879475"/>
              <a:gd name="T14" fmla="*/ 601892 w 1008063"/>
              <a:gd name="T15" fmla="*/ 103890 h 879475"/>
              <a:gd name="T16" fmla="*/ 735390 w 1008063"/>
              <a:gd name="T17" fmla="*/ 142567 h 879475"/>
              <a:gd name="T18" fmla="*/ 843230 w 1008063"/>
              <a:gd name="T19" fmla="*/ 312303 h 879475"/>
              <a:gd name="T20" fmla="*/ 735390 w 1008063"/>
              <a:gd name="T21" fmla="*/ 434891 h 879475"/>
              <a:gd name="T22" fmla="*/ 558924 w 1008063"/>
              <a:gd name="T23" fmla="*/ 368882 h 879475"/>
              <a:gd name="T24" fmla="*/ 441281 w 1008063"/>
              <a:gd name="T25" fmla="*/ 463180 h 879475"/>
              <a:gd name="T26" fmla="*/ 372655 w 1008063"/>
              <a:gd name="T27" fmla="*/ 566908 h 879475"/>
              <a:gd name="T28" fmla="*/ 333441 w 1008063"/>
              <a:gd name="T29" fmla="*/ 755503 h 879475"/>
              <a:gd name="T30" fmla="*/ 117761 w 1008063"/>
              <a:gd name="T31" fmla="*/ 878090 h 879475"/>
              <a:gd name="T32" fmla="*/ 117 w 1008063"/>
              <a:gd name="T33" fmla="*/ 708354 h 879475"/>
              <a:gd name="T34" fmla="*/ 137368 w 1008063"/>
              <a:gd name="T35" fmla="*/ 538618 h 879475"/>
              <a:gd name="T36" fmla="*/ 421673 w 1008063"/>
              <a:gd name="T37" fmla="*/ 170857 h 879475"/>
              <a:gd name="T38" fmla="*/ 558924 w 1008063"/>
              <a:gd name="T39" fmla="*/ 104848 h 879475"/>
              <a:gd name="T40" fmla="*/ 601892 w 1008063"/>
              <a:gd name="T41" fmla="*/ 103890 h 879475"/>
              <a:gd name="T42" fmla="*/ 862789 w 1008063"/>
              <a:gd name="T43" fmla="*/ 66361 h 879475"/>
              <a:gd name="T44" fmla="*/ 894863 w 1008063"/>
              <a:gd name="T45" fmla="*/ 79073 h 879475"/>
              <a:gd name="T46" fmla="*/ 908078 w 1008063"/>
              <a:gd name="T47" fmla="*/ 109923 h 879475"/>
              <a:gd name="T48" fmla="*/ 899312 w 1008063"/>
              <a:gd name="T49" fmla="*/ 136399 h 879475"/>
              <a:gd name="T50" fmla="*/ 825123 w 1008063"/>
              <a:gd name="T51" fmla="*/ 146152 h 879475"/>
              <a:gd name="T52" fmla="*/ 835263 w 1008063"/>
              <a:gd name="T53" fmla="*/ 74793 h 879475"/>
              <a:gd name="T54" fmla="*/ 862789 w 1008063"/>
              <a:gd name="T55" fmla="*/ 66361 h 879475"/>
              <a:gd name="T56" fmla="*/ 763988 w 1008063"/>
              <a:gd name="T57" fmla="*/ 17975 h 879475"/>
              <a:gd name="T58" fmla="*/ 793324 w 1008063"/>
              <a:gd name="T59" fmla="*/ 28555 h 879475"/>
              <a:gd name="T60" fmla="*/ 804324 w 1008063"/>
              <a:gd name="T61" fmla="*/ 56773 h 879475"/>
              <a:gd name="T62" fmla="*/ 795034 w 1008063"/>
              <a:gd name="T63" fmla="*/ 81780 h 879475"/>
              <a:gd name="T64" fmla="*/ 725512 w 1008063"/>
              <a:gd name="T65" fmla="*/ 93781 h 879475"/>
              <a:gd name="T66" fmla="*/ 737989 w 1008063"/>
              <a:gd name="T67" fmla="*/ 26911 h 879475"/>
              <a:gd name="T68" fmla="*/ 763988 w 1008063"/>
              <a:gd name="T69" fmla="*/ 17975 h 879475"/>
              <a:gd name="T70" fmla="*/ 551219 w 1008063"/>
              <a:gd name="T71" fmla="*/ 4914 h 879475"/>
              <a:gd name="T72" fmla="*/ 576170 w 1008063"/>
              <a:gd name="T73" fmla="*/ 17710 h 879475"/>
              <a:gd name="T74" fmla="*/ 589473 w 1008063"/>
              <a:gd name="T75" fmla="*/ 41709 h 879475"/>
              <a:gd name="T76" fmla="*/ 586186 w 1008063"/>
              <a:gd name="T77" fmla="*/ 60111 h 879475"/>
              <a:gd name="T78" fmla="*/ 533091 w 1008063"/>
              <a:gd name="T79" fmla="*/ 59146 h 879475"/>
              <a:gd name="T80" fmla="*/ 532088 w 1008063"/>
              <a:gd name="T81" fmla="*/ 8076 h 879475"/>
              <a:gd name="T82" fmla="*/ 551219 w 1008063"/>
              <a:gd name="T83" fmla="*/ 4914 h 879475"/>
              <a:gd name="T84" fmla="*/ 651821 w 1008063"/>
              <a:gd name="T85" fmla="*/ 257 h 879475"/>
              <a:gd name="T86" fmla="*/ 680172 w 1008063"/>
              <a:gd name="T87" fmla="*/ 13214 h 879475"/>
              <a:gd name="T88" fmla="*/ 693643 w 1008063"/>
              <a:gd name="T89" fmla="*/ 40484 h 879475"/>
              <a:gd name="T90" fmla="*/ 687985 w 1008063"/>
              <a:gd name="T91" fmla="*/ 62589 h 879475"/>
              <a:gd name="T92" fmla="*/ 625139 w 1008063"/>
              <a:gd name="T93" fmla="*/ 66148 h 879475"/>
              <a:gd name="T94" fmla="*/ 628840 w 1008063"/>
              <a:gd name="T95" fmla="*/ 5699 h 879475"/>
              <a:gd name="T96" fmla="*/ 651821 w 1008063"/>
              <a:gd name="T97" fmla="*/ 257 h 87947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008063" h="879475">
                <a:moveTo>
                  <a:pt x="942729" y="157825"/>
                </a:moveTo>
                <a:cubicBezTo>
                  <a:pt x="958838" y="158400"/>
                  <a:pt x="976062" y="164033"/>
                  <a:pt x="988810" y="176295"/>
                </a:cubicBezTo>
                <a:cubicBezTo>
                  <a:pt x="1001557" y="188557"/>
                  <a:pt x="1007414" y="205124"/>
                  <a:pt x="1008012" y="220619"/>
                </a:cubicBezTo>
                <a:cubicBezTo>
                  <a:pt x="1008611" y="236114"/>
                  <a:pt x="1003952" y="250535"/>
                  <a:pt x="995667" y="258503"/>
                </a:cubicBezTo>
                <a:cubicBezTo>
                  <a:pt x="979099" y="274440"/>
                  <a:pt x="914897" y="296433"/>
                  <a:pt x="889403" y="271911"/>
                </a:cubicBezTo>
                <a:cubicBezTo>
                  <a:pt x="863909" y="247389"/>
                  <a:pt x="886774" y="185636"/>
                  <a:pt x="903342" y="169699"/>
                </a:cubicBezTo>
                <a:cubicBezTo>
                  <a:pt x="911626" y="161731"/>
                  <a:pt x="926620" y="157249"/>
                  <a:pt x="942729" y="157825"/>
                </a:cubicBezTo>
                <a:close/>
                <a:moveTo>
                  <a:pt x="601892" y="103890"/>
                </a:moveTo>
                <a:cubicBezTo>
                  <a:pt x="647770" y="105732"/>
                  <a:pt x="699852" y="116635"/>
                  <a:pt x="735390" y="142567"/>
                </a:cubicBezTo>
                <a:cubicBezTo>
                  <a:pt x="782774" y="177144"/>
                  <a:pt x="843230" y="263583"/>
                  <a:pt x="843230" y="312303"/>
                </a:cubicBezTo>
                <a:cubicBezTo>
                  <a:pt x="843230" y="361024"/>
                  <a:pt x="782774" y="425461"/>
                  <a:pt x="735390" y="434891"/>
                </a:cubicBezTo>
                <a:cubicBezTo>
                  <a:pt x="688006" y="444320"/>
                  <a:pt x="607943" y="364167"/>
                  <a:pt x="558924" y="368882"/>
                </a:cubicBezTo>
                <a:cubicBezTo>
                  <a:pt x="509906" y="373597"/>
                  <a:pt x="472326" y="430176"/>
                  <a:pt x="441281" y="463180"/>
                </a:cubicBezTo>
                <a:cubicBezTo>
                  <a:pt x="410236" y="496184"/>
                  <a:pt x="390628" y="518187"/>
                  <a:pt x="372655" y="566908"/>
                </a:cubicBezTo>
                <a:cubicBezTo>
                  <a:pt x="354682" y="615628"/>
                  <a:pt x="388995" y="648633"/>
                  <a:pt x="333441" y="755503"/>
                </a:cubicBezTo>
                <a:cubicBezTo>
                  <a:pt x="277887" y="862374"/>
                  <a:pt x="173315" y="885948"/>
                  <a:pt x="117761" y="878090"/>
                </a:cubicBezTo>
                <a:cubicBezTo>
                  <a:pt x="62207" y="870233"/>
                  <a:pt x="-3150" y="764933"/>
                  <a:pt x="117" y="708354"/>
                </a:cubicBezTo>
                <a:cubicBezTo>
                  <a:pt x="3385" y="651776"/>
                  <a:pt x="91618" y="595197"/>
                  <a:pt x="137368" y="538618"/>
                </a:cubicBezTo>
                <a:cubicBezTo>
                  <a:pt x="183119" y="482040"/>
                  <a:pt x="351414" y="243152"/>
                  <a:pt x="421673" y="170857"/>
                </a:cubicBezTo>
                <a:cubicBezTo>
                  <a:pt x="491933" y="98562"/>
                  <a:pt x="506639" y="109563"/>
                  <a:pt x="558924" y="104848"/>
                </a:cubicBezTo>
                <a:cubicBezTo>
                  <a:pt x="571996" y="103669"/>
                  <a:pt x="586599" y="103277"/>
                  <a:pt x="601892" y="103890"/>
                </a:cubicBezTo>
                <a:close/>
                <a:moveTo>
                  <a:pt x="862789" y="66361"/>
                </a:moveTo>
                <a:cubicBezTo>
                  <a:pt x="874025" y="66702"/>
                  <a:pt x="886019" y="70567"/>
                  <a:pt x="894863" y="79073"/>
                </a:cubicBezTo>
                <a:cubicBezTo>
                  <a:pt x="903705" y="87579"/>
                  <a:pt x="907724" y="99115"/>
                  <a:pt x="908078" y="109923"/>
                </a:cubicBezTo>
                <a:cubicBezTo>
                  <a:pt x="908432" y="120730"/>
                  <a:pt x="905123" y="130808"/>
                  <a:pt x="899312" y="136399"/>
                </a:cubicBezTo>
                <a:cubicBezTo>
                  <a:pt x="887688" y="147579"/>
                  <a:pt x="842810" y="163164"/>
                  <a:pt x="825123" y="146152"/>
                </a:cubicBezTo>
                <a:cubicBezTo>
                  <a:pt x="807437" y="129141"/>
                  <a:pt x="823640" y="85973"/>
                  <a:pt x="835263" y="74793"/>
                </a:cubicBezTo>
                <a:cubicBezTo>
                  <a:pt x="841075" y="69203"/>
                  <a:pt x="851553" y="66020"/>
                  <a:pt x="862789" y="66361"/>
                </a:cubicBezTo>
                <a:close/>
                <a:moveTo>
                  <a:pt x="763988" y="17975"/>
                </a:moveTo>
                <a:cubicBezTo>
                  <a:pt x="774439" y="17851"/>
                  <a:pt x="785448" y="20979"/>
                  <a:pt x="793324" y="28555"/>
                </a:cubicBezTo>
                <a:cubicBezTo>
                  <a:pt x="801200" y="36131"/>
                  <a:pt x="804453" y="46720"/>
                  <a:pt x="804324" y="56773"/>
                </a:cubicBezTo>
                <a:cubicBezTo>
                  <a:pt x="804196" y="66827"/>
                  <a:pt x="800685" y="76345"/>
                  <a:pt x="795034" y="81780"/>
                </a:cubicBezTo>
                <a:cubicBezTo>
                  <a:pt x="783732" y="92651"/>
                  <a:pt x="741264" y="108933"/>
                  <a:pt x="725512" y="93781"/>
                </a:cubicBezTo>
                <a:cubicBezTo>
                  <a:pt x="709760" y="78630"/>
                  <a:pt x="726687" y="37782"/>
                  <a:pt x="737989" y="26911"/>
                </a:cubicBezTo>
                <a:cubicBezTo>
                  <a:pt x="743640" y="21475"/>
                  <a:pt x="753536" y="18098"/>
                  <a:pt x="763988" y="17975"/>
                </a:cubicBezTo>
                <a:close/>
                <a:moveTo>
                  <a:pt x="551219" y="4914"/>
                </a:moveTo>
                <a:cubicBezTo>
                  <a:pt x="559475" y="6390"/>
                  <a:pt x="568701" y="10525"/>
                  <a:pt x="576170" y="17710"/>
                </a:cubicBezTo>
                <a:cubicBezTo>
                  <a:pt x="583640" y="24894"/>
                  <a:pt x="587939" y="33768"/>
                  <a:pt x="589473" y="41709"/>
                </a:cubicBezTo>
                <a:cubicBezTo>
                  <a:pt x="591007" y="49650"/>
                  <a:pt x="589776" y="56658"/>
                  <a:pt x="586186" y="60111"/>
                </a:cubicBezTo>
                <a:cubicBezTo>
                  <a:pt x="579006" y="67017"/>
                  <a:pt x="548030" y="73515"/>
                  <a:pt x="533091" y="59146"/>
                </a:cubicBezTo>
                <a:cubicBezTo>
                  <a:pt x="518152" y="44777"/>
                  <a:pt x="524908" y="14982"/>
                  <a:pt x="532088" y="8076"/>
                </a:cubicBezTo>
                <a:cubicBezTo>
                  <a:pt x="535678" y="4623"/>
                  <a:pt x="542964" y="3439"/>
                  <a:pt x="551219" y="4914"/>
                </a:cubicBezTo>
                <a:close/>
                <a:moveTo>
                  <a:pt x="651821" y="257"/>
                </a:moveTo>
                <a:cubicBezTo>
                  <a:pt x="661466" y="1274"/>
                  <a:pt x="672006" y="5359"/>
                  <a:pt x="680172" y="13214"/>
                </a:cubicBezTo>
                <a:cubicBezTo>
                  <a:pt x="688339" y="21069"/>
                  <a:pt x="692585" y="31207"/>
                  <a:pt x="693643" y="40484"/>
                </a:cubicBezTo>
                <a:cubicBezTo>
                  <a:pt x="694701" y="49761"/>
                  <a:pt x="692571" y="58178"/>
                  <a:pt x="687985" y="62589"/>
                </a:cubicBezTo>
                <a:cubicBezTo>
                  <a:pt x="678813" y="71411"/>
                  <a:pt x="641472" y="81857"/>
                  <a:pt x="625139" y="66148"/>
                </a:cubicBezTo>
                <a:cubicBezTo>
                  <a:pt x="608806" y="50438"/>
                  <a:pt x="619668" y="14521"/>
                  <a:pt x="628840" y="5699"/>
                </a:cubicBezTo>
                <a:cubicBezTo>
                  <a:pt x="633426" y="1288"/>
                  <a:pt x="642176" y="-761"/>
                  <a:pt x="651821" y="257"/>
                </a:cubicBezTo>
                <a:close/>
              </a:path>
            </a:pathLst>
          </a:custGeom>
          <a:solidFill>
            <a:srgbClr val="C0C0C0"/>
          </a:solidFill>
          <a:ln>
            <a:noFill/>
          </a:ln>
          <a:extLst>
            <a:ext uri="{91240B29-F687-4F45-9708-019B960494DF}">
              <a14:hiddenLine xmlns:a14="http://schemas.microsoft.com/office/drawing/2010/main" w="3175">
                <a:solidFill>
                  <a:srgbClr val="000000"/>
                </a:solidFill>
                <a:miter lim="800000"/>
                <a:headEnd/>
                <a:tailEnd/>
              </a14:hiddenLine>
            </a:ext>
          </a:extLst>
        </p:spPr>
        <p:txBody>
          <a:bodyPr anchor="ctr"/>
          <a:lstStyle/>
          <a:p>
            <a:endParaRPr lang="zh-CN" altLang="en-US"/>
          </a:p>
        </p:txBody>
      </p:sp>
      <p:sp>
        <p:nvSpPr>
          <p:cNvPr id="27659" name="直接连接符 9"/>
          <p:cNvSpPr>
            <a:spLocks noChangeShapeType="1"/>
          </p:cNvSpPr>
          <p:nvPr/>
        </p:nvSpPr>
        <p:spPr bwMode="auto">
          <a:xfrm>
            <a:off x="2800350" y="2370138"/>
            <a:ext cx="2270125" cy="1587"/>
          </a:xfrm>
          <a:prstGeom prst="line">
            <a:avLst/>
          </a:prstGeom>
          <a:noFill/>
          <a:ln w="9525">
            <a:solidFill>
              <a:srgbClr val="A9A9A9"/>
            </a:solidFill>
            <a:bevel/>
            <a:headEnd type="oval" w="med" len="med"/>
            <a:tailEnd type="oval" w="med" len="med"/>
          </a:ln>
          <a:extLst>
            <a:ext uri="{909E8E84-426E-40DD-AFC4-6F175D3DCCD1}">
              <a14:hiddenFill xmlns:a14="http://schemas.microsoft.com/office/drawing/2010/main">
                <a:noFill/>
              </a14:hiddenFill>
            </a:ext>
          </a:extLst>
        </p:spPr>
        <p:txBody>
          <a:bodyPr/>
          <a:lstStyle/>
          <a:p>
            <a:endParaRPr lang="zh-CN" altLang="en-US"/>
          </a:p>
        </p:txBody>
      </p:sp>
      <p:sp>
        <p:nvSpPr>
          <p:cNvPr id="27660" name="直接连接符 10"/>
          <p:cNvSpPr>
            <a:spLocks noChangeShapeType="1"/>
          </p:cNvSpPr>
          <p:nvPr/>
        </p:nvSpPr>
        <p:spPr bwMode="auto">
          <a:xfrm>
            <a:off x="4914900" y="1614488"/>
            <a:ext cx="2268538" cy="1587"/>
          </a:xfrm>
          <a:prstGeom prst="line">
            <a:avLst/>
          </a:prstGeom>
          <a:noFill/>
          <a:ln w="9525">
            <a:solidFill>
              <a:srgbClr val="A9A9A9"/>
            </a:solidFill>
            <a:bevel/>
            <a:headEnd type="oval" w="med" len="med"/>
            <a:tailEnd type="oval" w="med" len="med"/>
          </a:ln>
          <a:extLst>
            <a:ext uri="{909E8E84-426E-40DD-AFC4-6F175D3DCCD1}">
              <a14:hiddenFill xmlns:a14="http://schemas.microsoft.com/office/drawing/2010/main">
                <a:noFill/>
              </a14:hiddenFill>
            </a:ext>
          </a:extLst>
        </p:spPr>
        <p:txBody>
          <a:bodyPr/>
          <a:lstStyle/>
          <a:p>
            <a:endParaRPr lang="zh-CN" altLang="en-US"/>
          </a:p>
        </p:txBody>
      </p:sp>
      <p:sp>
        <p:nvSpPr>
          <p:cNvPr id="27661" name="直接连接符 11"/>
          <p:cNvSpPr>
            <a:spLocks noChangeShapeType="1"/>
          </p:cNvSpPr>
          <p:nvPr/>
        </p:nvSpPr>
        <p:spPr bwMode="auto">
          <a:xfrm>
            <a:off x="1550988" y="4132263"/>
            <a:ext cx="2268537" cy="1587"/>
          </a:xfrm>
          <a:prstGeom prst="line">
            <a:avLst/>
          </a:prstGeom>
          <a:noFill/>
          <a:ln w="9525">
            <a:solidFill>
              <a:srgbClr val="A9A9A9"/>
            </a:solidFill>
            <a:bevel/>
            <a:headEnd type="oval" w="med" len="med"/>
            <a:tailEnd type="oval" w="med" len="med"/>
          </a:ln>
          <a:extLst>
            <a:ext uri="{909E8E84-426E-40DD-AFC4-6F175D3DCCD1}">
              <a14:hiddenFill xmlns:a14="http://schemas.microsoft.com/office/drawing/2010/main">
                <a:noFill/>
              </a14:hiddenFill>
            </a:ext>
          </a:extLst>
        </p:spPr>
        <p:txBody>
          <a:bodyPr/>
          <a:lstStyle/>
          <a:p>
            <a:endParaRPr lang="zh-CN" altLang="en-US"/>
          </a:p>
        </p:txBody>
      </p:sp>
      <p:sp>
        <p:nvSpPr>
          <p:cNvPr id="27662" name="直接连接符 12"/>
          <p:cNvSpPr>
            <a:spLocks noChangeShapeType="1"/>
          </p:cNvSpPr>
          <p:nvPr/>
        </p:nvSpPr>
        <p:spPr bwMode="auto">
          <a:xfrm>
            <a:off x="5314950" y="3573463"/>
            <a:ext cx="2270125" cy="1587"/>
          </a:xfrm>
          <a:prstGeom prst="line">
            <a:avLst/>
          </a:prstGeom>
          <a:noFill/>
          <a:ln w="9525">
            <a:solidFill>
              <a:srgbClr val="A9A9A9"/>
            </a:solidFill>
            <a:bevel/>
            <a:headEnd type="oval" w="med" len="med"/>
            <a:tailEnd type="oval" w="med" len="med"/>
          </a:ln>
          <a:extLst>
            <a:ext uri="{909E8E84-426E-40DD-AFC4-6F175D3DCCD1}">
              <a14:hiddenFill xmlns:a14="http://schemas.microsoft.com/office/drawing/2010/main">
                <a:noFill/>
              </a14:hiddenFill>
            </a:ext>
          </a:extLst>
        </p:spPr>
        <p:txBody>
          <a:bodyPr/>
          <a:lstStyle/>
          <a:p>
            <a:endParaRPr lang="zh-CN" altLang="en-US"/>
          </a:p>
        </p:txBody>
      </p:sp>
    </p:spTree>
  </p:cSld>
  <p:clrMapOvr>
    <a:masterClrMapping/>
  </p:clrMapOvr>
  <p:transition spd="slow" advClick="0" advTm="5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7650"/>
                                        </p:tgtEl>
                                        <p:attrNameLst>
                                          <p:attrName>style.visibility</p:attrName>
                                        </p:attrNameLst>
                                      </p:cBhvr>
                                      <p:to>
                                        <p:strVal val="visible"/>
                                      </p:to>
                                    </p:set>
                                    <p:anim by="(-#ppt_w*2)" calcmode="lin" valueType="num">
                                      <p:cBhvr rctx="PPT">
                                        <p:cTn id="7" dur="250" autoRev="1" fill="hold">
                                          <p:stCondLst>
                                            <p:cond delay="0"/>
                                          </p:stCondLst>
                                        </p:cTn>
                                        <p:tgtEl>
                                          <p:spTgt spid="27650"/>
                                        </p:tgtEl>
                                        <p:attrNameLst>
                                          <p:attrName>ppt_w</p:attrName>
                                        </p:attrNameLst>
                                      </p:cBhvr>
                                    </p:anim>
                                    <p:anim by="(#ppt_w*0.50)" calcmode="lin" valueType="num">
                                      <p:cBhvr>
                                        <p:cTn id="8" dur="250" decel="50000" autoRev="1" fill="hold">
                                          <p:stCondLst>
                                            <p:cond delay="0"/>
                                          </p:stCondLst>
                                        </p:cTn>
                                        <p:tgtEl>
                                          <p:spTgt spid="27650"/>
                                        </p:tgtEl>
                                        <p:attrNameLst>
                                          <p:attrName>ppt_x</p:attrName>
                                        </p:attrNameLst>
                                      </p:cBhvr>
                                    </p:anim>
                                    <p:anim to="(#ppt_y)" calcmode="lin" valueType="num">
                                      <p:cBhvr>
                                        <p:cTn id="9" dur="500" fill="hold">
                                          <p:stCondLst>
                                            <p:cond delay="0"/>
                                          </p:stCondLst>
                                        </p:cTn>
                                        <p:tgtEl>
                                          <p:spTgt spid="27650"/>
                                        </p:tgtEl>
                                        <p:attrNameLst>
                                          <p:attrName>ppt_y</p:attrName>
                                        </p:attrNameLst>
                                      </p:cBhvr>
                                    </p:anim>
                                    <p:animRot by="21600000">
                                      <p:cBhvr>
                                        <p:cTn id="10" dur="500" fill="hold">
                                          <p:stCondLst>
                                            <p:cond delay="0"/>
                                          </p:stCondLst>
                                        </p:cTn>
                                        <p:tgtEl>
                                          <p:spTgt spid="27650"/>
                                        </p:tgtEl>
                                        <p:attrNameLst>
                                          <p:attrName>r</p:attrName>
                                        </p:attrNameLst>
                                      </p:cBhvr>
                                    </p:animRot>
                                  </p:childTnLst>
                                </p:cTn>
                              </p:par>
                            </p:childTnLst>
                          </p:cTn>
                        </p:par>
                        <p:par>
                          <p:cTn id="11" fill="hold">
                            <p:stCondLst>
                              <p:cond delay="0"/>
                            </p:stCondLst>
                            <p:childTnLst>
                              <p:par>
                                <p:cTn id="12" presetID="10" presetClass="entr" presetSubtype="0" fill="hold" grpId="0" nodeType="afterEffect">
                                  <p:stCondLst>
                                    <p:cond delay="0"/>
                                  </p:stCondLst>
                                  <p:childTnLst>
                                    <p:set>
                                      <p:cBhvr>
                                        <p:cTn id="13" dur="1" fill="hold">
                                          <p:stCondLst>
                                            <p:cond delay="0"/>
                                          </p:stCondLst>
                                        </p:cTn>
                                        <p:tgtEl>
                                          <p:spTgt spid="27658"/>
                                        </p:tgtEl>
                                        <p:attrNameLst>
                                          <p:attrName>style.visibility</p:attrName>
                                        </p:attrNameLst>
                                      </p:cBhvr>
                                      <p:to>
                                        <p:strVal val="visible"/>
                                      </p:to>
                                    </p:set>
                                    <p:animEffect filter="fade">
                                      <p:cBhvr>
                                        <p:cTn id="14" dur="1000"/>
                                        <p:tgtEl>
                                          <p:spTgt spid="27658"/>
                                        </p:tgtEl>
                                      </p:cBhvr>
                                    </p:animEffect>
                                  </p:childTnLst>
                                </p:cTn>
                              </p:par>
                            </p:childTnLst>
                          </p:cTn>
                        </p:par>
                        <p:par>
                          <p:cTn id="15" fill="hold">
                            <p:stCondLst>
                              <p:cond delay="1000"/>
                            </p:stCondLst>
                            <p:childTnLst>
                              <p:par>
                                <p:cTn id="16" presetID="22" presetClass="entr" presetSubtype="2" fill="hold" grpId="0" nodeType="afterEffect">
                                  <p:stCondLst>
                                    <p:cond delay="0"/>
                                  </p:stCondLst>
                                  <p:childTnLst>
                                    <p:set>
                                      <p:cBhvr>
                                        <p:cTn id="17" dur="1" fill="hold">
                                          <p:stCondLst>
                                            <p:cond delay="0"/>
                                          </p:stCondLst>
                                        </p:cTn>
                                        <p:tgtEl>
                                          <p:spTgt spid="27661"/>
                                        </p:tgtEl>
                                        <p:attrNameLst>
                                          <p:attrName>style.visibility</p:attrName>
                                        </p:attrNameLst>
                                      </p:cBhvr>
                                      <p:to>
                                        <p:strVal val="visible"/>
                                      </p:to>
                                    </p:set>
                                    <p:animEffect filter="wipe(right)">
                                      <p:cBhvr>
                                        <p:cTn id="18" dur="500"/>
                                        <p:tgtEl>
                                          <p:spTgt spid="27661"/>
                                        </p:tgtEl>
                                      </p:cBhvr>
                                    </p:animEffect>
                                  </p:childTnLst>
                                </p:cTn>
                              </p:par>
                            </p:childTnLst>
                          </p:cTn>
                        </p:par>
                        <p:par>
                          <p:cTn id="19" fill="hold">
                            <p:stCondLst>
                              <p:cond delay="1500"/>
                            </p:stCondLst>
                            <p:childTnLst>
                              <p:par>
                                <p:cTn id="20" presetID="12" presetClass="entr" presetSubtype="4" fill="hold" grpId="0" nodeType="afterEffect">
                                  <p:stCondLst>
                                    <p:cond delay="0"/>
                                  </p:stCondLst>
                                  <p:childTnLst>
                                    <p:set>
                                      <p:cBhvr>
                                        <p:cTn id="21" dur="1" fill="hold">
                                          <p:stCondLst>
                                            <p:cond delay="0"/>
                                          </p:stCondLst>
                                        </p:cTn>
                                        <p:tgtEl>
                                          <p:spTgt spid="27655"/>
                                        </p:tgtEl>
                                        <p:attrNameLst>
                                          <p:attrName>style.visibility</p:attrName>
                                        </p:attrNameLst>
                                      </p:cBhvr>
                                      <p:to>
                                        <p:strVal val="visible"/>
                                      </p:to>
                                    </p:set>
                                    <p:animEffect filter="slide(fromBottom)">
                                      <p:cBhvr>
                                        <p:cTn id="22" dur="500"/>
                                        <p:tgtEl>
                                          <p:spTgt spid="27655"/>
                                        </p:tgtEl>
                                      </p:cBhvr>
                                    </p:animEffect>
                                  </p:childTnLst>
                                </p:cTn>
                              </p:par>
                            </p:childTnLst>
                          </p:cTn>
                        </p:par>
                        <p:par>
                          <p:cTn id="23" fill="hold">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27651"/>
                                        </p:tgtEl>
                                        <p:attrNameLst>
                                          <p:attrName>style.visibility</p:attrName>
                                        </p:attrNameLst>
                                      </p:cBhvr>
                                      <p:to>
                                        <p:strVal val="visible"/>
                                      </p:to>
                                    </p:set>
                                    <p:animEffect filter="fade">
                                      <p:cBhvr>
                                        <p:cTn id="26" dur="1000"/>
                                        <p:tgtEl>
                                          <p:spTgt spid="27651"/>
                                        </p:tgtEl>
                                      </p:cBhvr>
                                    </p:animEffect>
                                  </p:childTnLst>
                                </p:cTn>
                              </p:par>
                            </p:childTnLst>
                          </p:cTn>
                        </p:par>
                        <p:par>
                          <p:cTn id="27" fill="hold">
                            <p:stCondLst>
                              <p:cond delay="3000"/>
                            </p:stCondLst>
                            <p:childTnLst>
                              <p:par>
                                <p:cTn id="28" presetID="22" presetClass="entr" presetSubtype="8" fill="hold" grpId="0" nodeType="afterEffect">
                                  <p:stCondLst>
                                    <p:cond delay="0"/>
                                  </p:stCondLst>
                                  <p:childTnLst>
                                    <p:set>
                                      <p:cBhvr>
                                        <p:cTn id="29" dur="1" fill="hold">
                                          <p:stCondLst>
                                            <p:cond delay="0"/>
                                          </p:stCondLst>
                                        </p:cTn>
                                        <p:tgtEl>
                                          <p:spTgt spid="27662"/>
                                        </p:tgtEl>
                                        <p:attrNameLst>
                                          <p:attrName>style.visibility</p:attrName>
                                        </p:attrNameLst>
                                      </p:cBhvr>
                                      <p:to>
                                        <p:strVal val="visible"/>
                                      </p:to>
                                    </p:set>
                                    <p:animEffect filter="wipe(left)">
                                      <p:cBhvr>
                                        <p:cTn id="30" dur="500"/>
                                        <p:tgtEl>
                                          <p:spTgt spid="27662"/>
                                        </p:tgtEl>
                                      </p:cBhvr>
                                    </p:animEffect>
                                  </p:childTnLst>
                                </p:cTn>
                              </p:par>
                            </p:childTnLst>
                          </p:cTn>
                        </p:par>
                        <p:par>
                          <p:cTn id="31" fill="hold">
                            <p:stCondLst>
                              <p:cond delay="3500"/>
                            </p:stCondLst>
                            <p:childTnLst>
                              <p:par>
                                <p:cTn id="32" presetID="12" presetClass="entr" presetSubtype="1" fill="hold" grpId="0" nodeType="afterEffect">
                                  <p:stCondLst>
                                    <p:cond delay="0"/>
                                  </p:stCondLst>
                                  <p:childTnLst>
                                    <p:set>
                                      <p:cBhvr>
                                        <p:cTn id="33" dur="1" fill="hold">
                                          <p:stCondLst>
                                            <p:cond delay="0"/>
                                          </p:stCondLst>
                                        </p:cTn>
                                        <p:tgtEl>
                                          <p:spTgt spid="27653"/>
                                        </p:tgtEl>
                                        <p:attrNameLst>
                                          <p:attrName>style.visibility</p:attrName>
                                        </p:attrNameLst>
                                      </p:cBhvr>
                                      <p:to>
                                        <p:strVal val="visible"/>
                                      </p:to>
                                    </p:set>
                                    <p:animEffect filter="slide(fromTop)">
                                      <p:cBhvr>
                                        <p:cTn id="34" dur="500"/>
                                        <p:tgtEl>
                                          <p:spTgt spid="27653"/>
                                        </p:tgtEl>
                                      </p:cBhvr>
                                    </p:animEffect>
                                  </p:childTnLst>
                                </p:cTn>
                              </p:par>
                            </p:childTnLst>
                          </p:cTn>
                        </p:par>
                        <p:par>
                          <p:cTn id="35" fill="hold">
                            <p:stCondLst>
                              <p:cond delay="4000"/>
                            </p:stCondLst>
                            <p:childTnLst>
                              <p:par>
                                <p:cTn id="36" presetID="10" presetClass="entr" presetSubtype="0" fill="hold" grpId="0" nodeType="afterEffect">
                                  <p:stCondLst>
                                    <p:cond delay="0"/>
                                  </p:stCondLst>
                                  <p:childTnLst>
                                    <p:set>
                                      <p:cBhvr>
                                        <p:cTn id="37" dur="1" fill="hold">
                                          <p:stCondLst>
                                            <p:cond delay="0"/>
                                          </p:stCondLst>
                                        </p:cTn>
                                        <p:tgtEl>
                                          <p:spTgt spid="27657"/>
                                        </p:tgtEl>
                                        <p:attrNameLst>
                                          <p:attrName>style.visibility</p:attrName>
                                        </p:attrNameLst>
                                      </p:cBhvr>
                                      <p:to>
                                        <p:strVal val="visible"/>
                                      </p:to>
                                    </p:set>
                                    <p:animEffect filter="fade">
                                      <p:cBhvr>
                                        <p:cTn id="38" dur="1000"/>
                                        <p:tgtEl>
                                          <p:spTgt spid="27657"/>
                                        </p:tgtEl>
                                      </p:cBhvr>
                                    </p:animEffect>
                                  </p:childTnLst>
                                </p:cTn>
                              </p:par>
                            </p:childTnLst>
                          </p:cTn>
                        </p:par>
                        <p:par>
                          <p:cTn id="39" fill="hold">
                            <p:stCondLst>
                              <p:cond delay="5000"/>
                            </p:stCondLst>
                            <p:childTnLst>
                              <p:par>
                                <p:cTn id="40" presetID="22" presetClass="entr" presetSubtype="2" fill="hold" grpId="0" nodeType="afterEffect">
                                  <p:stCondLst>
                                    <p:cond delay="0"/>
                                  </p:stCondLst>
                                  <p:childTnLst>
                                    <p:set>
                                      <p:cBhvr>
                                        <p:cTn id="41" dur="1" fill="hold">
                                          <p:stCondLst>
                                            <p:cond delay="0"/>
                                          </p:stCondLst>
                                        </p:cTn>
                                        <p:tgtEl>
                                          <p:spTgt spid="27659"/>
                                        </p:tgtEl>
                                        <p:attrNameLst>
                                          <p:attrName>style.visibility</p:attrName>
                                        </p:attrNameLst>
                                      </p:cBhvr>
                                      <p:to>
                                        <p:strVal val="visible"/>
                                      </p:to>
                                    </p:set>
                                    <p:animEffect filter="wipe(right)">
                                      <p:cBhvr>
                                        <p:cTn id="42" dur="500"/>
                                        <p:tgtEl>
                                          <p:spTgt spid="27659"/>
                                        </p:tgtEl>
                                      </p:cBhvr>
                                    </p:animEffect>
                                  </p:childTnLst>
                                </p:cTn>
                              </p:par>
                            </p:childTnLst>
                          </p:cTn>
                        </p:par>
                        <p:par>
                          <p:cTn id="43" fill="hold">
                            <p:stCondLst>
                              <p:cond delay="5500"/>
                            </p:stCondLst>
                            <p:childTnLst>
                              <p:par>
                                <p:cTn id="44" presetID="12" presetClass="entr" presetSubtype="4" fill="hold" grpId="0" nodeType="afterEffect">
                                  <p:stCondLst>
                                    <p:cond delay="0"/>
                                  </p:stCondLst>
                                  <p:childTnLst>
                                    <p:set>
                                      <p:cBhvr>
                                        <p:cTn id="45" dur="1" fill="hold">
                                          <p:stCondLst>
                                            <p:cond delay="0"/>
                                          </p:stCondLst>
                                        </p:cTn>
                                        <p:tgtEl>
                                          <p:spTgt spid="27656"/>
                                        </p:tgtEl>
                                        <p:attrNameLst>
                                          <p:attrName>style.visibility</p:attrName>
                                        </p:attrNameLst>
                                      </p:cBhvr>
                                      <p:to>
                                        <p:strVal val="visible"/>
                                      </p:to>
                                    </p:set>
                                    <p:animEffect filter="slide(fromBottom)">
                                      <p:cBhvr>
                                        <p:cTn id="46" dur="500"/>
                                        <p:tgtEl>
                                          <p:spTgt spid="27656"/>
                                        </p:tgtEl>
                                      </p:cBhvr>
                                    </p:animEffect>
                                  </p:childTnLst>
                                </p:cTn>
                              </p:par>
                            </p:childTnLst>
                          </p:cTn>
                        </p:par>
                        <p:par>
                          <p:cTn id="47" fill="hold">
                            <p:stCondLst>
                              <p:cond delay="6000"/>
                            </p:stCondLst>
                            <p:childTnLst>
                              <p:par>
                                <p:cTn id="48" presetID="10" presetClass="entr" presetSubtype="0" fill="hold" grpId="0" nodeType="afterEffect">
                                  <p:stCondLst>
                                    <p:cond delay="0"/>
                                  </p:stCondLst>
                                  <p:childTnLst>
                                    <p:set>
                                      <p:cBhvr>
                                        <p:cTn id="49" dur="1" fill="hold">
                                          <p:stCondLst>
                                            <p:cond delay="0"/>
                                          </p:stCondLst>
                                        </p:cTn>
                                        <p:tgtEl>
                                          <p:spTgt spid="27652"/>
                                        </p:tgtEl>
                                        <p:attrNameLst>
                                          <p:attrName>style.visibility</p:attrName>
                                        </p:attrNameLst>
                                      </p:cBhvr>
                                      <p:to>
                                        <p:strVal val="visible"/>
                                      </p:to>
                                    </p:set>
                                    <p:animEffect filter="fade">
                                      <p:cBhvr>
                                        <p:cTn id="50" dur="1000"/>
                                        <p:tgtEl>
                                          <p:spTgt spid="27652"/>
                                        </p:tgtEl>
                                      </p:cBhvr>
                                    </p:animEffect>
                                  </p:childTnLst>
                                </p:cTn>
                              </p:par>
                            </p:childTnLst>
                          </p:cTn>
                        </p:par>
                        <p:par>
                          <p:cTn id="51" fill="hold">
                            <p:stCondLst>
                              <p:cond delay="7000"/>
                            </p:stCondLst>
                            <p:childTnLst>
                              <p:par>
                                <p:cTn id="52" presetID="22" presetClass="entr" presetSubtype="2" fill="hold" grpId="0" nodeType="afterEffect">
                                  <p:stCondLst>
                                    <p:cond delay="0"/>
                                  </p:stCondLst>
                                  <p:childTnLst>
                                    <p:set>
                                      <p:cBhvr>
                                        <p:cTn id="53" dur="1" fill="hold">
                                          <p:stCondLst>
                                            <p:cond delay="0"/>
                                          </p:stCondLst>
                                        </p:cTn>
                                        <p:tgtEl>
                                          <p:spTgt spid="27660"/>
                                        </p:tgtEl>
                                        <p:attrNameLst>
                                          <p:attrName>style.visibility</p:attrName>
                                        </p:attrNameLst>
                                      </p:cBhvr>
                                      <p:to>
                                        <p:strVal val="visible"/>
                                      </p:to>
                                    </p:set>
                                    <p:animEffect filter="wipe(right)">
                                      <p:cBhvr>
                                        <p:cTn id="54" dur="500"/>
                                        <p:tgtEl>
                                          <p:spTgt spid="27660"/>
                                        </p:tgtEl>
                                      </p:cBhvr>
                                    </p:animEffect>
                                  </p:childTnLst>
                                </p:cTn>
                              </p:par>
                            </p:childTnLst>
                          </p:cTn>
                        </p:par>
                        <p:par>
                          <p:cTn id="55" fill="hold">
                            <p:stCondLst>
                              <p:cond delay="7500"/>
                            </p:stCondLst>
                            <p:childTnLst>
                              <p:par>
                                <p:cTn id="56" presetID="12" presetClass="entr" presetSubtype="4" fill="hold" grpId="0" nodeType="afterEffect">
                                  <p:stCondLst>
                                    <p:cond delay="0"/>
                                  </p:stCondLst>
                                  <p:childTnLst>
                                    <p:set>
                                      <p:cBhvr>
                                        <p:cTn id="57" dur="1" fill="hold">
                                          <p:stCondLst>
                                            <p:cond delay="0"/>
                                          </p:stCondLst>
                                        </p:cTn>
                                        <p:tgtEl>
                                          <p:spTgt spid="27654"/>
                                        </p:tgtEl>
                                        <p:attrNameLst>
                                          <p:attrName>style.visibility</p:attrName>
                                        </p:attrNameLst>
                                      </p:cBhvr>
                                      <p:to>
                                        <p:strVal val="visible"/>
                                      </p:to>
                                    </p:set>
                                    <p:animEffect filter="slide(fromBottom)">
                                      <p:cBhvr>
                                        <p:cTn id="58" dur="500"/>
                                        <p:tgtEl>
                                          <p:spTgt spid="276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bldLvl="0"/>
      <p:bldP spid="27651" grpId="0" animBg="1"/>
      <p:bldP spid="27652" grpId="0" animBg="1"/>
      <p:bldP spid="27653" grpId="0" bldLvl="0"/>
      <p:bldP spid="27654" grpId="0" bldLvl="0"/>
      <p:bldP spid="27655" grpId="0" bldLvl="0"/>
      <p:bldP spid="27656" grpId="0" bldLvl="0"/>
      <p:bldP spid="27657" grpId="0" animBg="1"/>
      <p:bldP spid="27658" grpId="0" animBg="1"/>
      <p:bldP spid="27659" grpId="0" animBg="1"/>
      <p:bldP spid="27660" grpId="0" animBg="1"/>
      <p:bldP spid="27661" grpId="0" animBg="1"/>
      <p:bldP spid="27662" grpId="0" animBg="1"/>
    </p:bldLst>
  </p:timing>
</p:sld>
</file>

<file path=ppt/slides/slide9.xml><?xml version="1.0" encoding="utf-8"?>
<p:sld xmlns:a14="http://schemas.microsoft.com/office/drawing/2010/main"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Text Box 30"/>
          <p:cNvSpPr>
            <a:spLocks noChangeArrowheads="1"/>
          </p:cNvSpPr>
          <p:nvPr/>
        </p:nvSpPr>
        <p:spPr bwMode="auto">
          <a:xfrm>
            <a:off x="838200" y="171450"/>
            <a:ext cx="3527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zh-CN" altLang="en-US" sz="2400" b="1">
                <a:solidFill>
                  <a:srgbClr val="000000"/>
                </a:solidFill>
                <a:latin typeface="Times New Roman" panose="02020603050405020304" pitchFamily="18" charset="0"/>
                <a:sym typeface="Times New Roman" panose="02020603050405020304" pitchFamily="18" charset="0"/>
              </a:rPr>
              <a:t>在此处输入标题内容</a:t>
            </a:r>
            <a:endParaRPr lang="zh-CN" altLang="en-US" sz="1800">
              <a:solidFill>
                <a:srgbClr val="A50021"/>
              </a:solidFill>
              <a:latin typeface="Verdana" panose="020B0604030504040204" pitchFamily="34" charset="0"/>
              <a:sym typeface="Verdana" panose="020B0604030504040204" pitchFamily="34" charset="0"/>
            </a:endParaRPr>
          </a:p>
        </p:txBody>
      </p:sp>
      <p:sp>
        <p:nvSpPr>
          <p:cNvPr id="16387" name="Freeform 26"/>
          <p:cNvSpPr>
            <a:spLocks noChangeArrowheads="1"/>
          </p:cNvSpPr>
          <p:nvPr/>
        </p:nvSpPr>
        <p:spPr bwMode="auto">
          <a:xfrm flipH="1">
            <a:off x="2276475" y="950913"/>
            <a:ext cx="2062163" cy="1728787"/>
          </a:xfrm>
          <a:custGeom>
            <a:avLst/>
            <a:gdLst>
              <a:gd name="T0" fmla="*/ 1495074 w 2062472"/>
              <a:gd name="T1" fmla="*/ 0 h 1728788"/>
              <a:gd name="T2" fmla="*/ 3487 w 2062472"/>
              <a:gd name="T3" fmla="*/ 0 h 1728788"/>
              <a:gd name="T4" fmla="*/ 0 w 2062472"/>
              <a:gd name="T5" fmla="*/ 825191 h 1728788"/>
              <a:gd name="T6" fmla="*/ 910350 w 2062472"/>
              <a:gd name="T7" fmla="*/ 1728787 h 1728788"/>
              <a:gd name="T8" fmla="*/ 2062163 w 2062472"/>
              <a:gd name="T9" fmla="*/ 1728787 h 1728788"/>
              <a:gd name="T10" fmla="*/ 2057398 w 2062472"/>
              <a:gd name="T11" fmla="*/ 540246 h 1728788"/>
              <a:gd name="T12" fmla="*/ 1495074 w 2062472"/>
              <a:gd name="T13" fmla="*/ 0 h 172878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62472" h="1728788">
                <a:moveTo>
                  <a:pt x="1495298" y="0"/>
                </a:moveTo>
                <a:cubicBezTo>
                  <a:pt x="748599" y="0"/>
                  <a:pt x="3488" y="0"/>
                  <a:pt x="3488" y="0"/>
                </a:cubicBezTo>
                <a:cubicBezTo>
                  <a:pt x="3488" y="70"/>
                  <a:pt x="1588" y="370274"/>
                  <a:pt x="0" y="825191"/>
                </a:cubicBezTo>
                <a:cubicBezTo>
                  <a:pt x="474918" y="879678"/>
                  <a:pt x="852296" y="1254707"/>
                  <a:pt x="910486" y="1728788"/>
                </a:cubicBezTo>
                <a:cubicBezTo>
                  <a:pt x="1534856" y="1728788"/>
                  <a:pt x="2062472" y="1728788"/>
                  <a:pt x="2062472" y="1728788"/>
                </a:cubicBezTo>
                <a:cubicBezTo>
                  <a:pt x="2062472" y="1728685"/>
                  <a:pt x="2059294" y="1133608"/>
                  <a:pt x="2057706" y="540246"/>
                </a:cubicBezTo>
                <a:cubicBezTo>
                  <a:pt x="2048174" y="257260"/>
                  <a:pt x="1843228" y="0"/>
                  <a:pt x="1495298" y="0"/>
                </a:cubicBezTo>
                <a:close/>
              </a:path>
            </a:pathLst>
          </a:custGeom>
          <a:solidFill>
            <a:srgbClr val="B4B4B4"/>
          </a:soli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lstStyle/>
          <a:p>
            <a:endParaRPr lang="zh-CN" altLang="en-US"/>
          </a:p>
        </p:txBody>
      </p:sp>
      <p:sp>
        <p:nvSpPr>
          <p:cNvPr id="16388" name="Freeform 26"/>
          <p:cNvSpPr>
            <a:spLocks noChangeArrowheads="1"/>
          </p:cNvSpPr>
          <p:nvPr/>
        </p:nvSpPr>
        <p:spPr bwMode="auto">
          <a:xfrm flipH="1">
            <a:off x="3427413" y="1778000"/>
            <a:ext cx="911225" cy="903288"/>
          </a:xfrm>
          <a:custGeom>
            <a:avLst/>
            <a:gdLst>
              <a:gd name="T0" fmla="*/ 1277 w 911764"/>
              <a:gd name="T1" fmla="*/ 0 h 903597"/>
              <a:gd name="T2" fmla="*/ 0 w 911764"/>
              <a:gd name="T3" fmla="*/ 414661 h 903597"/>
              <a:gd name="T4" fmla="*/ 481098 w 911764"/>
              <a:gd name="T5" fmla="*/ 903288 h 903597"/>
              <a:gd name="T6" fmla="*/ 911225 w 911764"/>
              <a:gd name="T7" fmla="*/ 903288 h 903597"/>
              <a:gd name="T8" fmla="*/ 1277 w 911764"/>
              <a:gd name="T9" fmla="*/ 0 h 90359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11764" h="903597">
                <a:moveTo>
                  <a:pt x="1278" y="0"/>
                </a:moveTo>
                <a:cubicBezTo>
                  <a:pt x="802" y="133383"/>
                  <a:pt x="360" y="274049"/>
                  <a:pt x="0" y="414803"/>
                </a:cubicBezTo>
                <a:cubicBezTo>
                  <a:pt x="0" y="744096"/>
                  <a:pt x="228776" y="893307"/>
                  <a:pt x="481383" y="903597"/>
                </a:cubicBezTo>
                <a:cubicBezTo>
                  <a:pt x="626469" y="903597"/>
                  <a:pt x="771556" y="903597"/>
                  <a:pt x="911764" y="903597"/>
                </a:cubicBezTo>
                <a:cubicBezTo>
                  <a:pt x="853574" y="429516"/>
                  <a:pt x="476196" y="54487"/>
                  <a:pt x="1278" y="0"/>
                </a:cubicBezTo>
                <a:close/>
              </a:path>
            </a:pathLst>
          </a:custGeom>
          <a:solidFill>
            <a:srgbClr val="FF66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6389" name="Text Box 31"/>
          <p:cNvSpPr>
            <a:spLocks noChangeArrowheads="1"/>
          </p:cNvSpPr>
          <p:nvPr/>
        </p:nvSpPr>
        <p:spPr bwMode="auto">
          <a:xfrm>
            <a:off x="2511425" y="1125538"/>
            <a:ext cx="15795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50000"/>
              </a:lnSpc>
              <a:spcBef>
                <a:spcPct val="50000"/>
              </a:spcBef>
            </a:pPr>
            <a:r>
              <a:rPr lang="zh-CN" altLang="en-US" sz="1600">
                <a:solidFill>
                  <a:srgbClr val="888888"/>
                </a:solidFill>
                <a:latin typeface="微软雅黑" panose="020B0503020204020204" pitchFamily="34" charset="-122"/>
                <a:ea typeface="微软雅黑" panose="020B0503020204020204" pitchFamily="34" charset="-122"/>
                <a:sym typeface="Arial" panose="020B0604020202020204" pitchFamily="34" charset="0"/>
              </a:rPr>
              <a:t>点击此处添加文本说明文字</a:t>
            </a:r>
            <a:endParaRPr lang="en-US" altLang="zh-CN" sz="1600">
              <a:solidFill>
                <a:srgbClr val="888888"/>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6390" name="Rectangle 35"/>
          <p:cNvSpPr>
            <a:spLocks noChangeArrowheads="1"/>
          </p:cNvSpPr>
          <p:nvPr/>
        </p:nvSpPr>
        <p:spPr bwMode="auto">
          <a:xfrm>
            <a:off x="3763963" y="2073275"/>
            <a:ext cx="3651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en-US" altLang="zh-CN" sz="2800" b="1">
                <a:solidFill>
                  <a:srgbClr val="FFFFFF"/>
                </a:solidFill>
                <a:latin typeface="Calibri" panose="020F0502020204030204" pitchFamily="34" charset="0"/>
                <a:ea typeface="微软雅黑" panose="020B0503020204020204" pitchFamily="34" charset="-122"/>
                <a:sym typeface="Arial" panose="020B0604020202020204" pitchFamily="34" charset="0"/>
              </a:rPr>
              <a:t>1</a:t>
            </a:r>
            <a:endParaRPr lang="zh-CN" altLang="en-US">
              <a:latin typeface="微软雅黑" panose="020B0503020204020204" pitchFamily="34" charset="-122"/>
              <a:ea typeface="微软雅黑" panose="020B0503020204020204" pitchFamily="34" charset="-122"/>
            </a:endParaRPr>
          </a:p>
        </p:txBody>
      </p:sp>
      <p:sp>
        <p:nvSpPr>
          <p:cNvPr id="16391" name="Freeform 27"/>
          <p:cNvSpPr>
            <a:spLocks noChangeArrowheads="1"/>
          </p:cNvSpPr>
          <p:nvPr/>
        </p:nvSpPr>
        <p:spPr bwMode="auto">
          <a:xfrm>
            <a:off x="4591050" y="958850"/>
            <a:ext cx="2062163" cy="1728788"/>
          </a:xfrm>
          <a:custGeom>
            <a:avLst/>
            <a:gdLst>
              <a:gd name="T0" fmla="*/ 3487 w 2062472"/>
              <a:gd name="T1" fmla="*/ 0 h 1728788"/>
              <a:gd name="T2" fmla="*/ 1495074 w 2062472"/>
              <a:gd name="T3" fmla="*/ 0 h 1728788"/>
              <a:gd name="T4" fmla="*/ 2057398 w 2062472"/>
              <a:gd name="T5" fmla="*/ 540246 h 1728788"/>
              <a:gd name="T6" fmla="*/ 2062163 w 2062472"/>
              <a:gd name="T7" fmla="*/ 1728788 h 1728788"/>
              <a:gd name="T8" fmla="*/ 911938 w 2062472"/>
              <a:gd name="T9" fmla="*/ 1728788 h 1728788"/>
              <a:gd name="T10" fmla="*/ 0 w 2062472"/>
              <a:gd name="T11" fmla="*/ 824948 h 1728788"/>
              <a:gd name="T12" fmla="*/ 3487 w 2062472"/>
              <a:gd name="T13" fmla="*/ 0 h 172878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62472" h="1728788">
                <a:moveTo>
                  <a:pt x="3488" y="0"/>
                </a:moveTo>
                <a:cubicBezTo>
                  <a:pt x="3488" y="0"/>
                  <a:pt x="748599" y="0"/>
                  <a:pt x="1495298" y="0"/>
                </a:cubicBezTo>
                <a:cubicBezTo>
                  <a:pt x="1843228" y="0"/>
                  <a:pt x="2048174" y="257260"/>
                  <a:pt x="2057706" y="540246"/>
                </a:cubicBezTo>
                <a:cubicBezTo>
                  <a:pt x="2059295" y="1133591"/>
                  <a:pt x="2062472" y="1728650"/>
                  <a:pt x="2062472" y="1728788"/>
                </a:cubicBezTo>
                <a:cubicBezTo>
                  <a:pt x="2062472" y="1728788"/>
                  <a:pt x="1535751" y="1728788"/>
                  <a:pt x="912075" y="1728788"/>
                </a:cubicBezTo>
                <a:cubicBezTo>
                  <a:pt x="853819" y="1254176"/>
                  <a:pt x="475662" y="878838"/>
                  <a:pt x="0" y="824948"/>
                </a:cubicBezTo>
                <a:cubicBezTo>
                  <a:pt x="1589" y="370147"/>
                  <a:pt x="3488" y="77"/>
                  <a:pt x="3488" y="0"/>
                </a:cubicBezTo>
                <a:close/>
              </a:path>
            </a:pathLst>
          </a:custGeom>
          <a:solidFill>
            <a:srgbClr val="B4B4B4"/>
          </a:soli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lstStyle/>
          <a:p>
            <a:endParaRPr lang="zh-CN" altLang="en-US"/>
          </a:p>
        </p:txBody>
      </p:sp>
      <p:sp>
        <p:nvSpPr>
          <p:cNvPr id="16392" name="Freeform 27"/>
          <p:cNvSpPr>
            <a:spLocks noChangeArrowheads="1"/>
          </p:cNvSpPr>
          <p:nvPr/>
        </p:nvSpPr>
        <p:spPr bwMode="auto">
          <a:xfrm>
            <a:off x="4587875" y="1785938"/>
            <a:ext cx="912813" cy="903287"/>
          </a:xfrm>
          <a:custGeom>
            <a:avLst/>
            <a:gdLst>
              <a:gd name="T0" fmla="*/ 1277 w 913353"/>
              <a:gd name="T1" fmla="*/ 0 h 903840"/>
              <a:gd name="T2" fmla="*/ 912813 w 913353"/>
              <a:gd name="T3" fmla="*/ 903287 h 903840"/>
              <a:gd name="T4" fmla="*/ 481098 w 913353"/>
              <a:gd name="T5" fmla="*/ 903287 h 903840"/>
              <a:gd name="T6" fmla="*/ 0 w 913353"/>
              <a:gd name="T7" fmla="*/ 414792 h 903840"/>
              <a:gd name="T8" fmla="*/ 1277 w 913353"/>
              <a:gd name="T9" fmla="*/ 0 h 9038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13353" h="903840">
                <a:moveTo>
                  <a:pt x="1278" y="0"/>
                </a:moveTo>
                <a:cubicBezTo>
                  <a:pt x="476940" y="53890"/>
                  <a:pt x="855097" y="429228"/>
                  <a:pt x="913353" y="903840"/>
                </a:cubicBezTo>
                <a:cubicBezTo>
                  <a:pt x="772653" y="903840"/>
                  <a:pt x="627018" y="903840"/>
                  <a:pt x="481383" y="903840"/>
                </a:cubicBezTo>
                <a:cubicBezTo>
                  <a:pt x="228776" y="893550"/>
                  <a:pt x="0" y="744339"/>
                  <a:pt x="0" y="415046"/>
                </a:cubicBezTo>
                <a:cubicBezTo>
                  <a:pt x="361" y="274207"/>
                  <a:pt x="803" y="133456"/>
                  <a:pt x="1278" y="0"/>
                </a:cubicBezTo>
                <a:close/>
              </a:path>
            </a:pathLst>
          </a:custGeom>
          <a:solidFill>
            <a:srgbClr val="FF66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6393" name="Rectangle 36"/>
          <p:cNvSpPr>
            <a:spLocks noChangeArrowheads="1"/>
          </p:cNvSpPr>
          <p:nvPr/>
        </p:nvSpPr>
        <p:spPr bwMode="auto">
          <a:xfrm>
            <a:off x="4867275" y="2073275"/>
            <a:ext cx="365125" cy="519113"/>
          </a:xfrm>
          <a:prstGeom prst="rect">
            <a:avLst/>
          </a:prstGeom>
          <a:solidFill>
            <a:srgbClr val="FF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en-US" altLang="zh-CN" sz="2800" b="1">
                <a:solidFill>
                  <a:srgbClr val="FFFFFF"/>
                </a:solidFill>
                <a:latin typeface="Calibri" panose="020F0502020204030204" pitchFamily="34" charset="0"/>
                <a:ea typeface="微软雅黑" panose="020B0503020204020204" pitchFamily="34" charset="-122"/>
                <a:sym typeface="Arial" panose="020B0604020202020204" pitchFamily="34" charset="0"/>
              </a:rPr>
              <a:t>2</a:t>
            </a:r>
            <a:endParaRPr lang="zh-CN" altLang="en-US">
              <a:latin typeface="微软雅黑" panose="020B0503020204020204" pitchFamily="34" charset="-122"/>
              <a:ea typeface="微软雅黑" panose="020B0503020204020204" pitchFamily="34" charset="-122"/>
            </a:endParaRPr>
          </a:p>
        </p:txBody>
      </p:sp>
      <p:sp>
        <p:nvSpPr>
          <p:cNvPr id="16394" name="Text Box 31"/>
          <p:cNvSpPr>
            <a:spLocks noChangeArrowheads="1"/>
          </p:cNvSpPr>
          <p:nvPr/>
        </p:nvSpPr>
        <p:spPr bwMode="auto">
          <a:xfrm>
            <a:off x="4838700" y="1125538"/>
            <a:ext cx="15795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50000"/>
              </a:lnSpc>
              <a:spcBef>
                <a:spcPct val="50000"/>
              </a:spcBef>
            </a:pPr>
            <a:r>
              <a:rPr lang="zh-CN" altLang="en-US" sz="1600">
                <a:solidFill>
                  <a:srgbClr val="888888"/>
                </a:solidFill>
                <a:latin typeface="微软雅黑" panose="020B0503020204020204" pitchFamily="34" charset="-122"/>
                <a:ea typeface="微软雅黑" panose="020B0503020204020204" pitchFamily="34" charset="-122"/>
                <a:sym typeface="Arial" panose="020B0604020202020204" pitchFamily="34" charset="0"/>
              </a:rPr>
              <a:t>点击此处添加文本说明文字</a:t>
            </a:r>
            <a:endParaRPr lang="en-US" altLang="zh-CN" sz="1600">
              <a:solidFill>
                <a:srgbClr val="888888"/>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6395" name="Freeform 29"/>
          <p:cNvSpPr>
            <a:spLocks noChangeArrowheads="1"/>
          </p:cNvSpPr>
          <p:nvPr/>
        </p:nvSpPr>
        <p:spPr bwMode="auto">
          <a:xfrm flipH="1">
            <a:off x="4581525" y="2974975"/>
            <a:ext cx="2063750" cy="1728788"/>
          </a:xfrm>
          <a:custGeom>
            <a:avLst/>
            <a:gdLst>
              <a:gd name="T0" fmla="*/ 1154271 w 2063750"/>
              <a:gd name="T1" fmla="*/ 0 h 1728787"/>
              <a:gd name="T2" fmla="*/ 4766 w 2063750"/>
              <a:gd name="T3" fmla="*/ 0 h 1728787"/>
              <a:gd name="T4" fmla="*/ 0 w 2063750"/>
              <a:gd name="T5" fmla="*/ 1239994 h 1728787"/>
              <a:gd name="T6" fmla="*/ 481383 w 2063750"/>
              <a:gd name="T7" fmla="*/ 1728788 h 1728787"/>
              <a:gd name="T8" fmla="*/ 2063750 w 2063750"/>
              <a:gd name="T9" fmla="*/ 1728788 h 1728787"/>
              <a:gd name="T10" fmla="*/ 2060054 w 2063750"/>
              <a:gd name="T11" fmla="*/ 878072 h 1728787"/>
              <a:gd name="T12" fmla="*/ 1154271 w 2063750"/>
              <a:gd name="T13" fmla="*/ 0 h 172878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63750" h="1728787">
                <a:moveTo>
                  <a:pt x="1154271" y="0"/>
                </a:moveTo>
                <a:cubicBezTo>
                  <a:pt x="537963" y="0"/>
                  <a:pt x="4766" y="0"/>
                  <a:pt x="4766" y="0"/>
                </a:cubicBezTo>
                <a:cubicBezTo>
                  <a:pt x="4766" y="41"/>
                  <a:pt x="1589" y="619160"/>
                  <a:pt x="0" y="1239993"/>
                </a:cubicBezTo>
                <a:cubicBezTo>
                  <a:pt x="0" y="1569286"/>
                  <a:pt x="228776" y="1718497"/>
                  <a:pt x="481383" y="1728787"/>
                </a:cubicBezTo>
                <a:cubicBezTo>
                  <a:pt x="1272567" y="1728787"/>
                  <a:pt x="2063750" y="1728787"/>
                  <a:pt x="2063750" y="1728787"/>
                </a:cubicBezTo>
                <a:cubicBezTo>
                  <a:pt x="2063750" y="1728708"/>
                  <a:pt x="2061676" y="1340233"/>
                  <a:pt x="2060054" y="878071"/>
                </a:cubicBezTo>
                <a:cubicBezTo>
                  <a:pt x="1594063" y="824270"/>
                  <a:pt x="1222154" y="461794"/>
                  <a:pt x="1154271" y="0"/>
                </a:cubicBezTo>
                <a:close/>
              </a:path>
            </a:pathLst>
          </a:custGeom>
          <a:solidFill>
            <a:srgbClr val="B4B4B4"/>
          </a:soli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lstStyle/>
          <a:p>
            <a:endParaRPr lang="zh-CN" altLang="en-US"/>
          </a:p>
        </p:txBody>
      </p:sp>
      <p:sp>
        <p:nvSpPr>
          <p:cNvPr id="16396" name="Freeform 29"/>
          <p:cNvSpPr>
            <a:spLocks noChangeArrowheads="1"/>
          </p:cNvSpPr>
          <p:nvPr/>
        </p:nvSpPr>
        <p:spPr bwMode="auto">
          <a:xfrm flipH="1">
            <a:off x="4584700" y="2974975"/>
            <a:ext cx="904875" cy="877888"/>
          </a:xfrm>
          <a:custGeom>
            <a:avLst/>
            <a:gdLst>
              <a:gd name="T0" fmla="*/ 341962 w 905783"/>
              <a:gd name="T1" fmla="*/ 0 h 878071"/>
              <a:gd name="T2" fmla="*/ 0 w 905783"/>
              <a:gd name="T3" fmla="*/ 0 h 878071"/>
              <a:gd name="T4" fmla="*/ 904875 w 905783"/>
              <a:gd name="T5" fmla="*/ 877888 h 878071"/>
              <a:gd name="T6" fmla="*/ 903806 w 905783"/>
              <a:gd name="T7" fmla="*/ 540133 h 878071"/>
              <a:gd name="T8" fmla="*/ 341962 w 905783"/>
              <a:gd name="T9" fmla="*/ 0 h 87807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05783" h="878071">
                <a:moveTo>
                  <a:pt x="342305" y="0"/>
                </a:moveTo>
                <a:cubicBezTo>
                  <a:pt x="227259" y="0"/>
                  <a:pt x="112251" y="0"/>
                  <a:pt x="0" y="0"/>
                </a:cubicBezTo>
                <a:cubicBezTo>
                  <a:pt x="67883" y="461794"/>
                  <a:pt x="439792" y="824270"/>
                  <a:pt x="905783" y="878071"/>
                </a:cubicBezTo>
                <a:cubicBezTo>
                  <a:pt x="905382" y="768217"/>
                  <a:pt x="905018" y="654200"/>
                  <a:pt x="904713" y="540246"/>
                </a:cubicBezTo>
                <a:cubicBezTo>
                  <a:pt x="895181" y="257260"/>
                  <a:pt x="690235" y="0"/>
                  <a:pt x="342305" y="0"/>
                </a:cubicBezTo>
                <a:close/>
              </a:path>
            </a:pathLst>
          </a:custGeom>
          <a:solidFill>
            <a:srgbClr val="FF66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6397" name="Rectangle 38"/>
          <p:cNvSpPr>
            <a:spLocks noChangeArrowheads="1"/>
          </p:cNvSpPr>
          <p:nvPr/>
        </p:nvSpPr>
        <p:spPr bwMode="auto">
          <a:xfrm>
            <a:off x="4867275" y="3121025"/>
            <a:ext cx="3651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en-US" altLang="zh-CN" sz="2800" b="1">
                <a:solidFill>
                  <a:srgbClr val="FFFFFF"/>
                </a:solidFill>
                <a:latin typeface="Calibri" panose="020F0502020204030204" pitchFamily="34" charset="0"/>
                <a:ea typeface="微软雅黑" panose="020B0503020204020204" pitchFamily="34" charset="-122"/>
                <a:sym typeface="Arial" panose="020B0604020202020204" pitchFamily="34" charset="0"/>
              </a:rPr>
              <a:t>3</a:t>
            </a:r>
            <a:endParaRPr lang="zh-CN" altLang="en-US">
              <a:latin typeface="微软雅黑" panose="020B0503020204020204" pitchFamily="34" charset="-122"/>
              <a:ea typeface="微软雅黑" panose="020B0503020204020204" pitchFamily="34" charset="-122"/>
            </a:endParaRPr>
          </a:p>
        </p:txBody>
      </p:sp>
      <p:sp>
        <p:nvSpPr>
          <p:cNvPr id="16398" name="Text Box 31"/>
          <p:cNvSpPr>
            <a:spLocks noChangeArrowheads="1"/>
          </p:cNvSpPr>
          <p:nvPr/>
        </p:nvSpPr>
        <p:spPr bwMode="auto">
          <a:xfrm>
            <a:off x="4838700" y="3729038"/>
            <a:ext cx="15795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50000"/>
              </a:lnSpc>
              <a:spcBef>
                <a:spcPct val="50000"/>
              </a:spcBef>
            </a:pPr>
            <a:r>
              <a:rPr lang="zh-CN" altLang="en-US" sz="1600">
                <a:solidFill>
                  <a:srgbClr val="888888"/>
                </a:solidFill>
                <a:latin typeface="微软雅黑" panose="020B0503020204020204" pitchFamily="34" charset="-122"/>
                <a:ea typeface="微软雅黑" panose="020B0503020204020204" pitchFamily="34" charset="-122"/>
                <a:sym typeface="Arial" panose="020B0604020202020204" pitchFamily="34" charset="0"/>
              </a:rPr>
              <a:t>点击此处添加文本说明文字</a:t>
            </a:r>
            <a:endParaRPr lang="en-US" altLang="zh-CN" sz="1600">
              <a:solidFill>
                <a:srgbClr val="888888"/>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6399" name="Freeform 28"/>
          <p:cNvSpPr>
            <a:spLocks noChangeArrowheads="1"/>
          </p:cNvSpPr>
          <p:nvPr/>
        </p:nvSpPr>
        <p:spPr bwMode="auto">
          <a:xfrm>
            <a:off x="2270125" y="2978150"/>
            <a:ext cx="2063750" cy="1728788"/>
          </a:xfrm>
          <a:custGeom>
            <a:avLst/>
            <a:gdLst>
              <a:gd name="T0" fmla="*/ 4766 w 2063750"/>
              <a:gd name="T1" fmla="*/ 0 h 1728787"/>
              <a:gd name="T2" fmla="*/ 1155860 w 2063750"/>
              <a:gd name="T3" fmla="*/ 0 h 1728787"/>
              <a:gd name="T4" fmla="*/ 2060053 w 2063750"/>
              <a:gd name="T5" fmla="*/ 877829 h 1728787"/>
              <a:gd name="T6" fmla="*/ 2063750 w 2063750"/>
              <a:gd name="T7" fmla="*/ 1728788 h 1728787"/>
              <a:gd name="T8" fmla="*/ 481383 w 2063750"/>
              <a:gd name="T9" fmla="*/ 1728788 h 1728787"/>
              <a:gd name="T10" fmla="*/ 0 w 2063750"/>
              <a:gd name="T11" fmla="*/ 1239994 h 1728787"/>
              <a:gd name="T12" fmla="*/ 4766 w 2063750"/>
              <a:gd name="T13" fmla="*/ 0 h 172878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63750" h="1728787">
                <a:moveTo>
                  <a:pt x="4766" y="0"/>
                </a:moveTo>
                <a:cubicBezTo>
                  <a:pt x="4766" y="0"/>
                  <a:pt x="538879" y="0"/>
                  <a:pt x="1155860" y="0"/>
                </a:cubicBezTo>
                <a:cubicBezTo>
                  <a:pt x="1223664" y="461267"/>
                  <a:pt x="1594802" y="823441"/>
                  <a:pt x="2060053" y="877828"/>
                </a:cubicBezTo>
                <a:cubicBezTo>
                  <a:pt x="2061675" y="1340121"/>
                  <a:pt x="2063750" y="1728749"/>
                  <a:pt x="2063750" y="1728787"/>
                </a:cubicBezTo>
                <a:cubicBezTo>
                  <a:pt x="2063750" y="1728787"/>
                  <a:pt x="1272567" y="1728787"/>
                  <a:pt x="481383" y="1728787"/>
                </a:cubicBezTo>
                <a:cubicBezTo>
                  <a:pt x="228776" y="1718497"/>
                  <a:pt x="0" y="1569286"/>
                  <a:pt x="0" y="1239993"/>
                </a:cubicBezTo>
                <a:cubicBezTo>
                  <a:pt x="1589" y="619162"/>
                  <a:pt x="4766" y="45"/>
                  <a:pt x="4766" y="0"/>
                </a:cubicBezTo>
                <a:close/>
              </a:path>
            </a:pathLst>
          </a:custGeom>
          <a:solidFill>
            <a:srgbClr val="B4B4B4"/>
          </a:soli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lstStyle/>
          <a:p>
            <a:endParaRPr lang="zh-CN" altLang="en-US"/>
          </a:p>
        </p:txBody>
      </p:sp>
      <p:sp>
        <p:nvSpPr>
          <p:cNvPr id="16400" name="Freeform 28"/>
          <p:cNvSpPr>
            <a:spLocks noChangeArrowheads="1"/>
          </p:cNvSpPr>
          <p:nvPr/>
        </p:nvSpPr>
        <p:spPr bwMode="auto">
          <a:xfrm>
            <a:off x="3430588" y="2974975"/>
            <a:ext cx="903287" cy="877888"/>
          </a:xfrm>
          <a:custGeom>
            <a:avLst/>
            <a:gdLst>
              <a:gd name="T0" fmla="*/ 0 w 904193"/>
              <a:gd name="T1" fmla="*/ 0 h 877828"/>
              <a:gd name="T2" fmla="*/ 340375 w 904193"/>
              <a:gd name="T3" fmla="*/ 0 h 877828"/>
              <a:gd name="T4" fmla="*/ 902219 w 904193"/>
              <a:gd name="T5" fmla="*/ 540283 h 877828"/>
              <a:gd name="T6" fmla="*/ 903287 w 904193"/>
              <a:gd name="T7" fmla="*/ 877888 h 877828"/>
              <a:gd name="T8" fmla="*/ 0 w 904193"/>
              <a:gd name="T9" fmla="*/ 0 h 8778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04193" h="877828">
                <a:moveTo>
                  <a:pt x="0" y="0"/>
                </a:moveTo>
                <a:cubicBezTo>
                  <a:pt x="111747" y="0"/>
                  <a:pt x="226213" y="0"/>
                  <a:pt x="340716" y="0"/>
                </a:cubicBezTo>
                <a:cubicBezTo>
                  <a:pt x="688646" y="0"/>
                  <a:pt x="893592" y="257260"/>
                  <a:pt x="903124" y="540246"/>
                </a:cubicBezTo>
                <a:cubicBezTo>
                  <a:pt x="903429" y="654116"/>
                  <a:pt x="903792" y="768049"/>
                  <a:pt x="904193" y="877828"/>
                </a:cubicBezTo>
                <a:cubicBezTo>
                  <a:pt x="438942" y="823441"/>
                  <a:pt x="67804" y="461267"/>
                  <a:pt x="0" y="0"/>
                </a:cubicBezTo>
                <a:close/>
              </a:path>
            </a:pathLst>
          </a:custGeom>
          <a:solidFill>
            <a:srgbClr val="FF66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6401" name="Rectangle 37"/>
          <p:cNvSpPr>
            <a:spLocks noChangeArrowheads="1"/>
          </p:cNvSpPr>
          <p:nvPr/>
        </p:nvSpPr>
        <p:spPr bwMode="auto">
          <a:xfrm>
            <a:off x="3751263" y="3121025"/>
            <a:ext cx="3651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r>
              <a:rPr lang="en-US" altLang="zh-CN" sz="2800" b="1">
                <a:solidFill>
                  <a:srgbClr val="FFFFFF"/>
                </a:solidFill>
                <a:latin typeface="Calibri" panose="020F0502020204030204" pitchFamily="34" charset="0"/>
                <a:ea typeface="微软雅黑" panose="020B0503020204020204" pitchFamily="34" charset="-122"/>
                <a:sym typeface="Arial" panose="020B0604020202020204" pitchFamily="34" charset="0"/>
              </a:rPr>
              <a:t>4</a:t>
            </a:r>
            <a:endParaRPr lang="zh-CN" altLang="en-US">
              <a:latin typeface="微软雅黑" panose="020B0503020204020204" pitchFamily="34" charset="-122"/>
              <a:ea typeface="微软雅黑" panose="020B0503020204020204" pitchFamily="34" charset="-122"/>
            </a:endParaRPr>
          </a:p>
        </p:txBody>
      </p:sp>
      <p:sp>
        <p:nvSpPr>
          <p:cNvPr id="16402" name="Text Box 31"/>
          <p:cNvSpPr>
            <a:spLocks noChangeArrowheads="1"/>
          </p:cNvSpPr>
          <p:nvPr/>
        </p:nvSpPr>
        <p:spPr bwMode="auto">
          <a:xfrm>
            <a:off x="2516188" y="3729038"/>
            <a:ext cx="157956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1pPr>
            <a:lvl2pPr marL="742950" indent="-28575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2pPr>
            <a:lvl3pPr marL="11430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3pPr>
            <a:lvl4pPr marL="16002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4pPr>
            <a:lvl5pPr marL="2057400" indent="-228600" fontAlgn="ctr">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5pPr>
            <a:lvl6pPr marL="25146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6pPr>
            <a:lvl7pPr marL="29718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7pPr>
            <a:lvl8pPr marL="34290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8pPr>
            <a:lvl9pPr marL="3886200" indent="-228600"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Arial" panose="020B0604020202020204" pitchFamily="34" charset="0"/>
                <a:ea typeface="宋体" panose="02010600030101010101" pitchFamily="2" charset="-122"/>
              </a:defRPr>
            </a:lvl9pPr>
          </a:lstStyle>
          <a:p>
            <a:pPr algn="ctr" eaLnBrk="1" fontAlgn="base" hangingPunct="1">
              <a:lnSpc>
                <a:spcPct val="150000"/>
              </a:lnSpc>
              <a:spcBef>
                <a:spcPct val="50000"/>
              </a:spcBef>
            </a:pPr>
            <a:r>
              <a:rPr lang="zh-CN" altLang="en-US" sz="1600">
                <a:solidFill>
                  <a:srgbClr val="888888"/>
                </a:solidFill>
                <a:latin typeface="微软雅黑" panose="020B0503020204020204" pitchFamily="34" charset="-122"/>
                <a:ea typeface="微软雅黑" panose="020B0503020204020204" pitchFamily="34" charset="-122"/>
                <a:sym typeface="Arial" panose="020B0604020202020204" pitchFamily="34" charset="0"/>
              </a:rPr>
              <a:t>点击此处添加文本说明文字</a:t>
            </a:r>
            <a:endParaRPr lang="en-US" altLang="zh-CN" sz="1600">
              <a:solidFill>
                <a:srgbClr val="888888"/>
              </a:solidFill>
              <a:latin typeface="微软雅黑" panose="020B0503020204020204" pitchFamily="34" charset="-122"/>
              <a:ea typeface="微软雅黑" panose="020B0503020204020204" pitchFamily="34" charset="-122"/>
              <a:sym typeface="Arial" panose="020B0604020202020204" pitchFamily="34" charset="0"/>
            </a:endParaRPr>
          </a:p>
        </p:txBody>
      </p:sp>
    </p:spTree>
  </p:cSld>
  <p:clrMapOvr>
    <a:masterClrMapping/>
  </p:clrMapOvr>
  <p:transition spd="slow" advClick="0" advTm="5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16386"/>
                                        </p:tgtEl>
                                        <p:attrNameLst>
                                          <p:attrName>style.visibility</p:attrName>
                                        </p:attrNameLst>
                                      </p:cBhvr>
                                      <p:to>
                                        <p:strVal val="visible"/>
                                      </p:to>
                                    </p:set>
                                    <p:anim by="(-#ppt_w*2)" calcmode="lin" valueType="num">
                                      <p:cBhvr rctx="PPT">
                                        <p:cTn id="7" dur="250" autoRev="1" fill="hold">
                                          <p:stCondLst>
                                            <p:cond delay="0"/>
                                          </p:stCondLst>
                                        </p:cTn>
                                        <p:tgtEl>
                                          <p:spTgt spid="16386"/>
                                        </p:tgtEl>
                                        <p:attrNameLst>
                                          <p:attrName>ppt_w</p:attrName>
                                        </p:attrNameLst>
                                      </p:cBhvr>
                                    </p:anim>
                                    <p:anim by="(#ppt_w*0.50)" calcmode="lin" valueType="num">
                                      <p:cBhvr>
                                        <p:cTn id="8" dur="250" decel="50000" autoRev="1" fill="hold">
                                          <p:stCondLst>
                                            <p:cond delay="0"/>
                                          </p:stCondLst>
                                        </p:cTn>
                                        <p:tgtEl>
                                          <p:spTgt spid="16386"/>
                                        </p:tgtEl>
                                        <p:attrNameLst>
                                          <p:attrName>ppt_x</p:attrName>
                                        </p:attrNameLst>
                                      </p:cBhvr>
                                    </p:anim>
                                    <p:anim to="(#ppt_y)" calcmode="lin" valueType="num">
                                      <p:cBhvr>
                                        <p:cTn id="9" dur="500" fill="hold">
                                          <p:stCondLst>
                                            <p:cond delay="0"/>
                                          </p:stCondLst>
                                        </p:cTn>
                                        <p:tgtEl>
                                          <p:spTgt spid="16386"/>
                                        </p:tgtEl>
                                        <p:attrNameLst>
                                          <p:attrName>ppt_y</p:attrName>
                                        </p:attrNameLst>
                                      </p:cBhvr>
                                    </p:anim>
                                    <p:animRot by="21600000">
                                      <p:cBhvr>
                                        <p:cTn id="10" dur="500" fill="hold">
                                          <p:stCondLst>
                                            <p:cond delay="0"/>
                                          </p:stCondLst>
                                        </p:cTn>
                                        <p:tgtEl>
                                          <p:spTgt spid="16386"/>
                                        </p:tgtEl>
                                        <p:attrNameLst>
                                          <p:attrName>r</p:attrName>
                                        </p:attrNameLst>
                                      </p:cBhvr>
                                    </p:animRot>
                                  </p:childTnLst>
                                </p:cTn>
                              </p:par>
                            </p:childTnLst>
                          </p:cTn>
                        </p:par>
                        <p:par>
                          <p:cTn id="11" fill="hold">
                            <p:stCondLst>
                              <p:cond delay="0"/>
                            </p:stCondLst>
                            <p:childTnLst>
                              <p:par>
                                <p:cTn id="12" presetID="23" presetClass="entr" presetSubtype="528" fill="hold" grpId="0" nodeType="afterEffect">
                                  <p:stCondLst>
                                    <p:cond delay="0"/>
                                  </p:stCondLst>
                                  <p:childTnLst>
                                    <p:set>
                                      <p:cBhvr>
                                        <p:cTn id="13" dur="1" fill="hold">
                                          <p:stCondLst>
                                            <p:cond delay="0"/>
                                          </p:stCondLst>
                                        </p:cTn>
                                        <p:tgtEl>
                                          <p:spTgt spid="16387"/>
                                        </p:tgtEl>
                                        <p:attrNameLst>
                                          <p:attrName>style.visibility</p:attrName>
                                        </p:attrNameLst>
                                      </p:cBhvr>
                                      <p:to>
                                        <p:strVal val="visible"/>
                                      </p:to>
                                    </p:set>
                                    <p:anim calcmode="lin" valueType="num">
                                      <p:cBhvr>
                                        <p:cTn id="14" dur="500" fill="hold"/>
                                        <p:tgtEl>
                                          <p:spTgt spid="16387"/>
                                        </p:tgtEl>
                                        <p:attrNameLst>
                                          <p:attrName>ppt_w</p:attrName>
                                        </p:attrNameLst>
                                      </p:cBhvr>
                                      <p:tavLst>
                                        <p:tav tm="0">
                                          <p:val>
                                            <p:fltVal val="0"/>
                                          </p:val>
                                        </p:tav>
                                        <p:tav tm="100000">
                                          <p:val>
                                            <p:strVal val="#ppt_w"/>
                                          </p:val>
                                        </p:tav>
                                      </p:tavLst>
                                    </p:anim>
                                    <p:anim calcmode="lin" valueType="num">
                                      <p:cBhvr>
                                        <p:cTn id="15" dur="500" fill="hold"/>
                                        <p:tgtEl>
                                          <p:spTgt spid="16387"/>
                                        </p:tgtEl>
                                        <p:attrNameLst>
                                          <p:attrName>ppt_h</p:attrName>
                                        </p:attrNameLst>
                                      </p:cBhvr>
                                      <p:tavLst>
                                        <p:tav tm="0">
                                          <p:val>
                                            <p:fltVal val="0"/>
                                          </p:val>
                                        </p:tav>
                                        <p:tav tm="100000">
                                          <p:val>
                                            <p:strVal val="#ppt_h"/>
                                          </p:val>
                                        </p:tav>
                                      </p:tavLst>
                                    </p:anim>
                                    <p:anim calcmode="lin" valueType="num">
                                      <p:cBhvr>
                                        <p:cTn id="16" dur="500" fill="hold"/>
                                        <p:tgtEl>
                                          <p:spTgt spid="16387"/>
                                        </p:tgtEl>
                                        <p:attrNameLst>
                                          <p:attrName>ppt_x</p:attrName>
                                        </p:attrNameLst>
                                      </p:cBhvr>
                                      <p:tavLst>
                                        <p:tav tm="0">
                                          <p:val>
                                            <p:fltVal val="0.5"/>
                                          </p:val>
                                        </p:tav>
                                        <p:tav tm="100000">
                                          <p:val>
                                            <p:strVal val="#ppt_x"/>
                                          </p:val>
                                        </p:tav>
                                      </p:tavLst>
                                    </p:anim>
                                    <p:anim calcmode="lin" valueType="num">
                                      <p:cBhvr>
                                        <p:cTn id="17" dur="500" fill="hold"/>
                                        <p:tgtEl>
                                          <p:spTgt spid="16387"/>
                                        </p:tgtEl>
                                        <p:attrNameLst>
                                          <p:attrName>ppt_y</p:attrName>
                                        </p:attrNameLst>
                                      </p:cBhvr>
                                      <p:tavLst>
                                        <p:tav tm="0">
                                          <p:val>
                                            <p:fltVal val="0.5"/>
                                          </p:val>
                                        </p:tav>
                                        <p:tav tm="100000">
                                          <p:val>
                                            <p:strVal val="#ppt_y"/>
                                          </p:val>
                                        </p:tav>
                                      </p:tavLst>
                                    </p:anim>
                                  </p:childTnLst>
                                </p:cTn>
                              </p:par>
                              <p:par>
                                <p:cTn id="18" presetID="23" presetClass="entr" presetSubtype="528" fill="hold" grpId="0" nodeType="withEffect">
                                  <p:stCondLst>
                                    <p:cond delay="0"/>
                                  </p:stCondLst>
                                  <p:childTnLst>
                                    <p:set>
                                      <p:cBhvr>
                                        <p:cTn id="19" dur="1" fill="hold">
                                          <p:stCondLst>
                                            <p:cond delay="0"/>
                                          </p:stCondLst>
                                        </p:cTn>
                                        <p:tgtEl>
                                          <p:spTgt spid="16399"/>
                                        </p:tgtEl>
                                        <p:attrNameLst>
                                          <p:attrName>style.visibility</p:attrName>
                                        </p:attrNameLst>
                                      </p:cBhvr>
                                      <p:to>
                                        <p:strVal val="visible"/>
                                      </p:to>
                                    </p:set>
                                    <p:anim calcmode="lin" valueType="num">
                                      <p:cBhvr>
                                        <p:cTn id="20" dur="500" fill="hold"/>
                                        <p:tgtEl>
                                          <p:spTgt spid="16399"/>
                                        </p:tgtEl>
                                        <p:attrNameLst>
                                          <p:attrName>ppt_w</p:attrName>
                                        </p:attrNameLst>
                                      </p:cBhvr>
                                      <p:tavLst>
                                        <p:tav tm="0">
                                          <p:val>
                                            <p:fltVal val="0"/>
                                          </p:val>
                                        </p:tav>
                                        <p:tav tm="100000">
                                          <p:val>
                                            <p:strVal val="#ppt_w"/>
                                          </p:val>
                                        </p:tav>
                                      </p:tavLst>
                                    </p:anim>
                                    <p:anim calcmode="lin" valueType="num">
                                      <p:cBhvr>
                                        <p:cTn id="21" dur="500" fill="hold"/>
                                        <p:tgtEl>
                                          <p:spTgt spid="16399"/>
                                        </p:tgtEl>
                                        <p:attrNameLst>
                                          <p:attrName>ppt_h</p:attrName>
                                        </p:attrNameLst>
                                      </p:cBhvr>
                                      <p:tavLst>
                                        <p:tav tm="0">
                                          <p:val>
                                            <p:fltVal val="0"/>
                                          </p:val>
                                        </p:tav>
                                        <p:tav tm="100000">
                                          <p:val>
                                            <p:strVal val="#ppt_h"/>
                                          </p:val>
                                        </p:tav>
                                      </p:tavLst>
                                    </p:anim>
                                    <p:anim calcmode="lin" valueType="num">
                                      <p:cBhvr>
                                        <p:cTn id="22" dur="500" fill="hold"/>
                                        <p:tgtEl>
                                          <p:spTgt spid="16399"/>
                                        </p:tgtEl>
                                        <p:attrNameLst>
                                          <p:attrName>ppt_x</p:attrName>
                                        </p:attrNameLst>
                                      </p:cBhvr>
                                      <p:tavLst>
                                        <p:tav tm="0">
                                          <p:val>
                                            <p:fltVal val="0.5"/>
                                          </p:val>
                                        </p:tav>
                                        <p:tav tm="100000">
                                          <p:val>
                                            <p:strVal val="#ppt_x"/>
                                          </p:val>
                                        </p:tav>
                                      </p:tavLst>
                                    </p:anim>
                                    <p:anim calcmode="lin" valueType="num">
                                      <p:cBhvr>
                                        <p:cTn id="23" dur="500" fill="hold"/>
                                        <p:tgtEl>
                                          <p:spTgt spid="16399"/>
                                        </p:tgtEl>
                                        <p:attrNameLst>
                                          <p:attrName>ppt_y</p:attrName>
                                        </p:attrNameLst>
                                      </p:cBhvr>
                                      <p:tavLst>
                                        <p:tav tm="0">
                                          <p:val>
                                            <p:fltVal val="0.5"/>
                                          </p:val>
                                        </p:tav>
                                        <p:tav tm="100000">
                                          <p:val>
                                            <p:strVal val="#ppt_y"/>
                                          </p:val>
                                        </p:tav>
                                      </p:tavLst>
                                    </p:anim>
                                  </p:childTnLst>
                                </p:cTn>
                              </p:par>
                              <p:par>
                                <p:cTn id="24" presetID="23" presetClass="entr" presetSubtype="528" fill="hold" grpId="0" nodeType="withEffect">
                                  <p:stCondLst>
                                    <p:cond delay="0"/>
                                  </p:stCondLst>
                                  <p:childTnLst>
                                    <p:set>
                                      <p:cBhvr>
                                        <p:cTn id="25" dur="1" fill="hold">
                                          <p:stCondLst>
                                            <p:cond delay="0"/>
                                          </p:stCondLst>
                                        </p:cTn>
                                        <p:tgtEl>
                                          <p:spTgt spid="16395"/>
                                        </p:tgtEl>
                                        <p:attrNameLst>
                                          <p:attrName>style.visibility</p:attrName>
                                        </p:attrNameLst>
                                      </p:cBhvr>
                                      <p:to>
                                        <p:strVal val="visible"/>
                                      </p:to>
                                    </p:set>
                                    <p:anim calcmode="lin" valueType="num">
                                      <p:cBhvr>
                                        <p:cTn id="26" dur="500" fill="hold"/>
                                        <p:tgtEl>
                                          <p:spTgt spid="16395"/>
                                        </p:tgtEl>
                                        <p:attrNameLst>
                                          <p:attrName>ppt_w</p:attrName>
                                        </p:attrNameLst>
                                      </p:cBhvr>
                                      <p:tavLst>
                                        <p:tav tm="0">
                                          <p:val>
                                            <p:fltVal val="0"/>
                                          </p:val>
                                        </p:tav>
                                        <p:tav tm="100000">
                                          <p:val>
                                            <p:strVal val="#ppt_w"/>
                                          </p:val>
                                        </p:tav>
                                      </p:tavLst>
                                    </p:anim>
                                    <p:anim calcmode="lin" valueType="num">
                                      <p:cBhvr>
                                        <p:cTn id="27" dur="500" fill="hold"/>
                                        <p:tgtEl>
                                          <p:spTgt spid="16395"/>
                                        </p:tgtEl>
                                        <p:attrNameLst>
                                          <p:attrName>ppt_h</p:attrName>
                                        </p:attrNameLst>
                                      </p:cBhvr>
                                      <p:tavLst>
                                        <p:tav tm="0">
                                          <p:val>
                                            <p:fltVal val="0"/>
                                          </p:val>
                                        </p:tav>
                                        <p:tav tm="100000">
                                          <p:val>
                                            <p:strVal val="#ppt_h"/>
                                          </p:val>
                                        </p:tav>
                                      </p:tavLst>
                                    </p:anim>
                                    <p:anim calcmode="lin" valueType="num">
                                      <p:cBhvr>
                                        <p:cTn id="28" dur="500" fill="hold"/>
                                        <p:tgtEl>
                                          <p:spTgt spid="16395"/>
                                        </p:tgtEl>
                                        <p:attrNameLst>
                                          <p:attrName>ppt_x</p:attrName>
                                        </p:attrNameLst>
                                      </p:cBhvr>
                                      <p:tavLst>
                                        <p:tav tm="0">
                                          <p:val>
                                            <p:fltVal val="0.5"/>
                                          </p:val>
                                        </p:tav>
                                        <p:tav tm="100000">
                                          <p:val>
                                            <p:strVal val="#ppt_x"/>
                                          </p:val>
                                        </p:tav>
                                      </p:tavLst>
                                    </p:anim>
                                    <p:anim calcmode="lin" valueType="num">
                                      <p:cBhvr>
                                        <p:cTn id="29" dur="500" fill="hold"/>
                                        <p:tgtEl>
                                          <p:spTgt spid="16395"/>
                                        </p:tgtEl>
                                        <p:attrNameLst>
                                          <p:attrName>ppt_y</p:attrName>
                                        </p:attrNameLst>
                                      </p:cBhvr>
                                      <p:tavLst>
                                        <p:tav tm="0">
                                          <p:val>
                                            <p:fltVal val="0.5"/>
                                          </p:val>
                                        </p:tav>
                                        <p:tav tm="100000">
                                          <p:val>
                                            <p:strVal val="#ppt_y"/>
                                          </p:val>
                                        </p:tav>
                                      </p:tavLst>
                                    </p:anim>
                                  </p:childTnLst>
                                </p:cTn>
                              </p:par>
                              <p:par>
                                <p:cTn id="30" presetID="23" presetClass="entr" presetSubtype="528" fill="hold" grpId="0" nodeType="withEffect">
                                  <p:stCondLst>
                                    <p:cond delay="0"/>
                                  </p:stCondLst>
                                  <p:childTnLst>
                                    <p:set>
                                      <p:cBhvr>
                                        <p:cTn id="31" dur="1" fill="hold">
                                          <p:stCondLst>
                                            <p:cond delay="0"/>
                                          </p:stCondLst>
                                        </p:cTn>
                                        <p:tgtEl>
                                          <p:spTgt spid="16391"/>
                                        </p:tgtEl>
                                        <p:attrNameLst>
                                          <p:attrName>style.visibility</p:attrName>
                                        </p:attrNameLst>
                                      </p:cBhvr>
                                      <p:to>
                                        <p:strVal val="visible"/>
                                      </p:to>
                                    </p:set>
                                    <p:anim calcmode="lin" valueType="num">
                                      <p:cBhvr>
                                        <p:cTn id="32" dur="500" fill="hold"/>
                                        <p:tgtEl>
                                          <p:spTgt spid="16391"/>
                                        </p:tgtEl>
                                        <p:attrNameLst>
                                          <p:attrName>ppt_w</p:attrName>
                                        </p:attrNameLst>
                                      </p:cBhvr>
                                      <p:tavLst>
                                        <p:tav tm="0">
                                          <p:val>
                                            <p:fltVal val="0"/>
                                          </p:val>
                                        </p:tav>
                                        <p:tav tm="100000">
                                          <p:val>
                                            <p:strVal val="#ppt_w"/>
                                          </p:val>
                                        </p:tav>
                                      </p:tavLst>
                                    </p:anim>
                                    <p:anim calcmode="lin" valueType="num">
                                      <p:cBhvr>
                                        <p:cTn id="33" dur="500" fill="hold"/>
                                        <p:tgtEl>
                                          <p:spTgt spid="16391"/>
                                        </p:tgtEl>
                                        <p:attrNameLst>
                                          <p:attrName>ppt_h</p:attrName>
                                        </p:attrNameLst>
                                      </p:cBhvr>
                                      <p:tavLst>
                                        <p:tav tm="0">
                                          <p:val>
                                            <p:fltVal val="0"/>
                                          </p:val>
                                        </p:tav>
                                        <p:tav tm="100000">
                                          <p:val>
                                            <p:strVal val="#ppt_h"/>
                                          </p:val>
                                        </p:tav>
                                      </p:tavLst>
                                    </p:anim>
                                    <p:anim calcmode="lin" valueType="num">
                                      <p:cBhvr>
                                        <p:cTn id="34" dur="500" fill="hold"/>
                                        <p:tgtEl>
                                          <p:spTgt spid="16391"/>
                                        </p:tgtEl>
                                        <p:attrNameLst>
                                          <p:attrName>ppt_x</p:attrName>
                                        </p:attrNameLst>
                                      </p:cBhvr>
                                      <p:tavLst>
                                        <p:tav tm="0">
                                          <p:val>
                                            <p:fltVal val="0.5"/>
                                          </p:val>
                                        </p:tav>
                                        <p:tav tm="100000">
                                          <p:val>
                                            <p:strVal val="#ppt_x"/>
                                          </p:val>
                                        </p:tav>
                                      </p:tavLst>
                                    </p:anim>
                                    <p:anim calcmode="lin" valueType="num">
                                      <p:cBhvr>
                                        <p:cTn id="35" dur="500" fill="hold"/>
                                        <p:tgtEl>
                                          <p:spTgt spid="16391"/>
                                        </p:tgtEl>
                                        <p:attrNameLst>
                                          <p:attrName>ppt_y</p:attrName>
                                        </p:attrNameLst>
                                      </p:cBhvr>
                                      <p:tavLst>
                                        <p:tav tm="0">
                                          <p:val>
                                            <p:fltVal val="0.5"/>
                                          </p:val>
                                        </p:tav>
                                        <p:tav tm="100000">
                                          <p:val>
                                            <p:strVal val="#ppt_y"/>
                                          </p:val>
                                        </p:tav>
                                      </p:tavLst>
                                    </p:anim>
                                  </p:childTnLst>
                                </p:cTn>
                              </p:par>
                            </p:childTnLst>
                          </p:cTn>
                        </p:par>
                        <p:par>
                          <p:cTn id="36" fill="hold">
                            <p:stCondLst>
                              <p:cond delay="500"/>
                            </p:stCondLst>
                            <p:childTnLst>
                              <p:par>
                                <p:cTn id="37" presetID="9" presetClass="entr" presetSubtype="0" fill="hold" grpId="0" nodeType="afterEffect">
                                  <p:stCondLst>
                                    <p:cond delay="0"/>
                                  </p:stCondLst>
                                  <p:childTnLst>
                                    <p:set>
                                      <p:cBhvr>
                                        <p:cTn id="38" dur="1" fill="hold">
                                          <p:stCondLst>
                                            <p:cond delay="0"/>
                                          </p:stCondLst>
                                        </p:cTn>
                                        <p:tgtEl>
                                          <p:spTgt spid="16388"/>
                                        </p:tgtEl>
                                        <p:attrNameLst>
                                          <p:attrName>style.visibility</p:attrName>
                                        </p:attrNameLst>
                                      </p:cBhvr>
                                      <p:to>
                                        <p:strVal val="visible"/>
                                      </p:to>
                                    </p:set>
                                    <p:animEffect filter="dissolve">
                                      <p:cBhvr>
                                        <p:cTn id="39" dur="1000"/>
                                        <p:tgtEl>
                                          <p:spTgt spid="16388"/>
                                        </p:tgtEl>
                                      </p:cBhvr>
                                    </p:animEffect>
                                  </p:childTnLst>
                                </p:cTn>
                              </p:par>
                              <p:par>
                                <p:cTn id="40" presetID="9" presetClass="entr" presetSubtype="0" fill="hold" grpId="0" nodeType="withEffect">
                                  <p:stCondLst>
                                    <p:cond delay="0"/>
                                  </p:stCondLst>
                                  <p:childTnLst>
                                    <p:set>
                                      <p:cBhvr>
                                        <p:cTn id="41" dur="1" fill="hold">
                                          <p:stCondLst>
                                            <p:cond delay="0"/>
                                          </p:stCondLst>
                                        </p:cTn>
                                        <p:tgtEl>
                                          <p:spTgt spid="16392"/>
                                        </p:tgtEl>
                                        <p:attrNameLst>
                                          <p:attrName>style.visibility</p:attrName>
                                        </p:attrNameLst>
                                      </p:cBhvr>
                                      <p:to>
                                        <p:strVal val="visible"/>
                                      </p:to>
                                    </p:set>
                                    <p:animEffect filter="dissolve">
                                      <p:cBhvr>
                                        <p:cTn id="42" dur="1000"/>
                                        <p:tgtEl>
                                          <p:spTgt spid="16392"/>
                                        </p:tgtEl>
                                      </p:cBhvr>
                                    </p:animEffect>
                                  </p:childTnLst>
                                </p:cTn>
                              </p:par>
                              <p:par>
                                <p:cTn id="43" presetID="9" presetClass="entr" presetSubtype="0" fill="hold" grpId="0" nodeType="withEffect">
                                  <p:stCondLst>
                                    <p:cond delay="0"/>
                                  </p:stCondLst>
                                  <p:childTnLst>
                                    <p:set>
                                      <p:cBhvr>
                                        <p:cTn id="44" dur="1" fill="hold">
                                          <p:stCondLst>
                                            <p:cond delay="0"/>
                                          </p:stCondLst>
                                        </p:cTn>
                                        <p:tgtEl>
                                          <p:spTgt spid="16400"/>
                                        </p:tgtEl>
                                        <p:attrNameLst>
                                          <p:attrName>style.visibility</p:attrName>
                                        </p:attrNameLst>
                                      </p:cBhvr>
                                      <p:to>
                                        <p:strVal val="visible"/>
                                      </p:to>
                                    </p:set>
                                    <p:animEffect filter="dissolve">
                                      <p:cBhvr>
                                        <p:cTn id="45" dur="1000"/>
                                        <p:tgtEl>
                                          <p:spTgt spid="16400"/>
                                        </p:tgtEl>
                                      </p:cBhvr>
                                    </p:animEffect>
                                  </p:childTnLst>
                                </p:cTn>
                              </p:par>
                              <p:par>
                                <p:cTn id="46" presetID="9" presetClass="entr" presetSubtype="0" fill="hold" grpId="0" nodeType="withEffect">
                                  <p:stCondLst>
                                    <p:cond delay="0"/>
                                  </p:stCondLst>
                                  <p:childTnLst>
                                    <p:set>
                                      <p:cBhvr>
                                        <p:cTn id="47" dur="1" fill="hold">
                                          <p:stCondLst>
                                            <p:cond delay="0"/>
                                          </p:stCondLst>
                                        </p:cTn>
                                        <p:tgtEl>
                                          <p:spTgt spid="16396"/>
                                        </p:tgtEl>
                                        <p:attrNameLst>
                                          <p:attrName>style.visibility</p:attrName>
                                        </p:attrNameLst>
                                      </p:cBhvr>
                                      <p:to>
                                        <p:strVal val="visible"/>
                                      </p:to>
                                    </p:set>
                                    <p:animEffect filter="dissolve">
                                      <p:cBhvr>
                                        <p:cTn id="48" dur="1000"/>
                                        <p:tgtEl>
                                          <p:spTgt spid="16396"/>
                                        </p:tgtEl>
                                      </p:cBhvr>
                                    </p:animEffect>
                                  </p:childTnLst>
                                </p:cTn>
                              </p:par>
                            </p:childTnLst>
                          </p:cTn>
                        </p:par>
                        <p:par>
                          <p:cTn id="49" fill="hold">
                            <p:stCondLst>
                              <p:cond delay="1500"/>
                            </p:stCondLst>
                            <p:childTnLst>
                              <p:par>
                                <p:cTn id="50" presetID="49" presetClass="entr" presetSubtype="0" decel="100000" fill="hold" grpId="0" nodeType="afterEffect">
                                  <p:stCondLst>
                                    <p:cond delay="0"/>
                                  </p:stCondLst>
                                  <p:childTnLst>
                                    <p:set>
                                      <p:cBhvr>
                                        <p:cTn id="51" dur="1" fill="hold">
                                          <p:stCondLst>
                                            <p:cond delay="0"/>
                                          </p:stCondLst>
                                        </p:cTn>
                                        <p:tgtEl>
                                          <p:spTgt spid="16390"/>
                                        </p:tgtEl>
                                        <p:attrNameLst>
                                          <p:attrName>style.visibility</p:attrName>
                                        </p:attrNameLst>
                                      </p:cBhvr>
                                      <p:to>
                                        <p:strVal val="visible"/>
                                      </p:to>
                                    </p:set>
                                    <p:anim calcmode="lin" valueType="num">
                                      <p:cBhvr>
                                        <p:cTn id="52" dur="500" fill="hold"/>
                                        <p:tgtEl>
                                          <p:spTgt spid="16390"/>
                                        </p:tgtEl>
                                        <p:attrNameLst>
                                          <p:attrName>ppt_w</p:attrName>
                                        </p:attrNameLst>
                                      </p:cBhvr>
                                      <p:tavLst>
                                        <p:tav tm="0">
                                          <p:val>
                                            <p:fltVal val="0"/>
                                          </p:val>
                                        </p:tav>
                                        <p:tav tm="100000">
                                          <p:val>
                                            <p:strVal val="#ppt_w"/>
                                          </p:val>
                                        </p:tav>
                                      </p:tavLst>
                                    </p:anim>
                                    <p:anim calcmode="lin" valueType="num">
                                      <p:cBhvr>
                                        <p:cTn id="53" dur="500" fill="hold"/>
                                        <p:tgtEl>
                                          <p:spTgt spid="16390"/>
                                        </p:tgtEl>
                                        <p:attrNameLst>
                                          <p:attrName>ppt_h</p:attrName>
                                        </p:attrNameLst>
                                      </p:cBhvr>
                                      <p:tavLst>
                                        <p:tav tm="0">
                                          <p:val>
                                            <p:fltVal val="0"/>
                                          </p:val>
                                        </p:tav>
                                        <p:tav tm="100000">
                                          <p:val>
                                            <p:strVal val="#ppt_h"/>
                                          </p:val>
                                        </p:tav>
                                      </p:tavLst>
                                    </p:anim>
                                    <p:anim calcmode="lin" valueType="num">
                                      <p:cBhvr>
                                        <p:cTn id="54" dur="500" fill="hold"/>
                                        <p:tgtEl>
                                          <p:spTgt spid="16390"/>
                                        </p:tgtEl>
                                        <p:attrNameLst>
                                          <p:attrName>style.rotation</p:attrName>
                                        </p:attrNameLst>
                                      </p:cBhvr>
                                      <p:tavLst>
                                        <p:tav tm="0">
                                          <p:val>
                                            <p:fltVal val="360"/>
                                          </p:val>
                                        </p:tav>
                                        <p:tav tm="100000">
                                          <p:val>
                                            <p:fltVal val="0"/>
                                          </p:val>
                                        </p:tav>
                                      </p:tavLst>
                                    </p:anim>
                                    <p:animEffect filter="fade">
                                      <p:cBhvr>
                                        <p:cTn id="55" dur="500"/>
                                        <p:tgtEl>
                                          <p:spTgt spid="16390"/>
                                        </p:tgtEl>
                                      </p:cBhvr>
                                    </p:animEffect>
                                  </p:childTnLst>
                                </p:cTn>
                              </p:par>
                              <p:par>
                                <p:cTn id="56" presetID="49" presetClass="entr" presetSubtype="0" decel="100000" fill="hold" grpId="0" nodeType="withEffect">
                                  <p:stCondLst>
                                    <p:cond delay="0"/>
                                  </p:stCondLst>
                                  <p:childTnLst>
                                    <p:set>
                                      <p:cBhvr>
                                        <p:cTn id="57" dur="1" fill="hold">
                                          <p:stCondLst>
                                            <p:cond delay="0"/>
                                          </p:stCondLst>
                                        </p:cTn>
                                        <p:tgtEl>
                                          <p:spTgt spid="16393"/>
                                        </p:tgtEl>
                                        <p:attrNameLst>
                                          <p:attrName>style.visibility</p:attrName>
                                        </p:attrNameLst>
                                      </p:cBhvr>
                                      <p:to>
                                        <p:strVal val="visible"/>
                                      </p:to>
                                    </p:set>
                                    <p:anim calcmode="lin" valueType="num">
                                      <p:cBhvr>
                                        <p:cTn id="58" dur="500" fill="hold"/>
                                        <p:tgtEl>
                                          <p:spTgt spid="16393"/>
                                        </p:tgtEl>
                                        <p:attrNameLst>
                                          <p:attrName>ppt_w</p:attrName>
                                        </p:attrNameLst>
                                      </p:cBhvr>
                                      <p:tavLst>
                                        <p:tav tm="0">
                                          <p:val>
                                            <p:fltVal val="0"/>
                                          </p:val>
                                        </p:tav>
                                        <p:tav tm="100000">
                                          <p:val>
                                            <p:strVal val="#ppt_w"/>
                                          </p:val>
                                        </p:tav>
                                      </p:tavLst>
                                    </p:anim>
                                    <p:anim calcmode="lin" valueType="num">
                                      <p:cBhvr>
                                        <p:cTn id="59" dur="500" fill="hold"/>
                                        <p:tgtEl>
                                          <p:spTgt spid="16393"/>
                                        </p:tgtEl>
                                        <p:attrNameLst>
                                          <p:attrName>ppt_h</p:attrName>
                                        </p:attrNameLst>
                                      </p:cBhvr>
                                      <p:tavLst>
                                        <p:tav tm="0">
                                          <p:val>
                                            <p:fltVal val="0"/>
                                          </p:val>
                                        </p:tav>
                                        <p:tav tm="100000">
                                          <p:val>
                                            <p:strVal val="#ppt_h"/>
                                          </p:val>
                                        </p:tav>
                                      </p:tavLst>
                                    </p:anim>
                                    <p:anim calcmode="lin" valueType="num">
                                      <p:cBhvr>
                                        <p:cTn id="60" dur="500" fill="hold"/>
                                        <p:tgtEl>
                                          <p:spTgt spid="16393"/>
                                        </p:tgtEl>
                                        <p:attrNameLst>
                                          <p:attrName>style.rotation</p:attrName>
                                        </p:attrNameLst>
                                      </p:cBhvr>
                                      <p:tavLst>
                                        <p:tav tm="0">
                                          <p:val>
                                            <p:fltVal val="360"/>
                                          </p:val>
                                        </p:tav>
                                        <p:tav tm="100000">
                                          <p:val>
                                            <p:fltVal val="0"/>
                                          </p:val>
                                        </p:tav>
                                      </p:tavLst>
                                    </p:anim>
                                    <p:animEffect filter="fade">
                                      <p:cBhvr>
                                        <p:cTn id="61" dur="500"/>
                                        <p:tgtEl>
                                          <p:spTgt spid="16393"/>
                                        </p:tgtEl>
                                      </p:cBhvr>
                                    </p:animEffect>
                                  </p:childTnLst>
                                </p:cTn>
                              </p:par>
                              <p:par>
                                <p:cTn id="62" presetID="49" presetClass="entr" presetSubtype="0" decel="100000" fill="hold" grpId="0" nodeType="withEffect">
                                  <p:stCondLst>
                                    <p:cond delay="0"/>
                                  </p:stCondLst>
                                  <p:childTnLst>
                                    <p:set>
                                      <p:cBhvr>
                                        <p:cTn id="63" dur="1" fill="hold">
                                          <p:stCondLst>
                                            <p:cond delay="0"/>
                                          </p:stCondLst>
                                        </p:cTn>
                                        <p:tgtEl>
                                          <p:spTgt spid="16397"/>
                                        </p:tgtEl>
                                        <p:attrNameLst>
                                          <p:attrName>style.visibility</p:attrName>
                                        </p:attrNameLst>
                                      </p:cBhvr>
                                      <p:to>
                                        <p:strVal val="visible"/>
                                      </p:to>
                                    </p:set>
                                    <p:anim calcmode="lin" valueType="num">
                                      <p:cBhvr>
                                        <p:cTn id="64" dur="500" fill="hold"/>
                                        <p:tgtEl>
                                          <p:spTgt spid="16397"/>
                                        </p:tgtEl>
                                        <p:attrNameLst>
                                          <p:attrName>ppt_w</p:attrName>
                                        </p:attrNameLst>
                                      </p:cBhvr>
                                      <p:tavLst>
                                        <p:tav tm="0">
                                          <p:val>
                                            <p:fltVal val="0"/>
                                          </p:val>
                                        </p:tav>
                                        <p:tav tm="100000">
                                          <p:val>
                                            <p:strVal val="#ppt_w"/>
                                          </p:val>
                                        </p:tav>
                                      </p:tavLst>
                                    </p:anim>
                                    <p:anim calcmode="lin" valueType="num">
                                      <p:cBhvr>
                                        <p:cTn id="65" dur="500" fill="hold"/>
                                        <p:tgtEl>
                                          <p:spTgt spid="16397"/>
                                        </p:tgtEl>
                                        <p:attrNameLst>
                                          <p:attrName>ppt_h</p:attrName>
                                        </p:attrNameLst>
                                      </p:cBhvr>
                                      <p:tavLst>
                                        <p:tav tm="0">
                                          <p:val>
                                            <p:fltVal val="0"/>
                                          </p:val>
                                        </p:tav>
                                        <p:tav tm="100000">
                                          <p:val>
                                            <p:strVal val="#ppt_h"/>
                                          </p:val>
                                        </p:tav>
                                      </p:tavLst>
                                    </p:anim>
                                    <p:anim calcmode="lin" valueType="num">
                                      <p:cBhvr>
                                        <p:cTn id="66" dur="500" fill="hold"/>
                                        <p:tgtEl>
                                          <p:spTgt spid="16397"/>
                                        </p:tgtEl>
                                        <p:attrNameLst>
                                          <p:attrName>style.rotation</p:attrName>
                                        </p:attrNameLst>
                                      </p:cBhvr>
                                      <p:tavLst>
                                        <p:tav tm="0">
                                          <p:val>
                                            <p:fltVal val="360"/>
                                          </p:val>
                                        </p:tav>
                                        <p:tav tm="100000">
                                          <p:val>
                                            <p:fltVal val="0"/>
                                          </p:val>
                                        </p:tav>
                                      </p:tavLst>
                                    </p:anim>
                                    <p:animEffect filter="fade">
                                      <p:cBhvr>
                                        <p:cTn id="67" dur="500"/>
                                        <p:tgtEl>
                                          <p:spTgt spid="16397"/>
                                        </p:tgtEl>
                                      </p:cBhvr>
                                    </p:animEffect>
                                  </p:childTnLst>
                                </p:cTn>
                              </p:par>
                              <p:par>
                                <p:cTn id="68" presetID="49" presetClass="entr" presetSubtype="0" decel="100000" fill="hold" grpId="0" nodeType="withEffect">
                                  <p:stCondLst>
                                    <p:cond delay="0"/>
                                  </p:stCondLst>
                                  <p:childTnLst>
                                    <p:set>
                                      <p:cBhvr>
                                        <p:cTn id="69" dur="1" fill="hold">
                                          <p:stCondLst>
                                            <p:cond delay="0"/>
                                          </p:stCondLst>
                                        </p:cTn>
                                        <p:tgtEl>
                                          <p:spTgt spid="16401"/>
                                        </p:tgtEl>
                                        <p:attrNameLst>
                                          <p:attrName>style.visibility</p:attrName>
                                        </p:attrNameLst>
                                      </p:cBhvr>
                                      <p:to>
                                        <p:strVal val="visible"/>
                                      </p:to>
                                    </p:set>
                                    <p:anim calcmode="lin" valueType="num">
                                      <p:cBhvr>
                                        <p:cTn id="70" dur="500" fill="hold"/>
                                        <p:tgtEl>
                                          <p:spTgt spid="16401"/>
                                        </p:tgtEl>
                                        <p:attrNameLst>
                                          <p:attrName>ppt_w</p:attrName>
                                        </p:attrNameLst>
                                      </p:cBhvr>
                                      <p:tavLst>
                                        <p:tav tm="0">
                                          <p:val>
                                            <p:fltVal val="0"/>
                                          </p:val>
                                        </p:tav>
                                        <p:tav tm="100000">
                                          <p:val>
                                            <p:strVal val="#ppt_w"/>
                                          </p:val>
                                        </p:tav>
                                      </p:tavLst>
                                    </p:anim>
                                    <p:anim calcmode="lin" valueType="num">
                                      <p:cBhvr>
                                        <p:cTn id="71" dur="500" fill="hold"/>
                                        <p:tgtEl>
                                          <p:spTgt spid="16401"/>
                                        </p:tgtEl>
                                        <p:attrNameLst>
                                          <p:attrName>ppt_h</p:attrName>
                                        </p:attrNameLst>
                                      </p:cBhvr>
                                      <p:tavLst>
                                        <p:tav tm="0">
                                          <p:val>
                                            <p:fltVal val="0"/>
                                          </p:val>
                                        </p:tav>
                                        <p:tav tm="100000">
                                          <p:val>
                                            <p:strVal val="#ppt_h"/>
                                          </p:val>
                                        </p:tav>
                                      </p:tavLst>
                                    </p:anim>
                                    <p:anim calcmode="lin" valueType="num">
                                      <p:cBhvr>
                                        <p:cTn id="72" dur="500" fill="hold"/>
                                        <p:tgtEl>
                                          <p:spTgt spid="16401"/>
                                        </p:tgtEl>
                                        <p:attrNameLst>
                                          <p:attrName>style.rotation</p:attrName>
                                        </p:attrNameLst>
                                      </p:cBhvr>
                                      <p:tavLst>
                                        <p:tav tm="0">
                                          <p:val>
                                            <p:fltVal val="360"/>
                                          </p:val>
                                        </p:tav>
                                        <p:tav tm="100000">
                                          <p:val>
                                            <p:fltVal val="0"/>
                                          </p:val>
                                        </p:tav>
                                      </p:tavLst>
                                    </p:anim>
                                    <p:animEffect filter="fade">
                                      <p:cBhvr>
                                        <p:cTn id="73" dur="500"/>
                                        <p:tgtEl>
                                          <p:spTgt spid="16401"/>
                                        </p:tgtEl>
                                      </p:cBhvr>
                                    </p:animEffect>
                                  </p:childTnLst>
                                </p:cTn>
                              </p:par>
                            </p:childTnLst>
                          </p:cTn>
                        </p:par>
                        <p:par>
                          <p:cTn id="74" fill="hold">
                            <p:stCondLst>
                              <p:cond delay="2000"/>
                            </p:stCondLst>
                            <p:childTnLst>
                              <p:par>
                                <p:cTn id="75" presetID="27" presetClass="entr" presetSubtype="0" fill="hold" grpId="0" nodeType="afterEffect">
                                  <p:stCondLst>
                                    <p:cond delay="0"/>
                                  </p:stCondLst>
                                  <p:iterate type="lt">
                                    <p:tmPct val="50000"/>
                                  </p:iterate>
                                  <p:childTnLst>
                                    <p:set>
                                      <p:cBhvr>
                                        <p:cTn id="76" dur="1" fill="hold">
                                          <p:stCondLst>
                                            <p:cond delay="0"/>
                                          </p:stCondLst>
                                        </p:cTn>
                                        <p:tgtEl>
                                          <p:spTgt spid="16389"/>
                                        </p:tgtEl>
                                        <p:attrNameLst>
                                          <p:attrName>style.visibility</p:attrName>
                                        </p:attrNameLst>
                                      </p:cBhvr>
                                      <p:to>
                                        <p:strVal val="visible"/>
                                      </p:to>
                                    </p:set>
                                    <p:anim calcmode="fmla" valueType="clr">
                                      <p:cBhvr override="childStyle">
                                        <p:cTn id="77" dur="80"/>
                                        <p:tgtEl>
                                          <p:spTgt spid="16389"/>
                                        </p:tgtEl>
                                        <p:attrNameLst>
                                          <p:attrName>style.color</p:attrName>
                                        </p:attrNameLst>
                                      </p:cBhvr>
                                    </p:anim>
                                    <p:anim calcmode="fmla" valueType="clr">
                                      <p:cBhvr>
                                        <p:cTn id="78" dur="80"/>
                                        <p:tgtEl>
                                          <p:spTgt spid="16389"/>
                                        </p:tgtEl>
                                        <p:attrNameLst>
                                          <p:attrName>fillcolor</p:attrName>
                                        </p:attrNameLst>
                                      </p:cBhvr>
                                    </p:anim>
                                    <p:set>
                                      <p:cBhvr>
                                        <p:cTn id="79" dur="80"/>
                                        <p:tgtEl>
                                          <p:spTgt spid="16389"/>
                                        </p:tgtEl>
                                        <p:attrNameLst>
                                          <p:attrName>fill.type</p:attrName>
                                        </p:attrNameLst>
                                      </p:cBhvr>
                                      <p:to>
                                        <p:strVal val="solid"/>
                                      </p:to>
                                    </p:set>
                                  </p:childTnLst>
                                </p:cTn>
                              </p:par>
                              <p:par>
                                <p:cTn id="80" presetID="27" presetClass="entr" presetSubtype="0" fill="hold" grpId="0" nodeType="withEffect">
                                  <p:stCondLst>
                                    <p:cond delay="200"/>
                                  </p:stCondLst>
                                  <p:iterate type="lt">
                                    <p:tmPct val="50000"/>
                                  </p:iterate>
                                  <p:childTnLst>
                                    <p:set>
                                      <p:cBhvr>
                                        <p:cTn id="81" dur="1" fill="hold">
                                          <p:stCondLst>
                                            <p:cond delay="0"/>
                                          </p:stCondLst>
                                        </p:cTn>
                                        <p:tgtEl>
                                          <p:spTgt spid="16394"/>
                                        </p:tgtEl>
                                        <p:attrNameLst>
                                          <p:attrName>style.visibility</p:attrName>
                                        </p:attrNameLst>
                                      </p:cBhvr>
                                      <p:to>
                                        <p:strVal val="visible"/>
                                      </p:to>
                                    </p:set>
                                    <p:anim calcmode="fmla" valueType="clr">
                                      <p:cBhvr override="childStyle">
                                        <p:cTn id="82" dur="80"/>
                                        <p:tgtEl>
                                          <p:spTgt spid="16394"/>
                                        </p:tgtEl>
                                        <p:attrNameLst>
                                          <p:attrName>style.color</p:attrName>
                                        </p:attrNameLst>
                                      </p:cBhvr>
                                    </p:anim>
                                    <p:anim calcmode="fmla" valueType="clr">
                                      <p:cBhvr>
                                        <p:cTn id="83" dur="80"/>
                                        <p:tgtEl>
                                          <p:spTgt spid="16394"/>
                                        </p:tgtEl>
                                        <p:attrNameLst>
                                          <p:attrName>fillcolor</p:attrName>
                                        </p:attrNameLst>
                                      </p:cBhvr>
                                    </p:anim>
                                    <p:set>
                                      <p:cBhvr>
                                        <p:cTn id="84" dur="80"/>
                                        <p:tgtEl>
                                          <p:spTgt spid="16394"/>
                                        </p:tgtEl>
                                        <p:attrNameLst>
                                          <p:attrName>fill.type</p:attrName>
                                        </p:attrNameLst>
                                      </p:cBhvr>
                                      <p:to>
                                        <p:strVal val="solid"/>
                                      </p:to>
                                    </p:set>
                                  </p:childTnLst>
                                </p:cTn>
                              </p:par>
                              <p:par>
                                <p:cTn id="85" presetID="27" presetClass="entr" presetSubtype="0" fill="hold" grpId="0" nodeType="withEffect">
                                  <p:stCondLst>
                                    <p:cond delay="400"/>
                                  </p:stCondLst>
                                  <p:iterate type="lt">
                                    <p:tmPct val="50000"/>
                                  </p:iterate>
                                  <p:childTnLst>
                                    <p:set>
                                      <p:cBhvr>
                                        <p:cTn id="86" dur="1" fill="hold">
                                          <p:stCondLst>
                                            <p:cond delay="0"/>
                                          </p:stCondLst>
                                        </p:cTn>
                                        <p:tgtEl>
                                          <p:spTgt spid="16398"/>
                                        </p:tgtEl>
                                        <p:attrNameLst>
                                          <p:attrName>style.visibility</p:attrName>
                                        </p:attrNameLst>
                                      </p:cBhvr>
                                      <p:to>
                                        <p:strVal val="visible"/>
                                      </p:to>
                                    </p:set>
                                    <p:anim calcmode="fmla" valueType="clr">
                                      <p:cBhvr override="childStyle">
                                        <p:cTn id="87" dur="80"/>
                                        <p:tgtEl>
                                          <p:spTgt spid="16398"/>
                                        </p:tgtEl>
                                        <p:attrNameLst>
                                          <p:attrName>style.color</p:attrName>
                                        </p:attrNameLst>
                                      </p:cBhvr>
                                    </p:anim>
                                    <p:anim calcmode="fmla" valueType="clr">
                                      <p:cBhvr>
                                        <p:cTn id="88" dur="80"/>
                                        <p:tgtEl>
                                          <p:spTgt spid="16398"/>
                                        </p:tgtEl>
                                        <p:attrNameLst>
                                          <p:attrName>fillcolor</p:attrName>
                                        </p:attrNameLst>
                                      </p:cBhvr>
                                    </p:anim>
                                    <p:set>
                                      <p:cBhvr>
                                        <p:cTn id="89" dur="80"/>
                                        <p:tgtEl>
                                          <p:spTgt spid="16398"/>
                                        </p:tgtEl>
                                        <p:attrNameLst>
                                          <p:attrName>fill.type</p:attrName>
                                        </p:attrNameLst>
                                      </p:cBhvr>
                                      <p:to>
                                        <p:strVal val="solid"/>
                                      </p:to>
                                    </p:set>
                                  </p:childTnLst>
                                </p:cTn>
                              </p:par>
                              <p:par>
                                <p:cTn id="90" presetID="27" presetClass="entr" presetSubtype="0" fill="hold" grpId="0" nodeType="withEffect">
                                  <p:stCondLst>
                                    <p:cond delay="600"/>
                                  </p:stCondLst>
                                  <p:iterate type="lt">
                                    <p:tmPct val="50000"/>
                                  </p:iterate>
                                  <p:childTnLst>
                                    <p:set>
                                      <p:cBhvr>
                                        <p:cTn id="91" dur="1" fill="hold">
                                          <p:stCondLst>
                                            <p:cond delay="0"/>
                                          </p:stCondLst>
                                        </p:cTn>
                                        <p:tgtEl>
                                          <p:spTgt spid="16402"/>
                                        </p:tgtEl>
                                        <p:attrNameLst>
                                          <p:attrName>style.visibility</p:attrName>
                                        </p:attrNameLst>
                                      </p:cBhvr>
                                      <p:to>
                                        <p:strVal val="visible"/>
                                      </p:to>
                                    </p:set>
                                    <p:anim calcmode="fmla" valueType="clr">
                                      <p:cBhvr override="childStyle">
                                        <p:cTn id="92" dur="80"/>
                                        <p:tgtEl>
                                          <p:spTgt spid="16402"/>
                                        </p:tgtEl>
                                        <p:attrNameLst>
                                          <p:attrName>style.color</p:attrName>
                                        </p:attrNameLst>
                                      </p:cBhvr>
                                    </p:anim>
                                    <p:anim calcmode="fmla" valueType="clr">
                                      <p:cBhvr>
                                        <p:cTn id="93" dur="80"/>
                                        <p:tgtEl>
                                          <p:spTgt spid="16402"/>
                                        </p:tgtEl>
                                        <p:attrNameLst>
                                          <p:attrName>fillcolor</p:attrName>
                                        </p:attrNameLst>
                                      </p:cBhvr>
                                    </p:anim>
                                    <p:set>
                                      <p:cBhvr>
                                        <p:cTn id="94" dur="80"/>
                                        <p:tgtEl>
                                          <p:spTgt spid="1640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bldLvl="0"/>
      <p:bldP spid="16387" grpId="0" animBg="1"/>
      <p:bldP spid="16388" grpId="0" animBg="1"/>
      <p:bldP spid="16389" grpId="0" bldLvl="0"/>
      <p:bldP spid="16390" grpId="0" bldLvl="0"/>
      <p:bldP spid="16391" grpId="0" animBg="1"/>
      <p:bldP spid="16392" grpId="0" animBg="1"/>
      <p:bldP spid="16393" grpId="0" bldLvl="0" animBg="1"/>
      <p:bldP spid="16394" grpId="0" bldLvl="0"/>
      <p:bldP spid="16395" grpId="0" animBg="1"/>
      <p:bldP spid="16396" grpId="0" animBg="1"/>
      <p:bldP spid="16397" grpId="0" bldLvl="0"/>
      <p:bldP spid="16398" grpId="0" bldLvl="0"/>
      <p:bldP spid="16399" grpId="0" animBg="1"/>
      <p:bldP spid="16400" grpId="0" animBg="1"/>
      <p:bldP spid="16401" grpId="0" bldLvl="0"/>
      <p:bldP spid="16402" grpId="0" bldLvl="0"/>
    </p:bldLst>
  </p:timing>
</p:sld>
</file>

<file path=ppt/theme/theme1.xml><?xml version="1.0" encoding="utf-8"?>
<a:theme xmlns:a="http://schemas.openxmlformats.org/drawingml/2006/main" name="sample">
  <a:themeElements>
    <a:clrScheme name="">
      <a:dk1>
        <a:srgbClr val="1C1C1C"/>
      </a:dk1>
      <a:lt1>
        <a:srgbClr val="A3E7FF"/>
      </a:lt1>
      <a:dk2>
        <a:srgbClr val="1C1C1C"/>
      </a:dk2>
      <a:lt2>
        <a:srgbClr val="B2B2B2"/>
      </a:lt2>
      <a:accent1>
        <a:srgbClr val="0066CC"/>
      </a:accent1>
      <a:accent2>
        <a:srgbClr val="0099FF"/>
      </a:accent2>
      <a:accent3>
        <a:srgbClr val="CEF1FF"/>
      </a:accent3>
      <a:accent4>
        <a:srgbClr val="161616"/>
      </a:accent4>
      <a:accent5>
        <a:srgbClr val="AAB9E2"/>
      </a:accent5>
      <a:accent6>
        <a:srgbClr val="0089E5"/>
      </a:accent6>
      <a:hlink>
        <a:srgbClr val="0066CC"/>
      </a:hlink>
      <a:folHlink>
        <a:srgbClr val="3366FF"/>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sample 1">
        <a:dk1>
          <a:srgbClr val="1C1C1C"/>
        </a:dk1>
        <a:lt1>
          <a:srgbClr val="A3E7FF"/>
        </a:lt1>
        <a:dk2>
          <a:srgbClr val="1C1C1C"/>
        </a:dk2>
        <a:lt2>
          <a:srgbClr val="B2B2B2"/>
        </a:lt2>
        <a:accent1>
          <a:srgbClr val="0066CC"/>
        </a:accent1>
        <a:accent2>
          <a:srgbClr val="0099FF"/>
        </a:accent2>
        <a:accent3>
          <a:srgbClr val="CEF1FF"/>
        </a:accent3>
        <a:accent4>
          <a:srgbClr val="161616"/>
        </a:accent4>
        <a:accent5>
          <a:srgbClr val="AAB8E2"/>
        </a:accent5>
        <a:accent6>
          <a:srgbClr val="008AE7"/>
        </a:accent6>
        <a:hlink>
          <a:srgbClr val="0066CC"/>
        </a:hlink>
        <a:folHlink>
          <a:srgbClr val="3366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pyright(c)2007-2011 NordriDesign™ 小A">
  <a:themeElements>
    <a:clrScheme name="">
      <a:dk1>
        <a:srgbClr val="000000"/>
      </a:dk1>
      <a:lt1>
        <a:srgbClr val="FFFFFF"/>
      </a:lt1>
      <a:dk2>
        <a:srgbClr val="FFFFFF"/>
      </a:dk2>
      <a:lt2>
        <a:srgbClr val="B2B2B2"/>
      </a:lt2>
      <a:accent1>
        <a:srgbClr val="3399FF"/>
      </a:accent1>
      <a:accent2>
        <a:srgbClr val="0875F8"/>
      </a:accent2>
      <a:accent3>
        <a:srgbClr val="FFFFFF"/>
      </a:accent3>
      <a:accent4>
        <a:srgbClr val="000000"/>
      </a:accent4>
      <a:accent5>
        <a:srgbClr val="ADCAFF"/>
      </a:accent5>
      <a:accent6>
        <a:srgbClr val="0668DE"/>
      </a:accent6>
      <a:hlink>
        <a:srgbClr val="0E58C4"/>
      </a:hlink>
      <a:folHlink>
        <a:srgbClr val="B2B2B2"/>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Copyright(c)2007-2011 NordriDesign™ 小A 1">
        <a:dk1>
          <a:srgbClr val="1C1C1C"/>
        </a:dk1>
        <a:lt1>
          <a:srgbClr val="A3E7FF"/>
        </a:lt1>
        <a:dk2>
          <a:srgbClr val="1C1C1C"/>
        </a:dk2>
        <a:lt2>
          <a:srgbClr val="B2B2B2"/>
        </a:lt2>
        <a:accent1>
          <a:srgbClr val="0066CC"/>
        </a:accent1>
        <a:accent2>
          <a:srgbClr val="0099FF"/>
        </a:accent2>
        <a:accent3>
          <a:srgbClr val="CEF1FF"/>
        </a:accent3>
        <a:accent4>
          <a:srgbClr val="161616"/>
        </a:accent4>
        <a:accent5>
          <a:srgbClr val="AAB8E2"/>
        </a:accent5>
        <a:accent6>
          <a:srgbClr val="008AE7"/>
        </a:accent6>
        <a:hlink>
          <a:srgbClr val="0066CC"/>
        </a:hlink>
        <a:folHlink>
          <a:srgbClr val="3366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默认设计模板 1">
        <a:dk1>
          <a:srgbClr val="1C1C1C"/>
        </a:dk1>
        <a:lt1>
          <a:srgbClr val="A3E7FF"/>
        </a:lt1>
        <a:dk2>
          <a:srgbClr val="1C1C1C"/>
        </a:dk2>
        <a:lt2>
          <a:srgbClr val="B2B2B2"/>
        </a:lt2>
        <a:accent1>
          <a:srgbClr val="0066CC"/>
        </a:accent1>
        <a:accent2>
          <a:srgbClr val="0099FF"/>
        </a:accent2>
        <a:accent3>
          <a:srgbClr val="CEF1FF"/>
        </a:accent3>
        <a:accent4>
          <a:srgbClr val="161616"/>
        </a:accent4>
        <a:accent5>
          <a:srgbClr val="AAB8E2"/>
        </a:accent5>
        <a:accent6>
          <a:srgbClr val="008AE7"/>
        </a:accent6>
        <a:hlink>
          <a:srgbClr val="0066CC"/>
        </a:hlink>
        <a:folHlink>
          <a:srgbClr val="3366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a:themeElements>
    <a:clrScheme name="">
      <a:dk1>
        <a:srgbClr val="335338"/>
      </a:dk1>
      <a:lt1>
        <a:srgbClr val="D7E4BE"/>
      </a:lt1>
      <a:dk2>
        <a:srgbClr val="000066"/>
      </a:dk2>
      <a:lt2>
        <a:srgbClr val="B2B2B2"/>
      </a:lt2>
      <a:accent1>
        <a:srgbClr val="2F86B1"/>
      </a:accent1>
      <a:accent2>
        <a:srgbClr val="D2761A"/>
      </a:accent2>
      <a:accent3>
        <a:srgbClr val="E8EFDB"/>
      </a:accent3>
      <a:accent4>
        <a:srgbClr val="2A462F"/>
      </a:accent4>
      <a:accent5>
        <a:srgbClr val="ADC3D4"/>
      </a:accent5>
      <a:accent6>
        <a:srgbClr val="BC6916"/>
      </a:accent6>
      <a:hlink>
        <a:srgbClr val="368463"/>
      </a:hlink>
      <a:folHlink>
        <a:srgbClr val="481ECE"/>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2716</Words>
  <Application>WPS 演示</Application>
  <PresentationFormat>自定义</PresentationFormat>
  <Paragraphs>527</Paragraphs>
  <Slides>30</Slides>
  <Notes>30</Notes>
  <HiddenSlides>0</HiddenSlides>
  <MMClips>0</MMClips>
  <ScaleCrop>false</ScaleCrop>
  <HeadingPairs>
    <vt:vector size="6" baseType="variant">
      <vt:variant>
        <vt:lpstr>已用的字体</vt:lpstr>
      </vt:variant>
      <vt:variant>
        <vt:i4>11</vt:i4>
      </vt:variant>
      <vt:variant>
        <vt:lpstr>主题</vt:lpstr>
      </vt:variant>
      <vt:variant>
        <vt:i4>3</vt:i4>
      </vt:variant>
      <vt:variant>
        <vt:lpstr>幻灯片标题</vt:lpstr>
      </vt:variant>
      <vt:variant>
        <vt:i4>30</vt:i4>
      </vt:variant>
    </vt:vector>
  </HeadingPairs>
  <TitlesOfParts>
    <vt:vector size="44" baseType="lpstr">
      <vt:lpstr>Arial</vt:lpstr>
      <vt:lpstr>宋体</vt:lpstr>
      <vt:lpstr>Wingdings</vt:lpstr>
      <vt:lpstr>微软雅黑</vt:lpstr>
      <vt:lpstr>Verdana</vt:lpstr>
      <vt:lpstr>Franklin Gothic Medium</vt:lpstr>
      <vt:lpstr>Calibri</vt:lpstr>
      <vt:lpstr>Times New Roman</vt:lpstr>
      <vt:lpstr>Impact</vt:lpstr>
      <vt:lpstr>华文细黑</vt:lpstr>
      <vt:lpstr>Arial Unicode MS</vt:lpstr>
      <vt:lpstr>sample</vt:lpstr>
      <vt:lpstr>Copyright(c)2007-2011 NordriDesign™ 小A</vt:lpstr>
      <vt:lpstr>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情缘素材：https://haosc.taobao.com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Administrator</cp:lastModifiedBy>
  <cp:revision>22</cp:revision>
  <dcterms:created xsi:type="dcterms:W3CDTF">2016-03-17T14:41:00Z</dcterms:created>
  <dcterms:modified xsi:type="dcterms:W3CDTF">2017-06-20T12:35:44Z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2052-10.1.0.6554</vt:lpwstr>
  </property>
</Properties>
</file>