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7" r:id="rId5"/>
    <p:sldId id="264" r:id="rId6"/>
    <p:sldId id="265" r:id="rId7"/>
    <p:sldId id="266" r:id="rId8"/>
    <p:sldId id="260" r:id="rId9"/>
    <p:sldId id="263" r:id="rId10"/>
    <p:sldId id="268" r:id="rId11"/>
    <p:sldId id="269" r:id="rId12"/>
    <p:sldId id="261" r:id="rId13"/>
    <p:sldId id="270" r:id="rId14"/>
    <p:sldId id="271" r:id="rId15"/>
    <p:sldId id="275" r:id="rId16"/>
    <p:sldId id="262" r:id="rId17"/>
    <p:sldId id="272" r:id="rId18"/>
    <p:sldId id="273" r:id="rId19"/>
    <p:sldId id="274" r:id="rId20"/>
    <p:sldId id="25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C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8789-63F7-42E1-A3CE-0F8178C79603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1E1A-8718-4188-997A-1FF7F5E4E1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8789-63F7-42E1-A3CE-0F8178C79603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1E1A-8718-4188-997A-1FF7F5E4E1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8789-63F7-42E1-A3CE-0F8178C79603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1E1A-8718-4188-997A-1FF7F5E4E1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8789-63F7-42E1-A3CE-0F8178C79603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1E1A-8718-4188-997A-1FF7F5E4E1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8789-63F7-42E1-A3CE-0F8178C79603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1E1A-8718-4188-997A-1FF7F5E4E1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8789-63F7-42E1-A3CE-0F8178C79603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1E1A-8718-4188-997A-1FF7F5E4E1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8789-63F7-42E1-A3CE-0F8178C79603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1E1A-8718-4188-997A-1FF7F5E4E1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8789-63F7-42E1-A3CE-0F8178C79603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1E1A-8718-4188-997A-1FF7F5E4E1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8789-63F7-42E1-A3CE-0F8178C79603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1E1A-8718-4188-997A-1FF7F5E4E1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8789-63F7-42E1-A3CE-0F8178C79603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1E1A-8718-4188-997A-1FF7F5E4E1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8789-63F7-42E1-A3CE-0F8178C79603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C1E1A-8718-4188-997A-1FF7F5E4E1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98789-63F7-42E1-A3CE-0F8178C79603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1E1A-8718-4188-997A-1FF7F5E4E1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2529" y="2404030"/>
            <a:ext cx="5938463" cy="58477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BUSINESS TEMPLATE</a:t>
            </a:r>
            <a:endParaRPr lang="zh-CN" altLang="en-US" sz="3200" dirty="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2529" y="3088615"/>
            <a:ext cx="6922436" cy="83099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论文答辩学院框架模板</a:t>
            </a:r>
          </a:p>
        </p:txBody>
      </p:sp>
      <p:sp>
        <p:nvSpPr>
          <p:cNvPr id="6" name="矩形 5"/>
          <p:cNvSpPr/>
          <p:nvPr/>
        </p:nvSpPr>
        <p:spPr>
          <a:xfrm>
            <a:off x="532529" y="3919612"/>
            <a:ext cx="7412643" cy="613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03264" y="2036554"/>
            <a:ext cx="10094448" cy="3596266"/>
            <a:chOff x="1113181" y="1905769"/>
            <a:chExt cx="10094448" cy="3596266"/>
          </a:xfrm>
        </p:grpSpPr>
        <p:sp>
          <p:nvSpPr>
            <p:cNvPr id="3" name="矩形 2"/>
            <p:cNvSpPr/>
            <p:nvPr/>
          </p:nvSpPr>
          <p:spPr>
            <a:xfrm>
              <a:off x="1113182" y="2702367"/>
              <a:ext cx="2941983" cy="401561"/>
            </a:xfrm>
            <a:prstGeom prst="rect">
              <a:avLst/>
            </a:prstGeom>
            <a:solidFill>
              <a:srgbClr val="91C9BA"/>
            </a:solidFill>
            <a:ln>
              <a:solidFill>
                <a:srgbClr val="91C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113181" y="3553601"/>
              <a:ext cx="3829879" cy="401561"/>
            </a:xfrm>
            <a:prstGeom prst="rect">
              <a:avLst/>
            </a:prstGeom>
            <a:solidFill>
              <a:srgbClr val="91C9BA"/>
            </a:solidFill>
            <a:ln>
              <a:solidFill>
                <a:srgbClr val="91C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113181" y="4501738"/>
              <a:ext cx="2120349" cy="401561"/>
            </a:xfrm>
            <a:prstGeom prst="rect">
              <a:avLst/>
            </a:prstGeom>
            <a:solidFill>
              <a:srgbClr val="91C9BA"/>
            </a:solidFill>
            <a:ln>
              <a:solidFill>
                <a:srgbClr val="91C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40695" y="2706360"/>
              <a:ext cx="16565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1000</a:t>
              </a:r>
              <a:endParaRPr lang="zh-CN" altLang="en-US" sz="24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188225" y="3552049"/>
              <a:ext cx="16565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1500</a:t>
              </a:r>
              <a:endParaRPr lang="zh-CN" altLang="en-US" sz="24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531704" y="4500186"/>
              <a:ext cx="16565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800</a:t>
              </a:r>
              <a:endParaRPr lang="zh-CN" altLang="en-US" sz="24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901038" y="1905769"/>
              <a:ext cx="1210588" cy="400110"/>
            </a:xfrm>
            <a:prstGeom prst="rect">
              <a:avLst/>
            </a:prstGeom>
            <a:solidFill>
              <a:srgbClr val="91C9BA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微软雅黑" panose="020B0503020204020204" pitchFamily="34" charset="-122"/>
                </a:rPr>
                <a:t>添加标题</a:t>
              </a:r>
              <a:endParaRPr lang="zh-CN" altLang="en-US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901037" y="3197852"/>
              <a:ext cx="1210588" cy="400110"/>
            </a:xfrm>
            <a:prstGeom prst="rect">
              <a:avLst/>
            </a:prstGeom>
            <a:solidFill>
              <a:srgbClr val="91C9BA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微软雅黑" panose="020B0503020204020204" pitchFamily="34" charset="-122"/>
                </a:rPr>
                <a:t>添加标题</a:t>
              </a:r>
              <a:endParaRPr lang="zh-CN" altLang="en-US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901037" y="4478844"/>
              <a:ext cx="1210588" cy="400110"/>
            </a:xfrm>
            <a:prstGeom prst="rect">
              <a:avLst/>
            </a:prstGeom>
            <a:solidFill>
              <a:srgbClr val="91C9BA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微软雅黑" panose="020B0503020204020204" pitchFamily="34" charset="-122"/>
                </a:rPr>
                <a:t>添加标题</a:t>
              </a:r>
              <a:endParaRPr lang="zh-CN" altLang="en-US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844745" y="2404117"/>
              <a:ext cx="43628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</a:t>
              </a:r>
              <a:endPara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844745" y="3723243"/>
              <a:ext cx="43628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</a:t>
              </a:r>
              <a:endPara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844745" y="4978815"/>
              <a:ext cx="43628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</a:t>
              </a:r>
              <a:endPara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25200" y="2723734"/>
            <a:ext cx="10827026" cy="2375525"/>
            <a:chOff x="1325200" y="2723734"/>
            <a:chExt cx="10827026" cy="2375525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364956" y="3296686"/>
              <a:ext cx="10787270" cy="0"/>
            </a:xfrm>
            <a:prstGeom prst="line">
              <a:avLst/>
            </a:prstGeom>
            <a:ln>
              <a:solidFill>
                <a:srgbClr val="00B9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1364956" y="3256929"/>
              <a:ext cx="834886" cy="0"/>
            </a:xfrm>
            <a:prstGeom prst="line">
              <a:avLst/>
            </a:prstGeom>
            <a:ln w="76200">
              <a:solidFill>
                <a:srgbClr val="91C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4035271" y="3256929"/>
              <a:ext cx="834886" cy="0"/>
            </a:xfrm>
            <a:prstGeom prst="line">
              <a:avLst/>
            </a:prstGeom>
            <a:ln w="76200">
              <a:solidFill>
                <a:srgbClr val="91C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679079" y="3256929"/>
              <a:ext cx="834886" cy="0"/>
            </a:xfrm>
            <a:prstGeom prst="line">
              <a:avLst/>
            </a:prstGeom>
            <a:ln w="76200">
              <a:solidFill>
                <a:srgbClr val="91C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9283131" y="3256929"/>
              <a:ext cx="834886" cy="0"/>
            </a:xfrm>
            <a:prstGeom prst="line">
              <a:avLst/>
            </a:prstGeom>
            <a:ln w="76200">
              <a:solidFill>
                <a:srgbClr val="91C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1364956" y="2723734"/>
              <a:ext cx="8348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0 1</a:t>
              </a:r>
              <a:endParaRPr lang="zh-CN" altLang="en-US" sz="24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035270" y="2723734"/>
              <a:ext cx="8348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0 2 </a:t>
              </a:r>
              <a:endParaRPr lang="zh-CN" altLang="en-US" sz="24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692330" y="2723734"/>
              <a:ext cx="8348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0 3</a:t>
              </a:r>
              <a:endParaRPr lang="zh-CN" altLang="en-US" sz="24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269878" y="2723734"/>
              <a:ext cx="8348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0 4</a:t>
              </a:r>
              <a:endParaRPr lang="zh-CN" altLang="en-US" sz="24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325200" y="3485572"/>
              <a:ext cx="2438400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  <a:p>
              <a:pPr defTabSz="1811655">
                <a:lnSpc>
                  <a:spcPct val="150000"/>
                </a:lnSpc>
              </a:pPr>
              <a:r>
                <a:rPr lang="zh-CN" altLang="en-US" sz="1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  <a:endPara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955758" y="3485571"/>
              <a:ext cx="2438400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  <a:p>
              <a:pPr defTabSz="1811655">
                <a:lnSpc>
                  <a:spcPct val="150000"/>
                </a:lnSpc>
              </a:pPr>
              <a:r>
                <a:rPr lang="zh-CN" altLang="en-US" sz="1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  <a:endPara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599567" y="3498821"/>
              <a:ext cx="2438400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  <a:p>
              <a:pPr defTabSz="1811655">
                <a:lnSpc>
                  <a:spcPct val="150000"/>
                </a:lnSpc>
              </a:pPr>
              <a:r>
                <a:rPr lang="zh-CN" altLang="en-US" sz="1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  <a:endPara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243375" y="3498821"/>
              <a:ext cx="2438400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  <a:p>
              <a:pPr defTabSz="1811655">
                <a:lnSpc>
                  <a:spcPct val="150000"/>
                </a:lnSpc>
              </a:pPr>
              <a:r>
                <a:rPr lang="zh-CN" altLang="en-US" sz="1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  <a:endPara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/>
          <p:cNvSpPr/>
          <p:nvPr/>
        </p:nvSpPr>
        <p:spPr>
          <a:xfrm>
            <a:off x="0" y="1795072"/>
            <a:ext cx="12192000" cy="3267856"/>
          </a:xfrm>
          <a:prstGeom prst="rect">
            <a:avLst/>
          </a:prstGeom>
          <a:solidFill>
            <a:srgbClr val="0D0D0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94560" y="2901039"/>
            <a:ext cx="5463538" cy="64633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研究成果展示及其应用</a:t>
            </a:r>
            <a:endParaRPr lang="zh-CN" altLang="zh-CN" sz="3600" b="1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2736074" y="3608925"/>
            <a:ext cx="492202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ART TEMPLATE ,THE TEMPLATE DESIGN BY THANK YOU WATCHING THIS ONE.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815260" y="3000374"/>
            <a:ext cx="1128716" cy="1027352"/>
            <a:chOff x="8186731" y="2857499"/>
            <a:chExt cx="1128716" cy="1027352"/>
          </a:xfrm>
        </p:grpSpPr>
        <p:sp>
          <p:nvSpPr>
            <p:cNvPr id="8" name="矩形 7"/>
            <p:cNvSpPr/>
            <p:nvPr/>
          </p:nvSpPr>
          <p:spPr>
            <a:xfrm>
              <a:off x="8243885" y="2857499"/>
              <a:ext cx="1042986" cy="1027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186731" y="3021807"/>
              <a:ext cx="11287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0 3</a:t>
              </a:r>
              <a:endParaRPr lang="zh-CN" altLang="en-US" sz="4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6558044" y="183585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6743574" y="183585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6929104" y="183585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7114634" y="183585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7292313" y="183585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7477843" y="183585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7663373" y="183585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7848903" y="183585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8057827" y="183585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8243357" y="183585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8428887" y="183585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8614417" y="183585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8792096" y="183585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8977626" y="183585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9163156" y="183585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9348686" y="183585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6558044" y="288229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6743574" y="288229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6929104" y="288229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7114634" y="288229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7292313" y="288229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7477843" y="288229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7663373" y="288229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7848903" y="288229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6" name="矩形: 圆角 25"/>
          <p:cNvSpPr/>
          <p:nvPr/>
        </p:nvSpPr>
        <p:spPr>
          <a:xfrm>
            <a:off x="8057827" y="288229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7" name="矩形: 圆角 26"/>
          <p:cNvSpPr/>
          <p:nvPr/>
        </p:nvSpPr>
        <p:spPr>
          <a:xfrm>
            <a:off x="8243357" y="288229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8" name="矩形: 圆角 27"/>
          <p:cNvSpPr/>
          <p:nvPr/>
        </p:nvSpPr>
        <p:spPr>
          <a:xfrm>
            <a:off x="8428887" y="288229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9" name="矩形: 圆角 28"/>
          <p:cNvSpPr/>
          <p:nvPr/>
        </p:nvSpPr>
        <p:spPr>
          <a:xfrm>
            <a:off x="8614417" y="288229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0" name="矩形: 圆角 29"/>
          <p:cNvSpPr/>
          <p:nvPr/>
        </p:nvSpPr>
        <p:spPr>
          <a:xfrm>
            <a:off x="8792096" y="288229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1" name="矩形: 圆角 30"/>
          <p:cNvSpPr/>
          <p:nvPr/>
        </p:nvSpPr>
        <p:spPr>
          <a:xfrm>
            <a:off x="8977626" y="288229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2" name="矩形: 圆角 31"/>
          <p:cNvSpPr/>
          <p:nvPr/>
        </p:nvSpPr>
        <p:spPr>
          <a:xfrm>
            <a:off x="9163156" y="288229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3" name="矩形: 圆角 32"/>
          <p:cNvSpPr/>
          <p:nvPr/>
        </p:nvSpPr>
        <p:spPr>
          <a:xfrm>
            <a:off x="9348686" y="288229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4" name="矩形: 圆角 33"/>
          <p:cNvSpPr/>
          <p:nvPr/>
        </p:nvSpPr>
        <p:spPr>
          <a:xfrm>
            <a:off x="6558044" y="3836395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6743574" y="3836395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6929104" y="3836395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7" name="矩形: 圆角 36"/>
          <p:cNvSpPr/>
          <p:nvPr/>
        </p:nvSpPr>
        <p:spPr>
          <a:xfrm>
            <a:off x="7114634" y="3836395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7292313" y="3836395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7477843" y="3836395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0" name="矩形: 圆角 39"/>
          <p:cNvSpPr/>
          <p:nvPr/>
        </p:nvSpPr>
        <p:spPr>
          <a:xfrm>
            <a:off x="7663373" y="3836395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1" name="矩形: 圆角 40"/>
          <p:cNvSpPr/>
          <p:nvPr/>
        </p:nvSpPr>
        <p:spPr>
          <a:xfrm>
            <a:off x="7848903" y="3836395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2" name="矩形: 圆角 41"/>
          <p:cNvSpPr/>
          <p:nvPr/>
        </p:nvSpPr>
        <p:spPr>
          <a:xfrm>
            <a:off x="8057827" y="3836395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3" name="矩形: 圆角 42"/>
          <p:cNvSpPr/>
          <p:nvPr/>
        </p:nvSpPr>
        <p:spPr>
          <a:xfrm>
            <a:off x="8243357" y="3836395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4" name="矩形: 圆角 43"/>
          <p:cNvSpPr/>
          <p:nvPr/>
        </p:nvSpPr>
        <p:spPr>
          <a:xfrm>
            <a:off x="8428887" y="3836395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5" name="矩形: 圆角 44"/>
          <p:cNvSpPr/>
          <p:nvPr/>
        </p:nvSpPr>
        <p:spPr>
          <a:xfrm>
            <a:off x="8614417" y="3836395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6" name="矩形: 圆角 45"/>
          <p:cNvSpPr/>
          <p:nvPr/>
        </p:nvSpPr>
        <p:spPr>
          <a:xfrm>
            <a:off x="8792096" y="3836395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7" name="矩形: 圆角 46"/>
          <p:cNvSpPr/>
          <p:nvPr/>
        </p:nvSpPr>
        <p:spPr>
          <a:xfrm>
            <a:off x="8977626" y="3836395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8" name="矩形: 圆角 47"/>
          <p:cNvSpPr/>
          <p:nvPr/>
        </p:nvSpPr>
        <p:spPr>
          <a:xfrm>
            <a:off x="9163156" y="3836395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9" name="矩形: 圆角 48"/>
          <p:cNvSpPr/>
          <p:nvPr/>
        </p:nvSpPr>
        <p:spPr>
          <a:xfrm>
            <a:off x="9348686" y="3836395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0" name="矩形: 圆角 49"/>
          <p:cNvSpPr/>
          <p:nvPr/>
        </p:nvSpPr>
        <p:spPr>
          <a:xfrm>
            <a:off x="9541245" y="183585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1" name="矩形: 圆角 50"/>
          <p:cNvSpPr/>
          <p:nvPr/>
        </p:nvSpPr>
        <p:spPr>
          <a:xfrm>
            <a:off x="9726775" y="183585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2" name="矩形: 圆角 51"/>
          <p:cNvSpPr/>
          <p:nvPr/>
        </p:nvSpPr>
        <p:spPr>
          <a:xfrm>
            <a:off x="9912305" y="183585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3" name="矩形: 圆角 52"/>
          <p:cNvSpPr/>
          <p:nvPr/>
        </p:nvSpPr>
        <p:spPr>
          <a:xfrm>
            <a:off x="10097835" y="183585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4" name="矩形: 圆角 53"/>
          <p:cNvSpPr/>
          <p:nvPr/>
        </p:nvSpPr>
        <p:spPr>
          <a:xfrm>
            <a:off x="10275514" y="183585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5" name="矩形: 圆角 54"/>
          <p:cNvSpPr/>
          <p:nvPr/>
        </p:nvSpPr>
        <p:spPr>
          <a:xfrm>
            <a:off x="10461044" y="183585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6" name="矩形: 圆角 55"/>
          <p:cNvSpPr/>
          <p:nvPr/>
        </p:nvSpPr>
        <p:spPr>
          <a:xfrm>
            <a:off x="10646574" y="1835852"/>
            <a:ext cx="132522" cy="596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7" name="矩形: 圆角 56"/>
          <p:cNvSpPr/>
          <p:nvPr/>
        </p:nvSpPr>
        <p:spPr>
          <a:xfrm>
            <a:off x="10832104" y="1835852"/>
            <a:ext cx="132522" cy="596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8" name="矩形: 圆角 57"/>
          <p:cNvSpPr/>
          <p:nvPr/>
        </p:nvSpPr>
        <p:spPr>
          <a:xfrm>
            <a:off x="9566927" y="2882292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9" name="矩形: 圆角 58"/>
          <p:cNvSpPr/>
          <p:nvPr/>
        </p:nvSpPr>
        <p:spPr>
          <a:xfrm>
            <a:off x="9752457" y="2882292"/>
            <a:ext cx="132522" cy="596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0" name="矩形: 圆角 59"/>
          <p:cNvSpPr/>
          <p:nvPr/>
        </p:nvSpPr>
        <p:spPr>
          <a:xfrm>
            <a:off x="9937987" y="2882292"/>
            <a:ext cx="132522" cy="596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1" name="矩形: 圆角 60"/>
          <p:cNvSpPr/>
          <p:nvPr/>
        </p:nvSpPr>
        <p:spPr>
          <a:xfrm>
            <a:off x="10123517" y="2882292"/>
            <a:ext cx="132522" cy="596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2" name="矩形: 圆角 61"/>
          <p:cNvSpPr/>
          <p:nvPr/>
        </p:nvSpPr>
        <p:spPr>
          <a:xfrm>
            <a:off x="10301196" y="2882292"/>
            <a:ext cx="132522" cy="596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3" name="矩形: 圆角 62"/>
          <p:cNvSpPr/>
          <p:nvPr/>
        </p:nvSpPr>
        <p:spPr>
          <a:xfrm>
            <a:off x="10486726" y="2882292"/>
            <a:ext cx="132522" cy="596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4" name="矩形: 圆角 63"/>
          <p:cNvSpPr/>
          <p:nvPr/>
        </p:nvSpPr>
        <p:spPr>
          <a:xfrm>
            <a:off x="10672256" y="2882292"/>
            <a:ext cx="132522" cy="596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5" name="矩形: 圆角 64"/>
          <p:cNvSpPr/>
          <p:nvPr/>
        </p:nvSpPr>
        <p:spPr>
          <a:xfrm>
            <a:off x="10857786" y="2882292"/>
            <a:ext cx="132522" cy="596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6" name="矩形: 圆角 65"/>
          <p:cNvSpPr/>
          <p:nvPr/>
        </p:nvSpPr>
        <p:spPr>
          <a:xfrm>
            <a:off x="9541245" y="3836395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7" name="矩形: 圆角 66"/>
          <p:cNvSpPr/>
          <p:nvPr/>
        </p:nvSpPr>
        <p:spPr>
          <a:xfrm>
            <a:off x="9726775" y="3836395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8" name="矩形: 圆角 67"/>
          <p:cNvSpPr/>
          <p:nvPr/>
        </p:nvSpPr>
        <p:spPr>
          <a:xfrm>
            <a:off x="9912305" y="3836395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9" name="矩形: 圆角 68"/>
          <p:cNvSpPr/>
          <p:nvPr/>
        </p:nvSpPr>
        <p:spPr>
          <a:xfrm>
            <a:off x="10097835" y="3836395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0" name="矩形: 圆角 69"/>
          <p:cNvSpPr/>
          <p:nvPr/>
        </p:nvSpPr>
        <p:spPr>
          <a:xfrm>
            <a:off x="10275514" y="3836395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1" name="矩形: 圆角 70"/>
          <p:cNvSpPr/>
          <p:nvPr/>
        </p:nvSpPr>
        <p:spPr>
          <a:xfrm>
            <a:off x="10461044" y="3836395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2" name="矩形: 圆角 71"/>
          <p:cNvSpPr/>
          <p:nvPr/>
        </p:nvSpPr>
        <p:spPr>
          <a:xfrm>
            <a:off x="10646574" y="3836395"/>
            <a:ext cx="132522" cy="596347"/>
          </a:xfrm>
          <a:prstGeom prst="roundRect">
            <a:avLst/>
          </a:prstGeom>
          <a:solidFill>
            <a:srgbClr val="00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3" name="矩形: 圆角 72"/>
          <p:cNvSpPr/>
          <p:nvPr/>
        </p:nvSpPr>
        <p:spPr>
          <a:xfrm>
            <a:off x="10832104" y="3836395"/>
            <a:ext cx="132522" cy="596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4" name="矩形: 圆角 73"/>
          <p:cNvSpPr/>
          <p:nvPr/>
        </p:nvSpPr>
        <p:spPr>
          <a:xfrm>
            <a:off x="11017634" y="1835852"/>
            <a:ext cx="132522" cy="596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5" name="矩形: 圆角 74"/>
          <p:cNvSpPr/>
          <p:nvPr/>
        </p:nvSpPr>
        <p:spPr>
          <a:xfrm>
            <a:off x="11042488" y="2882291"/>
            <a:ext cx="132522" cy="596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6" name="矩形: 圆角 75"/>
          <p:cNvSpPr/>
          <p:nvPr/>
        </p:nvSpPr>
        <p:spPr>
          <a:xfrm>
            <a:off x="11029236" y="3836394"/>
            <a:ext cx="132522" cy="596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cxnSp>
        <p:nvCxnSpPr>
          <p:cNvPr id="77" name="直接连接符 76"/>
          <p:cNvCxnSpPr/>
          <p:nvPr/>
        </p:nvCxnSpPr>
        <p:spPr>
          <a:xfrm>
            <a:off x="1078926" y="4993828"/>
            <a:ext cx="9885700" cy="0"/>
          </a:xfrm>
          <a:prstGeom prst="line">
            <a:avLst/>
          </a:prstGeom>
          <a:ln w="12700">
            <a:solidFill>
              <a:srgbClr val="00B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23"/>
          <p:cNvSpPr>
            <a:spLocks noChangeArrowheads="1"/>
          </p:cNvSpPr>
          <p:nvPr/>
        </p:nvSpPr>
        <p:spPr bwMode="auto">
          <a:xfrm>
            <a:off x="2248400" y="5172338"/>
            <a:ext cx="7822109" cy="8679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811655">
              <a:lnSpc>
                <a:spcPct val="120000"/>
              </a:lnSpc>
            </a:pPr>
            <a:r>
              <a:rPr lang="zh-CN" alt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  <a:p>
            <a:pPr algn="ctr" defTabSz="1811655">
              <a:lnSpc>
                <a:spcPct val="120000"/>
              </a:lnSpc>
            </a:pPr>
            <a:endParaRPr lang="en-US" altLang="zh-CN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9" name="Title 1"/>
          <p:cNvSpPr txBox="1"/>
          <p:nvPr/>
        </p:nvSpPr>
        <p:spPr>
          <a:xfrm>
            <a:off x="961421" y="1835852"/>
            <a:ext cx="5408868" cy="2824955"/>
          </a:xfrm>
          <a:prstGeom prst="rect">
            <a:avLst/>
          </a:prstGeom>
        </p:spPr>
        <p:txBody>
          <a:bodyPr vert="horz" lIns="243852" tIns="121926" rIns="243852" bIns="121926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Oswald" panose="02000503000000000000" pitchFamily="2" charset="0"/>
                <a:ea typeface="+mj-ea"/>
                <a:cs typeface="+mj-cs"/>
              </a:defRPr>
            </a:lvl1pPr>
          </a:lstStyle>
          <a:p>
            <a:pPr algn="l" defTabSz="1811655">
              <a:lnSpc>
                <a:spcPct val="150000"/>
              </a:lnSpc>
            </a:pPr>
            <a:r>
              <a:rPr lang="zh-CN" alt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.</a:t>
            </a:r>
          </a:p>
          <a:p>
            <a:pPr algn="l" defTabSz="1811655">
              <a:lnSpc>
                <a:spcPct val="150000"/>
              </a:lnSpc>
            </a:pPr>
            <a:endParaRPr lang="en-US" altLang="zh-CN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  <a:p>
            <a:pPr algn="l" defTabSz="1811655">
              <a:lnSpc>
                <a:spcPct val="150000"/>
              </a:lnSpc>
            </a:pPr>
            <a:r>
              <a:rPr lang="zh-CN" alt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endParaRPr lang="en-US" altLang="zh-CN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  <a:p>
            <a:pPr algn="l" defTabSz="1811655">
              <a:lnSpc>
                <a:spcPct val="150000"/>
              </a:lnSpc>
            </a:pPr>
            <a:endParaRPr lang="en-US" altLang="zh-CN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3790123"/>
            <a:ext cx="12192000" cy="0"/>
          </a:xfrm>
          <a:prstGeom prst="line">
            <a:avLst/>
          </a:prstGeom>
          <a:ln w="12700">
            <a:solidFill>
              <a:srgbClr val="91C9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弦形 2"/>
          <p:cNvSpPr/>
          <p:nvPr/>
        </p:nvSpPr>
        <p:spPr>
          <a:xfrm rot="16200000">
            <a:off x="1176035" y="2768917"/>
            <a:ext cx="1647434" cy="2027032"/>
          </a:xfrm>
          <a:prstGeom prst="chord">
            <a:avLst>
              <a:gd name="adj1" fmla="val 5421795"/>
              <a:gd name="adj2" fmla="val 16200000"/>
            </a:avLst>
          </a:prstGeom>
          <a:solidFill>
            <a:srgbClr val="91C9BA"/>
          </a:solidFill>
          <a:ln>
            <a:solidFill>
              <a:srgbClr val="00B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" name="弦形 3"/>
          <p:cNvSpPr/>
          <p:nvPr/>
        </p:nvSpPr>
        <p:spPr>
          <a:xfrm rot="16200000">
            <a:off x="1128422" y="2721336"/>
            <a:ext cx="1742661" cy="2144202"/>
          </a:xfrm>
          <a:prstGeom prst="chord">
            <a:avLst>
              <a:gd name="adj1" fmla="val 5421795"/>
              <a:gd name="adj2" fmla="val 16200000"/>
            </a:avLst>
          </a:prstGeom>
          <a:noFill/>
          <a:ln>
            <a:solidFill>
              <a:srgbClr val="00B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弦形 4"/>
          <p:cNvSpPr/>
          <p:nvPr/>
        </p:nvSpPr>
        <p:spPr>
          <a:xfrm rot="16200000">
            <a:off x="6576295" y="2757912"/>
            <a:ext cx="1647434" cy="2027032"/>
          </a:xfrm>
          <a:prstGeom prst="chord">
            <a:avLst>
              <a:gd name="adj1" fmla="val 5421795"/>
              <a:gd name="adj2" fmla="val 16200000"/>
            </a:avLst>
          </a:prstGeom>
          <a:solidFill>
            <a:srgbClr val="91C9BA"/>
          </a:solidFill>
          <a:ln>
            <a:solidFill>
              <a:srgbClr val="00B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弦形 5"/>
          <p:cNvSpPr/>
          <p:nvPr/>
        </p:nvSpPr>
        <p:spPr>
          <a:xfrm rot="16200000">
            <a:off x="6528682" y="2710331"/>
            <a:ext cx="1742661" cy="2144202"/>
          </a:xfrm>
          <a:prstGeom prst="chord">
            <a:avLst>
              <a:gd name="adj1" fmla="val 5421795"/>
              <a:gd name="adj2" fmla="val 16200000"/>
            </a:avLst>
          </a:prstGeom>
          <a:noFill/>
          <a:ln>
            <a:solidFill>
              <a:srgbClr val="00B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弦形 6"/>
          <p:cNvSpPr/>
          <p:nvPr/>
        </p:nvSpPr>
        <p:spPr>
          <a:xfrm rot="5400000">
            <a:off x="3876166" y="2788072"/>
            <a:ext cx="1647434" cy="2027032"/>
          </a:xfrm>
          <a:prstGeom prst="chord">
            <a:avLst>
              <a:gd name="adj1" fmla="val 5421795"/>
              <a:gd name="adj2" fmla="val 16200000"/>
            </a:avLst>
          </a:prstGeom>
          <a:solidFill>
            <a:srgbClr val="91C9BA"/>
          </a:solidFill>
          <a:ln>
            <a:solidFill>
              <a:srgbClr val="00B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弦形 7"/>
          <p:cNvSpPr/>
          <p:nvPr/>
        </p:nvSpPr>
        <p:spPr>
          <a:xfrm rot="5400000">
            <a:off x="3828552" y="2718483"/>
            <a:ext cx="1742661" cy="2144202"/>
          </a:xfrm>
          <a:prstGeom prst="chord">
            <a:avLst>
              <a:gd name="adj1" fmla="val 5421795"/>
              <a:gd name="adj2" fmla="val 16200000"/>
            </a:avLst>
          </a:prstGeom>
          <a:noFill/>
          <a:ln>
            <a:solidFill>
              <a:srgbClr val="00B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" name="弦形 8"/>
          <p:cNvSpPr/>
          <p:nvPr/>
        </p:nvSpPr>
        <p:spPr>
          <a:xfrm rot="5400000">
            <a:off x="9276426" y="2779920"/>
            <a:ext cx="1647434" cy="2027032"/>
          </a:xfrm>
          <a:prstGeom prst="chord">
            <a:avLst>
              <a:gd name="adj1" fmla="val 5421795"/>
              <a:gd name="adj2" fmla="val 16200000"/>
            </a:avLst>
          </a:prstGeom>
          <a:solidFill>
            <a:srgbClr val="91C9BA"/>
          </a:solidFill>
          <a:ln>
            <a:solidFill>
              <a:srgbClr val="00B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弦形 9"/>
          <p:cNvSpPr/>
          <p:nvPr/>
        </p:nvSpPr>
        <p:spPr>
          <a:xfrm rot="5400000">
            <a:off x="9228812" y="2710331"/>
            <a:ext cx="1742661" cy="2144202"/>
          </a:xfrm>
          <a:prstGeom prst="chord">
            <a:avLst>
              <a:gd name="adj1" fmla="val 5421795"/>
              <a:gd name="adj2" fmla="val 16200000"/>
            </a:avLst>
          </a:prstGeom>
          <a:noFill/>
          <a:ln>
            <a:solidFill>
              <a:srgbClr val="00B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95562" y="3858855"/>
            <a:ext cx="808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1</a:t>
            </a:r>
            <a:endParaRPr lang="zh-CN" altLang="en-US" sz="36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95691" y="3075061"/>
            <a:ext cx="808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2</a:t>
            </a:r>
            <a:endParaRPr lang="zh-CN" altLang="en-US" sz="36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95821" y="3826733"/>
            <a:ext cx="808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3</a:t>
            </a:r>
            <a:endParaRPr lang="zh-CN" altLang="en-US" sz="36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695951" y="3072478"/>
            <a:ext cx="808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4</a:t>
            </a:r>
            <a:endParaRPr lang="zh-CN" altLang="en-US" sz="36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5" name="文本框 22"/>
          <p:cNvSpPr txBox="1">
            <a:spLocks noChangeArrowheads="1"/>
          </p:cNvSpPr>
          <p:nvPr/>
        </p:nvSpPr>
        <p:spPr bwMode="auto">
          <a:xfrm>
            <a:off x="675404" y="3171653"/>
            <a:ext cx="263499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zh-CN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点击此处添加标题</a:t>
            </a:r>
          </a:p>
        </p:txBody>
      </p:sp>
      <p:sp>
        <p:nvSpPr>
          <p:cNvPr id="16" name="文本框 22"/>
          <p:cNvSpPr txBox="1">
            <a:spLocks noChangeArrowheads="1"/>
          </p:cNvSpPr>
          <p:nvPr/>
        </p:nvSpPr>
        <p:spPr bwMode="auto">
          <a:xfrm>
            <a:off x="3382387" y="3945313"/>
            <a:ext cx="263499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zh-CN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点击此处添加标题</a:t>
            </a:r>
          </a:p>
        </p:txBody>
      </p:sp>
      <p:sp>
        <p:nvSpPr>
          <p:cNvPr id="17" name="文本框 22"/>
          <p:cNvSpPr txBox="1">
            <a:spLocks noChangeArrowheads="1"/>
          </p:cNvSpPr>
          <p:nvPr/>
        </p:nvSpPr>
        <p:spPr bwMode="auto">
          <a:xfrm>
            <a:off x="6082517" y="3168862"/>
            <a:ext cx="263499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zh-CN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点击此处添加标题</a:t>
            </a:r>
          </a:p>
        </p:txBody>
      </p:sp>
      <p:sp>
        <p:nvSpPr>
          <p:cNvPr id="18" name="文本框 22"/>
          <p:cNvSpPr txBox="1">
            <a:spLocks noChangeArrowheads="1"/>
          </p:cNvSpPr>
          <p:nvPr/>
        </p:nvSpPr>
        <p:spPr bwMode="auto">
          <a:xfrm>
            <a:off x="8812373" y="3945313"/>
            <a:ext cx="263499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zh-CN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点击此处添加标题</a:t>
            </a:r>
          </a:p>
        </p:txBody>
      </p:sp>
      <p:sp>
        <p:nvSpPr>
          <p:cNvPr id="19" name="矩形 23"/>
          <p:cNvSpPr>
            <a:spLocks noChangeArrowheads="1"/>
          </p:cNvSpPr>
          <p:nvPr/>
        </p:nvSpPr>
        <p:spPr bwMode="auto">
          <a:xfrm>
            <a:off x="910296" y="4914315"/>
            <a:ext cx="217891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0" name="矩形 23"/>
          <p:cNvSpPr>
            <a:spLocks noChangeArrowheads="1"/>
          </p:cNvSpPr>
          <p:nvPr/>
        </p:nvSpPr>
        <p:spPr bwMode="auto">
          <a:xfrm>
            <a:off x="3718305" y="1820517"/>
            <a:ext cx="217891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327911" y="4872123"/>
            <a:ext cx="217891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2" name="矩形 23"/>
          <p:cNvSpPr>
            <a:spLocks noChangeArrowheads="1"/>
          </p:cNvSpPr>
          <p:nvPr/>
        </p:nvSpPr>
        <p:spPr bwMode="auto">
          <a:xfrm>
            <a:off x="8993333" y="1779398"/>
            <a:ext cx="217891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/>
          <p:nvPr/>
        </p:nvSpPr>
        <p:spPr>
          <a:xfrm>
            <a:off x="925742" y="4211782"/>
            <a:ext cx="112380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>
                <a:solidFill>
                  <a:schemeClr val="tx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点击添加</a:t>
            </a:r>
            <a:endParaRPr lang="en-US" altLang="zh-CN" sz="1800" dirty="0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  <a:p>
            <a:r>
              <a:rPr lang="zh-CN" altLang="en-US" sz="1800" dirty="0">
                <a:solidFill>
                  <a:schemeClr val="tx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文字</a:t>
            </a:r>
          </a:p>
        </p:txBody>
      </p:sp>
      <p:sp>
        <p:nvSpPr>
          <p:cNvPr id="3" name="TextBox 16"/>
          <p:cNvSpPr txBox="1"/>
          <p:nvPr/>
        </p:nvSpPr>
        <p:spPr>
          <a:xfrm>
            <a:off x="2390228" y="2724168"/>
            <a:ext cx="159205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8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点击添加</a:t>
            </a:r>
            <a:endParaRPr lang="en-US" altLang="zh-CN" sz="18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  <a:p>
            <a:pPr algn="ctr"/>
            <a:r>
              <a:rPr lang="zh-CN" altLang="en-US" sz="18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文字点击添加</a:t>
            </a:r>
            <a:endParaRPr lang="en-US" altLang="zh-CN" sz="18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  <a:p>
            <a:pPr algn="ctr"/>
            <a:r>
              <a:rPr lang="zh-CN" altLang="en-US" sz="18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文字</a:t>
            </a:r>
          </a:p>
        </p:txBody>
      </p:sp>
      <p:sp>
        <p:nvSpPr>
          <p:cNvPr id="4" name="TextBox 17"/>
          <p:cNvSpPr txBox="1"/>
          <p:nvPr/>
        </p:nvSpPr>
        <p:spPr>
          <a:xfrm>
            <a:off x="4370144" y="3977895"/>
            <a:ext cx="112380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16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>
                <a:solidFill>
                  <a:schemeClr val="tx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点击添加</a:t>
            </a:r>
            <a:endParaRPr lang="en-US" altLang="zh-CN" sz="1800" dirty="0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  <a:p>
            <a:r>
              <a:rPr lang="zh-CN" altLang="en-US" sz="1800" dirty="0">
                <a:solidFill>
                  <a:schemeClr val="tx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文字</a:t>
            </a:r>
          </a:p>
        </p:txBody>
      </p:sp>
      <p:sp>
        <p:nvSpPr>
          <p:cNvPr id="5" name="TextBox 18"/>
          <p:cNvSpPr txBox="1"/>
          <p:nvPr/>
        </p:nvSpPr>
        <p:spPr>
          <a:xfrm>
            <a:off x="5812916" y="2896407"/>
            <a:ext cx="159205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8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点击添加</a:t>
            </a:r>
            <a:endParaRPr lang="en-US" altLang="zh-CN" sz="18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  <a:p>
            <a:pPr algn="ctr"/>
            <a:r>
              <a:rPr lang="zh-CN" altLang="en-US" sz="18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文字点击</a:t>
            </a:r>
          </a:p>
        </p:txBody>
      </p:sp>
      <p:sp>
        <p:nvSpPr>
          <p:cNvPr id="6" name="矩形 5"/>
          <p:cNvSpPr/>
          <p:nvPr/>
        </p:nvSpPr>
        <p:spPr>
          <a:xfrm>
            <a:off x="8037826" y="2157743"/>
            <a:ext cx="32913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点击添加小标题</a:t>
            </a:r>
            <a:endParaRPr lang="en-US" altLang="zh-CN" sz="20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Freeform 4"/>
          <p:cNvSpPr/>
          <p:nvPr/>
        </p:nvSpPr>
        <p:spPr bwMode="auto">
          <a:xfrm>
            <a:off x="2009824" y="2031938"/>
            <a:ext cx="2330287" cy="2330372"/>
          </a:xfrm>
          <a:custGeom>
            <a:avLst/>
            <a:gdLst/>
            <a:ahLst/>
            <a:cxnLst/>
            <a:rect l="l" t="t" r="r" b="b"/>
            <a:pathLst>
              <a:path w="2628619" h="2628031">
                <a:moveTo>
                  <a:pt x="1316980" y="400615"/>
                </a:moveTo>
                <a:cubicBezTo>
                  <a:pt x="813885" y="400615"/>
                  <a:pt x="406046" y="809559"/>
                  <a:pt x="406046" y="1314016"/>
                </a:cubicBezTo>
                <a:cubicBezTo>
                  <a:pt x="406046" y="1818473"/>
                  <a:pt x="813885" y="2227417"/>
                  <a:pt x="1316980" y="2227417"/>
                </a:cubicBezTo>
                <a:cubicBezTo>
                  <a:pt x="1820075" y="2227417"/>
                  <a:pt x="2227914" y="1818473"/>
                  <a:pt x="2227914" y="1314016"/>
                </a:cubicBezTo>
                <a:cubicBezTo>
                  <a:pt x="2227914" y="809559"/>
                  <a:pt x="1820075" y="400615"/>
                  <a:pt x="1316980" y="400615"/>
                </a:cubicBezTo>
                <a:close/>
                <a:moveTo>
                  <a:pt x="1151586" y="0"/>
                </a:moveTo>
                <a:lnTo>
                  <a:pt x="1254227" y="145306"/>
                </a:lnTo>
                <a:lnTo>
                  <a:pt x="1316813" y="142801"/>
                </a:lnTo>
                <a:lnTo>
                  <a:pt x="1379399" y="145306"/>
                </a:lnTo>
                <a:lnTo>
                  <a:pt x="1482041" y="0"/>
                </a:lnTo>
                <a:lnTo>
                  <a:pt x="1522096" y="5011"/>
                </a:lnTo>
                <a:lnTo>
                  <a:pt x="1564654" y="12526"/>
                </a:lnTo>
                <a:lnTo>
                  <a:pt x="1617227" y="182885"/>
                </a:lnTo>
                <a:lnTo>
                  <a:pt x="1679813" y="200422"/>
                </a:lnTo>
                <a:lnTo>
                  <a:pt x="1707351" y="210443"/>
                </a:lnTo>
                <a:lnTo>
                  <a:pt x="1737392" y="220464"/>
                </a:lnTo>
                <a:lnTo>
                  <a:pt x="1880089" y="115243"/>
                </a:lnTo>
                <a:lnTo>
                  <a:pt x="1917640" y="132780"/>
                </a:lnTo>
                <a:lnTo>
                  <a:pt x="1955192" y="152822"/>
                </a:lnTo>
                <a:lnTo>
                  <a:pt x="1952689" y="333201"/>
                </a:lnTo>
                <a:lnTo>
                  <a:pt x="2002758" y="368275"/>
                </a:lnTo>
                <a:lnTo>
                  <a:pt x="2027792" y="388317"/>
                </a:lnTo>
                <a:lnTo>
                  <a:pt x="2052827" y="405854"/>
                </a:lnTo>
                <a:lnTo>
                  <a:pt x="2223061" y="348233"/>
                </a:lnTo>
                <a:lnTo>
                  <a:pt x="2253102" y="378296"/>
                </a:lnTo>
                <a:lnTo>
                  <a:pt x="2283144" y="408360"/>
                </a:lnTo>
                <a:lnTo>
                  <a:pt x="2225564" y="578718"/>
                </a:lnTo>
                <a:lnTo>
                  <a:pt x="2263116" y="626318"/>
                </a:lnTo>
                <a:lnTo>
                  <a:pt x="2298164" y="678929"/>
                </a:lnTo>
                <a:lnTo>
                  <a:pt x="2475909" y="676424"/>
                </a:lnTo>
                <a:lnTo>
                  <a:pt x="2495937" y="711498"/>
                </a:lnTo>
                <a:lnTo>
                  <a:pt x="2515964" y="749077"/>
                </a:lnTo>
                <a:lnTo>
                  <a:pt x="2408316" y="891877"/>
                </a:lnTo>
                <a:lnTo>
                  <a:pt x="2428343" y="952004"/>
                </a:lnTo>
                <a:lnTo>
                  <a:pt x="2438357" y="984572"/>
                </a:lnTo>
                <a:lnTo>
                  <a:pt x="2445868" y="1014636"/>
                </a:lnTo>
                <a:lnTo>
                  <a:pt x="2616102" y="1067246"/>
                </a:lnTo>
                <a:lnTo>
                  <a:pt x="2628619" y="1149920"/>
                </a:lnTo>
                <a:lnTo>
                  <a:pt x="2483419" y="1252637"/>
                </a:lnTo>
                <a:lnTo>
                  <a:pt x="2485923" y="1312763"/>
                </a:lnTo>
                <a:lnTo>
                  <a:pt x="2483419" y="1375395"/>
                </a:lnTo>
                <a:lnTo>
                  <a:pt x="2628619" y="1478111"/>
                </a:lnTo>
                <a:lnTo>
                  <a:pt x="2623612" y="1520701"/>
                </a:lnTo>
                <a:lnTo>
                  <a:pt x="2616102" y="1560785"/>
                </a:lnTo>
                <a:lnTo>
                  <a:pt x="2445868" y="1615901"/>
                </a:lnTo>
                <a:lnTo>
                  <a:pt x="2428343" y="1676028"/>
                </a:lnTo>
                <a:lnTo>
                  <a:pt x="2418330" y="1706091"/>
                </a:lnTo>
                <a:lnTo>
                  <a:pt x="2408316" y="1736154"/>
                </a:lnTo>
                <a:lnTo>
                  <a:pt x="2515964" y="1878955"/>
                </a:lnTo>
                <a:lnTo>
                  <a:pt x="2495937" y="1916534"/>
                </a:lnTo>
                <a:lnTo>
                  <a:pt x="2475909" y="1951608"/>
                </a:lnTo>
                <a:lnTo>
                  <a:pt x="2298164" y="1949102"/>
                </a:lnTo>
                <a:lnTo>
                  <a:pt x="2263116" y="2001713"/>
                </a:lnTo>
                <a:lnTo>
                  <a:pt x="2245592" y="2026766"/>
                </a:lnTo>
                <a:lnTo>
                  <a:pt x="2225564" y="2049313"/>
                </a:lnTo>
                <a:lnTo>
                  <a:pt x="2283144" y="2219672"/>
                </a:lnTo>
                <a:lnTo>
                  <a:pt x="2253102" y="2252240"/>
                </a:lnTo>
                <a:lnTo>
                  <a:pt x="2223061" y="2282304"/>
                </a:lnTo>
                <a:lnTo>
                  <a:pt x="2052827" y="2224682"/>
                </a:lnTo>
                <a:lnTo>
                  <a:pt x="2002758" y="2262261"/>
                </a:lnTo>
                <a:lnTo>
                  <a:pt x="1952689" y="2297335"/>
                </a:lnTo>
                <a:lnTo>
                  <a:pt x="1955192" y="2475210"/>
                </a:lnTo>
                <a:lnTo>
                  <a:pt x="1917640" y="2495252"/>
                </a:lnTo>
                <a:lnTo>
                  <a:pt x="1880089" y="2512789"/>
                </a:lnTo>
                <a:lnTo>
                  <a:pt x="1737392" y="2407567"/>
                </a:lnTo>
                <a:lnTo>
                  <a:pt x="1679813" y="2427609"/>
                </a:lnTo>
                <a:lnTo>
                  <a:pt x="1647268" y="2435125"/>
                </a:lnTo>
                <a:lnTo>
                  <a:pt x="1617227" y="2445146"/>
                </a:lnTo>
                <a:lnTo>
                  <a:pt x="1564654" y="2615505"/>
                </a:lnTo>
                <a:lnTo>
                  <a:pt x="1482041" y="2628031"/>
                </a:lnTo>
                <a:lnTo>
                  <a:pt x="1379399" y="2482725"/>
                </a:lnTo>
                <a:lnTo>
                  <a:pt x="1316813" y="2482725"/>
                </a:lnTo>
                <a:lnTo>
                  <a:pt x="1254227" y="2482725"/>
                </a:lnTo>
                <a:lnTo>
                  <a:pt x="1151586" y="2628031"/>
                </a:lnTo>
                <a:lnTo>
                  <a:pt x="1109027" y="2623021"/>
                </a:lnTo>
                <a:lnTo>
                  <a:pt x="1066469" y="2615505"/>
                </a:lnTo>
                <a:lnTo>
                  <a:pt x="1013896" y="2445146"/>
                </a:lnTo>
                <a:lnTo>
                  <a:pt x="953813" y="2427609"/>
                </a:lnTo>
                <a:lnTo>
                  <a:pt x="923772" y="2417588"/>
                </a:lnTo>
                <a:lnTo>
                  <a:pt x="896234" y="2407567"/>
                </a:lnTo>
                <a:lnTo>
                  <a:pt x="753538" y="2512789"/>
                </a:lnTo>
                <a:lnTo>
                  <a:pt x="715986" y="2495252"/>
                </a:lnTo>
                <a:lnTo>
                  <a:pt x="678434" y="2475210"/>
                </a:lnTo>
                <a:lnTo>
                  <a:pt x="680938" y="2297335"/>
                </a:lnTo>
                <a:lnTo>
                  <a:pt x="630869" y="2262261"/>
                </a:lnTo>
                <a:lnTo>
                  <a:pt x="605834" y="2242219"/>
                </a:lnTo>
                <a:lnTo>
                  <a:pt x="580800" y="2224682"/>
                </a:lnTo>
                <a:lnTo>
                  <a:pt x="410566" y="2282304"/>
                </a:lnTo>
                <a:lnTo>
                  <a:pt x="380524" y="2252240"/>
                </a:lnTo>
                <a:lnTo>
                  <a:pt x="350483" y="2219672"/>
                </a:lnTo>
                <a:lnTo>
                  <a:pt x="408062" y="2049313"/>
                </a:lnTo>
                <a:lnTo>
                  <a:pt x="370510" y="2001713"/>
                </a:lnTo>
                <a:lnTo>
                  <a:pt x="335462" y="1949102"/>
                </a:lnTo>
                <a:lnTo>
                  <a:pt x="157717" y="1951608"/>
                </a:lnTo>
                <a:lnTo>
                  <a:pt x="137690" y="1916534"/>
                </a:lnTo>
                <a:lnTo>
                  <a:pt x="117662" y="1878955"/>
                </a:lnTo>
                <a:lnTo>
                  <a:pt x="225310" y="1736154"/>
                </a:lnTo>
                <a:lnTo>
                  <a:pt x="205283" y="1676028"/>
                </a:lnTo>
                <a:lnTo>
                  <a:pt x="195269" y="1645964"/>
                </a:lnTo>
                <a:lnTo>
                  <a:pt x="187759" y="1615901"/>
                </a:lnTo>
                <a:lnTo>
                  <a:pt x="15021" y="1560785"/>
                </a:lnTo>
                <a:lnTo>
                  <a:pt x="0" y="1478111"/>
                </a:lnTo>
                <a:lnTo>
                  <a:pt x="150207" y="1375395"/>
                </a:lnTo>
                <a:lnTo>
                  <a:pt x="147703" y="1312763"/>
                </a:lnTo>
                <a:lnTo>
                  <a:pt x="150207" y="1252637"/>
                </a:lnTo>
                <a:lnTo>
                  <a:pt x="0" y="1149920"/>
                </a:lnTo>
                <a:lnTo>
                  <a:pt x="7510" y="1107331"/>
                </a:lnTo>
                <a:lnTo>
                  <a:pt x="15021" y="1067246"/>
                </a:lnTo>
                <a:lnTo>
                  <a:pt x="187759" y="1014636"/>
                </a:lnTo>
                <a:lnTo>
                  <a:pt x="205283" y="952004"/>
                </a:lnTo>
                <a:lnTo>
                  <a:pt x="215297" y="921941"/>
                </a:lnTo>
                <a:lnTo>
                  <a:pt x="225310" y="891877"/>
                </a:lnTo>
                <a:lnTo>
                  <a:pt x="117662" y="749077"/>
                </a:lnTo>
                <a:lnTo>
                  <a:pt x="137690" y="711498"/>
                </a:lnTo>
                <a:lnTo>
                  <a:pt x="157717" y="676424"/>
                </a:lnTo>
                <a:lnTo>
                  <a:pt x="335462" y="678929"/>
                </a:lnTo>
                <a:lnTo>
                  <a:pt x="370510" y="626318"/>
                </a:lnTo>
                <a:lnTo>
                  <a:pt x="388034" y="601266"/>
                </a:lnTo>
                <a:lnTo>
                  <a:pt x="408062" y="578718"/>
                </a:lnTo>
                <a:lnTo>
                  <a:pt x="350483" y="408360"/>
                </a:lnTo>
                <a:lnTo>
                  <a:pt x="380524" y="378296"/>
                </a:lnTo>
                <a:lnTo>
                  <a:pt x="410566" y="348233"/>
                </a:lnTo>
                <a:lnTo>
                  <a:pt x="580800" y="405854"/>
                </a:lnTo>
                <a:lnTo>
                  <a:pt x="630869" y="368275"/>
                </a:lnTo>
                <a:lnTo>
                  <a:pt x="680938" y="333201"/>
                </a:lnTo>
                <a:lnTo>
                  <a:pt x="678434" y="152822"/>
                </a:lnTo>
                <a:lnTo>
                  <a:pt x="715986" y="132780"/>
                </a:lnTo>
                <a:lnTo>
                  <a:pt x="753538" y="115243"/>
                </a:lnTo>
                <a:lnTo>
                  <a:pt x="896234" y="220464"/>
                </a:lnTo>
                <a:lnTo>
                  <a:pt x="953813" y="200422"/>
                </a:lnTo>
                <a:lnTo>
                  <a:pt x="983855" y="190401"/>
                </a:lnTo>
                <a:lnTo>
                  <a:pt x="1013896" y="182885"/>
                </a:lnTo>
                <a:lnTo>
                  <a:pt x="1066469" y="12526"/>
                </a:lnTo>
                <a:close/>
              </a:path>
            </a:pathLst>
          </a:custGeom>
          <a:solidFill>
            <a:srgbClr val="91C9BA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3999808" y="3302087"/>
            <a:ext cx="1841898" cy="1841968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rgbClr val="00B989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71687" y="3480140"/>
            <a:ext cx="2032934" cy="2031804"/>
          </a:xfrm>
          <a:custGeom>
            <a:avLst/>
            <a:gdLst/>
            <a:ahLst/>
            <a:cxnLst/>
            <a:rect l="l" t="t" r="r" b="b"/>
            <a:pathLst>
              <a:path w="2075647" h="2080525">
                <a:moveTo>
                  <a:pt x="1036488" y="349870"/>
                </a:moveTo>
                <a:cubicBezTo>
                  <a:pt x="655847" y="349870"/>
                  <a:pt x="347277" y="658371"/>
                  <a:pt x="347277" y="1038927"/>
                </a:cubicBezTo>
                <a:cubicBezTo>
                  <a:pt x="347277" y="1419483"/>
                  <a:pt x="655847" y="1727984"/>
                  <a:pt x="1036488" y="1727984"/>
                </a:cubicBezTo>
                <a:cubicBezTo>
                  <a:pt x="1417129" y="1727984"/>
                  <a:pt x="1725699" y="1419483"/>
                  <a:pt x="1725699" y="1038927"/>
                </a:cubicBezTo>
                <a:cubicBezTo>
                  <a:pt x="1725699" y="658371"/>
                  <a:pt x="1417129" y="349870"/>
                  <a:pt x="1036488" y="349870"/>
                </a:cubicBezTo>
                <a:close/>
                <a:moveTo>
                  <a:pt x="1096908" y="0"/>
                </a:moveTo>
                <a:lnTo>
                  <a:pt x="1138010" y="2569"/>
                </a:lnTo>
                <a:lnTo>
                  <a:pt x="1179112" y="7706"/>
                </a:lnTo>
                <a:lnTo>
                  <a:pt x="1230489" y="174661"/>
                </a:lnTo>
                <a:lnTo>
                  <a:pt x="1261315" y="182367"/>
                </a:lnTo>
                <a:lnTo>
                  <a:pt x="1292142" y="192641"/>
                </a:lnTo>
                <a:lnTo>
                  <a:pt x="1322968" y="200347"/>
                </a:lnTo>
                <a:lnTo>
                  <a:pt x="1353795" y="213190"/>
                </a:lnTo>
                <a:lnTo>
                  <a:pt x="1487376" y="100173"/>
                </a:lnTo>
                <a:lnTo>
                  <a:pt x="1523340" y="118153"/>
                </a:lnTo>
                <a:lnTo>
                  <a:pt x="1559304" y="138702"/>
                </a:lnTo>
                <a:lnTo>
                  <a:pt x="1538753" y="313363"/>
                </a:lnTo>
                <a:lnTo>
                  <a:pt x="1569580" y="333912"/>
                </a:lnTo>
                <a:lnTo>
                  <a:pt x="1595269" y="354460"/>
                </a:lnTo>
                <a:lnTo>
                  <a:pt x="1618388" y="375008"/>
                </a:lnTo>
                <a:lnTo>
                  <a:pt x="1644077" y="398125"/>
                </a:lnTo>
                <a:lnTo>
                  <a:pt x="1811054" y="344186"/>
                </a:lnTo>
                <a:lnTo>
                  <a:pt x="1836742" y="375008"/>
                </a:lnTo>
                <a:lnTo>
                  <a:pt x="1862431" y="405831"/>
                </a:lnTo>
                <a:lnTo>
                  <a:pt x="1777658" y="562512"/>
                </a:lnTo>
                <a:lnTo>
                  <a:pt x="1811054" y="619021"/>
                </a:lnTo>
                <a:lnTo>
                  <a:pt x="1823898" y="647275"/>
                </a:lnTo>
                <a:lnTo>
                  <a:pt x="1839311" y="678097"/>
                </a:lnTo>
                <a:lnTo>
                  <a:pt x="2019132" y="693508"/>
                </a:lnTo>
                <a:lnTo>
                  <a:pt x="2031976" y="732037"/>
                </a:lnTo>
                <a:lnTo>
                  <a:pt x="2042252" y="770565"/>
                </a:lnTo>
                <a:lnTo>
                  <a:pt x="1900964" y="881013"/>
                </a:lnTo>
                <a:lnTo>
                  <a:pt x="1906102" y="914404"/>
                </a:lnTo>
                <a:lnTo>
                  <a:pt x="1911240" y="945226"/>
                </a:lnTo>
                <a:lnTo>
                  <a:pt x="1913808" y="981186"/>
                </a:lnTo>
                <a:lnTo>
                  <a:pt x="1913808" y="1014577"/>
                </a:lnTo>
                <a:lnTo>
                  <a:pt x="2075647" y="1096771"/>
                </a:lnTo>
                <a:lnTo>
                  <a:pt x="2073078" y="1135299"/>
                </a:lnTo>
                <a:lnTo>
                  <a:pt x="2067941" y="1173827"/>
                </a:lnTo>
                <a:lnTo>
                  <a:pt x="1893257" y="1225198"/>
                </a:lnTo>
                <a:lnTo>
                  <a:pt x="1885551" y="1258589"/>
                </a:lnTo>
                <a:lnTo>
                  <a:pt x="1875275" y="1289412"/>
                </a:lnTo>
                <a:lnTo>
                  <a:pt x="1865000" y="1320235"/>
                </a:lnTo>
                <a:lnTo>
                  <a:pt x="1854724" y="1351057"/>
                </a:lnTo>
                <a:lnTo>
                  <a:pt x="1975461" y="1494896"/>
                </a:lnTo>
                <a:lnTo>
                  <a:pt x="1957479" y="1528287"/>
                </a:lnTo>
                <a:lnTo>
                  <a:pt x="1942066" y="1559110"/>
                </a:lnTo>
                <a:lnTo>
                  <a:pt x="1754538" y="1538561"/>
                </a:lnTo>
                <a:lnTo>
                  <a:pt x="1736556" y="1564247"/>
                </a:lnTo>
                <a:lnTo>
                  <a:pt x="1716005" y="1592501"/>
                </a:lnTo>
                <a:lnTo>
                  <a:pt x="1692886" y="1615618"/>
                </a:lnTo>
                <a:lnTo>
                  <a:pt x="1672335" y="1641303"/>
                </a:lnTo>
                <a:lnTo>
                  <a:pt x="1728850" y="1821102"/>
                </a:lnTo>
                <a:lnTo>
                  <a:pt x="1700592" y="1844219"/>
                </a:lnTo>
                <a:lnTo>
                  <a:pt x="1672335" y="1864767"/>
                </a:lnTo>
                <a:lnTo>
                  <a:pt x="1507927" y="1774868"/>
                </a:lnTo>
                <a:lnTo>
                  <a:pt x="1451412" y="1808259"/>
                </a:lnTo>
                <a:lnTo>
                  <a:pt x="1420585" y="1823670"/>
                </a:lnTo>
                <a:lnTo>
                  <a:pt x="1392328" y="1839081"/>
                </a:lnTo>
                <a:lnTo>
                  <a:pt x="1374346" y="2026586"/>
                </a:lnTo>
                <a:lnTo>
                  <a:pt x="1340950" y="2039428"/>
                </a:lnTo>
                <a:lnTo>
                  <a:pt x="1307555" y="2047134"/>
                </a:lnTo>
                <a:lnTo>
                  <a:pt x="1186818" y="1898158"/>
                </a:lnTo>
                <a:lnTo>
                  <a:pt x="1155992" y="1903295"/>
                </a:lnTo>
                <a:lnTo>
                  <a:pt x="1122596" y="1908432"/>
                </a:lnTo>
                <a:lnTo>
                  <a:pt x="1091770" y="1911001"/>
                </a:lnTo>
                <a:lnTo>
                  <a:pt x="1058375" y="1911001"/>
                </a:lnTo>
                <a:lnTo>
                  <a:pt x="971033" y="2080525"/>
                </a:lnTo>
                <a:lnTo>
                  <a:pt x="935069" y="2077957"/>
                </a:lnTo>
                <a:lnTo>
                  <a:pt x="901674" y="2072819"/>
                </a:lnTo>
                <a:lnTo>
                  <a:pt x="845158" y="1890452"/>
                </a:lnTo>
                <a:lnTo>
                  <a:pt x="814332" y="1882747"/>
                </a:lnTo>
                <a:lnTo>
                  <a:pt x="780937" y="1875041"/>
                </a:lnTo>
                <a:lnTo>
                  <a:pt x="750110" y="1864767"/>
                </a:lnTo>
                <a:lnTo>
                  <a:pt x="719284" y="1851924"/>
                </a:lnTo>
                <a:lnTo>
                  <a:pt x="577996" y="1975215"/>
                </a:lnTo>
                <a:lnTo>
                  <a:pt x="544601" y="1959803"/>
                </a:lnTo>
                <a:lnTo>
                  <a:pt x="511205" y="1939255"/>
                </a:lnTo>
                <a:lnTo>
                  <a:pt x="531756" y="1754319"/>
                </a:lnTo>
                <a:lnTo>
                  <a:pt x="506068" y="1733771"/>
                </a:lnTo>
                <a:lnTo>
                  <a:pt x="480379" y="1713223"/>
                </a:lnTo>
                <a:lnTo>
                  <a:pt x="454690" y="1690106"/>
                </a:lnTo>
                <a:lnTo>
                  <a:pt x="431570" y="1669557"/>
                </a:lnTo>
                <a:lnTo>
                  <a:pt x="254318" y="1726065"/>
                </a:lnTo>
                <a:lnTo>
                  <a:pt x="231198" y="1697811"/>
                </a:lnTo>
                <a:lnTo>
                  <a:pt x="208079" y="1666989"/>
                </a:lnTo>
                <a:lnTo>
                  <a:pt x="297989" y="1505170"/>
                </a:lnTo>
                <a:lnTo>
                  <a:pt x="264594" y="1446093"/>
                </a:lnTo>
                <a:lnTo>
                  <a:pt x="249181" y="1417839"/>
                </a:lnTo>
                <a:lnTo>
                  <a:pt x="236336" y="1387017"/>
                </a:lnTo>
                <a:lnTo>
                  <a:pt x="51378" y="1371606"/>
                </a:lnTo>
                <a:lnTo>
                  <a:pt x="41102" y="1338214"/>
                </a:lnTo>
                <a:lnTo>
                  <a:pt x="30827" y="1302255"/>
                </a:lnTo>
                <a:lnTo>
                  <a:pt x="172114" y="1184101"/>
                </a:lnTo>
                <a:lnTo>
                  <a:pt x="166977" y="1153279"/>
                </a:lnTo>
                <a:lnTo>
                  <a:pt x="164408" y="1119888"/>
                </a:lnTo>
                <a:lnTo>
                  <a:pt x="161839" y="1086497"/>
                </a:lnTo>
                <a:lnTo>
                  <a:pt x="159270" y="1053105"/>
                </a:lnTo>
                <a:lnTo>
                  <a:pt x="0" y="970912"/>
                </a:lnTo>
                <a:lnTo>
                  <a:pt x="2569" y="929815"/>
                </a:lnTo>
                <a:lnTo>
                  <a:pt x="7707" y="893855"/>
                </a:lnTo>
                <a:lnTo>
                  <a:pt x="179821" y="842484"/>
                </a:lnTo>
                <a:lnTo>
                  <a:pt x="187528" y="811662"/>
                </a:lnTo>
                <a:lnTo>
                  <a:pt x="200372" y="778271"/>
                </a:lnTo>
                <a:lnTo>
                  <a:pt x="210647" y="747448"/>
                </a:lnTo>
                <a:lnTo>
                  <a:pt x="220923" y="714057"/>
                </a:lnTo>
                <a:lnTo>
                  <a:pt x="105324" y="577924"/>
                </a:lnTo>
                <a:lnTo>
                  <a:pt x="123306" y="544533"/>
                </a:lnTo>
                <a:lnTo>
                  <a:pt x="141288" y="511141"/>
                </a:lnTo>
                <a:lnTo>
                  <a:pt x="321109" y="529121"/>
                </a:lnTo>
                <a:lnTo>
                  <a:pt x="339091" y="503436"/>
                </a:lnTo>
                <a:lnTo>
                  <a:pt x="359642" y="477750"/>
                </a:lnTo>
                <a:lnTo>
                  <a:pt x="380193" y="449496"/>
                </a:lnTo>
                <a:lnTo>
                  <a:pt x="403313" y="426379"/>
                </a:lnTo>
                <a:lnTo>
                  <a:pt x="349366" y="259424"/>
                </a:lnTo>
                <a:lnTo>
                  <a:pt x="380193" y="233738"/>
                </a:lnTo>
                <a:lnTo>
                  <a:pt x="411019" y="205484"/>
                </a:lnTo>
                <a:lnTo>
                  <a:pt x="567720" y="292815"/>
                </a:lnTo>
                <a:lnTo>
                  <a:pt x="624236" y="259424"/>
                </a:lnTo>
                <a:lnTo>
                  <a:pt x="655062" y="244012"/>
                </a:lnTo>
                <a:lnTo>
                  <a:pt x="683320" y="231170"/>
                </a:lnTo>
                <a:lnTo>
                  <a:pt x="698733" y="53940"/>
                </a:lnTo>
                <a:lnTo>
                  <a:pt x="737266" y="41097"/>
                </a:lnTo>
                <a:lnTo>
                  <a:pt x="775799" y="30823"/>
                </a:lnTo>
                <a:lnTo>
                  <a:pt x="886260" y="166956"/>
                </a:lnTo>
                <a:lnTo>
                  <a:pt x="919656" y="161819"/>
                </a:lnTo>
                <a:lnTo>
                  <a:pt x="953051" y="159250"/>
                </a:lnTo>
                <a:lnTo>
                  <a:pt x="983877" y="156682"/>
                </a:lnTo>
                <a:lnTo>
                  <a:pt x="1017273" y="154113"/>
                </a:lnTo>
                <a:close/>
              </a:path>
            </a:pathLst>
          </a:custGeom>
          <a:solidFill>
            <a:srgbClr val="00B989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5485199" y="2105327"/>
            <a:ext cx="2224910" cy="2224996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rgbClr val="91C9BA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40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kern="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9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64800000">
                                      <p:cBhvr>
                                        <p:cTn id="19" dur="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08000000">
                                      <p:cBhvr>
                                        <p:cTn id="29" dur="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86400000">
                                      <p:cBhvr>
                                        <p:cTn id="39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/>
          <p:cNvSpPr/>
          <p:nvPr/>
        </p:nvSpPr>
        <p:spPr>
          <a:xfrm>
            <a:off x="0" y="1795072"/>
            <a:ext cx="12192000" cy="3267856"/>
          </a:xfrm>
          <a:prstGeom prst="rect">
            <a:avLst/>
          </a:prstGeom>
          <a:solidFill>
            <a:srgbClr val="0D0D0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19976" y="2901039"/>
            <a:ext cx="4338122" cy="64633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论文总结</a:t>
            </a:r>
            <a:endParaRPr lang="zh-CN" altLang="zh-CN" sz="3600" b="1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2736074" y="3608925"/>
            <a:ext cx="492202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ART TEMPLATE ,THE TEMPLATE DESIGN BY THANK YOU WATCHING THIS ONE.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815260" y="3000374"/>
            <a:ext cx="1128716" cy="1027352"/>
            <a:chOff x="8186731" y="2857499"/>
            <a:chExt cx="1128716" cy="1027352"/>
          </a:xfrm>
        </p:grpSpPr>
        <p:sp>
          <p:nvSpPr>
            <p:cNvPr id="8" name="矩形 7"/>
            <p:cNvSpPr/>
            <p:nvPr/>
          </p:nvSpPr>
          <p:spPr>
            <a:xfrm>
              <a:off x="8243885" y="2857499"/>
              <a:ext cx="1042986" cy="1027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186731" y="3021807"/>
              <a:ext cx="11287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0 4</a:t>
              </a:r>
              <a:endParaRPr lang="zh-CN" altLang="en-US" sz="4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869357" y="1605234"/>
            <a:ext cx="4767261" cy="3807625"/>
            <a:chOff x="5976937" y="544516"/>
            <a:chExt cx="5011663" cy="4002829"/>
          </a:xfrm>
        </p:grpSpPr>
        <p:grpSp>
          <p:nvGrpSpPr>
            <p:cNvPr id="3" name="组合 2"/>
            <p:cNvGrpSpPr/>
            <p:nvPr/>
          </p:nvGrpSpPr>
          <p:grpSpPr>
            <a:xfrm>
              <a:off x="8625636" y="2601954"/>
              <a:ext cx="2362963" cy="1936880"/>
              <a:chOff x="5976937" y="2630423"/>
              <a:chExt cx="2362963" cy="1936880"/>
            </a:xfrm>
          </p:grpSpPr>
          <p:sp>
            <p:nvSpPr>
              <p:cNvPr id="19" name="TextBox 317"/>
              <p:cNvSpPr txBox="1"/>
              <p:nvPr/>
            </p:nvSpPr>
            <p:spPr>
              <a:xfrm>
                <a:off x="5997466" y="3518531"/>
                <a:ext cx="1276280" cy="420583"/>
              </a:xfrm>
              <a:prstGeom prst="rect">
                <a:avLst/>
              </a:prstGeom>
              <a:noFill/>
            </p:spPr>
            <p:txBody>
              <a:bodyPr wrap="none" lIns="182843" tIns="91422" rIns="182843" bIns="91422" rtlCol="0">
                <a:spAutoFit/>
              </a:bodyPr>
              <a:lstStyle/>
              <a:p>
                <a:r>
                  <a:rPr lang="en-US" sz="1400" b="1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rPr>
                  <a:t>Solar Energy</a:t>
                </a:r>
                <a:endParaRPr lang="id-ID" sz="1400" b="1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20" name="TextBox 318"/>
              <p:cNvSpPr txBox="1"/>
              <p:nvPr/>
            </p:nvSpPr>
            <p:spPr>
              <a:xfrm>
                <a:off x="5976937" y="3747129"/>
                <a:ext cx="2362963" cy="820174"/>
              </a:xfrm>
              <a:prstGeom prst="rect">
                <a:avLst/>
              </a:prstGeom>
              <a:noFill/>
            </p:spPr>
            <p:txBody>
              <a:bodyPr wrap="square" lIns="219419" tIns="109710" rIns="219419" bIns="109710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rPr>
                  <a:t>在这里添加你的文字，图片也可以。在这里可以添加文字内容。</a:t>
                </a:r>
                <a:endParaRPr lang="en-US" sz="11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21" name="Rectangle 319"/>
              <p:cNvSpPr/>
              <p:nvPr/>
            </p:nvSpPr>
            <p:spPr>
              <a:xfrm>
                <a:off x="6072257" y="3339375"/>
                <a:ext cx="1974255" cy="13809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22" name="TextBox 331"/>
              <p:cNvSpPr txBox="1"/>
              <p:nvPr/>
            </p:nvSpPr>
            <p:spPr>
              <a:xfrm>
                <a:off x="6711062" y="2630423"/>
                <a:ext cx="711743" cy="970627"/>
              </a:xfrm>
              <a:prstGeom prst="rect">
                <a:avLst/>
              </a:prstGeom>
              <a:noFill/>
            </p:spPr>
            <p:txBody>
              <a:bodyPr wrap="none" lIns="182843" tIns="91422" rIns="182843" bIns="91422" rtlCol="0">
                <a:spAutoFit/>
              </a:bodyPr>
              <a:lstStyle/>
              <a:p>
                <a:pPr algn="ctr"/>
                <a:r>
                  <a:rPr lang="en-US" sz="48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rPr>
                  <a:t>4</a:t>
                </a:r>
                <a:endParaRPr lang="id-ID" sz="48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8590755" y="557468"/>
              <a:ext cx="2397845" cy="1935776"/>
              <a:chOff x="8255701" y="923464"/>
              <a:chExt cx="2397845" cy="1935776"/>
            </a:xfrm>
          </p:grpSpPr>
          <p:sp>
            <p:nvSpPr>
              <p:cNvPr id="15" name="TextBox 320"/>
              <p:cNvSpPr txBox="1"/>
              <p:nvPr/>
            </p:nvSpPr>
            <p:spPr>
              <a:xfrm>
                <a:off x="8276230" y="1810466"/>
                <a:ext cx="1276280" cy="420583"/>
              </a:xfrm>
              <a:prstGeom prst="rect">
                <a:avLst/>
              </a:prstGeom>
              <a:noFill/>
            </p:spPr>
            <p:txBody>
              <a:bodyPr wrap="none" lIns="182843" tIns="91422" rIns="182843" bIns="91422" rtlCol="0">
                <a:spAutoFit/>
              </a:bodyPr>
              <a:lstStyle/>
              <a:p>
                <a:r>
                  <a:rPr lang="en-US" sz="1400" b="1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rPr>
                  <a:t>Solar Energy</a:t>
                </a:r>
                <a:endParaRPr lang="id-ID" sz="1400" b="1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16" name="TextBox 321"/>
              <p:cNvSpPr txBox="1"/>
              <p:nvPr/>
            </p:nvSpPr>
            <p:spPr>
              <a:xfrm>
                <a:off x="8255701" y="2039066"/>
                <a:ext cx="2397845" cy="820174"/>
              </a:xfrm>
              <a:prstGeom prst="rect">
                <a:avLst/>
              </a:prstGeom>
              <a:noFill/>
            </p:spPr>
            <p:txBody>
              <a:bodyPr wrap="square" lIns="219419" tIns="109710" rIns="219419" bIns="109710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rPr>
                  <a:t>在这里添加你的文字，图片也可以。在这里可以添加文字内容。</a:t>
                </a:r>
                <a:endParaRPr lang="en-US" sz="11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17" name="Rectangle 322"/>
              <p:cNvSpPr/>
              <p:nvPr/>
            </p:nvSpPr>
            <p:spPr>
              <a:xfrm>
                <a:off x="8351022" y="1631311"/>
                <a:ext cx="1974255" cy="13809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18" name="TextBox 332"/>
              <p:cNvSpPr txBox="1"/>
              <p:nvPr/>
            </p:nvSpPr>
            <p:spPr>
              <a:xfrm>
                <a:off x="8969297" y="923464"/>
                <a:ext cx="711743" cy="970627"/>
              </a:xfrm>
              <a:prstGeom prst="rect">
                <a:avLst/>
              </a:prstGeom>
              <a:noFill/>
            </p:spPr>
            <p:txBody>
              <a:bodyPr wrap="none" lIns="182843" tIns="91422" rIns="182843" bIns="91422" rtlCol="0">
                <a:spAutoFit/>
              </a:bodyPr>
              <a:lstStyle/>
              <a:p>
                <a:pPr algn="ctr"/>
                <a:r>
                  <a:rPr lang="en-US" sz="48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rPr>
                  <a:t>2</a:t>
                </a:r>
                <a:endParaRPr lang="id-ID" sz="48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5997466" y="2611569"/>
              <a:ext cx="2317578" cy="1935776"/>
              <a:chOff x="10566933" y="923464"/>
              <a:chExt cx="2317578" cy="1935776"/>
            </a:xfrm>
          </p:grpSpPr>
          <p:sp>
            <p:nvSpPr>
              <p:cNvPr id="11" name="TextBox 323"/>
              <p:cNvSpPr txBox="1"/>
              <p:nvPr/>
            </p:nvSpPr>
            <p:spPr>
              <a:xfrm>
                <a:off x="10587462" y="1810466"/>
                <a:ext cx="1276280" cy="420583"/>
              </a:xfrm>
              <a:prstGeom prst="rect">
                <a:avLst/>
              </a:prstGeom>
              <a:noFill/>
            </p:spPr>
            <p:txBody>
              <a:bodyPr wrap="none" lIns="182843" tIns="91422" rIns="182843" bIns="91422" rtlCol="0">
                <a:spAutoFit/>
              </a:bodyPr>
              <a:lstStyle/>
              <a:p>
                <a:r>
                  <a:rPr lang="en-US" sz="1400" b="1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rPr>
                  <a:t>Solar Energy</a:t>
                </a:r>
                <a:endParaRPr lang="id-ID" sz="1400" b="1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12" name="TextBox 324"/>
              <p:cNvSpPr txBox="1"/>
              <p:nvPr/>
            </p:nvSpPr>
            <p:spPr>
              <a:xfrm>
                <a:off x="10566933" y="2039066"/>
                <a:ext cx="2317578" cy="820174"/>
              </a:xfrm>
              <a:prstGeom prst="rect">
                <a:avLst/>
              </a:prstGeom>
              <a:noFill/>
            </p:spPr>
            <p:txBody>
              <a:bodyPr wrap="square" lIns="219419" tIns="109710" rIns="219419" bIns="109710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rPr>
                  <a:t>在这里添加你的文字，图片也可以。在这里可以添加文字内容。</a:t>
                </a:r>
                <a:endParaRPr lang="en-US" sz="11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13" name="Rectangle 325"/>
              <p:cNvSpPr/>
              <p:nvPr/>
            </p:nvSpPr>
            <p:spPr>
              <a:xfrm>
                <a:off x="10662253" y="1631311"/>
                <a:ext cx="1974255" cy="13809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14" name="TextBox 333"/>
              <p:cNvSpPr txBox="1"/>
              <p:nvPr/>
            </p:nvSpPr>
            <p:spPr>
              <a:xfrm>
                <a:off x="11289122" y="923464"/>
                <a:ext cx="711743" cy="970627"/>
              </a:xfrm>
              <a:prstGeom prst="rect">
                <a:avLst/>
              </a:prstGeom>
              <a:noFill/>
            </p:spPr>
            <p:txBody>
              <a:bodyPr wrap="none" lIns="182843" tIns="91422" rIns="182843" bIns="91422" rtlCol="0">
                <a:spAutoFit/>
              </a:bodyPr>
              <a:lstStyle/>
              <a:p>
                <a:pPr algn="ctr"/>
                <a:r>
                  <a:rPr lang="en-US" sz="48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rPr>
                  <a:t>3</a:t>
                </a:r>
                <a:endParaRPr lang="id-ID" sz="48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5976937" y="544516"/>
              <a:ext cx="2338108" cy="1935776"/>
              <a:chOff x="5976937" y="923464"/>
              <a:chExt cx="2338108" cy="1935776"/>
            </a:xfrm>
          </p:grpSpPr>
          <p:sp>
            <p:nvSpPr>
              <p:cNvPr id="7" name="TextBox 326"/>
              <p:cNvSpPr txBox="1"/>
              <p:nvPr/>
            </p:nvSpPr>
            <p:spPr>
              <a:xfrm>
                <a:off x="5997466" y="1810466"/>
                <a:ext cx="1276280" cy="420583"/>
              </a:xfrm>
              <a:prstGeom prst="rect">
                <a:avLst/>
              </a:prstGeom>
              <a:noFill/>
            </p:spPr>
            <p:txBody>
              <a:bodyPr wrap="none" lIns="182843" tIns="91422" rIns="182843" bIns="91422" rtlCol="0">
                <a:spAutoFit/>
              </a:bodyPr>
              <a:lstStyle/>
              <a:p>
                <a:r>
                  <a:rPr lang="en-US" sz="1400" b="1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rPr>
                  <a:t>Solar Energy</a:t>
                </a:r>
                <a:endParaRPr lang="id-ID" sz="1400" b="1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8" name="TextBox 327"/>
              <p:cNvSpPr txBox="1"/>
              <p:nvPr/>
            </p:nvSpPr>
            <p:spPr>
              <a:xfrm>
                <a:off x="5976937" y="2039066"/>
                <a:ext cx="2338108" cy="820174"/>
              </a:xfrm>
              <a:prstGeom prst="rect">
                <a:avLst/>
              </a:prstGeom>
              <a:noFill/>
            </p:spPr>
            <p:txBody>
              <a:bodyPr wrap="square" lIns="219419" tIns="109710" rIns="219419" bIns="109710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rPr>
                  <a:t>在这里添加你的文字，图片也可以。在这里可以添加文字内容。</a:t>
                </a:r>
                <a:endParaRPr lang="en-US" sz="11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9" name="Rectangle 328"/>
              <p:cNvSpPr/>
              <p:nvPr/>
            </p:nvSpPr>
            <p:spPr>
              <a:xfrm>
                <a:off x="6072257" y="1631311"/>
                <a:ext cx="1974255" cy="13809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10" name="TextBox 334"/>
              <p:cNvSpPr txBox="1"/>
              <p:nvPr/>
            </p:nvSpPr>
            <p:spPr>
              <a:xfrm>
                <a:off x="6711062" y="923464"/>
                <a:ext cx="711743" cy="970627"/>
              </a:xfrm>
              <a:prstGeom prst="rect">
                <a:avLst/>
              </a:prstGeom>
              <a:noFill/>
            </p:spPr>
            <p:txBody>
              <a:bodyPr wrap="none" lIns="182843" tIns="91422" rIns="182843" bIns="91422" rtlCol="0">
                <a:spAutoFit/>
              </a:bodyPr>
              <a:lstStyle/>
              <a:p>
                <a:pPr algn="ctr"/>
                <a:r>
                  <a:rPr lang="en-US" sz="48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rPr>
                  <a:t>1</a:t>
                </a:r>
                <a:endParaRPr lang="id-ID" sz="48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</p:grp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48" y="1805317"/>
            <a:ext cx="5271063" cy="3514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590843" y="1571504"/>
            <a:ext cx="11000936" cy="1857375"/>
          </a:xfrm>
          <a:prstGeom prst="rect">
            <a:avLst/>
          </a:prstGeom>
          <a:solidFill>
            <a:srgbClr val="91C9BA">
              <a:alpha val="29803"/>
            </a:srgbClr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  <a:sym typeface="方正兰亭黑_GBK" pitchFamily="2" charset="-122"/>
            </a:endParaRPr>
          </a:p>
        </p:txBody>
      </p:sp>
      <p:sp>
        <p:nvSpPr>
          <p:cNvPr id="3" name="矩形 47"/>
          <p:cNvSpPr>
            <a:spLocks noChangeArrowheads="1"/>
          </p:cNvSpPr>
          <p:nvPr/>
        </p:nvSpPr>
        <p:spPr bwMode="auto">
          <a:xfrm>
            <a:off x="1347678" y="2068384"/>
            <a:ext cx="9653829" cy="7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leave night , Not a sound from the pavement Has the moon lost her memory She is smiling alone In the lamplight  leave night , Not a sound from the pavement Has the moon lost her memory She is smiling alone In the lamplight</a:t>
            </a:r>
          </a:p>
        </p:txBody>
      </p:sp>
      <p:grpSp>
        <p:nvGrpSpPr>
          <p:cNvPr id="4" name="组合 34"/>
          <p:cNvGrpSpPr/>
          <p:nvPr/>
        </p:nvGrpSpPr>
        <p:grpSpPr bwMode="auto">
          <a:xfrm>
            <a:off x="789726" y="2085854"/>
            <a:ext cx="390525" cy="312738"/>
            <a:chOff x="332469" y="4333224"/>
            <a:chExt cx="389676" cy="311989"/>
          </a:xfrm>
          <a:solidFill>
            <a:schemeClr val="tx1"/>
          </a:solidFill>
        </p:grpSpPr>
        <p:sp>
          <p:nvSpPr>
            <p:cNvPr id="5" name="Freeform 29"/>
            <p:cNvSpPr/>
            <p:nvPr/>
          </p:nvSpPr>
          <p:spPr bwMode="auto">
            <a:xfrm>
              <a:off x="332469" y="4333224"/>
              <a:ext cx="151644" cy="311989"/>
            </a:xfrm>
            <a:custGeom>
              <a:avLst/>
              <a:gdLst>
                <a:gd name="T0" fmla="*/ 137999 w 489"/>
                <a:gd name="T1" fmla="*/ 0 h 1003"/>
                <a:gd name="T2" fmla="*/ 137999 w 489"/>
                <a:gd name="T3" fmla="*/ 72165 h 1003"/>
                <a:gd name="T4" fmla="*/ 137999 w 489"/>
                <a:gd name="T5" fmla="*/ 72165 h 1003"/>
                <a:gd name="T6" fmla="*/ 135518 w 489"/>
                <a:gd name="T7" fmla="*/ 72787 h 1003"/>
                <a:gd name="T8" fmla="*/ 133037 w 489"/>
                <a:gd name="T9" fmla="*/ 73720 h 1003"/>
                <a:gd name="T10" fmla="*/ 129936 w 489"/>
                <a:gd name="T11" fmla="*/ 75276 h 1003"/>
                <a:gd name="T12" fmla="*/ 125905 w 489"/>
                <a:gd name="T13" fmla="*/ 77142 h 1003"/>
                <a:gd name="T14" fmla="*/ 121873 w 489"/>
                <a:gd name="T15" fmla="*/ 79319 h 1003"/>
                <a:gd name="T16" fmla="*/ 117222 w 489"/>
                <a:gd name="T17" fmla="*/ 82741 h 1003"/>
                <a:gd name="T18" fmla="*/ 112260 w 489"/>
                <a:gd name="T19" fmla="*/ 86785 h 1003"/>
                <a:gd name="T20" fmla="*/ 107918 w 489"/>
                <a:gd name="T21" fmla="*/ 91450 h 1003"/>
                <a:gd name="T22" fmla="*/ 105438 w 489"/>
                <a:gd name="T23" fmla="*/ 94250 h 1003"/>
                <a:gd name="T24" fmla="*/ 103577 w 489"/>
                <a:gd name="T25" fmla="*/ 97360 h 1003"/>
                <a:gd name="T26" fmla="*/ 101406 w 489"/>
                <a:gd name="T27" fmla="*/ 100471 h 1003"/>
                <a:gd name="T28" fmla="*/ 99235 w 489"/>
                <a:gd name="T29" fmla="*/ 103893 h 1003"/>
                <a:gd name="T30" fmla="*/ 97685 w 489"/>
                <a:gd name="T31" fmla="*/ 107625 h 1003"/>
                <a:gd name="T32" fmla="*/ 96134 w 489"/>
                <a:gd name="T33" fmla="*/ 111669 h 1003"/>
                <a:gd name="T34" fmla="*/ 94584 w 489"/>
                <a:gd name="T35" fmla="*/ 115713 h 1003"/>
                <a:gd name="T36" fmla="*/ 93653 w 489"/>
                <a:gd name="T37" fmla="*/ 120379 h 1003"/>
                <a:gd name="T38" fmla="*/ 92103 w 489"/>
                <a:gd name="T39" fmla="*/ 125356 h 1003"/>
                <a:gd name="T40" fmla="*/ 91483 w 489"/>
                <a:gd name="T41" fmla="*/ 130332 h 1003"/>
                <a:gd name="T42" fmla="*/ 90862 w 489"/>
                <a:gd name="T43" fmla="*/ 135931 h 1003"/>
                <a:gd name="T44" fmla="*/ 90862 w 489"/>
                <a:gd name="T45" fmla="*/ 141530 h 1003"/>
                <a:gd name="T46" fmla="*/ 90862 w 489"/>
                <a:gd name="T47" fmla="*/ 147752 h 1003"/>
                <a:gd name="T48" fmla="*/ 91172 w 489"/>
                <a:gd name="T49" fmla="*/ 154284 h 1003"/>
                <a:gd name="T50" fmla="*/ 151644 w 489"/>
                <a:gd name="T51" fmla="*/ 154284 h 1003"/>
                <a:gd name="T52" fmla="*/ 151644 w 489"/>
                <a:gd name="T53" fmla="*/ 311989 h 1003"/>
                <a:gd name="T54" fmla="*/ 0 w 489"/>
                <a:gd name="T55" fmla="*/ 311989 h 1003"/>
                <a:gd name="T56" fmla="*/ 0 w 489"/>
                <a:gd name="T57" fmla="*/ 163926 h 1003"/>
                <a:gd name="T58" fmla="*/ 0 w 489"/>
                <a:gd name="T59" fmla="*/ 163926 h 1003"/>
                <a:gd name="T60" fmla="*/ 620 w 489"/>
                <a:gd name="T61" fmla="*/ 157705 h 1003"/>
                <a:gd name="T62" fmla="*/ 1861 w 489"/>
                <a:gd name="T63" fmla="*/ 150862 h 1003"/>
                <a:gd name="T64" fmla="*/ 3721 w 489"/>
                <a:gd name="T65" fmla="*/ 142153 h 1003"/>
                <a:gd name="T66" fmla="*/ 6512 w 489"/>
                <a:gd name="T67" fmla="*/ 131266 h 1003"/>
                <a:gd name="T68" fmla="*/ 10234 w 489"/>
                <a:gd name="T69" fmla="*/ 119134 h 1003"/>
                <a:gd name="T70" fmla="*/ 12715 w 489"/>
                <a:gd name="T71" fmla="*/ 112602 h 1003"/>
                <a:gd name="T72" fmla="*/ 15195 w 489"/>
                <a:gd name="T73" fmla="*/ 106070 h 1003"/>
                <a:gd name="T74" fmla="*/ 18297 w 489"/>
                <a:gd name="T75" fmla="*/ 99227 h 1003"/>
                <a:gd name="T76" fmla="*/ 21708 w 489"/>
                <a:gd name="T77" fmla="*/ 92073 h 1003"/>
                <a:gd name="T78" fmla="*/ 25119 w 489"/>
                <a:gd name="T79" fmla="*/ 84918 h 1003"/>
                <a:gd name="T80" fmla="*/ 29460 w 489"/>
                <a:gd name="T81" fmla="*/ 77764 h 1003"/>
                <a:gd name="T82" fmla="*/ 34112 w 489"/>
                <a:gd name="T83" fmla="*/ 70921 h 1003"/>
                <a:gd name="T84" fmla="*/ 38764 w 489"/>
                <a:gd name="T85" fmla="*/ 63766 h 1003"/>
                <a:gd name="T86" fmla="*/ 44036 w 489"/>
                <a:gd name="T87" fmla="*/ 56923 h 1003"/>
                <a:gd name="T88" fmla="*/ 49928 w 489"/>
                <a:gd name="T89" fmla="*/ 50080 h 1003"/>
                <a:gd name="T90" fmla="*/ 56440 w 489"/>
                <a:gd name="T91" fmla="*/ 43237 h 1003"/>
                <a:gd name="T92" fmla="*/ 63263 w 489"/>
                <a:gd name="T93" fmla="*/ 37327 h 1003"/>
                <a:gd name="T94" fmla="*/ 70705 w 489"/>
                <a:gd name="T95" fmla="*/ 31106 h 1003"/>
                <a:gd name="T96" fmla="*/ 78458 w 489"/>
                <a:gd name="T97" fmla="*/ 25196 h 1003"/>
                <a:gd name="T98" fmla="*/ 86831 w 489"/>
                <a:gd name="T99" fmla="*/ 19908 h 1003"/>
                <a:gd name="T100" fmla="*/ 95824 w 489"/>
                <a:gd name="T101" fmla="*/ 14620 h 1003"/>
                <a:gd name="T102" fmla="*/ 105127 w 489"/>
                <a:gd name="T103" fmla="*/ 10265 h 1003"/>
                <a:gd name="T104" fmla="*/ 115671 w 489"/>
                <a:gd name="T105" fmla="*/ 6221 h 1003"/>
                <a:gd name="T106" fmla="*/ 126215 w 489"/>
                <a:gd name="T107" fmla="*/ 2800 h 1003"/>
                <a:gd name="T108" fmla="*/ 137999 w 489"/>
                <a:gd name="T109" fmla="*/ 0 h 1003"/>
                <a:gd name="T110" fmla="*/ 137999 w 489"/>
                <a:gd name="T111" fmla="*/ 0 h 10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9"/>
                <a:gd name="T169" fmla="*/ 0 h 1003"/>
                <a:gd name="T170" fmla="*/ 489 w 489"/>
                <a:gd name="T171" fmla="*/ 1003 h 100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9" h="1003">
                  <a:moveTo>
                    <a:pt x="445" y="0"/>
                  </a:moveTo>
                  <a:lnTo>
                    <a:pt x="445" y="232"/>
                  </a:lnTo>
                  <a:lnTo>
                    <a:pt x="437" y="234"/>
                  </a:lnTo>
                  <a:lnTo>
                    <a:pt x="429" y="237"/>
                  </a:lnTo>
                  <a:lnTo>
                    <a:pt x="419" y="242"/>
                  </a:lnTo>
                  <a:lnTo>
                    <a:pt x="406" y="248"/>
                  </a:lnTo>
                  <a:lnTo>
                    <a:pt x="393" y="255"/>
                  </a:lnTo>
                  <a:lnTo>
                    <a:pt x="378" y="266"/>
                  </a:lnTo>
                  <a:lnTo>
                    <a:pt x="362" y="279"/>
                  </a:lnTo>
                  <a:lnTo>
                    <a:pt x="348" y="294"/>
                  </a:lnTo>
                  <a:lnTo>
                    <a:pt x="340" y="303"/>
                  </a:lnTo>
                  <a:lnTo>
                    <a:pt x="334" y="313"/>
                  </a:lnTo>
                  <a:lnTo>
                    <a:pt x="327" y="323"/>
                  </a:lnTo>
                  <a:lnTo>
                    <a:pt x="320" y="334"/>
                  </a:lnTo>
                  <a:lnTo>
                    <a:pt x="315" y="346"/>
                  </a:lnTo>
                  <a:lnTo>
                    <a:pt x="310" y="359"/>
                  </a:lnTo>
                  <a:lnTo>
                    <a:pt x="305" y="372"/>
                  </a:lnTo>
                  <a:lnTo>
                    <a:pt x="302" y="387"/>
                  </a:lnTo>
                  <a:lnTo>
                    <a:pt x="297" y="403"/>
                  </a:lnTo>
                  <a:lnTo>
                    <a:pt x="295" y="419"/>
                  </a:lnTo>
                  <a:lnTo>
                    <a:pt x="293" y="437"/>
                  </a:lnTo>
                  <a:lnTo>
                    <a:pt x="293" y="455"/>
                  </a:lnTo>
                  <a:lnTo>
                    <a:pt x="293" y="475"/>
                  </a:lnTo>
                  <a:lnTo>
                    <a:pt x="294" y="496"/>
                  </a:lnTo>
                  <a:lnTo>
                    <a:pt x="489" y="496"/>
                  </a:lnTo>
                  <a:lnTo>
                    <a:pt x="489" y="1003"/>
                  </a:lnTo>
                  <a:lnTo>
                    <a:pt x="0" y="1003"/>
                  </a:lnTo>
                  <a:lnTo>
                    <a:pt x="0" y="527"/>
                  </a:lnTo>
                  <a:lnTo>
                    <a:pt x="2" y="507"/>
                  </a:lnTo>
                  <a:lnTo>
                    <a:pt x="6" y="485"/>
                  </a:lnTo>
                  <a:lnTo>
                    <a:pt x="12" y="457"/>
                  </a:lnTo>
                  <a:lnTo>
                    <a:pt x="21" y="422"/>
                  </a:lnTo>
                  <a:lnTo>
                    <a:pt x="33" y="383"/>
                  </a:lnTo>
                  <a:lnTo>
                    <a:pt x="41" y="362"/>
                  </a:lnTo>
                  <a:lnTo>
                    <a:pt x="49" y="341"/>
                  </a:lnTo>
                  <a:lnTo>
                    <a:pt x="59" y="319"/>
                  </a:lnTo>
                  <a:lnTo>
                    <a:pt x="70" y="296"/>
                  </a:lnTo>
                  <a:lnTo>
                    <a:pt x="81" y="273"/>
                  </a:lnTo>
                  <a:lnTo>
                    <a:pt x="95" y="250"/>
                  </a:lnTo>
                  <a:lnTo>
                    <a:pt x="110" y="228"/>
                  </a:lnTo>
                  <a:lnTo>
                    <a:pt x="125" y="205"/>
                  </a:lnTo>
                  <a:lnTo>
                    <a:pt x="142" y="183"/>
                  </a:lnTo>
                  <a:lnTo>
                    <a:pt x="161" y="161"/>
                  </a:lnTo>
                  <a:lnTo>
                    <a:pt x="182" y="139"/>
                  </a:lnTo>
                  <a:lnTo>
                    <a:pt x="204" y="120"/>
                  </a:lnTo>
                  <a:lnTo>
                    <a:pt x="228" y="100"/>
                  </a:lnTo>
                  <a:lnTo>
                    <a:pt x="253" y="81"/>
                  </a:lnTo>
                  <a:lnTo>
                    <a:pt x="280" y="64"/>
                  </a:lnTo>
                  <a:lnTo>
                    <a:pt x="309" y="47"/>
                  </a:lnTo>
                  <a:lnTo>
                    <a:pt x="339" y="33"/>
                  </a:lnTo>
                  <a:lnTo>
                    <a:pt x="373" y="20"/>
                  </a:lnTo>
                  <a:lnTo>
                    <a:pt x="407" y="9"/>
                  </a:ln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CEEAF7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6" name="Freeform 30"/>
            <p:cNvSpPr/>
            <p:nvPr/>
          </p:nvSpPr>
          <p:spPr bwMode="auto">
            <a:xfrm>
              <a:off x="569879" y="4333224"/>
              <a:ext cx="152266" cy="311989"/>
            </a:xfrm>
            <a:custGeom>
              <a:avLst/>
              <a:gdLst>
                <a:gd name="T0" fmla="*/ 138565 w 489"/>
                <a:gd name="T1" fmla="*/ 0 h 1003"/>
                <a:gd name="T2" fmla="*/ 138565 w 489"/>
                <a:gd name="T3" fmla="*/ 72165 h 1003"/>
                <a:gd name="T4" fmla="*/ 138565 w 489"/>
                <a:gd name="T5" fmla="*/ 72165 h 1003"/>
                <a:gd name="T6" fmla="*/ 136385 w 489"/>
                <a:gd name="T7" fmla="*/ 72787 h 1003"/>
                <a:gd name="T8" fmla="*/ 133583 w 489"/>
                <a:gd name="T9" fmla="*/ 73720 h 1003"/>
                <a:gd name="T10" fmla="*/ 130469 w 489"/>
                <a:gd name="T11" fmla="*/ 75276 h 1003"/>
                <a:gd name="T12" fmla="*/ 126733 w 489"/>
                <a:gd name="T13" fmla="*/ 77142 h 1003"/>
                <a:gd name="T14" fmla="*/ 122373 w 489"/>
                <a:gd name="T15" fmla="*/ 79319 h 1003"/>
                <a:gd name="T16" fmla="*/ 117703 w 489"/>
                <a:gd name="T17" fmla="*/ 82741 h 1003"/>
                <a:gd name="T18" fmla="*/ 113032 w 489"/>
                <a:gd name="T19" fmla="*/ 86785 h 1003"/>
                <a:gd name="T20" fmla="*/ 108361 w 489"/>
                <a:gd name="T21" fmla="*/ 91450 h 1003"/>
                <a:gd name="T22" fmla="*/ 106181 w 489"/>
                <a:gd name="T23" fmla="*/ 94250 h 1003"/>
                <a:gd name="T24" fmla="*/ 104002 w 489"/>
                <a:gd name="T25" fmla="*/ 97360 h 1003"/>
                <a:gd name="T26" fmla="*/ 101822 w 489"/>
                <a:gd name="T27" fmla="*/ 100471 h 1003"/>
                <a:gd name="T28" fmla="*/ 99954 w 489"/>
                <a:gd name="T29" fmla="*/ 103893 h 1003"/>
                <a:gd name="T30" fmla="*/ 98397 w 489"/>
                <a:gd name="T31" fmla="*/ 107625 h 1003"/>
                <a:gd name="T32" fmla="*/ 96529 w 489"/>
                <a:gd name="T33" fmla="*/ 111669 h 1003"/>
                <a:gd name="T34" fmla="*/ 94972 w 489"/>
                <a:gd name="T35" fmla="*/ 115713 h 1003"/>
                <a:gd name="T36" fmla="*/ 94037 w 489"/>
                <a:gd name="T37" fmla="*/ 120379 h 1003"/>
                <a:gd name="T38" fmla="*/ 92792 w 489"/>
                <a:gd name="T39" fmla="*/ 125356 h 1003"/>
                <a:gd name="T40" fmla="*/ 92169 w 489"/>
                <a:gd name="T41" fmla="*/ 130332 h 1003"/>
                <a:gd name="T42" fmla="*/ 91546 w 489"/>
                <a:gd name="T43" fmla="*/ 135931 h 1003"/>
                <a:gd name="T44" fmla="*/ 91546 w 489"/>
                <a:gd name="T45" fmla="*/ 141530 h 1003"/>
                <a:gd name="T46" fmla="*/ 91546 w 489"/>
                <a:gd name="T47" fmla="*/ 147752 h 1003"/>
                <a:gd name="T48" fmla="*/ 91858 w 489"/>
                <a:gd name="T49" fmla="*/ 154284 h 1003"/>
                <a:gd name="T50" fmla="*/ 152266 w 489"/>
                <a:gd name="T51" fmla="*/ 154284 h 1003"/>
                <a:gd name="T52" fmla="*/ 152266 w 489"/>
                <a:gd name="T53" fmla="*/ 311989 h 1003"/>
                <a:gd name="T54" fmla="*/ 0 w 489"/>
                <a:gd name="T55" fmla="*/ 311989 h 1003"/>
                <a:gd name="T56" fmla="*/ 0 w 489"/>
                <a:gd name="T57" fmla="*/ 163926 h 1003"/>
                <a:gd name="T58" fmla="*/ 0 w 489"/>
                <a:gd name="T59" fmla="*/ 163926 h 1003"/>
                <a:gd name="T60" fmla="*/ 623 w 489"/>
                <a:gd name="T61" fmla="*/ 157705 h 1003"/>
                <a:gd name="T62" fmla="*/ 2180 w 489"/>
                <a:gd name="T63" fmla="*/ 150862 h 1003"/>
                <a:gd name="T64" fmla="*/ 4048 w 489"/>
                <a:gd name="T65" fmla="*/ 142153 h 1003"/>
                <a:gd name="T66" fmla="*/ 6539 w 489"/>
                <a:gd name="T67" fmla="*/ 131266 h 1003"/>
                <a:gd name="T68" fmla="*/ 10587 w 489"/>
                <a:gd name="T69" fmla="*/ 119134 h 1003"/>
                <a:gd name="T70" fmla="*/ 12767 w 489"/>
                <a:gd name="T71" fmla="*/ 112602 h 1003"/>
                <a:gd name="T72" fmla="*/ 15258 w 489"/>
                <a:gd name="T73" fmla="*/ 106070 h 1003"/>
                <a:gd name="T74" fmla="*/ 18372 w 489"/>
                <a:gd name="T75" fmla="*/ 99227 h 1003"/>
                <a:gd name="T76" fmla="*/ 21797 w 489"/>
                <a:gd name="T77" fmla="*/ 92073 h 1003"/>
                <a:gd name="T78" fmla="*/ 25533 w 489"/>
                <a:gd name="T79" fmla="*/ 84918 h 1003"/>
                <a:gd name="T80" fmla="*/ 29581 w 489"/>
                <a:gd name="T81" fmla="*/ 77764 h 1003"/>
                <a:gd name="T82" fmla="*/ 34252 w 489"/>
                <a:gd name="T83" fmla="*/ 70921 h 1003"/>
                <a:gd name="T84" fmla="*/ 39234 w 489"/>
                <a:gd name="T85" fmla="*/ 63766 h 1003"/>
                <a:gd name="T86" fmla="*/ 44216 w 489"/>
                <a:gd name="T87" fmla="*/ 56923 h 1003"/>
                <a:gd name="T88" fmla="*/ 50133 w 489"/>
                <a:gd name="T89" fmla="*/ 50080 h 1003"/>
                <a:gd name="T90" fmla="*/ 56672 w 489"/>
                <a:gd name="T91" fmla="*/ 43237 h 1003"/>
                <a:gd name="T92" fmla="*/ 63522 w 489"/>
                <a:gd name="T93" fmla="*/ 37327 h 1003"/>
                <a:gd name="T94" fmla="*/ 70995 w 489"/>
                <a:gd name="T95" fmla="*/ 31106 h 1003"/>
                <a:gd name="T96" fmla="*/ 78780 w 489"/>
                <a:gd name="T97" fmla="*/ 25196 h 1003"/>
                <a:gd name="T98" fmla="*/ 87187 w 489"/>
                <a:gd name="T99" fmla="*/ 19908 h 1003"/>
                <a:gd name="T100" fmla="*/ 96217 w 489"/>
                <a:gd name="T101" fmla="*/ 14620 h 1003"/>
                <a:gd name="T102" fmla="*/ 105870 w 489"/>
                <a:gd name="T103" fmla="*/ 10265 h 1003"/>
                <a:gd name="T104" fmla="*/ 116146 w 489"/>
                <a:gd name="T105" fmla="*/ 6221 h 1003"/>
                <a:gd name="T106" fmla="*/ 127044 w 489"/>
                <a:gd name="T107" fmla="*/ 2800 h 1003"/>
                <a:gd name="T108" fmla="*/ 138565 w 489"/>
                <a:gd name="T109" fmla="*/ 0 h 1003"/>
                <a:gd name="T110" fmla="*/ 138565 w 489"/>
                <a:gd name="T111" fmla="*/ 0 h 10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9"/>
                <a:gd name="T169" fmla="*/ 0 h 1003"/>
                <a:gd name="T170" fmla="*/ 489 w 489"/>
                <a:gd name="T171" fmla="*/ 1003 h 100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9" h="1003">
                  <a:moveTo>
                    <a:pt x="445" y="0"/>
                  </a:moveTo>
                  <a:lnTo>
                    <a:pt x="445" y="232"/>
                  </a:lnTo>
                  <a:lnTo>
                    <a:pt x="438" y="234"/>
                  </a:lnTo>
                  <a:lnTo>
                    <a:pt x="429" y="237"/>
                  </a:lnTo>
                  <a:lnTo>
                    <a:pt x="419" y="242"/>
                  </a:lnTo>
                  <a:lnTo>
                    <a:pt x="407" y="248"/>
                  </a:lnTo>
                  <a:lnTo>
                    <a:pt x="393" y="255"/>
                  </a:lnTo>
                  <a:lnTo>
                    <a:pt x="378" y="266"/>
                  </a:lnTo>
                  <a:lnTo>
                    <a:pt x="363" y="279"/>
                  </a:lnTo>
                  <a:lnTo>
                    <a:pt x="348" y="294"/>
                  </a:lnTo>
                  <a:lnTo>
                    <a:pt x="341" y="303"/>
                  </a:lnTo>
                  <a:lnTo>
                    <a:pt x="334" y="313"/>
                  </a:lnTo>
                  <a:lnTo>
                    <a:pt x="327" y="323"/>
                  </a:lnTo>
                  <a:lnTo>
                    <a:pt x="321" y="334"/>
                  </a:lnTo>
                  <a:lnTo>
                    <a:pt x="316" y="346"/>
                  </a:lnTo>
                  <a:lnTo>
                    <a:pt x="310" y="359"/>
                  </a:lnTo>
                  <a:lnTo>
                    <a:pt x="305" y="372"/>
                  </a:lnTo>
                  <a:lnTo>
                    <a:pt x="302" y="387"/>
                  </a:lnTo>
                  <a:lnTo>
                    <a:pt x="298" y="403"/>
                  </a:lnTo>
                  <a:lnTo>
                    <a:pt x="296" y="419"/>
                  </a:lnTo>
                  <a:lnTo>
                    <a:pt x="294" y="437"/>
                  </a:lnTo>
                  <a:lnTo>
                    <a:pt x="294" y="455"/>
                  </a:lnTo>
                  <a:lnTo>
                    <a:pt x="294" y="475"/>
                  </a:lnTo>
                  <a:lnTo>
                    <a:pt x="295" y="496"/>
                  </a:lnTo>
                  <a:lnTo>
                    <a:pt x="489" y="496"/>
                  </a:lnTo>
                  <a:lnTo>
                    <a:pt x="489" y="1003"/>
                  </a:lnTo>
                  <a:lnTo>
                    <a:pt x="0" y="1003"/>
                  </a:lnTo>
                  <a:lnTo>
                    <a:pt x="0" y="527"/>
                  </a:lnTo>
                  <a:lnTo>
                    <a:pt x="2" y="507"/>
                  </a:lnTo>
                  <a:lnTo>
                    <a:pt x="7" y="485"/>
                  </a:lnTo>
                  <a:lnTo>
                    <a:pt x="13" y="457"/>
                  </a:lnTo>
                  <a:lnTo>
                    <a:pt x="21" y="422"/>
                  </a:lnTo>
                  <a:lnTo>
                    <a:pt x="34" y="383"/>
                  </a:lnTo>
                  <a:lnTo>
                    <a:pt x="41" y="362"/>
                  </a:lnTo>
                  <a:lnTo>
                    <a:pt x="49" y="341"/>
                  </a:lnTo>
                  <a:lnTo>
                    <a:pt x="59" y="319"/>
                  </a:lnTo>
                  <a:lnTo>
                    <a:pt x="70" y="296"/>
                  </a:lnTo>
                  <a:lnTo>
                    <a:pt x="82" y="273"/>
                  </a:lnTo>
                  <a:lnTo>
                    <a:pt x="95" y="250"/>
                  </a:lnTo>
                  <a:lnTo>
                    <a:pt x="110" y="228"/>
                  </a:lnTo>
                  <a:lnTo>
                    <a:pt x="126" y="205"/>
                  </a:lnTo>
                  <a:lnTo>
                    <a:pt x="142" y="183"/>
                  </a:lnTo>
                  <a:lnTo>
                    <a:pt x="161" y="161"/>
                  </a:lnTo>
                  <a:lnTo>
                    <a:pt x="182" y="139"/>
                  </a:lnTo>
                  <a:lnTo>
                    <a:pt x="204" y="120"/>
                  </a:lnTo>
                  <a:lnTo>
                    <a:pt x="228" y="100"/>
                  </a:lnTo>
                  <a:lnTo>
                    <a:pt x="253" y="81"/>
                  </a:lnTo>
                  <a:lnTo>
                    <a:pt x="280" y="64"/>
                  </a:lnTo>
                  <a:lnTo>
                    <a:pt x="309" y="47"/>
                  </a:lnTo>
                  <a:lnTo>
                    <a:pt x="340" y="33"/>
                  </a:lnTo>
                  <a:lnTo>
                    <a:pt x="373" y="20"/>
                  </a:lnTo>
                  <a:lnTo>
                    <a:pt x="408" y="9"/>
                  </a:ln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CEEAF7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7" name="组合 35"/>
          <p:cNvGrpSpPr/>
          <p:nvPr/>
        </p:nvGrpSpPr>
        <p:grpSpPr bwMode="auto">
          <a:xfrm>
            <a:off x="11056719" y="2656297"/>
            <a:ext cx="390525" cy="311150"/>
            <a:chOff x="1453639" y="4354976"/>
            <a:chExt cx="389675" cy="311368"/>
          </a:xfrm>
          <a:solidFill>
            <a:schemeClr val="tx1"/>
          </a:solidFill>
        </p:grpSpPr>
        <p:sp>
          <p:nvSpPr>
            <p:cNvPr id="8" name="Freeform 31"/>
            <p:cNvSpPr/>
            <p:nvPr/>
          </p:nvSpPr>
          <p:spPr bwMode="auto">
            <a:xfrm>
              <a:off x="1691670" y="4354976"/>
              <a:ext cx="151644" cy="311368"/>
            </a:xfrm>
            <a:custGeom>
              <a:avLst/>
              <a:gdLst>
                <a:gd name="T0" fmla="*/ 13645 w 489"/>
                <a:gd name="T1" fmla="*/ 311368 h 1003"/>
                <a:gd name="T2" fmla="*/ 13645 w 489"/>
                <a:gd name="T3" fmla="*/ 239347 h 1003"/>
                <a:gd name="T4" fmla="*/ 13645 w 489"/>
                <a:gd name="T5" fmla="*/ 239347 h 1003"/>
                <a:gd name="T6" fmla="*/ 15816 w 489"/>
                <a:gd name="T7" fmla="*/ 238726 h 1003"/>
                <a:gd name="T8" fmla="*/ 18607 w 489"/>
                <a:gd name="T9" fmla="*/ 237795 h 1003"/>
                <a:gd name="T10" fmla="*/ 21708 w 489"/>
                <a:gd name="T11" fmla="*/ 236553 h 1003"/>
                <a:gd name="T12" fmla="*/ 25739 w 489"/>
                <a:gd name="T13" fmla="*/ 234380 h 1003"/>
                <a:gd name="T14" fmla="*/ 29771 w 489"/>
                <a:gd name="T15" fmla="*/ 231896 h 1003"/>
                <a:gd name="T16" fmla="*/ 34422 w 489"/>
                <a:gd name="T17" fmla="*/ 228792 h 1003"/>
                <a:gd name="T18" fmla="*/ 39384 w 489"/>
                <a:gd name="T19" fmla="*/ 224756 h 1003"/>
                <a:gd name="T20" fmla="*/ 43726 w 489"/>
                <a:gd name="T21" fmla="*/ 219789 h 1003"/>
                <a:gd name="T22" fmla="*/ 46206 w 489"/>
                <a:gd name="T23" fmla="*/ 216995 h 1003"/>
                <a:gd name="T24" fmla="*/ 48067 w 489"/>
                <a:gd name="T25" fmla="*/ 214201 h 1003"/>
                <a:gd name="T26" fmla="*/ 50238 w 489"/>
                <a:gd name="T27" fmla="*/ 210787 h 1003"/>
                <a:gd name="T28" fmla="*/ 52099 w 489"/>
                <a:gd name="T29" fmla="*/ 207682 h 1003"/>
                <a:gd name="T30" fmla="*/ 53959 w 489"/>
                <a:gd name="T31" fmla="*/ 203646 h 1003"/>
                <a:gd name="T32" fmla="*/ 55510 w 489"/>
                <a:gd name="T33" fmla="*/ 199921 h 1003"/>
                <a:gd name="T34" fmla="*/ 57060 w 489"/>
                <a:gd name="T35" fmla="*/ 195575 h 1003"/>
                <a:gd name="T36" fmla="*/ 57991 w 489"/>
                <a:gd name="T37" fmla="*/ 191229 h 1003"/>
                <a:gd name="T38" fmla="*/ 59231 w 489"/>
                <a:gd name="T39" fmla="*/ 186262 h 1003"/>
                <a:gd name="T40" fmla="*/ 59851 w 489"/>
                <a:gd name="T41" fmla="*/ 180985 h 1003"/>
                <a:gd name="T42" fmla="*/ 60782 w 489"/>
                <a:gd name="T43" fmla="*/ 175707 h 1003"/>
                <a:gd name="T44" fmla="*/ 60782 w 489"/>
                <a:gd name="T45" fmla="*/ 170119 h 1003"/>
                <a:gd name="T46" fmla="*/ 60782 w 489"/>
                <a:gd name="T47" fmla="*/ 163911 h 1003"/>
                <a:gd name="T48" fmla="*/ 60472 w 489"/>
                <a:gd name="T49" fmla="*/ 157702 h 1003"/>
                <a:gd name="T50" fmla="*/ 0 w 489"/>
                <a:gd name="T51" fmla="*/ 157702 h 1003"/>
                <a:gd name="T52" fmla="*/ 0 w 489"/>
                <a:gd name="T53" fmla="*/ 0 h 1003"/>
                <a:gd name="T54" fmla="*/ 151644 w 489"/>
                <a:gd name="T55" fmla="*/ 0 h 1003"/>
                <a:gd name="T56" fmla="*/ 151644 w 489"/>
                <a:gd name="T57" fmla="*/ 148078 h 1003"/>
                <a:gd name="T58" fmla="*/ 151644 w 489"/>
                <a:gd name="T59" fmla="*/ 148078 h 1003"/>
                <a:gd name="T60" fmla="*/ 151024 w 489"/>
                <a:gd name="T61" fmla="*/ 153666 h 1003"/>
                <a:gd name="T62" fmla="*/ 149783 w 489"/>
                <a:gd name="T63" fmla="*/ 160496 h 1003"/>
                <a:gd name="T64" fmla="*/ 147613 w 489"/>
                <a:gd name="T65" fmla="*/ 169809 h 1003"/>
                <a:gd name="T66" fmla="*/ 145132 w 489"/>
                <a:gd name="T67" fmla="*/ 180364 h 1003"/>
                <a:gd name="T68" fmla="*/ 141410 w 489"/>
                <a:gd name="T69" fmla="*/ 192471 h 1003"/>
                <a:gd name="T70" fmla="*/ 138929 w 489"/>
                <a:gd name="T71" fmla="*/ 198990 h 1003"/>
                <a:gd name="T72" fmla="*/ 136449 w 489"/>
                <a:gd name="T73" fmla="*/ 205820 h 1003"/>
                <a:gd name="T74" fmla="*/ 133037 w 489"/>
                <a:gd name="T75" fmla="*/ 212339 h 1003"/>
                <a:gd name="T76" fmla="*/ 129936 w 489"/>
                <a:gd name="T77" fmla="*/ 219168 h 1003"/>
                <a:gd name="T78" fmla="*/ 126525 w 489"/>
                <a:gd name="T79" fmla="*/ 226308 h 1003"/>
                <a:gd name="T80" fmla="*/ 122184 w 489"/>
                <a:gd name="T81" fmla="*/ 233448 h 1003"/>
                <a:gd name="T82" fmla="*/ 117532 w 489"/>
                <a:gd name="T83" fmla="*/ 240588 h 1003"/>
                <a:gd name="T84" fmla="*/ 112880 w 489"/>
                <a:gd name="T85" fmla="*/ 247418 h 1003"/>
                <a:gd name="T86" fmla="*/ 107608 w 489"/>
                <a:gd name="T87" fmla="*/ 254558 h 1003"/>
                <a:gd name="T88" fmla="*/ 101716 w 489"/>
                <a:gd name="T89" fmla="*/ 261388 h 1003"/>
                <a:gd name="T90" fmla="*/ 95204 w 489"/>
                <a:gd name="T91" fmla="*/ 267907 h 1003"/>
                <a:gd name="T92" fmla="*/ 88381 w 489"/>
                <a:gd name="T93" fmla="*/ 274426 h 1003"/>
                <a:gd name="T94" fmla="*/ 80939 w 489"/>
                <a:gd name="T95" fmla="*/ 280324 h 1003"/>
                <a:gd name="T96" fmla="*/ 73186 w 489"/>
                <a:gd name="T97" fmla="*/ 286223 h 1003"/>
                <a:gd name="T98" fmla="*/ 64813 w 489"/>
                <a:gd name="T99" fmla="*/ 291500 h 1003"/>
                <a:gd name="T100" fmla="*/ 55820 w 489"/>
                <a:gd name="T101" fmla="*/ 296467 h 1003"/>
                <a:gd name="T102" fmla="*/ 46517 w 489"/>
                <a:gd name="T103" fmla="*/ 301124 h 1003"/>
                <a:gd name="T104" fmla="*/ 35973 w 489"/>
                <a:gd name="T105" fmla="*/ 304849 h 1003"/>
                <a:gd name="T106" fmla="*/ 25429 w 489"/>
                <a:gd name="T107" fmla="*/ 308574 h 1003"/>
                <a:gd name="T108" fmla="*/ 13645 w 489"/>
                <a:gd name="T109" fmla="*/ 311368 h 1003"/>
                <a:gd name="T110" fmla="*/ 13645 w 489"/>
                <a:gd name="T111" fmla="*/ 311368 h 10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9"/>
                <a:gd name="T169" fmla="*/ 0 h 1003"/>
                <a:gd name="T170" fmla="*/ 489 w 489"/>
                <a:gd name="T171" fmla="*/ 1003 h 100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9" h="1003">
                  <a:moveTo>
                    <a:pt x="44" y="1003"/>
                  </a:moveTo>
                  <a:lnTo>
                    <a:pt x="44" y="771"/>
                  </a:lnTo>
                  <a:lnTo>
                    <a:pt x="51" y="769"/>
                  </a:lnTo>
                  <a:lnTo>
                    <a:pt x="60" y="766"/>
                  </a:lnTo>
                  <a:lnTo>
                    <a:pt x="70" y="762"/>
                  </a:lnTo>
                  <a:lnTo>
                    <a:pt x="83" y="755"/>
                  </a:lnTo>
                  <a:lnTo>
                    <a:pt x="96" y="747"/>
                  </a:lnTo>
                  <a:lnTo>
                    <a:pt x="111" y="737"/>
                  </a:lnTo>
                  <a:lnTo>
                    <a:pt x="127" y="724"/>
                  </a:lnTo>
                  <a:lnTo>
                    <a:pt x="141" y="708"/>
                  </a:lnTo>
                  <a:lnTo>
                    <a:pt x="149" y="699"/>
                  </a:lnTo>
                  <a:lnTo>
                    <a:pt x="155" y="690"/>
                  </a:lnTo>
                  <a:lnTo>
                    <a:pt x="162" y="679"/>
                  </a:lnTo>
                  <a:lnTo>
                    <a:pt x="168" y="669"/>
                  </a:lnTo>
                  <a:lnTo>
                    <a:pt x="174" y="656"/>
                  </a:lnTo>
                  <a:lnTo>
                    <a:pt x="179" y="644"/>
                  </a:lnTo>
                  <a:lnTo>
                    <a:pt x="184" y="630"/>
                  </a:lnTo>
                  <a:lnTo>
                    <a:pt x="187" y="616"/>
                  </a:lnTo>
                  <a:lnTo>
                    <a:pt x="191" y="600"/>
                  </a:lnTo>
                  <a:lnTo>
                    <a:pt x="193" y="583"/>
                  </a:lnTo>
                  <a:lnTo>
                    <a:pt x="196" y="566"/>
                  </a:lnTo>
                  <a:lnTo>
                    <a:pt x="196" y="548"/>
                  </a:lnTo>
                  <a:lnTo>
                    <a:pt x="196" y="528"/>
                  </a:lnTo>
                  <a:lnTo>
                    <a:pt x="195" y="508"/>
                  </a:lnTo>
                  <a:lnTo>
                    <a:pt x="0" y="508"/>
                  </a:lnTo>
                  <a:lnTo>
                    <a:pt x="0" y="0"/>
                  </a:lnTo>
                  <a:lnTo>
                    <a:pt x="489" y="0"/>
                  </a:lnTo>
                  <a:lnTo>
                    <a:pt x="489" y="477"/>
                  </a:lnTo>
                  <a:lnTo>
                    <a:pt x="487" y="495"/>
                  </a:lnTo>
                  <a:lnTo>
                    <a:pt x="483" y="517"/>
                  </a:lnTo>
                  <a:lnTo>
                    <a:pt x="476" y="547"/>
                  </a:lnTo>
                  <a:lnTo>
                    <a:pt x="468" y="581"/>
                  </a:lnTo>
                  <a:lnTo>
                    <a:pt x="456" y="620"/>
                  </a:lnTo>
                  <a:lnTo>
                    <a:pt x="448" y="641"/>
                  </a:lnTo>
                  <a:lnTo>
                    <a:pt x="440" y="663"/>
                  </a:lnTo>
                  <a:lnTo>
                    <a:pt x="429" y="684"/>
                  </a:lnTo>
                  <a:lnTo>
                    <a:pt x="419" y="706"/>
                  </a:lnTo>
                  <a:lnTo>
                    <a:pt x="408" y="729"/>
                  </a:lnTo>
                  <a:lnTo>
                    <a:pt x="394" y="752"/>
                  </a:lnTo>
                  <a:lnTo>
                    <a:pt x="379" y="775"/>
                  </a:lnTo>
                  <a:lnTo>
                    <a:pt x="364" y="797"/>
                  </a:lnTo>
                  <a:lnTo>
                    <a:pt x="347" y="820"/>
                  </a:lnTo>
                  <a:lnTo>
                    <a:pt x="328" y="842"/>
                  </a:lnTo>
                  <a:lnTo>
                    <a:pt x="307" y="863"/>
                  </a:lnTo>
                  <a:lnTo>
                    <a:pt x="285" y="884"/>
                  </a:lnTo>
                  <a:lnTo>
                    <a:pt x="261" y="903"/>
                  </a:lnTo>
                  <a:lnTo>
                    <a:pt x="236" y="922"/>
                  </a:lnTo>
                  <a:lnTo>
                    <a:pt x="209" y="939"/>
                  </a:lnTo>
                  <a:lnTo>
                    <a:pt x="180" y="955"/>
                  </a:lnTo>
                  <a:lnTo>
                    <a:pt x="150" y="970"/>
                  </a:lnTo>
                  <a:lnTo>
                    <a:pt x="116" y="982"/>
                  </a:lnTo>
                  <a:lnTo>
                    <a:pt x="82" y="994"/>
                  </a:lnTo>
                  <a:lnTo>
                    <a:pt x="44" y="10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CEEAF7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9" name="Freeform 32"/>
            <p:cNvSpPr/>
            <p:nvPr/>
          </p:nvSpPr>
          <p:spPr bwMode="auto">
            <a:xfrm>
              <a:off x="1453639" y="4354976"/>
              <a:ext cx="152266" cy="311368"/>
            </a:xfrm>
            <a:custGeom>
              <a:avLst/>
              <a:gdLst>
                <a:gd name="T0" fmla="*/ 13701 w 489"/>
                <a:gd name="T1" fmla="*/ 311368 h 1003"/>
                <a:gd name="T2" fmla="*/ 13701 w 489"/>
                <a:gd name="T3" fmla="*/ 239347 h 1003"/>
                <a:gd name="T4" fmla="*/ 13701 w 489"/>
                <a:gd name="T5" fmla="*/ 239347 h 1003"/>
                <a:gd name="T6" fmla="*/ 15881 w 489"/>
                <a:gd name="T7" fmla="*/ 238726 h 1003"/>
                <a:gd name="T8" fmla="*/ 18372 w 489"/>
                <a:gd name="T9" fmla="*/ 237795 h 1003"/>
                <a:gd name="T10" fmla="*/ 21797 w 489"/>
                <a:gd name="T11" fmla="*/ 236553 h 1003"/>
                <a:gd name="T12" fmla="*/ 25533 w 489"/>
                <a:gd name="T13" fmla="*/ 234380 h 1003"/>
                <a:gd name="T14" fmla="*/ 29893 w 489"/>
                <a:gd name="T15" fmla="*/ 231896 h 1003"/>
                <a:gd name="T16" fmla="*/ 34563 w 489"/>
                <a:gd name="T17" fmla="*/ 228792 h 1003"/>
                <a:gd name="T18" fmla="*/ 39234 w 489"/>
                <a:gd name="T19" fmla="*/ 224756 h 1003"/>
                <a:gd name="T20" fmla="*/ 43905 w 489"/>
                <a:gd name="T21" fmla="*/ 219789 h 1003"/>
                <a:gd name="T22" fmla="*/ 46085 w 489"/>
                <a:gd name="T23" fmla="*/ 216995 h 1003"/>
                <a:gd name="T24" fmla="*/ 47953 w 489"/>
                <a:gd name="T25" fmla="*/ 214201 h 1003"/>
                <a:gd name="T26" fmla="*/ 50444 w 489"/>
                <a:gd name="T27" fmla="*/ 210787 h 1003"/>
                <a:gd name="T28" fmla="*/ 52312 w 489"/>
                <a:gd name="T29" fmla="*/ 207682 h 1003"/>
                <a:gd name="T30" fmla="*/ 53869 w 489"/>
                <a:gd name="T31" fmla="*/ 203646 h 1003"/>
                <a:gd name="T32" fmla="*/ 55426 w 489"/>
                <a:gd name="T33" fmla="*/ 199921 h 1003"/>
                <a:gd name="T34" fmla="*/ 57294 w 489"/>
                <a:gd name="T35" fmla="*/ 195575 h 1003"/>
                <a:gd name="T36" fmla="*/ 58229 w 489"/>
                <a:gd name="T37" fmla="*/ 191229 h 1003"/>
                <a:gd name="T38" fmla="*/ 59474 w 489"/>
                <a:gd name="T39" fmla="*/ 186262 h 1003"/>
                <a:gd name="T40" fmla="*/ 60097 w 489"/>
                <a:gd name="T41" fmla="*/ 180985 h 1003"/>
                <a:gd name="T42" fmla="*/ 60720 w 489"/>
                <a:gd name="T43" fmla="*/ 175707 h 1003"/>
                <a:gd name="T44" fmla="*/ 60720 w 489"/>
                <a:gd name="T45" fmla="*/ 170119 h 1003"/>
                <a:gd name="T46" fmla="*/ 60720 w 489"/>
                <a:gd name="T47" fmla="*/ 163911 h 1003"/>
                <a:gd name="T48" fmla="*/ 60408 w 489"/>
                <a:gd name="T49" fmla="*/ 157702 h 1003"/>
                <a:gd name="T50" fmla="*/ 0 w 489"/>
                <a:gd name="T51" fmla="*/ 157702 h 1003"/>
                <a:gd name="T52" fmla="*/ 0 w 489"/>
                <a:gd name="T53" fmla="*/ 0 h 1003"/>
                <a:gd name="T54" fmla="*/ 152266 w 489"/>
                <a:gd name="T55" fmla="*/ 0 h 1003"/>
                <a:gd name="T56" fmla="*/ 152266 w 489"/>
                <a:gd name="T57" fmla="*/ 148078 h 1003"/>
                <a:gd name="T58" fmla="*/ 152266 w 489"/>
                <a:gd name="T59" fmla="*/ 148078 h 1003"/>
                <a:gd name="T60" fmla="*/ 151643 w 489"/>
                <a:gd name="T61" fmla="*/ 153666 h 1003"/>
                <a:gd name="T62" fmla="*/ 150086 w 489"/>
                <a:gd name="T63" fmla="*/ 160496 h 1003"/>
                <a:gd name="T64" fmla="*/ 148218 w 489"/>
                <a:gd name="T65" fmla="*/ 169809 h 1003"/>
                <a:gd name="T66" fmla="*/ 145727 w 489"/>
                <a:gd name="T67" fmla="*/ 180364 h 1003"/>
                <a:gd name="T68" fmla="*/ 141679 w 489"/>
                <a:gd name="T69" fmla="*/ 192471 h 1003"/>
                <a:gd name="T70" fmla="*/ 139499 w 489"/>
                <a:gd name="T71" fmla="*/ 198990 h 1003"/>
                <a:gd name="T72" fmla="*/ 137008 w 489"/>
                <a:gd name="T73" fmla="*/ 205820 h 1003"/>
                <a:gd name="T74" fmla="*/ 133894 w 489"/>
                <a:gd name="T75" fmla="*/ 212339 h 1003"/>
                <a:gd name="T76" fmla="*/ 130469 w 489"/>
                <a:gd name="T77" fmla="*/ 219168 h 1003"/>
                <a:gd name="T78" fmla="*/ 126733 w 489"/>
                <a:gd name="T79" fmla="*/ 226308 h 1003"/>
                <a:gd name="T80" fmla="*/ 122685 w 489"/>
                <a:gd name="T81" fmla="*/ 233448 h 1003"/>
                <a:gd name="T82" fmla="*/ 118014 w 489"/>
                <a:gd name="T83" fmla="*/ 240588 h 1003"/>
                <a:gd name="T84" fmla="*/ 113032 w 489"/>
                <a:gd name="T85" fmla="*/ 247418 h 1003"/>
                <a:gd name="T86" fmla="*/ 108050 w 489"/>
                <a:gd name="T87" fmla="*/ 254558 h 1003"/>
                <a:gd name="T88" fmla="*/ 102133 w 489"/>
                <a:gd name="T89" fmla="*/ 261388 h 1003"/>
                <a:gd name="T90" fmla="*/ 95594 w 489"/>
                <a:gd name="T91" fmla="*/ 267907 h 1003"/>
                <a:gd name="T92" fmla="*/ 88744 w 489"/>
                <a:gd name="T93" fmla="*/ 274426 h 1003"/>
                <a:gd name="T94" fmla="*/ 81271 w 489"/>
                <a:gd name="T95" fmla="*/ 280324 h 1003"/>
                <a:gd name="T96" fmla="*/ 73486 w 489"/>
                <a:gd name="T97" fmla="*/ 286223 h 1003"/>
                <a:gd name="T98" fmla="*/ 65079 w 489"/>
                <a:gd name="T99" fmla="*/ 291500 h 1003"/>
                <a:gd name="T100" fmla="*/ 55737 w 489"/>
                <a:gd name="T101" fmla="*/ 296467 h 1003"/>
                <a:gd name="T102" fmla="*/ 46396 w 489"/>
                <a:gd name="T103" fmla="*/ 301124 h 1003"/>
                <a:gd name="T104" fmla="*/ 36120 w 489"/>
                <a:gd name="T105" fmla="*/ 304849 h 1003"/>
                <a:gd name="T106" fmla="*/ 25222 w 489"/>
                <a:gd name="T107" fmla="*/ 308574 h 1003"/>
                <a:gd name="T108" fmla="*/ 13701 w 489"/>
                <a:gd name="T109" fmla="*/ 311368 h 1003"/>
                <a:gd name="T110" fmla="*/ 13701 w 489"/>
                <a:gd name="T111" fmla="*/ 311368 h 10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9"/>
                <a:gd name="T169" fmla="*/ 0 h 1003"/>
                <a:gd name="T170" fmla="*/ 489 w 489"/>
                <a:gd name="T171" fmla="*/ 1003 h 100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9" h="1003">
                  <a:moveTo>
                    <a:pt x="44" y="1003"/>
                  </a:moveTo>
                  <a:lnTo>
                    <a:pt x="44" y="771"/>
                  </a:lnTo>
                  <a:lnTo>
                    <a:pt x="51" y="769"/>
                  </a:lnTo>
                  <a:lnTo>
                    <a:pt x="59" y="766"/>
                  </a:lnTo>
                  <a:lnTo>
                    <a:pt x="70" y="762"/>
                  </a:lnTo>
                  <a:lnTo>
                    <a:pt x="82" y="755"/>
                  </a:lnTo>
                  <a:lnTo>
                    <a:pt x="96" y="747"/>
                  </a:lnTo>
                  <a:lnTo>
                    <a:pt x="111" y="737"/>
                  </a:lnTo>
                  <a:lnTo>
                    <a:pt x="126" y="724"/>
                  </a:lnTo>
                  <a:lnTo>
                    <a:pt x="141" y="708"/>
                  </a:lnTo>
                  <a:lnTo>
                    <a:pt x="148" y="699"/>
                  </a:lnTo>
                  <a:lnTo>
                    <a:pt x="154" y="690"/>
                  </a:lnTo>
                  <a:lnTo>
                    <a:pt x="162" y="679"/>
                  </a:lnTo>
                  <a:lnTo>
                    <a:pt x="168" y="669"/>
                  </a:lnTo>
                  <a:lnTo>
                    <a:pt x="173" y="656"/>
                  </a:lnTo>
                  <a:lnTo>
                    <a:pt x="178" y="644"/>
                  </a:lnTo>
                  <a:lnTo>
                    <a:pt x="184" y="630"/>
                  </a:lnTo>
                  <a:lnTo>
                    <a:pt x="187" y="616"/>
                  </a:lnTo>
                  <a:lnTo>
                    <a:pt x="191" y="600"/>
                  </a:lnTo>
                  <a:lnTo>
                    <a:pt x="193" y="583"/>
                  </a:lnTo>
                  <a:lnTo>
                    <a:pt x="195" y="566"/>
                  </a:lnTo>
                  <a:lnTo>
                    <a:pt x="195" y="548"/>
                  </a:lnTo>
                  <a:lnTo>
                    <a:pt x="195" y="528"/>
                  </a:lnTo>
                  <a:lnTo>
                    <a:pt x="194" y="508"/>
                  </a:lnTo>
                  <a:lnTo>
                    <a:pt x="0" y="508"/>
                  </a:lnTo>
                  <a:lnTo>
                    <a:pt x="0" y="0"/>
                  </a:lnTo>
                  <a:lnTo>
                    <a:pt x="489" y="0"/>
                  </a:lnTo>
                  <a:lnTo>
                    <a:pt x="489" y="477"/>
                  </a:lnTo>
                  <a:lnTo>
                    <a:pt x="487" y="495"/>
                  </a:lnTo>
                  <a:lnTo>
                    <a:pt x="482" y="517"/>
                  </a:lnTo>
                  <a:lnTo>
                    <a:pt x="476" y="547"/>
                  </a:lnTo>
                  <a:lnTo>
                    <a:pt x="468" y="581"/>
                  </a:lnTo>
                  <a:lnTo>
                    <a:pt x="455" y="620"/>
                  </a:lnTo>
                  <a:lnTo>
                    <a:pt x="448" y="641"/>
                  </a:lnTo>
                  <a:lnTo>
                    <a:pt x="440" y="663"/>
                  </a:lnTo>
                  <a:lnTo>
                    <a:pt x="430" y="684"/>
                  </a:lnTo>
                  <a:lnTo>
                    <a:pt x="419" y="706"/>
                  </a:lnTo>
                  <a:lnTo>
                    <a:pt x="407" y="729"/>
                  </a:lnTo>
                  <a:lnTo>
                    <a:pt x="394" y="752"/>
                  </a:lnTo>
                  <a:lnTo>
                    <a:pt x="379" y="775"/>
                  </a:lnTo>
                  <a:lnTo>
                    <a:pt x="363" y="797"/>
                  </a:lnTo>
                  <a:lnTo>
                    <a:pt x="347" y="820"/>
                  </a:lnTo>
                  <a:lnTo>
                    <a:pt x="328" y="842"/>
                  </a:lnTo>
                  <a:lnTo>
                    <a:pt x="307" y="863"/>
                  </a:lnTo>
                  <a:lnTo>
                    <a:pt x="285" y="884"/>
                  </a:lnTo>
                  <a:lnTo>
                    <a:pt x="261" y="903"/>
                  </a:lnTo>
                  <a:lnTo>
                    <a:pt x="236" y="922"/>
                  </a:lnTo>
                  <a:lnTo>
                    <a:pt x="209" y="939"/>
                  </a:lnTo>
                  <a:lnTo>
                    <a:pt x="179" y="955"/>
                  </a:lnTo>
                  <a:lnTo>
                    <a:pt x="149" y="970"/>
                  </a:lnTo>
                  <a:lnTo>
                    <a:pt x="116" y="982"/>
                  </a:lnTo>
                  <a:lnTo>
                    <a:pt x="81" y="994"/>
                  </a:lnTo>
                  <a:lnTo>
                    <a:pt x="44" y="10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CEEAF7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47678" y="4185472"/>
            <a:ext cx="3049397" cy="1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leave night , Not a sound from the pavement Has the moon lost her memory She is smiling alone In the lamplight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664496" y="4185472"/>
            <a:ext cx="3049397" cy="1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leave night , Not a sound from the pavement Has the moon lost her memory She is smiling alone In the lamplight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8067036" y="4185472"/>
            <a:ext cx="3049397" cy="1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leave night , Not a sound from the pavement Has the moon lost her memory She is smiling alone In the lamplight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85785" y="1719880"/>
            <a:ext cx="11023348" cy="3566167"/>
            <a:chOff x="1555581" y="4023995"/>
            <a:chExt cx="21169230" cy="6848465"/>
          </a:xfrm>
        </p:grpSpPr>
        <p:sp>
          <p:nvSpPr>
            <p:cNvPr id="3" name="Rectángulo redondeado 9"/>
            <p:cNvSpPr/>
            <p:nvPr/>
          </p:nvSpPr>
          <p:spPr>
            <a:xfrm>
              <a:off x="1555584" y="4023995"/>
              <a:ext cx="4877118" cy="6848465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852" tIns="121926" rIns="243852" bIns="121926" rtlCol="0" anchor="ctr"/>
            <a:lstStyle/>
            <a:p>
              <a:pPr algn="ctr"/>
              <a:endParaRPr lang="es-ES" sz="120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4" name="Rectángulo redondeado 10"/>
            <p:cNvSpPr/>
            <p:nvPr/>
          </p:nvSpPr>
          <p:spPr>
            <a:xfrm>
              <a:off x="6981041" y="4023995"/>
              <a:ext cx="4877118" cy="6848465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852" tIns="121926" rIns="243852" bIns="121926" rtlCol="0" anchor="ctr"/>
            <a:lstStyle/>
            <a:p>
              <a:pPr algn="ctr"/>
              <a:endParaRPr lang="es-ES" sz="120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5" name="Rectángulo redondeado 11"/>
            <p:cNvSpPr/>
            <p:nvPr/>
          </p:nvSpPr>
          <p:spPr>
            <a:xfrm>
              <a:off x="12406498" y="4023995"/>
              <a:ext cx="4877118" cy="6848465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852" tIns="121926" rIns="243852" bIns="121926" rtlCol="0" anchor="ctr"/>
            <a:lstStyle/>
            <a:p>
              <a:pPr algn="ctr"/>
              <a:endParaRPr lang="es-ES" sz="120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6" name="Rectángulo redondeado 12"/>
            <p:cNvSpPr/>
            <p:nvPr/>
          </p:nvSpPr>
          <p:spPr>
            <a:xfrm>
              <a:off x="17831958" y="4023995"/>
              <a:ext cx="4877118" cy="6848465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852" tIns="121926" rIns="243852" bIns="121926" rtlCol="0" anchor="ctr"/>
            <a:lstStyle/>
            <a:p>
              <a:pPr algn="ctr"/>
              <a:endParaRPr lang="es-ES" sz="120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7" name="Rectángulo redondeado 13"/>
            <p:cNvSpPr/>
            <p:nvPr/>
          </p:nvSpPr>
          <p:spPr>
            <a:xfrm>
              <a:off x="1555585" y="5969884"/>
              <a:ext cx="4877117" cy="1361431"/>
            </a:xfrm>
            <a:prstGeom prst="roundRect">
              <a:avLst>
                <a:gd name="adj" fmla="val 0"/>
              </a:avLst>
            </a:prstGeom>
            <a:solidFill>
              <a:srgbClr val="91C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852" tIns="121926" rIns="243852" bIns="121926"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添加标题</a:t>
              </a:r>
              <a:endParaRPr lang="es-ES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8" name="Rectángulo redondeado 14"/>
            <p:cNvSpPr/>
            <p:nvPr/>
          </p:nvSpPr>
          <p:spPr>
            <a:xfrm>
              <a:off x="6981041" y="5969884"/>
              <a:ext cx="4877118" cy="1361430"/>
            </a:xfrm>
            <a:prstGeom prst="roundRect">
              <a:avLst>
                <a:gd name="adj" fmla="val 0"/>
              </a:avLst>
            </a:prstGeom>
            <a:solidFill>
              <a:srgbClr val="91C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852" tIns="121926" rIns="243852" bIns="121926"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添加标题</a:t>
              </a:r>
              <a:endParaRPr lang="es-ES" altLang="zh-CN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9" name="Rectángulo redondeado 15"/>
            <p:cNvSpPr/>
            <p:nvPr/>
          </p:nvSpPr>
          <p:spPr>
            <a:xfrm>
              <a:off x="12406498" y="5969884"/>
              <a:ext cx="4877118" cy="1361430"/>
            </a:xfrm>
            <a:prstGeom prst="roundRect">
              <a:avLst>
                <a:gd name="adj" fmla="val 0"/>
              </a:avLst>
            </a:prstGeom>
            <a:solidFill>
              <a:srgbClr val="91C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852" tIns="121926" rIns="243852" bIns="121926"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添加标题</a:t>
              </a:r>
              <a:endParaRPr lang="es-ES" altLang="zh-CN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0" name="Rectángulo redondeado 16"/>
            <p:cNvSpPr/>
            <p:nvPr/>
          </p:nvSpPr>
          <p:spPr>
            <a:xfrm>
              <a:off x="17831958" y="5969884"/>
              <a:ext cx="4877118" cy="1361430"/>
            </a:xfrm>
            <a:prstGeom prst="roundRect">
              <a:avLst>
                <a:gd name="adj" fmla="val 0"/>
              </a:avLst>
            </a:prstGeom>
            <a:solidFill>
              <a:srgbClr val="91C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852" tIns="121926" rIns="243852" bIns="121926"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添加标题</a:t>
              </a:r>
              <a:endParaRPr lang="es-ES" altLang="zh-CN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1" name="CuadroTexto 17"/>
            <p:cNvSpPr txBox="1"/>
            <p:nvPr/>
          </p:nvSpPr>
          <p:spPr>
            <a:xfrm>
              <a:off x="1555583" y="4444367"/>
              <a:ext cx="4877115" cy="1773185"/>
            </a:xfrm>
            <a:prstGeom prst="rect">
              <a:avLst/>
            </a:prstGeom>
            <a:noFill/>
          </p:spPr>
          <p:txBody>
            <a:bodyPr wrap="square" lIns="243852" tIns="121926" rIns="243852" bIns="121926" rtlCol="0">
              <a:spAutoFit/>
            </a:bodyPr>
            <a:lstStyle/>
            <a:p>
              <a:r>
                <a:rPr lang="es-ES" sz="4400" dirty="0">
                  <a:solidFill>
                    <a:srgbClr val="00B989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01</a:t>
              </a:r>
            </a:p>
          </p:txBody>
        </p:sp>
        <p:sp>
          <p:nvSpPr>
            <p:cNvPr id="12" name="CuadroTexto 18"/>
            <p:cNvSpPr txBox="1"/>
            <p:nvPr/>
          </p:nvSpPr>
          <p:spPr>
            <a:xfrm>
              <a:off x="6981043" y="4444367"/>
              <a:ext cx="4877115" cy="1773185"/>
            </a:xfrm>
            <a:prstGeom prst="rect">
              <a:avLst/>
            </a:prstGeom>
            <a:noFill/>
          </p:spPr>
          <p:txBody>
            <a:bodyPr wrap="square" lIns="243852" tIns="121926" rIns="243852" bIns="121926" rtlCol="0">
              <a:spAutoFit/>
            </a:bodyPr>
            <a:lstStyle/>
            <a:p>
              <a:r>
                <a:rPr lang="es-ES" sz="4400" dirty="0">
                  <a:solidFill>
                    <a:srgbClr val="00B989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02</a:t>
              </a:r>
            </a:p>
          </p:txBody>
        </p:sp>
        <p:sp>
          <p:nvSpPr>
            <p:cNvPr id="13" name="CuadroTexto 19"/>
            <p:cNvSpPr txBox="1"/>
            <p:nvPr/>
          </p:nvSpPr>
          <p:spPr>
            <a:xfrm>
              <a:off x="12406500" y="4444367"/>
              <a:ext cx="4877115" cy="1773185"/>
            </a:xfrm>
            <a:prstGeom prst="rect">
              <a:avLst/>
            </a:prstGeom>
            <a:noFill/>
          </p:spPr>
          <p:txBody>
            <a:bodyPr wrap="square" lIns="243852" tIns="121926" rIns="243852" bIns="121926" rtlCol="0">
              <a:spAutoFit/>
            </a:bodyPr>
            <a:lstStyle/>
            <a:p>
              <a:r>
                <a:rPr lang="es-ES" sz="4400" dirty="0">
                  <a:solidFill>
                    <a:srgbClr val="00B989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03</a:t>
              </a:r>
            </a:p>
          </p:txBody>
        </p:sp>
        <p:sp>
          <p:nvSpPr>
            <p:cNvPr id="14" name="CuadroTexto 20"/>
            <p:cNvSpPr txBox="1"/>
            <p:nvPr/>
          </p:nvSpPr>
          <p:spPr>
            <a:xfrm>
              <a:off x="17831960" y="4444367"/>
              <a:ext cx="4877115" cy="1773185"/>
            </a:xfrm>
            <a:prstGeom prst="rect">
              <a:avLst/>
            </a:prstGeom>
            <a:noFill/>
          </p:spPr>
          <p:txBody>
            <a:bodyPr wrap="square" lIns="243852" tIns="121926" rIns="243852" bIns="121926" rtlCol="0">
              <a:spAutoFit/>
            </a:bodyPr>
            <a:lstStyle/>
            <a:p>
              <a:r>
                <a:rPr lang="es-ES" sz="4400" dirty="0">
                  <a:solidFill>
                    <a:srgbClr val="00B989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04</a:t>
              </a:r>
            </a:p>
          </p:txBody>
        </p:sp>
        <p:sp>
          <p:nvSpPr>
            <p:cNvPr id="15" name="Title 1"/>
            <p:cNvSpPr txBox="1"/>
            <p:nvPr/>
          </p:nvSpPr>
          <p:spPr>
            <a:xfrm>
              <a:off x="1555581" y="7545294"/>
              <a:ext cx="4877118" cy="2444408"/>
            </a:xfrm>
            <a:prstGeom prst="rect">
              <a:avLst/>
            </a:prstGeom>
          </p:spPr>
          <p:txBody>
            <a:bodyPr vert="horz" lIns="243852" tIns="121926" rIns="243852" bIns="121926" rtlCol="0" anchor="t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kern="1200">
                  <a:solidFill>
                    <a:schemeClr val="tx1"/>
                  </a:solidFill>
                  <a:latin typeface="Oswald" panose="02000503000000000000" pitchFamily="2" charset="0"/>
                  <a:ea typeface="+mj-ea"/>
                  <a:cs typeface="+mj-cs"/>
                </a:defRPr>
              </a:lvl1pPr>
            </a:lstStyle>
            <a:p>
              <a:pPr defTabSz="1811655">
                <a:lnSpc>
                  <a:spcPct val="120000"/>
                </a:lnSpc>
              </a:pPr>
              <a:r>
                <a:rPr lang="zh-CN" altLang="en-US" sz="1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  <a:endPara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  <a:p>
              <a:pPr defTabSz="1811655">
                <a:lnSpc>
                  <a:spcPct val="120000"/>
                </a:lnSpc>
              </a:pPr>
              <a:endParaRPr lang="es-E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6" name="Title 1"/>
            <p:cNvSpPr txBox="1"/>
            <p:nvPr/>
          </p:nvSpPr>
          <p:spPr>
            <a:xfrm>
              <a:off x="6981038" y="7545294"/>
              <a:ext cx="4877118" cy="2444408"/>
            </a:xfrm>
            <a:prstGeom prst="rect">
              <a:avLst/>
            </a:prstGeom>
          </p:spPr>
          <p:txBody>
            <a:bodyPr vert="horz" lIns="243852" tIns="121926" rIns="243852" bIns="121926" rtlCol="0" anchor="t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kern="1200">
                  <a:solidFill>
                    <a:schemeClr val="tx1"/>
                  </a:solidFill>
                  <a:latin typeface="Oswald" panose="02000503000000000000" pitchFamily="2" charset="0"/>
                  <a:ea typeface="+mj-ea"/>
                  <a:cs typeface="+mj-cs"/>
                </a:defRPr>
              </a:lvl1pPr>
            </a:lstStyle>
            <a:p>
              <a:pPr defTabSz="1811655">
                <a:lnSpc>
                  <a:spcPct val="120000"/>
                </a:lnSpc>
              </a:pPr>
              <a:r>
                <a:rPr lang="zh-CN" altLang="en-US" sz="1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  <a:endPara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  <a:p>
              <a:pPr defTabSz="1811655">
                <a:lnSpc>
                  <a:spcPct val="120000"/>
                </a:lnSpc>
              </a:pPr>
              <a:endParaRPr lang="es-E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7" name="Title 1"/>
            <p:cNvSpPr txBox="1"/>
            <p:nvPr/>
          </p:nvSpPr>
          <p:spPr>
            <a:xfrm>
              <a:off x="12422233" y="7545294"/>
              <a:ext cx="4877118" cy="2444408"/>
            </a:xfrm>
            <a:prstGeom prst="rect">
              <a:avLst/>
            </a:prstGeom>
          </p:spPr>
          <p:txBody>
            <a:bodyPr vert="horz" lIns="243852" tIns="121926" rIns="243852" bIns="121926" rtlCol="0" anchor="t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kern="1200">
                  <a:solidFill>
                    <a:schemeClr val="tx1"/>
                  </a:solidFill>
                  <a:latin typeface="Oswald" panose="02000503000000000000" pitchFamily="2" charset="0"/>
                  <a:ea typeface="+mj-ea"/>
                  <a:cs typeface="+mj-cs"/>
                </a:defRPr>
              </a:lvl1pPr>
            </a:lstStyle>
            <a:p>
              <a:pPr defTabSz="1811655">
                <a:lnSpc>
                  <a:spcPct val="120000"/>
                </a:lnSpc>
              </a:pPr>
              <a:r>
                <a:rPr lang="zh-CN" altLang="en-US" sz="1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  <a:endPara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  <a:p>
              <a:pPr defTabSz="1811655">
                <a:lnSpc>
                  <a:spcPct val="120000"/>
                </a:lnSpc>
              </a:pPr>
              <a:endParaRPr lang="es-E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8" name="Title 1"/>
            <p:cNvSpPr txBox="1"/>
            <p:nvPr/>
          </p:nvSpPr>
          <p:spPr>
            <a:xfrm>
              <a:off x="17847693" y="7545294"/>
              <a:ext cx="4877118" cy="2444408"/>
            </a:xfrm>
            <a:prstGeom prst="rect">
              <a:avLst/>
            </a:prstGeom>
          </p:spPr>
          <p:txBody>
            <a:bodyPr vert="horz" lIns="243852" tIns="121926" rIns="243852" bIns="121926" rtlCol="0" anchor="t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kern="1200">
                  <a:solidFill>
                    <a:schemeClr val="tx1"/>
                  </a:solidFill>
                  <a:latin typeface="Oswald" panose="02000503000000000000" pitchFamily="2" charset="0"/>
                  <a:ea typeface="+mj-ea"/>
                  <a:cs typeface="+mj-cs"/>
                </a:defRPr>
              </a:lvl1pPr>
            </a:lstStyle>
            <a:p>
              <a:pPr defTabSz="1811655">
                <a:lnSpc>
                  <a:spcPct val="120000"/>
                </a:lnSpc>
              </a:pPr>
              <a:r>
                <a:rPr lang="zh-CN" altLang="en-US" sz="1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  <a:endPara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  <a:p>
              <a:pPr defTabSz="1811655">
                <a:lnSpc>
                  <a:spcPct val="120000"/>
                </a:lnSpc>
              </a:pPr>
              <a:endParaRPr lang="es-E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453113" y="2800343"/>
            <a:ext cx="634181" cy="6341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67862" y="2947515"/>
            <a:ext cx="5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0 1</a:t>
            </a:r>
            <a:endParaRPr lang="zh-CN" altLang="en-US" b="1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453114" y="4408233"/>
            <a:ext cx="634181" cy="6341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67863" y="4555405"/>
            <a:ext cx="5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0 3</a:t>
            </a:r>
            <a:endParaRPr lang="zh-CN" altLang="en-US" b="1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280754" y="2805262"/>
            <a:ext cx="634181" cy="6341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95503" y="2952434"/>
            <a:ext cx="5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0 2</a:t>
            </a:r>
            <a:endParaRPr lang="zh-CN" altLang="en-US" b="1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280755" y="4413152"/>
            <a:ext cx="634181" cy="6341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95504" y="4560324"/>
            <a:ext cx="5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0 4</a:t>
            </a:r>
            <a:endParaRPr lang="zh-CN" altLang="en-US" b="1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05934" y="1316162"/>
            <a:ext cx="4350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C O N T E N T</a:t>
            </a:r>
            <a:endParaRPr lang="zh-CN" altLang="en-US" sz="48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141260" y="2699250"/>
            <a:ext cx="307036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选题的背景及意义</a:t>
            </a:r>
            <a:endParaRPr lang="zh-CN" altLang="zh-CN" sz="24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76466" y="3127936"/>
            <a:ext cx="380481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7214408" y="2666271"/>
            <a:ext cx="307036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研究方法及过程</a:t>
            </a:r>
            <a:endParaRPr lang="zh-CN" altLang="zh-CN" sz="24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249614" y="3094957"/>
            <a:ext cx="378165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2157392" y="4284711"/>
            <a:ext cx="336131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研究成果展示及其应用</a:t>
            </a:r>
            <a:endParaRPr lang="zh-CN" altLang="zh-CN" sz="24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192598" y="4713397"/>
            <a:ext cx="378868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7214408" y="4284711"/>
            <a:ext cx="267446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论文总结</a:t>
            </a:r>
            <a:endParaRPr lang="zh-CN" altLang="zh-CN" sz="24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249614" y="4713397"/>
            <a:ext cx="378165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2529" y="2404030"/>
            <a:ext cx="5938463" cy="58477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BUSINESS TEMPLATE</a:t>
            </a:r>
            <a:endParaRPr lang="zh-CN" altLang="en-US" sz="3200" dirty="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2529" y="3088615"/>
            <a:ext cx="6922436" cy="83099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感 谢 您 的 观 看</a:t>
            </a:r>
          </a:p>
        </p:txBody>
      </p:sp>
      <p:sp>
        <p:nvSpPr>
          <p:cNvPr id="6" name="矩形 5"/>
          <p:cNvSpPr/>
          <p:nvPr/>
        </p:nvSpPr>
        <p:spPr>
          <a:xfrm>
            <a:off x="532529" y="3919612"/>
            <a:ext cx="7412643" cy="613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/>
          <p:cNvSpPr/>
          <p:nvPr/>
        </p:nvSpPr>
        <p:spPr>
          <a:xfrm>
            <a:off x="0" y="1795072"/>
            <a:ext cx="12192000" cy="3267856"/>
          </a:xfrm>
          <a:prstGeom prst="rect">
            <a:avLst/>
          </a:prstGeom>
          <a:solidFill>
            <a:srgbClr val="0D0D0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19976" y="2901039"/>
            <a:ext cx="4338122" cy="64633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选题的背景及意义</a:t>
            </a:r>
            <a:endParaRPr lang="zh-CN" altLang="zh-CN" sz="3600" b="1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2736074" y="3608925"/>
            <a:ext cx="492202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ART TEMPLATE ,THE TEMPLATE DESIGN BY THANK YOU WATCHING THIS ONE.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815260" y="3000374"/>
            <a:ext cx="1128716" cy="1027352"/>
            <a:chOff x="8186731" y="2857499"/>
            <a:chExt cx="1128716" cy="1027352"/>
          </a:xfrm>
        </p:grpSpPr>
        <p:sp>
          <p:nvSpPr>
            <p:cNvPr id="8" name="矩形 7"/>
            <p:cNvSpPr/>
            <p:nvPr/>
          </p:nvSpPr>
          <p:spPr>
            <a:xfrm>
              <a:off x="8243885" y="2857499"/>
              <a:ext cx="1042986" cy="1027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186731" y="3021807"/>
              <a:ext cx="11287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0 1</a:t>
              </a:r>
              <a:endParaRPr lang="zh-CN" altLang="en-US" sz="4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2734"/>
            <a:ext cx="6386513" cy="4257675"/>
          </a:xfrm>
          <a:prstGeom prst="rect">
            <a:avLst/>
          </a:prstGeom>
        </p:spPr>
      </p:pic>
      <p:grpSp>
        <p:nvGrpSpPr>
          <p:cNvPr id="3" name="3 Grupo"/>
          <p:cNvGrpSpPr/>
          <p:nvPr/>
        </p:nvGrpSpPr>
        <p:grpSpPr>
          <a:xfrm>
            <a:off x="6126129" y="2295038"/>
            <a:ext cx="1103859" cy="527042"/>
            <a:chOff x="11743761" y="9222159"/>
            <a:chExt cx="1836811" cy="876994"/>
          </a:xfrm>
          <a:solidFill>
            <a:srgbClr val="91C9BA"/>
          </a:solidFill>
        </p:grpSpPr>
        <p:sp>
          <p:nvSpPr>
            <p:cNvPr id="4" name="1 Rectángulo"/>
            <p:cNvSpPr/>
            <p:nvPr/>
          </p:nvSpPr>
          <p:spPr>
            <a:xfrm>
              <a:off x="11743764" y="9222159"/>
              <a:ext cx="1836808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25000"/>
                </a:lnSpc>
              </a:pPr>
              <a:r>
                <a:rPr lang="en-US" sz="3200" dirty="0">
                  <a:solidFill>
                    <a:schemeClr val="tx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01</a:t>
              </a:r>
            </a:p>
          </p:txBody>
        </p:sp>
        <p:sp>
          <p:nvSpPr>
            <p:cNvPr id="5" name="2 Triángulo rectángulo"/>
            <p:cNvSpPr/>
            <p:nvPr/>
          </p:nvSpPr>
          <p:spPr>
            <a:xfrm flipH="1" flipV="1">
              <a:off x="11743761" y="9953816"/>
              <a:ext cx="448235" cy="14533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1400">
                <a:solidFill>
                  <a:schemeClr val="tx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6" name="18 Grupo"/>
          <p:cNvGrpSpPr/>
          <p:nvPr/>
        </p:nvGrpSpPr>
        <p:grpSpPr>
          <a:xfrm>
            <a:off x="6126131" y="3137168"/>
            <a:ext cx="1103859" cy="527042"/>
            <a:chOff x="11743761" y="9222159"/>
            <a:chExt cx="1836811" cy="876994"/>
          </a:xfrm>
          <a:solidFill>
            <a:srgbClr val="91C9BA"/>
          </a:solidFill>
        </p:grpSpPr>
        <p:sp>
          <p:nvSpPr>
            <p:cNvPr id="7" name="19 Rectángulo"/>
            <p:cNvSpPr/>
            <p:nvPr/>
          </p:nvSpPr>
          <p:spPr>
            <a:xfrm>
              <a:off x="11743764" y="9222159"/>
              <a:ext cx="1836808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25000"/>
                </a:lnSpc>
              </a:pPr>
              <a:r>
                <a:rPr lang="en-US" sz="3200" dirty="0">
                  <a:solidFill>
                    <a:schemeClr val="tx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02</a:t>
              </a:r>
            </a:p>
          </p:txBody>
        </p:sp>
        <p:sp>
          <p:nvSpPr>
            <p:cNvPr id="8" name="20 Triángulo rectángulo"/>
            <p:cNvSpPr/>
            <p:nvPr/>
          </p:nvSpPr>
          <p:spPr>
            <a:xfrm flipH="1" flipV="1">
              <a:off x="11743761" y="9953816"/>
              <a:ext cx="448235" cy="14533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1400">
                <a:solidFill>
                  <a:schemeClr val="tx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9" name="21 Grupo"/>
          <p:cNvGrpSpPr/>
          <p:nvPr/>
        </p:nvGrpSpPr>
        <p:grpSpPr>
          <a:xfrm>
            <a:off x="6126129" y="3993586"/>
            <a:ext cx="1103859" cy="527042"/>
            <a:chOff x="11743761" y="9222159"/>
            <a:chExt cx="1836811" cy="876994"/>
          </a:xfrm>
          <a:solidFill>
            <a:srgbClr val="91C9BA"/>
          </a:solidFill>
        </p:grpSpPr>
        <p:sp>
          <p:nvSpPr>
            <p:cNvPr id="10" name="22 Rectángulo"/>
            <p:cNvSpPr/>
            <p:nvPr/>
          </p:nvSpPr>
          <p:spPr>
            <a:xfrm>
              <a:off x="11743764" y="9222159"/>
              <a:ext cx="1836808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25000"/>
                </a:lnSpc>
              </a:pPr>
              <a:r>
                <a:rPr lang="en-US" sz="3200" dirty="0">
                  <a:solidFill>
                    <a:schemeClr val="tx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03</a:t>
              </a:r>
            </a:p>
          </p:txBody>
        </p:sp>
        <p:sp>
          <p:nvSpPr>
            <p:cNvPr id="11" name="23 Triángulo rectángulo"/>
            <p:cNvSpPr/>
            <p:nvPr/>
          </p:nvSpPr>
          <p:spPr>
            <a:xfrm flipH="1" flipV="1">
              <a:off x="11743761" y="9953816"/>
              <a:ext cx="448235" cy="14533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1400">
                <a:solidFill>
                  <a:schemeClr val="tx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12" name="24 Grupo"/>
          <p:cNvGrpSpPr/>
          <p:nvPr/>
        </p:nvGrpSpPr>
        <p:grpSpPr>
          <a:xfrm>
            <a:off x="6126129" y="4864293"/>
            <a:ext cx="1103859" cy="527042"/>
            <a:chOff x="11743761" y="9222159"/>
            <a:chExt cx="1836811" cy="876994"/>
          </a:xfrm>
          <a:solidFill>
            <a:srgbClr val="91C9BA"/>
          </a:solidFill>
        </p:grpSpPr>
        <p:sp>
          <p:nvSpPr>
            <p:cNvPr id="13" name="25 Rectángulo"/>
            <p:cNvSpPr/>
            <p:nvPr/>
          </p:nvSpPr>
          <p:spPr>
            <a:xfrm>
              <a:off x="11743764" y="9222159"/>
              <a:ext cx="1836808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25000"/>
                </a:lnSpc>
              </a:pPr>
              <a:r>
                <a:rPr lang="en-US" sz="3200" dirty="0">
                  <a:solidFill>
                    <a:schemeClr val="tx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04</a:t>
              </a:r>
            </a:p>
          </p:txBody>
        </p:sp>
        <p:sp>
          <p:nvSpPr>
            <p:cNvPr id="14" name="26 Triángulo rectángulo"/>
            <p:cNvSpPr/>
            <p:nvPr/>
          </p:nvSpPr>
          <p:spPr>
            <a:xfrm flipH="1" flipV="1">
              <a:off x="11743761" y="9953816"/>
              <a:ext cx="448235" cy="14533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1400">
                <a:solidFill>
                  <a:schemeClr val="tx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sp>
        <p:nvSpPr>
          <p:cNvPr id="15" name="矩形 27"/>
          <p:cNvSpPr>
            <a:spLocks noChangeArrowheads="1"/>
          </p:cNvSpPr>
          <p:nvPr/>
        </p:nvSpPr>
        <p:spPr bwMode="auto">
          <a:xfrm>
            <a:off x="7317307" y="2154856"/>
            <a:ext cx="4450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6" name="矩形 27"/>
          <p:cNvSpPr>
            <a:spLocks noChangeArrowheads="1"/>
          </p:cNvSpPr>
          <p:nvPr/>
        </p:nvSpPr>
        <p:spPr bwMode="auto">
          <a:xfrm>
            <a:off x="7317307" y="2968410"/>
            <a:ext cx="4450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7" name="矩形 27"/>
          <p:cNvSpPr>
            <a:spLocks noChangeArrowheads="1"/>
          </p:cNvSpPr>
          <p:nvPr/>
        </p:nvSpPr>
        <p:spPr bwMode="auto">
          <a:xfrm>
            <a:off x="7274443" y="3836961"/>
            <a:ext cx="4450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7229989" y="4707668"/>
            <a:ext cx="4450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0" t="0" r="0" b="0"/>
          <a:stretch>
            <a:fillRect/>
          </a:stretch>
        </p:blipFill>
        <p:spPr>
          <a:xfrm>
            <a:off x="6454736" y="1857375"/>
            <a:ext cx="5318248" cy="3829050"/>
          </a:xfrm>
          <a:prstGeom prst="rect">
            <a:avLst/>
          </a:prstGeom>
        </p:spPr>
      </p:pic>
      <p:sp>
        <p:nvSpPr>
          <p:cNvPr id="3" name="Title 1"/>
          <p:cNvSpPr txBox="1"/>
          <p:nvPr/>
        </p:nvSpPr>
        <p:spPr>
          <a:xfrm>
            <a:off x="945376" y="2359422"/>
            <a:ext cx="5408868" cy="2824955"/>
          </a:xfrm>
          <a:prstGeom prst="rect">
            <a:avLst/>
          </a:prstGeom>
        </p:spPr>
        <p:txBody>
          <a:bodyPr vert="horz" lIns="243852" tIns="121926" rIns="243852" bIns="121926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Oswald" panose="02000503000000000000" pitchFamily="2" charset="0"/>
                <a:ea typeface="+mj-ea"/>
                <a:cs typeface="+mj-cs"/>
              </a:defRPr>
            </a:lvl1pPr>
          </a:lstStyle>
          <a:p>
            <a:pPr algn="l" defTabSz="1811655">
              <a:lnSpc>
                <a:spcPct val="150000"/>
              </a:lnSpc>
            </a:pPr>
            <a:r>
              <a:rPr lang="zh-CN" alt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.</a:t>
            </a:r>
          </a:p>
          <a:p>
            <a:pPr algn="l" defTabSz="1811655">
              <a:lnSpc>
                <a:spcPct val="150000"/>
              </a:lnSpc>
            </a:pPr>
            <a:endParaRPr lang="en-US" altLang="zh-CN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  <a:p>
            <a:pPr algn="l" defTabSz="1811655">
              <a:lnSpc>
                <a:spcPct val="150000"/>
              </a:lnSpc>
            </a:pPr>
            <a:r>
              <a:rPr lang="zh-CN" alt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endParaRPr lang="en-US" altLang="zh-CN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  <a:p>
            <a:pPr algn="l" defTabSz="1811655">
              <a:lnSpc>
                <a:spcPct val="150000"/>
              </a:lnSpc>
            </a:pPr>
            <a:endParaRPr lang="en-US" altLang="zh-CN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51283" y="2036476"/>
            <a:ext cx="8709406" cy="1006756"/>
            <a:chOff x="1614021" y="3550951"/>
            <a:chExt cx="8709406" cy="1006756"/>
          </a:xfrm>
        </p:grpSpPr>
        <p:grpSp>
          <p:nvGrpSpPr>
            <p:cNvPr id="3" name="组合 2"/>
            <p:cNvGrpSpPr/>
            <p:nvPr/>
          </p:nvGrpSpPr>
          <p:grpSpPr>
            <a:xfrm>
              <a:off x="9359400" y="3550951"/>
              <a:ext cx="964027" cy="964027"/>
              <a:chOff x="304800" y="673100"/>
              <a:chExt cx="4000500" cy="4000500"/>
            </a:xfrm>
            <a:effectLst>
              <a:outerShdw blurRad="1016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" name="同心圆 6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6712724" y="3593680"/>
              <a:ext cx="964027" cy="964027"/>
              <a:chOff x="304800" y="673100"/>
              <a:chExt cx="4000500" cy="4000500"/>
            </a:xfrm>
            <a:effectLst>
              <a:outerShdw blurRad="1016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" name="同心圆 5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4182595" y="3593680"/>
              <a:ext cx="964027" cy="964027"/>
              <a:chOff x="304800" y="673100"/>
              <a:chExt cx="4000500" cy="4000500"/>
            </a:xfrm>
            <a:effectLst>
              <a:outerShdw blurRad="1016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5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614021" y="3554996"/>
              <a:ext cx="964027" cy="964027"/>
              <a:chOff x="304800" y="673100"/>
              <a:chExt cx="4000500" cy="4000500"/>
            </a:xfrm>
            <a:effectLst>
              <a:outerShdw blurRad="1016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同心圆 5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</p:grpSp>
        <p:sp>
          <p:nvSpPr>
            <p:cNvPr id="7" name="Freeform 39"/>
            <p:cNvSpPr>
              <a:spLocks noEditPoints="1"/>
            </p:cNvSpPr>
            <p:nvPr/>
          </p:nvSpPr>
          <p:spPr bwMode="auto">
            <a:xfrm>
              <a:off x="1793520" y="3730596"/>
              <a:ext cx="602094" cy="610711"/>
            </a:xfrm>
            <a:custGeom>
              <a:avLst/>
              <a:gdLst>
                <a:gd name="T0" fmla="*/ 43 w 57"/>
                <a:gd name="T1" fmla="*/ 9 h 58"/>
                <a:gd name="T2" fmla="*/ 4 w 57"/>
                <a:gd name="T3" fmla="*/ 22 h 58"/>
                <a:gd name="T4" fmla="*/ 5 w 57"/>
                <a:gd name="T5" fmla="*/ 25 h 58"/>
                <a:gd name="T6" fmla="*/ 6 w 57"/>
                <a:gd name="T7" fmla="*/ 30 h 58"/>
                <a:gd name="T8" fmla="*/ 7 w 57"/>
                <a:gd name="T9" fmla="*/ 35 h 58"/>
                <a:gd name="T10" fmla="*/ 10 w 57"/>
                <a:gd name="T11" fmla="*/ 39 h 58"/>
                <a:gd name="T12" fmla="*/ 12 w 57"/>
                <a:gd name="T13" fmla="*/ 41 h 58"/>
                <a:gd name="T14" fmla="*/ 13 w 57"/>
                <a:gd name="T15" fmla="*/ 49 h 58"/>
                <a:gd name="T16" fmla="*/ 16 w 57"/>
                <a:gd name="T17" fmla="*/ 52 h 58"/>
                <a:gd name="T18" fmla="*/ 17 w 57"/>
                <a:gd name="T19" fmla="*/ 51 h 58"/>
                <a:gd name="T20" fmla="*/ 18 w 57"/>
                <a:gd name="T21" fmla="*/ 47 h 58"/>
                <a:gd name="T22" fmla="*/ 20 w 57"/>
                <a:gd name="T23" fmla="*/ 41 h 58"/>
                <a:gd name="T24" fmla="*/ 24 w 57"/>
                <a:gd name="T25" fmla="*/ 36 h 58"/>
                <a:gd name="T26" fmla="*/ 26 w 57"/>
                <a:gd name="T27" fmla="*/ 33 h 58"/>
                <a:gd name="T28" fmla="*/ 22 w 57"/>
                <a:gd name="T29" fmla="*/ 30 h 58"/>
                <a:gd name="T30" fmla="*/ 19 w 57"/>
                <a:gd name="T31" fmla="*/ 29 h 58"/>
                <a:gd name="T32" fmla="*/ 16 w 57"/>
                <a:gd name="T33" fmla="*/ 26 h 58"/>
                <a:gd name="T34" fmla="*/ 12 w 57"/>
                <a:gd name="T35" fmla="*/ 24 h 58"/>
                <a:gd name="T36" fmla="*/ 8 w 57"/>
                <a:gd name="T37" fmla="*/ 24 h 58"/>
                <a:gd name="T38" fmla="*/ 6 w 57"/>
                <a:gd name="T39" fmla="*/ 22 h 58"/>
                <a:gd name="T40" fmla="*/ 6 w 57"/>
                <a:gd name="T41" fmla="*/ 18 h 58"/>
                <a:gd name="T42" fmla="*/ 4 w 57"/>
                <a:gd name="T43" fmla="*/ 19 h 58"/>
                <a:gd name="T44" fmla="*/ 6 w 57"/>
                <a:gd name="T45" fmla="*/ 15 h 58"/>
                <a:gd name="T46" fmla="*/ 9 w 57"/>
                <a:gd name="T47" fmla="*/ 15 h 58"/>
                <a:gd name="T48" fmla="*/ 11 w 57"/>
                <a:gd name="T49" fmla="*/ 13 h 58"/>
                <a:gd name="T50" fmla="*/ 15 w 57"/>
                <a:gd name="T51" fmla="*/ 9 h 58"/>
                <a:gd name="T52" fmla="*/ 16 w 57"/>
                <a:gd name="T53" fmla="*/ 8 h 58"/>
                <a:gd name="T54" fmla="*/ 21 w 57"/>
                <a:gd name="T55" fmla="*/ 6 h 58"/>
                <a:gd name="T56" fmla="*/ 17 w 57"/>
                <a:gd name="T57" fmla="*/ 4 h 58"/>
                <a:gd name="T58" fmla="*/ 16 w 57"/>
                <a:gd name="T59" fmla="*/ 4 h 58"/>
                <a:gd name="T60" fmla="*/ 24 w 57"/>
                <a:gd name="T61" fmla="*/ 1 h 58"/>
                <a:gd name="T62" fmla="*/ 27 w 57"/>
                <a:gd name="T63" fmla="*/ 3 h 58"/>
                <a:gd name="T64" fmla="*/ 41 w 57"/>
                <a:gd name="T65" fmla="*/ 3 h 58"/>
                <a:gd name="T66" fmla="*/ 39 w 57"/>
                <a:gd name="T67" fmla="*/ 6 h 58"/>
                <a:gd name="T68" fmla="*/ 42 w 57"/>
                <a:gd name="T69" fmla="*/ 10 h 58"/>
                <a:gd name="T70" fmla="*/ 44 w 57"/>
                <a:gd name="T71" fmla="*/ 10 h 58"/>
                <a:gd name="T72" fmla="*/ 46 w 57"/>
                <a:gd name="T73" fmla="*/ 9 h 58"/>
                <a:gd name="T74" fmla="*/ 48 w 57"/>
                <a:gd name="T75" fmla="*/ 12 h 58"/>
                <a:gd name="T76" fmla="*/ 50 w 57"/>
                <a:gd name="T77" fmla="*/ 13 h 58"/>
                <a:gd name="T78" fmla="*/ 47 w 57"/>
                <a:gd name="T79" fmla="*/ 14 h 58"/>
                <a:gd name="T80" fmla="*/ 44 w 57"/>
                <a:gd name="T81" fmla="*/ 12 h 58"/>
                <a:gd name="T82" fmla="*/ 40 w 57"/>
                <a:gd name="T83" fmla="*/ 12 h 58"/>
                <a:gd name="T84" fmla="*/ 36 w 57"/>
                <a:gd name="T85" fmla="*/ 15 h 58"/>
                <a:gd name="T86" fmla="*/ 34 w 57"/>
                <a:gd name="T87" fmla="*/ 20 h 58"/>
                <a:gd name="T88" fmla="*/ 36 w 57"/>
                <a:gd name="T89" fmla="*/ 25 h 58"/>
                <a:gd name="T90" fmla="*/ 40 w 57"/>
                <a:gd name="T91" fmla="*/ 27 h 58"/>
                <a:gd name="T92" fmla="*/ 45 w 57"/>
                <a:gd name="T93" fmla="*/ 27 h 58"/>
                <a:gd name="T94" fmla="*/ 47 w 57"/>
                <a:gd name="T95" fmla="*/ 30 h 58"/>
                <a:gd name="T96" fmla="*/ 47 w 57"/>
                <a:gd name="T97" fmla="*/ 35 h 58"/>
                <a:gd name="T98" fmla="*/ 47 w 57"/>
                <a:gd name="T99" fmla="*/ 40 h 58"/>
                <a:gd name="T100" fmla="*/ 50 w 57"/>
                <a:gd name="T101" fmla="*/ 45 h 58"/>
                <a:gd name="T102" fmla="*/ 53 w 57"/>
                <a:gd name="T103" fmla="*/ 41 h 58"/>
                <a:gd name="T104" fmla="*/ 56 w 57"/>
                <a:gd name="T105" fmla="*/ 34 h 58"/>
                <a:gd name="T106" fmla="*/ 56 w 57"/>
                <a:gd name="T107" fmla="*/ 26 h 58"/>
                <a:gd name="T108" fmla="*/ 54 w 57"/>
                <a:gd name="T109" fmla="*/ 19 h 58"/>
                <a:gd name="T110" fmla="*/ 52 w 57"/>
                <a:gd name="T111" fmla="*/ 16 h 58"/>
                <a:gd name="T112" fmla="*/ 55 w 57"/>
                <a:gd name="T113" fmla="*/ 20 h 58"/>
                <a:gd name="T114" fmla="*/ 39 w 57"/>
                <a:gd name="T115" fmla="*/ 5 h 58"/>
                <a:gd name="T116" fmla="*/ 37 w 57"/>
                <a:gd name="T117" fmla="*/ 3 h 58"/>
                <a:gd name="T118" fmla="*/ 38 w 57"/>
                <a:gd name="T119" fmla="*/ 5 h 58"/>
                <a:gd name="T120" fmla="*/ 36 w 57"/>
                <a:gd name="T121" fmla="*/ 2 h 58"/>
                <a:gd name="T122" fmla="*/ 54 w 57"/>
                <a:gd name="T123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" h="58"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lose/>
                  <a:moveTo>
                    <a:pt x="43" y="9"/>
                  </a:move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lose/>
                  <a:moveTo>
                    <a:pt x="55" y="19"/>
                  </a:moveTo>
                  <a:cubicBezTo>
                    <a:pt x="56" y="22"/>
                    <a:pt x="57" y="25"/>
                    <a:pt x="57" y="29"/>
                  </a:cubicBezTo>
                  <a:cubicBezTo>
                    <a:pt x="57" y="45"/>
                    <a:pt x="44" y="58"/>
                    <a:pt x="28" y="58"/>
                  </a:cubicBezTo>
                  <a:cubicBezTo>
                    <a:pt x="13" y="58"/>
                    <a:pt x="0" y="45"/>
                    <a:pt x="0" y="29"/>
                  </a:cubicBezTo>
                  <a:cubicBezTo>
                    <a:pt x="0" y="25"/>
                    <a:pt x="1" y="21"/>
                    <a:pt x="2" y="18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3"/>
                    <a:pt x="6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1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5" y="50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49"/>
                  </a:cubicBezTo>
                  <a:cubicBezTo>
                    <a:pt x="17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8" y="48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2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5" y="32"/>
                  </a:cubicBezTo>
                  <a:cubicBezTo>
                    <a:pt x="25" y="32"/>
                    <a:pt x="25" y="32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7" y="27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3" y="25"/>
                  </a:cubicBezTo>
                  <a:cubicBezTo>
                    <a:pt x="14" y="25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4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10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0" y="2"/>
                    <a:pt x="22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1"/>
                    <a:pt x="30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1"/>
                    <a:pt x="37" y="1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8"/>
                    <a:pt x="39" y="8"/>
                    <a:pt x="39" y="9"/>
                  </a:cubicBezTo>
                  <a:cubicBezTo>
                    <a:pt x="39" y="9"/>
                    <a:pt x="39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0"/>
                    <a:pt x="47" y="10"/>
                    <a:pt x="47" y="10"/>
                  </a:cubicBezTo>
                  <a:cubicBezTo>
                    <a:pt x="47" y="10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7" y="8"/>
                  </a:cubicBezTo>
                  <a:cubicBezTo>
                    <a:pt x="47" y="8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5" y="22"/>
                  </a:cubicBezTo>
                  <a:cubicBezTo>
                    <a:pt x="35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6" y="23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6"/>
                    <a:pt x="37" y="26"/>
                  </a:cubicBezTo>
                  <a:cubicBezTo>
                    <a:pt x="37" y="26"/>
                    <a:pt x="37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7" y="28"/>
                    <a:pt x="47" y="28"/>
                  </a:cubicBezTo>
                  <a:cubicBezTo>
                    <a:pt x="47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2"/>
                    <a:pt x="47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3"/>
                    <a:pt x="47" y="43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5"/>
                    <a:pt x="47" y="45"/>
                  </a:cubicBezTo>
                  <a:cubicBezTo>
                    <a:pt x="47" y="45"/>
                    <a:pt x="47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8" y="46"/>
                    <a:pt x="48" y="46"/>
                  </a:cubicBezTo>
                  <a:cubicBezTo>
                    <a:pt x="48" y="46"/>
                    <a:pt x="48" y="46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50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2" y="44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1" y="42"/>
                    <a:pt x="51" y="42"/>
                  </a:cubicBezTo>
                  <a:cubicBezTo>
                    <a:pt x="51" y="42"/>
                    <a:pt x="51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3" y="41"/>
                    <a:pt x="53" y="41"/>
                  </a:cubicBezTo>
                  <a:cubicBezTo>
                    <a:pt x="53" y="41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4" y="39"/>
                    <a:pt x="54" y="39"/>
                  </a:cubicBezTo>
                  <a:cubicBezTo>
                    <a:pt x="54" y="39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7"/>
                    <a:pt x="54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3"/>
                    <a:pt x="56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1" y="16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2" y="15"/>
                    <a:pt x="52" y="15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2"/>
                  </a:cubicBezTo>
                  <a:cubicBezTo>
                    <a:pt x="55" y="22"/>
                    <a:pt x="55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1"/>
                    <a:pt x="55" y="20"/>
                    <a:pt x="55" y="20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39" y="3"/>
                  </a:moveTo>
                  <a:cubicBezTo>
                    <a:pt x="39" y="3"/>
                    <a:pt x="39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9" y="3"/>
                    <a:pt x="39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lose/>
                  <a:moveTo>
                    <a:pt x="37" y="3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2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lose/>
                  <a:moveTo>
                    <a:pt x="55" y="38"/>
                  </a:moveTo>
                  <a:cubicBezTo>
                    <a:pt x="56" y="38"/>
                    <a:pt x="56" y="38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41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lose/>
                </a:path>
              </a:pathLst>
            </a:custGeom>
            <a:solidFill>
              <a:srgbClr val="42CAB4"/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/>
            <a:lstStyle/>
            <a:p>
              <a:endParaRPr lang="zh-CN" altLang="en-US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8" name="Freeform 43"/>
            <p:cNvSpPr>
              <a:spLocks noEditPoints="1"/>
            </p:cNvSpPr>
            <p:nvPr/>
          </p:nvSpPr>
          <p:spPr bwMode="auto">
            <a:xfrm>
              <a:off x="6935301" y="3826812"/>
              <a:ext cx="518875" cy="418286"/>
            </a:xfrm>
            <a:custGeom>
              <a:avLst/>
              <a:gdLst>
                <a:gd name="T0" fmla="*/ 25 w 45"/>
                <a:gd name="T1" fmla="*/ 23 h 36"/>
                <a:gd name="T2" fmla="*/ 25 w 45"/>
                <a:gd name="T3" fmla="*/ 24 h 36"/>
                <a:gd name="T4" fmla="*/ 24 w 45"/>
                <a:gd name="T5" fmla="*/ 24 h 36"/>
                <a:gd name="T6" fmla="*/ 23 w 45"/>
                <a:gd name="T7" fmla="*/ 24 h 36"/>
                <a:gd name="T8" fmla="*/ 21 w 45"/>
                <a:gd name="T9" fmla="*/ 24 h 36"/>
                <a:gd name="T10" fmla="*/ 21 w 45"/>
                <a:gd name="T11" fmla="*/ 24 h 36"/>
                <a:gd name="T12" fmla="*/ 21 w 45"/>
                <a:gd name="T13" fmla="*/ 23 h 36"/>
                <a:gd name="T14" fmla="*/ 0 w 45"/>
                <a:gd name="T15" fmla="*/ 16 h 36"/>
                <a:gd name="T16" fmla="*/ 0 w 45"/>
                <a:gd name="T17" fmla="*/ 29 h 36"/>
                <a:gd name="T18" fmla="*/ 7 w 45"/>
                <a:gd name="T19" fmla="*/ 36 h 36"/>
                <a:gd name="T20" fmla="*/ 23 w 45"/>
                <a:gd name="T21" fmla="*/ 36 h 36"/>
                <a:gd name="T22" fmla="*/ 38 w 45"/>
                <a:gd name="T23" fmla="*/ 36 h 36"/>
                <a:gd name="T24" fmla="*/ 45 w 45"/>
                <a:gd name="T25" fmla="*/ 29 h 36"/>
                <a:gd name="T26" fmla="*/ 45 w 45"/>
                <a:gd name="T27" fmla="*/ 16 h 36"/>
                <a:gd name="T28" fmla="*/ 25 w 45"/>
                <a:gd name="T29" fmla="*/ 23 h 36"/>
                <a:gd name="T30" fmla="*/ 23 w 45"/>
                <a:gd name="T31" fmla="*/ 21 h 36"/>
                <a:gd name="T32" fmla="*/ 23 w 45"/>
                <a:gd name="T33" fmla="*/ 21 h 36"/>
                <a:gd name="T34" fmla="*/ 24 w 45"/>
                <a:gd name="T35" fmla="*/ 21 h 36"/>
                <a:gd name="T36" fmla="*/ 24 w 45"/>
                <a:gd name="T37" fmla="*/ 23 h 36"/>
                <a:gd name="T38" fmla="*/ 23 w 45"/>
                <a:gd name="T39" fmla="*/ 24 h 36"/>
                <a:gd name="T40" fmla="*/ 23 w 45"/>
                <a:gd name="T41" fmla="*/ 24 h 36"/>
                <a:gd name="T42" fmla="*/ 22 w 45"/>
                <a:gd name="T43" fmla="*/ 24 h 36"/>
                <a:gd name="T44" fmla="*/ 21 w 45"/>
                <a:gd name="T45" fmla="*/ 23 h 36"/>
                <a:gd name="T46" fmla="*/ 21 w 45"/>
                <a:gd name="T47" fmla="*/ 21 h 36"/>
                <a:gd name="T48" fmla="*/ 22 w 45"/>
                <a:gd name="T49" fmla="*/ 21 h 36"/>
                <a:gd name="T50" fmla="*/ 23 w 45"/>
                <a:gd name="T51" fmla="*/ 21 h 36"/>
                <a:gd name="T52" fmla="*/ 21 w 45"/>
                <a:gd name="T53" fmla="*/ 21 h 36"/>
                <a:gd name="T54" fmla="*/ 21 w 45"/>
                <a:gd name="T55" fmla="*/ 22 h 36"/>
                <a:gd name="T56" fmla="*/ 0 w 45"/>
                <a:gd name="T57" fmla="*/ 15 h 36"/>
                <a:gd name="T58" fmla="*/ 7 w 45"/>
                <a:gd name="T59" fmla="*/ 9 h 36"/>
                <a:gd name="T60" fmla="*/ 23 w 45"/>
                <a:gd name="T61" fmla="*/ 9 h 36"/>
                <a:gd name="T62" fmla="*/ 38 w 45"/>
                <a:gd name="T63" fmla="*/ 9 h 36"/>
                <a:gd name="T64" fmla="*/ 45 w 45"/>
                <a:gd name="T65" fmla="*/ 15 h 36"/>
                <a:gd name="T66" fmla="*/ 25 w 45"/>
                <a:gd name="T67" fmla="*/ 22 h 36"/>
                <a:gd name="T68" fmla="*/ 25 w 45"/>
                <a:gd name="T69" fmla="*/ 21 h 36"/>
                <a:gd name="T70" fmla="*/ 24 w 45"/>
                <a:gd name="T71" fmla="*/ 20 h 36"/>
                <a:gd name="T72" fmla="*/ 23 w 45"/>
                <a:gd name="T73" fmla="*/ 20 h 36"/>
                <a:gd name="T74" fmla="*/ 21 w 45"/>
                <a:gd name="T75" fmla="*/ 20 h 36"/>
                <a:gd name="T76" fmla="*/ 21 w 45"/>
                <a:gd name="T77" fmla="*/ 21 h 36"/>
                <a:gd name="T78" fmla="*/ 23 w 45"/>
                <a:gd name="T79" fmla="*/ 1 h 36"/>
                <a:gd name="T80" fmla="*/ 23 w 45"/>
                <a:gd name="T81" fmla="*/ 1 h 36"/>
                <a:gd name="T82" fmla="*/ 30 w 45"/>
                <a:gd name="T83" fmla="*/ 8 h 36"/>
                <a:gd name="T84" fmla="*/ 31 w 45"/>
                <a:gd name="T85" fmla="*/ 8 h 36"/>
                <a:gd name="T86" fmla="*/ 23 w 45"/>
                <a:gd name="T87" fmla="*/ 0 h 36"/>
                <a:gd name="T88" fmla="*/ 23 w 45"/>
                <a:gd name="T89" fmla="*/ 0 h 36"/>
                <a:gd name="T90" fmla="*/ 14 w 45"/>
                <a:gd name="T91" fmla="*/ 8 h 36"/>
                <a:gd name="T92" fmla="*/ 16 w 45"/>
                <a:gd name="T93" fmla="*/ 8 h 36"/>
                <a:gd name="T94" fmla="*/ 23 w 45"/>
                <a:gd name="T9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" h="36">
                  <a:moveTo>
                    <a:pt x="25" y="23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4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3" y="36"/>
                    <a:pt x="7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42" y="36"/>
                    <a:pt x="45" y="33"/>
                    <a:pt x="45" y="29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25" y="23"/>
                    <a:pt x="25" y="23"/>
                    <a:pt x="25" y="23"/>
                  </a:cubicBezTo>
                  <a:close/>
                  <a:moveTo>
                    <a:pt x="23" y="21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1" y="23"/>
                    <a:pt x="21" y="23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lose/>
                  <a:moveTo>
                    <a:pt x="21" y="21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1"/>
                    <a:pt x="4" y="9"/>
                    <a:pt x="7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2" y="9"/>
                    <a:pt x="45" y="11"/>
                    <a:pt x="45" y="1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0"/>
                    <a:pt x="25" y="20"/>
                    <a:pt x="24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1"/>
                  </a:cubicBezTo>
                  <a:close/>
                  <a:moveTo>
                    <a:pt x="23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7" y="1"/>
                    <a:pt x="30" y="4"/>
                    <a:pt x="30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4"/>
                    <a:pt x="27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8" y="0"/>
                    <a:pt x="14" y="4"/>
                    <a:pt x="14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9" y="1"/>
                    <a:pt x="23" y="1"/>
                  </a:cubicBezTo>
                  <a:close/>
                </a:path>
              </a:pathLst>
            </a:custGeom>
            <a:solidFill>
              <a:srgbClr val="42CAB4"/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/>
            <a:lstStyle/>
            <a:p>
              <a:endParaRPr lang="zh-CN" altLang="en-US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9" name="Freeform 44"/>
            <p:cNvSpPr>
              <a:spLocks noEditPoints="1"/>
            </p:cNvSpPr>
            <p:nvPr/>
          </p:nvSpPr>
          <p:spPr bwMode="auto">
            <a:xfrm>
              <a:off x="4355203" y="3778558"/>
              <a:ext cx="592682" cy="516781"/>
            </a:xfrm>
            <a:custGeom>
              <a:avLst/>
              <a:gdLst>
                <a:gd name="T0" fmla="*/ 41 w 62"/>
                <a:gd name="T1" fmla="*/ 31 h 54"/>
                <a:gd name="T2" fmla="*/ 34 w 62"/>
                <a:gd name="T3" fmla="*/ 23 h 54"/>
                <a:gd name="T4" fmla="*/ 33 w 62"/>
                <a:gd name="T5" fmla="*/ 17 h 54"/>
                <a:gd name="T6" fmla="*/ 30 w 62"/>
                <a:gd name="T7" fmla="*/ 20 h 54"/>
                <a:gd name="T8" fmla="*/ 23 w 62"/>
                <a:gd name="T9" fmla="*/ 13 h 54"/>
                <a:gd name="T10" fmla="*/ 18 w 62"/>
                <a:gd name="T11" fmla="*/ 17 h 54"/>
                <a:gd name="T12" fmla="*/ 7 w 62"/>
                <a:gd name="T13" fmla="*/ 17 h 54"/>
                <a:gd name="T14" fmla="*/ 7 w 62"/>
                <a:gd name="T15" fmla="*/ 23 h 54"/>
                <a:gd name="T16" fmla="*/ 0 w 62"/>
                <a:gd name="T17" fmla="*/ 31 h 54"/>
                <a:gd name="T18" fmla="*/ 4 w 62"/>
                <a:gd name="T19" fmla="*/ 36 h 54"/>
                <a:gd name="T20" fmla="*/ 4 w 62"/>
                <a:gd name="T21" fmla="*/ 46 h 54"/>
                <a:gd name="T22" fmla="*/ 10 w 62"/>
                <a:gd name="T23" fmla="*/ 47 h 54"/>
                <a:gd name="T24" fmla="*/ 18 w 62"/>
                <a:gd name="T25" fmla="*/ 54 h 54"/>
                <a:gd name="T26" fmla="*/ 23 w 62"/>
                <a:gd name="T27" fmla="*/ 50 h 54"/>
                <a:gd name="T28" fmla="*/ 32 w 62"/>
                <a:gd name="T29" fmla="*/ 48 h 54"/>
                <a:gd name="T30" fmla="*/ 37 w 62"/>
                <a:gd name="T31" fmla="*/ 46 h 54"/>
                <a:gd name="T32" fmla="*/ 37 w 62"/>
                <a:gd name="T33" fmla="*/ 36 h 54"/>
                <a:gd name="T34" fmla="*/ 32 w 62"/>
                <a:gd name="T35" fmla="*/ 38 h 54"/>
                <a:gd name="T36" fmla="*/ 20 w 62"/>
                <a:gd name="T37" fmla="*/ 46 h 54"/>
                <a:gd name="T38" fmla="*/ 20 w 62"/>
                <a:gd name="T39" fmla="*/ 21 h 54"/>
                <a:gd name="T40" fmla="*/ 33 w 62"/>
                <a:gd name="T41" fmla="*/ 33 h 54"/>
                <a:gd name="T42" fmla="*/ 58 w 62"/>
                <a:gd name="T43" fmla="*/ 35 h 54"/>
                <a:gd name="T44" fmla="*/ 62 w 62"/>
                <a:gd name="T45" fmla="*/ 38 h 54"/>
                <a:gd name="T46" fmla="*/ 60 w 62"/>
                <a:gd name="T47" fmla="*/ 41 h 54"/>
                <a:gd name="T48" fmla="*/ 59 w 62"/>
                <a:gd name="T49" fmla="*/ 46 h 54"/>
                <a:gd name="T50" fmla="*/ 56 w 62"/>
                <a:gd name="T51" fmla="*/ 47 h 54"/>
                <a:gd name="T52" fmla="*/ 52 w 62"/>
                <a:gd name="T53" fmla="*/ 50 h 54"/>
                <a:gd name="T54" fmla="*/ 50 w 62"/>
                <a:gd name="T55" fmla="*/ 48 h 54"/>
                <a:gd name="T56" fmla="*/ 45 w 62"/>
                <a:gd name="T57" fmla="*/ 48 h 54"/>
                <a:gd name="T58" fmla="*/ 44 w 62"/>
                <a:gd name="T59" fmla="*/ 45 h 54"/>
                <a:gd name="T60" fmla="*/ 41 w 62"/>
                <a:gd name="T61" fmla="*/ 41 h 54"/>
                <a:gd name="T62" fmla="*/ 43 w 62"/>
                <a:gd name="T63" fmla="*/ 39 h 54"/>
                <a:gd name="T64" fmla="*/ 43 w 62"/>
                <a:gd name="T65" fmla="*/ 33 h 54"/>
                <a:gd name="T66" fmla="*/ 46 w 62"/>
                <a:gd name="T67" fmla="*/ 33 h 54"/>
                <a:gd name="T68" fmla="*/ 50 w 62"/>
                <a:gd name="T69" fmla="*/ 29 h 54"/>
                <a:gd name="T70" fmla="*/ 52 w 62"/>
                <a:gd name="T71" fmla="*/ 31 h 54"/>
                <a:gd name="T72" fmla="*/ 58 w 62"/>
                <a:gd name="T73" fmla="*/ 31 h 54"/>
                <a:gd name="T74" fmla="*/ 58 w 62"/>
                <a:gd name="T75" fmla="*/ 35 h 54"/>
                <a:gd name="T76" fmla="*/ 57 w 62"/>
                <a:gd name="T77" fmla="*/ 40 h 54"/>
                <a:gd name="T78" fmla="*/ 45 w 62"/>
                <a:gd name="T79" fmla="*/ 40 h 54"/>
                <a:gd name="T80" fmla="*/ 51 w 62"/>
                <a:gd name="T81" fmla="*/ 46 h 54"/>
                <a:gd name="T82" fmla="*/ 62 w 62"/>
                <a:gd name="T83" fmla="*/ 12 h 54"/>
                <a:gd name="T84" fmla="*/ 59 w 62"/>
                <a:gd name="T85" fmla="*/ 15 h 54"/>
                <a:gd name="T86" fmla="*/ 59 w 62"/>
                <a:gd name="T87" fmla="*/ 22 h 54"/>
                <a:gd name="T88" fmla="*/ 55 w 62"/>
                <a:gd name="T89" fmla="*/ 23 h 54"/>
                <a:gd name="T90" fmla="*/ 50 w 62"/>
                <a:gd name="T91" fmla="*/ 28 h 54"/>
                <a:gd name="T92" fmla="*/ 46 w 62"/>
                <a:gd name="T93" fmla="*/ 25 h 54"/>
                <a:gd name="T94" fmla="*/ 39 w 62"/>
                <a:gd name="T95" fmla="*/ 25 h 54"/>
                <a:gd name="T96" fmla="*/ 39 w 62"/>
                <a:gd name="T97" fmla="*/ 20 h 54"/>
                <a:gd name="T98" fmla="*/ 34 w 62"/>
                <a:gd name="T99" fmla="*/ 15 h 54"/>
                <a:gd name="T100" fmla="*/ 37 w 62"/>
                <a:gd name="T101" fmla="*/ 12 h 54"/>
                <a:gd name="T102" fmla="*/ 37 w 62"/>
                <a:gd name="T103" fmla="*/ 5 h 54"/>
                <a:gd name="T104" fmla="*/ 41 w 62"/>
                <a:gd name="T105" fmla="*/ 5 h 54"/>
                <a:gd name="T106" fmla="*/ 46 w 62"/>
                <a:gd name="T107" fmla="*/ 0 h 54"/>
                <a:gd name="T108" fmla="*/ 49 w 62"/>
                <a:gd name="T109" fmla="*/ 3 h 54"/>
                <a:gd name="T110" fmla="*/ 56 w 62"/>
                <a:gd name="T111" fmla="*/ 3 h 54"/>
                <a:gd name="T112" fmla="*/ 57 w 62"/>
                <a:gd name="T113" fmla="*/ 7 h 54"/>
                <a:gd name="T114" fmla="*/ 48 w 62"/>
                <a:gd name="T115" fmla="*/ 22 h 54"/>
                <a:gd name="T116" fmla="*/ 40 w 62"/>
                <a:gd name="T117" fmla="*/ 14 h 54"/>
                <a:gd name="T118" fmla="*/ 56 w 62"/>
                <a:gd name="T11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" h="54">
                  <a:moveTo>
                    <a:pt x="41" y="36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28"/>
                    <a:pt x="36" y="25"/>
                    <a:pt x="34" y="23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18"/>
                    <a:pt x="26" y="17"/>
                    <a:pt x="23" y="1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5" y="17"/>
                    <a:pt x="12" y="18"/>
                    <a:pt x="10" y="2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6"/>
                    <a:pt x="4" y="28"/>
                    <a:pt x="4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9"/>
                    <a:pt x="5" y="41"/>
                    <a:pt x="7" y="44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2" y="49"/>
                    <a:pt x="15" y="50"/>
                    <a:pt x="18" y="5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6" y="50"/>
                    <a:pt x="28" y="49"/>
                    <a:pt x="31" y="47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41"/>
                    <a:pt x="37" y="39"/>
                    <a:pt x="37" y="36"/>
                  </a:cubicBezTo>
                  <a:cubicBezTo>
                    <a:pt x="41" y="36"/>
                    <a:pt x="41" y="36"/>
                    <a:pt x="41" y="36"/>
                  </a:cubicBezTo>
                  <a:close/>
                  <a:moveTo>
                    <a:pt x="32" y="38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0" y="43"/>
                    <a:pt x="26" y="46"/>
                    <a:pt x="20" y="46"/>
                  </a:cubicBezTo>
                  <a:cubicBezTo>
                    <a:pt x="14" y="46"/>
                    <a:pt x="8" y="40"/>
                    <a:pt x="8" y="33"/>
                  </a:cubicBezTo>
                  <a:cubicBezTo>
                    <a:pt x="8" y="27"/>
                    <a:pt x="14" y="21"/>
                    <a:pt x="20" y="21"/>
                  </a:cubicBezTo>
                  <a:cubicBezTo>
                    <a:pt x="26" y="21"/>
                    <a:pt x="30" y="24"/>
                    <a:pt x="32" y="29"/>
                  </a:cubicBezTo>
                  <a:cubicBezTo>
                    <a:pt x="32" y="30"/>
                    <a:pt x="33" y="32"/>
                    <a:pt x="33" y="33"/>
                  </a:cubicBezTo>
                  <a:cubicBezTo>
                    <a:pt x="33" y="35"/>
                    <a:pt x="32" y="37"/>
                    <a:pt x="32" y="38"/>
                  </a:cubicBezTo>
                  <a:close/>
                  <a:moveTo>
                    <a:pt x="58" y="35"/>
                  </a:moveTo>
                  <a:cubicBezTo>
                    <a:pt x="59" y="36"/>
                    <a:pt x="59" y="37"/>
                    <a:pt x="60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9" y="42"/>
                    <a:pt x="59" y="44"/>
                    <a:pt x="58" y="45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7"/>
                    <a:pt x="54" y="48"/>
                    <a:pt x="52" y="48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7" y="47"/>
                    <a:pt x="46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3" y="44"/>
                    <a:pt x="43" y="42"/>
                    <a:pt x="43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7"/>
                    <a:pt x="43" y="36"/>
                    <a:pt x="44" y="3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7" y="32"/>
                    <a:pt x="48" y="32"/>
                    <a:pt x="50" y="31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4" y="32"/>
                    <a:pt x="55" y="32"/>
                    <a:pt x="56" y="33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8" y="35"/>
                    <a:pt x="58" y="35"/>
                    <a:pt x="58" y="35"/>
                  </a:cubicBezTo>
                  <a:close/>
                  <a:moveTo>
                    <a:pt x="51" y="46"/>
                  </a:moveTo>
                  <a:cubicBezTo>
                    <a:pt x="55" y="46"/>
                    <a:pt x="57" y="43"/>
                    <a:pt x="57" y="40"/>
                  </a:cubicBezTo>
                  <a:cubicBezTo>
                    <a:pt x="57" y="36"/>
                    <a:pt x="55" y="34"/>
                    <a:pt x="51" y="34"/>
                  </a:cubicBezTo>
                  <a:cubicBezTo>
                    <a:pt x="48" y="34"/>
                    <a:pt x="45" y="36"/>
                    <a:pt x="45" y="40"/>
                  </a:cubicBezTo>
                  <a:cubicBezTo>
                    <a:pt x="45" y="43"/>
                    <a:pt x="48" y="46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lose/>
                  <a:moveTo>
                    <a:pt x="59" y="12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7"/>
                    <a:pt x="58" y="19"/>
                    <a:pt x="57" y="20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3" y="24"/>
                    <a:pt x="51" y="25"/>
                    <a:pt x="50" y="25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19"/>
                    <a:pt x="37" y="17"/>
                    <a:pt x="37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0"/>
                    <a:pt x="38" y="9"/>
                    <a:pt x="39" y="7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3" y="4"/>
                    <a:pt x="44" y="3"/>
                    <a:pt x="46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1" y="3"/>
                    <a:pt x="53" y="4"/>
                    <a:pt x="54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8" y="8"/>
                    <a:pt x="59" y="10"/>
                    <a:pt x="59" y="12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2"/>
                    <a:pt x="48" y="22"/>
                  </a:cubicBezTo>
                  <a:cubicBezTo>
                    <a:pt x="43" y="22"/>
                    <a:pt x="40" y="18"/>
                    <a:pt x="40" y="14"/>
                  </a:cubicBezTo>
                  <a:cubicBezTo>
                    <a:pt x="40" y="9"/>
                    <a:pt x="43" y="6"/>
                    <a:pt x="48" y="6"/>
                  </a:cubicBezTo>
                  <a:cubicBezTo>
                    <a:pt x="52" y="6"/>
                    <a:pt x="56" y="9"/>
                    <a:pt x="56" y="14"/>
                  </a:cubicBezTo>
                  <a:cubicBezTo>
                    <a:pt x="56" y="18"/>
                    <a:pt x="52" y="22"/>
                    <a:pt x="48" y="22"/>
                  </a:cubicBezTo>
                  <a:close/>
                </a:path>
              </a:pathLst>
            </a:custGeom>
            <a:solidFill>
              <a:srgbClr val="42CAB4"/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/>
            <a:lstStyle/>
            <a:p>
              <a:endParaRPr lang="zh-CN" altLang="en-US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0" name="Freeform 45"/>
            <p:cNvSpPr>
              <a:spLocks noEditPoints="1"/>
            </p:cNvSpPr>
            <p:nvPr/>
          </p:nvSpPr>
          <p:spPr bwMode="auto">
            <a:xfrm>
              <a:off x="9574956" y="3764100"/>
              <a:ext cx="531534" cy="537730"/>
            </a:xfrm>
            <a:custGeom>
              <a:avLst/>
              <a:gdLst>
                <a:gd name="T0" fmla="*/ 40 w 46"/>
                <a:gd name="T1" fmla="*/ 28 h 51"/>
                <a:gd name="T2" fmla="*/ 35 w 46"/>
                <a:gd name="T3" fmla="*/ 41 h 51"/>
                <a:gd name="T4" fmla="*/ 34 w 46"/>
                <a:gd name="T5" fmla="*/ 34 h 51"/>
                <a:gd name="T6" fmla="*/ 29 w 46"/>
                <a:gd name="T7" fmla="*/ 30 h 51"/>
                <a:gd name="T8" fmla="*/ 29 w 46"/>
                <a:gd name="T9" fmla="*/ 30 h 51"/>
                <a:gd name="T10" fmla="*/ 27 w 46"/>
                <a:gd name="T11" fmla="*/ 30 h 51"/>
                <a:gd name="T12" fmla="*/ 25 w 46"/>
                <a:gd name="T13" fmla="*/ 35 h 51"/>
                <a:gd name="T14" fmla="*/ 24 w 46"/>
                <a:gd name="T15" fmla="*/ 38 h 51"/>
                <a:gd name="T16" fmla="*/ 24 w 46"/>
                <a:gd name="T17" fmla="*/ 32 h 51"/>
                <a:gd name="T18" fmla="*/ 24 w 46"/>
                <a:gd name="T19" fmla="*/ 31 h 51"/>
                <a:gd name="T20" fmla="*/ 23 w 46"/>
                <a:gd name="T21" fmla="*/ 30 h 51"/>
                <a:gd name="T22" fmla="*/ 22 w 46"/>
                <a:gd name="T23" fmla="*/ 31 h 51"/>
                <a:gd name="T24" fmla="*/ 22 w 46"/>
                <a:gd name="T25" fmla="*/ 32 h 51"/>
                <a:gd name="T26" fmla="*/ 21 w 46"/>
                <a:gd name="T27" fmla="*/ 38 h 51"/>
                <a:gd name="T28" fmla="*/ 20 w 46"/>
                <a:gd name="T29" fmla="*/ 35 h 51"/>
                <a:gd name="T30" fmla="*/ 19 w 46"/>
                <a:gd name="T31" fmla="*/ 30 h 51"/>
                <a:gd name="T32" fmla="*/ 15 w 46"/>
                <a:gd name="T33" fmla="*/ 30 h 51"/>
                <a:gd name="T34" fmla="*/ 15 w 46"/>
                <a:gd name="T35" fmla="*/ 30 h 51"/>
                <a:gd name="T36" fmla="*/ 11 w 46"/>
                <a:gd name="T37" fmla="*/ 34 h 51"/>
                <a:gd name="T38" fmla="*/ 10 w 46"/>
                <a:gd name="T39" fmla="*/ 41 h 51"/>
                <a:gd name="T40" fmla="*/ 5 w 46"/>
                <a:gd name="T41" fmla="*/ 28 h 51"/>
                <a:gd name="T42" fmla="*/ 23 w 46"/>
                <a:gd name="T43" fmla="*/ 11 h 51"/>
                <a:gd name="T44" fmla="*/ 23 w 46"/>
                <a:gd name="T45" fmla="*/ 14 h 51"/>
                <a:gd name="T46" fmla="*/ 25 w 46"/>
                <a:gd name="T47" fmla="*/ 15 h 51"/>
                <a:gd name="T48" fmla="*/ 28 w 46"/>
                <a:gd name="T49" fmla="*/ 13 h 51"/>
                <a:gd name="T50" fmla="*/ 32 w 46"/>
                <a:gd name="T51" fmla="*/ 11 h 51"/>
                <a:gd name="T52" fmla="*/ 34 w 46"/>
                <a:gd name="T53" fmla="*/ 9 h 51"/>
                <a:gd name="T54" fmla="*/ 34 w 46"/>
                <a:gd name="T55" fmla="*/ 7 h 51"/>
                <a:gd name="T56" fmla="*/ 32 w 46"/>
                <a:gd name="T57" fmla="*/ 5 h 51"/>
                <a:gd name="T58" fmla="*/ 28 w 46"/>
                <a:gd name="T59" fmla="*/ 3 h 51"/>
                <a:gd name="T60" fmla="*/ 25 w 46"/>
                <a:gd name="T61" fmla="*/ 1 h 51"/>
                <a:gd name="T62" fmla="*/ 23 w 46"/>
                <a:gd name="T63" fmla="*/ 2 h 51"/>
                <a:gd name="T64" fmla="*/ 23 w 46"/>
                <a:gd name="T65" fmla="*/ 5 h 51"/>
                <a:gd name="T66" fmla="*/ 0 w 46"/>
                <a:gd name="T67" fmla="*/ 28 h 51"/>
                <a:gd name="T68" fmla="*/ 23 w 46"/>
                <a:gd name="T69" fmla="*/ 51 h 51"/>
                <a:gd name="T70" fmla="*/ 46 w 46"/>
                <a:gd name="T71" fmla="*/ 28 h 51"/>
                <a:gd name="T72" fmla="*/ 40 w 46"/>
                <a:gd name="T73" fmla="*/ 28 h 51"/>
                <a:gd name="T74" fmla="*/ 23 w 46"/>
                <a:gd name="T75" fmla="*/ 19 h 51"/>
                <a:gd name="T76" fmla="*/ 28 w 46"/>
                <a:gd name="T77" fmla="*/ 24 h 51"/>
                <a:gd name="T78" fmla="*/ 23 w 46"/>
                <a:gd name="T79" fmla="*/ 29 h 51"/>
                <a:gd name="T80" fmla="*/ 17 w 46"/>
                <a:gd name="T81" fmla="*/ 24 h 51"/>
                <a:gd name="T82" fmla="*/ 23 w 46"/>
                <a:gd name="T83" fmla="*/ 19 h 51"/>
                <a:gd name="T84" fmla="*/ 30 w 46"/>
                <a:gd name="T85" fmla="*/ 37 h 51"/>
                <a:gd name="T86" fmla="*/ 30 w 46"/>
                <a:gd name="T87" fmla="*/ 37 h 51"/>
                <a:gd name="T88" fmla="*/ 30 w 46"/>
                <a:gd name="T89" fmla="*/ 37 h 51"/>
                <a:gd name="T90" fmla="*/ 30 w 46"/>
                <a:gd name="T91" fmla="*/ 44 h 51"/>
                <a:gd name="T92" fmla="*/ 30 w 46"/>
                <a:gd name="T93" fmla="*/ 44 h 51"/>
                <a:gd name="T94" fmla="*/ 29 w 46"/>
                <a:gd name="T95" fmla="*/ 37 h 51"/>
                <a:gd name="T96" fmla="*/ 30 w 46"/>
                <a:gd name="T97" fmla="*/ 37 h 51"/>
                <a:gd name="T98" fmla="*/ 15 w 46"/>
                <a:gd name="T99" fmla="*/ 37 h 51"/>
                <a:gd name="T100" fmla="*/ 15 w 46"/>
                <a:gd name="T101" fmla="*/ 37 h 51"/>
                <a:gd name="T102" fmla="*/ 15 w 46"/>
                <a:gd name="T103" fmla="*/ 44 h 51"/>
                <a:gd name="T104" fmla="*/ 14 w 46"/>
                <a:gd name="T105" fmla="*/ 44 h 51"/>
                <a:gd name="T106" fmla="*/ 14 w 46"/>
                <a:gd name="T107" fmla="*/ 37 h 51"/>
                <a:gd name="T108" fmla="*/ 15 w 46"/>
                <a:gd name="T109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" h="51">
                  <a:moveTo>
                    <a:pt x="40" y="28"/>
                  </a:moveTo>
                  <a:cubicBezTo>
                    <a:pt x="40" y="33"/>
                    <a:pt x="38" y="38"/>
                    <a:pt x="35" y="41"/>
                  </a:cubicBezTo>
                  <a:cubicBezTo>
                    <a:pt x="34" y="38"/>
                    <a:pt x="34" y="35"/>
                    <a:pt x="34" y="34"/>
                  </a:cubicBezTo>
                  <a:cubicBezTo>
                    <a:pt x="33" y="31"/>
                    <a:pt x="30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1"/>
                    <a:pt x="24" y="31"/>
                  </a:cubicBezTo>
                  <a:cubicBezTo>
                    <a:pt x="24" y="31"/>
                    <a:pt x="23" y="30"/>
                    <a:pt x="23" y="30"/>
                  </a:cubicBezTo>
                  <a:cubicBezTo>
                    <a:pt x="22" y="30"/>
                    <a:pt x="22" y="31"/>
                    <a:pt x="22" y="31"/>
                  </a:cubicBezTo>
                  <a:cubicBezTo>
                    <a:pt x="22" y="31"/>
                    <a:pt x="22" y="32"/>
                    <a:pt x="22" y="32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1" y="31"/>
                    <a:pt x="11" y="34"/>
                  </a:cubicBezTo>
                  <a:cubicBezTo>
                    <a:pt x="10" y="35"/>
                    <a:pt x="10" y="37"/>
                    <a:pt x="10" y="41"/>
                  </a:cubicBezTo>
                  <a:cubicBezTo>
                    <a:pt x="7" y="37"/>
                    <a:pt x="5" y="33"/>
                    <a:pt x="5" y="28"/>
                  </a:cubicBezTo>
                  <a:cubicBezTo>
                    <a:pt x="5" y="19"/>
                    <a:pt x="13" y="11"/>
                    <a:pt x="23" y="11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5"/>
                    <a:pt x="24" y="15"/>
                    <a:pt x="25" y="15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2"/>
                    <a:pt x="30" y="11"/>
                    <a:pt x="32" y="11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6" y="8"/>
                    <a:pt x="36" y="7"/>
                    <a:pt x="34" y="7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0" y="4"/>
                    <a:pt x="29" y="3"/>
                    <a:pt x="28" y="3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10" y="5"/>
                    <a:pt x="0" y="16"/>
                    <a:pt x="0" y="28"/>
                  </a:cubicBezTo>
                  <a:cubicBezTo>
                    <a:pt x="0" y="41"/>
                    <a:pt x="10" y="51"/>
                    <a:pt x="23" y="51"/>
                  </a:cubicBezTo>
                  <a:cubicBezTo>
                    <a:pt x="35" y="51"/>
                    <a:pt x="46" y="41"/>
                    <a:pt x="46" y="28"/>
                  </a:cubicBezTo>
                  <a:cubicBezTo>
                    <a:pt x="40" y="28"/>
                    <a:pt x="40" y="28"/>
                    <a:pt x="40" y="28"/>
                  </a:cubicBezTo>
                  <a:close/>
                  <a:moveTo>
                    <a:pt x="23" y="19"/>
                  </a:moveTo>
                  <a:cubicBezTo>
                    <a:pt x="26" y="19"/>
                    <a:pt x="28" y="21"/>
                    <a:pt x="28" y="24"/>
                  </a:cubicBezTo>
                  <a:cubicBezTo>
                    <a:pt x="28" y="27"/>
                    <a:pt x="26" y="29"/>
                    <a:pt x="23" y="29"/>
                  </a:cubicBezTo>
                  <a:cubicBezTo>
                    <a:pt x="20" y="29"/>
                    <a:pt x="17" y="27"/>
                    <a:pt x="17" y="24"/>
                  </a:cubicBezTo>
                  <a:cubicBezTo>
                    <a:pt x="17" y="21"/>
                    <a:pt x="20" y="19"/>
                    <a:pt x="23" y="19"/>
                  </a:cubicBezTo>
                  <a:close/>
                  <a:moveTo>
                    <a:pt x="30" y="37"/>
                  </a:move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lose/>
                  <a:moveTo>
                    <a:pt x="15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4"/>
                    <a:pt x="14" y="44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5" y="37"/>
                  </a:cubicBezTo>
                  <a:close/>
                </a:path>
              </a:pathLst>
            </a:custGeom>
            <a:solidFill>
              <a:srgbClr val="42CAB4"/>
            </a:solidFill>
            <a:ln>
              <a:noFill/>
            </a:ln>
          </p:spPr>
          <p:txBody>
            <a:bodyPr vert="horz" wrap="square" lIns="72756" tIns="36378" rIns="72756" bIns="36378" numCol="1" anchor="t" anchorCtr="0" compatLnSpc="1"/>
            <a:lstStyle/>
            <a:p>
              <a:endParaRPr lang="zh-CN" altLang="en-US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-3565" y="3582627"/>
            <a:ext cx="12195565" cy="1625271"/>
            <a:chOff x="1" y="4682764"/>
            <a:chExt cx="12195565" cy="1625271"/>
          </a:xfrm>
        </p:grpSpPr>
        <p:sp>
          <p:nvSpPr>
            <p:cNvPr id="20" name="Rectangle 3"/>
            <p:cNvSpPr/>
            <p:nvPr/>
          </p:nvSpPr>
          <p:spPr>
            <a:xfrm>
              <a:off x="1" y="4682764"/>
              <a:ext cx="12195565" cy="1625271"/>
            </a:xfrm>
            <a:prstGeom prst="rect">
              <a:avLst/>
            </a:prstGeom>
            <a:solidFill>
              <a:srgbClr val="00B989">
                <a:alpha val="50000"/>
              </a:srgbClr>
            </a:solidFill>
            <a:ln w="6350">
              <a:noFill/>
            </a:ln>
          </p:spPr>
          <p:txBody>
            <a:bodyPr/>
            <a:lstStyle/>
            <a:p>
              <a:endParaRPr lang="zh-CN" altLang="zh-CN" sz="320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1" name="Rectangle 66"/>
            <p:cNvSpPr>
              <a:spLocks noChangeArrowheads="1"/>
            </p:cNvSpPr>
            <p:nvPr/>
          </p:nvSpPr>
          <p:spPr bwMode="auto">
            <a:xfrm>
              <a:off x="1776039" y="5011263"/>
              <a:ext cx="8259895" cy="96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在这里添加你的文字，图片也可以。在这里可以添加文字内容。在这里添加你的文字，图片也可以。在这里可以添加文字内容。在这里添加你的文字，图片也可以。在这里可以添加文字内容。</a:t>
              </a:r>
              <a:endPara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在这里添加你的文字，图片也可以。在这里可以添加文字内容。</a:t>
              </a:r>
              <a:endPara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70057" y="3267672"/>
            <a:ext cx="819825" cy="746251"/>
          </a:xfrm>
          <a:prstGeom prst="rect">
            <a:avLst/>
          </a:prstGeom>
          <a:solidFill>
            <a:srgbClr val="91C9BA"/>
          </a:solidFill>
          <a:ln>
            <a:solidFill>
              <a:srgbClr val="91C9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70055" y="4490350"/>
            <a:ext cx="819825" cy="746251"/>
          </a:xfrm>
          <a:prstGeom prst="rect">
            <a:avLst/>
          </a:prstGeom>
          <a:solidFill>
            <a:srgbClr val="91C9BA"/>
          </a:solidFill>
          <a:ln>
            <a:solidFill>
              <a:srgbClr val="91C9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18152" y="3449235"/>
            <a:ext cx="934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20%</a:t>
            </a:r>
            <a:endParaRPr lang="zh-CN" altLang="en-US" sz="24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31403" y="4671913"/>
            <a:ext cx="934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40%</a:t>
            </a:r>
            <a:endParaRPr lang="zh-CN" altLang="en-US" sz="24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矩形 27"/>
          <p:cNvSpPr>
            <a:spLocks noChangeArrowheads="1"/>
          </p:cNvSpPr>
          <p:nvPr/>
        </p:nvSpPr>
        <p:spPr bwMode="auto">
          <a:xfrm>
            <a:off x="3082656" y="3267672"/>
            <a:ext cx="73342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您的内容打在这里，或者通过复制您的文本后，在此框中选择粘贴，并选择只保留文字。在此录入上述图表的综合描述说明。</a:t>
            </a:r>
            <a:endParaRPr lang="en-US" altLang="zh-CN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矩形 27"/>
          <p:cNvSpPr>
            <a:spLocks noChangeArrowheads="1"/>
          </p:cNvSpPr>
          <p:nvPr/>
        </p:nvSpPr>
        <p:spPr bwMode="auto">
          <a:xfrm>
            <a:off x="3082656" y="4513187"/>
            <a:ext cx="73342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您的内容打在这里，或者通过复制您的文本后，在此框中选择粘贴，并选择只保留文字。在此录入上述图表的综合描述说明。</a:t>
            </a:r>
            <a:endParaRPr lang="en-US" altLang="zh-CN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80131" y="1955816"/>
            <a:ext cx="819825" cy="746251"/>
          </a:xfrm>
          <a:prstGeom prst="rect">
            <a:avLst/>
          </a:prstGeom>
          <a:solidFill>
            <a:srgbClr val="91C9BA"/>
          </a:solidFill>
          <a:ln>
            <a:solidFill>
              <a:srgbClr val="91C9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41479" y="2137379"/>
            <a:ext cx="934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90%</a:t>
            </a:r>
            <a:endParaRPr lang="zh-CN" altLang="en-US" sz="24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矩形 27"/>
          <p:cNvSpPr>
            <a:spLocks noChangeArrowheads="1"/>
          </p:cNvSpPr>
          <p:nvPr/>
        </p:nvSpPr>
        <p:spPr bwMode="auto">
          <a:xfrm>
            <a:off x="3092732" y="1978653"/>
            <a:ext cx="73342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您的内容打在这里，或者通过复制您的文本后，在此框中选择粘贴，并选择只保留文字。在此录入上述图表的综合描述说明。</a:t>
            </a:r>
            <a:endParaRPr lang="en-US" altLang="zh-CN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/>
          <p:cNvSpPr/>
          <p:nvPr/>
        </p:nvSpPr>
        <p:spPr>
          <a:xfrm>
            <a:off x="0" y="1795072"/>
            <a:ext cx="12192000" cy="3267856"/>
          </a:xfrm>
          <a:prstGeom prst="rect">
            <a:avLst/>
          </a:prstGeom>
          <a:solidFill>
            <a:srgbClr val="0D0D0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19976" y="2901039"/>
            <a:ext cx="4338122" cy="64633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研究方法及过程</a:t>
            </a:r>
            <a:endParaRPr lang="zh-CN" altLang="zh-CN" sz="3600" b="1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2736074" y="3608925"/>
            <a:ext cx="492202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ART TEMPLATE ,THE TEMPLATE DESIGN BY THANK YOU WATCHING THIS ONE.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815260" y="3000374"/>
            <a:ext cx="1128716" cy="1027352"/>
            <a:chOff x="8186731" y="2857499"/>
            <a:chExt cx="1128716" cy="1027352"/>
          </a:xfrm>
        </p:grpSpPr>
        <p:sp>
          <p:nvSpPr>
            <p:cNvPr id="8" name="矩形 7"/>
            <p:cNvSpPr/>
            <p:nvPr/>
          </p:nvSpPr>
          <p:spPr>
            <a:xfrm>
              <a:off x="8243885" y="2857499"/>
              <a:ext cx="1042986" cy="1027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186731" y="3021807"/>
              <a:ext cx="11287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0 2</a:t>
              </a:r>
              <a:endParaRPr lang="zh-CN" altLang="en-US" sz="4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933104" y="2426918"/>
            <a:ext cx="2146657" cy="2146657"/>
            <a:chOff x="4360985" y="1645920"/>
            <a:chExt cx="3573194" cy="3573194"/>
          </a:xfrm>
          <a:solidFill>
            <a:srgbClr val="91C9BA"/>
          </a:solidFill>
        </p:grpSpPr>
        <p:sp>
          <p:nvSpPr>
            <p:cNvPr id="5" name="菱形 4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grpFill/>
            <a:ln>
              <a:solidFill>
                <a:schemeClr val="bg1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740363" y="3323133"/>
            <a:ext cx="2512718" cy="46166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标 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56333" y="1463998"/>
            <a:ext cx="1195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0 1</a:t>
            </a:r>
            <a:endParaRPr lang="zh-CN" altLang="en-US" sz="44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1524613" y="2254266"/>
            <a:ext cx="350151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hours that </a:t>
            </a: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</a:t>
            </a: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51657" y="3936738"/>
            <a:ext cx="1195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0 2</a:t>
            </a:r>
            <a:endParaRPr lang="zh-CN" altLang="en-US" sz="44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1519937" y="4727006"/>
            <a:ext cx="350151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hours that </a:t>
            </a: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</a:t>
            </a: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223449" y="1471036"/>
            <a:ext cx="1195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0 3</a:t>
            </a:r>
            <a:endParaRPr lang="zh-CN" altLang="en-US" sz="44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3" name="矩形 23"/>
          <p:cNvSpPr>
            <a:spLocks noChangeArrowheads="1"/>
          </p:cNvSpPr>
          <p:nvPr/>
        </p:nvSpPr>
        <p:spPr bwMode="auto">
          <a:xfrm>
            <a:off x="7291729" y="2261304"/>
            <a:ext cx="350151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hours that </a:t>
            </a: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</a:t>
            </a: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218773" y="3943776"/>
            <a:ext cx="1195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0 4</a:t>
            </a:r>
            <a:endParaRPr lang="zh-CN" altLang="en-US" sz="44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5" name="矩形 23"/>
          <p:cNvSpPr>
            <a:spLocks noChangeArrowheads="1"/>
          </p:cNvSpPr>
          <p:nvPr/>
        </p:nvSpPr>
        <p:spPr bwMode="auto">
          <a:xfrm>
            <a:off x="7287053" y="4734044"/>
            <a:ext cx="350151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hours that </a:t>
            </a: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</a:t>
            </a: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1717</Words>
  <Application>Microsoft Office PowerPoint</Application>
  <PresentationFormat>宽屏</PresentationFormat>
  <Paragraphs>137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等线</vt:lpstr>
      <vt:lpstr>等线 Light</vt:lpstr>
      <vt:lpstr>方正兰亭黑_GBK</vt:lpstr>
      <vt:lpstr>汉仪良品线简</vt:lpstr>
      <vt:lpstr>全字库正楷体</vt:lpstr>
      <vt:lpstr>宋体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JY Liu</cp:lastModifiedBy>
  <cp:revision>4</cp:revision>
  <dcterms:created xsi:type="dcterms:W3CDTF">2017-10-17T06:12:00Z</dcterms:created>
  <dcterms:modified xsi:type="dcterms:W3CDTF">2018-04-25T11:15:56Z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