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63" r:id="rId6"/>
    <p:sldId id="265" r:id="rId7"/>
    <p:sldId id="264" r:id="rId8"/>
    <p:sldId id="259" r:id="rId9"/>
    <p:sldId id="260" r:id="rId10"/>
    <p:sldId id="268" r:id="rId11"/>
    <p:sldId id="267" r:id="rId12"/>
    <p:sldId id="266" r:id="rId13"/>
    <p:sldId id="261" r:id="rId14"/>
    <p:sldId id="272" r:id="rId15"/>
    <p:sldId id="271" r:id="rId16"/>
    <p:sldId id="270" r:id="rId17"/>
    <p:sldId id="269" r:id="rId18"/>
    <p:sldId id="262" r:id="rId19"/>
    <p:sldId id="275" r:id="rId20"/>
    <p:sldId id="274" r:id="rId21"/>
    <p:sldId id="273" r:id="rId22"/>
    <p:sldId id="258"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B2BF"/>
    <a:srgbClr val="F6FCFC"/>
    <a:srgbClr val="A5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2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계열 1</c:v>
                </c:pt>
              </c:strCache>
            </c:strRef>
          </c:tx>
          <c:spPr>
            <a:solidFill>
              <a:srgbClr val="55B2BF"/>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prstMaterial="softEdge">
              <a:bevelT w="0" h="0"/>
            </a:sp3d>
          </c:spPr>
          <c:invertIfNegative val="0"/>
          <c:dPt>
            <c:idx val="2"/>
            <c:invertIfNegative val="0"/>
            <c:bubble3D val="0"/>
          </c:dPt>
          <c:dPt>
            <c:idx val="3"/>
            <c:invertIfNegative val="0"/>
            <c:bubble3D val="0"/>
          </c:dPt>
          <c:dPt>
            <c:idx val="4"/>
            <c:invertIfNegative val="0"/>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30</c:v>
                </c:pt>
                <c:pt idx="1">
                  <c:v>20</c:v>
                </c:pt>
                <c:pt idx="2">
                  <c:v>45</c:v>
                </c:pt>
                <c:pt idx="3">
                  <c:v>70</c:v>
                </c:pt>
                <c:pt idx="4">
                  <c:v>80</c:v>
                </c:pt>
              </c:numCache>
            </c:numRef>
          </c:val>
        </c:ser>
        <c:dLbls>
          <c:showLegendKey val="0"/>
          <c:showVal val="1"/>
          <c:showCatName val="0"/>
          <c:showSerName val="0"/>
          <c:showPercent val="0"/>
          <c:showBubbleSize val="0"/>
        </c:dLbls>
        <c:gapWidth val="170"/>
        <c:axId val="226259824"/>
        <c:axId val="226260384"/>
      </c:barChart>
      <c:catAx>
        <c:axId val="226259824"/>
        <c:scaling>
          <c:orientation val="minMax"/>
        </c:scaling>
        <c:delete val="1"/>
        <c:axPos val="l"/>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mn-lt"/>
                <a:ea typeface="+mn-ea"/>
                <a:cs typeface="+mn-cs"/>
              </a:defRPr>
            </a:pPr>
          </a:p>
        </c:txPr>
        <c:crossAx val="226260384"/>
        <c:crosses val="autoZero"/>
        <c:auto val="1"/>
        <c:lblAlgn val="ctr"/>
        <c:lblOffset val="100"/>
        <c:noMultiLvlLbl val="0"/>
      </c:catAx>
      <c:valAx>
        <c:axId val="226260384"/>
        <c:scaling>
          <c:orientation val="minMax"/>
          <c:max val="100"/>
        </c:scaling>
        <c:delete val="0"/>
        <c:axPos val="b"/>
        <c:majorGridlines>
          <c:spPr>
            <a:ln w="3175" cap="flat" cmpd="sng" algn="ctr">
              <a:solidFill>
                <a:schemeClr val="tx1">
                  <a:lumMod val="75000"/>
                  <a:lumOff val="25000"/>
                </a:schemeClr>
              </a:solidFill>
              <a:prstDash val="dash"/>
              <a:round/>
            </a:ln>
          </c:spPr>
        </c:majorGridlines>
        <c:numFmt formatCode="General" sourceLinked="1"/>
        <c:majorTickMark val="out"/>
        <c:minorTickMark val="none"/>
        <c:tickLblPos val="nextTo"/>
        <c:spPr>
          <a:ln w="3175"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mn-lt"/>
                <a:ea typeface="+mn-ea"/>
                <a:cs typeface="+mn-cs"/>
              </a:defRPr>
            </a:pPr>
          </a:p>
        </c:txPr>
        <c:crossAx val="226259824"/>
        <c:crosses val="autoZero"/>
        <c:crossBetween val="between"/>
      </c:valAx>
      <c:spPr>
        <a:ln>
          <a:solidFill>
            <a:srgbClr val="6F7752"/>
          </a:solidFill>
        </a:ln>
      </c:spPr>
    </c:plotArea>
    <c:plotVisOnly val="1"/>
    <c:dispBlanksAs val="gap"/>
    <c:showDLblsOverMax val="0"/>
  </c:chart>
  <c:spPr>
    <a:scene3d>
      <a:camera prst="orthographicFront"/>
      <a:lightRig rig="threePt" dir="t"/>
    </a:scene3d>
  </c:spPr>
  <c:txPr>
    <a:bodyPr/>
    <a:lstStyle/>
    <a:p>
      <a:pPr>
        <a:defRPr lang="zh-CN" sz="1800">
          <a:solidFill>
            <a:schemeClr val="tx1">
              <a:lumMod val="75000"/>
              <a:lumOff val="25000"/>
            </a:schemeClr>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계열 1</c:v>
                </c:pt>
              </c:strCache>
            </c:strRef>
          </c:tx>
          <c:spPr>
            <a:solidFill>
              <a:srgbClr val="55B2BF"/>
            </a:solidFill>
            <a:ln>
              <a:solidFill>
                <a:schemeClr val="bg1"/>
              </a:solidFill>
            </a:ln>
            <a:effectLst>
              <a:outerShdw blurRad="50800" dist="38100" dir="8100000" algn="tr" rotWithShape="0">
                <a:prstClr val="black">
                  <a:alpha val="40000"/>
                </a:prstClr>
              </a:outerShdw>
            </a:effectLst>
            <a:scene3d>
              <a:camera prst="orthographicFront"/>
              <a:lightRig rig="threePt" dir="t"/>
            </a:scene3d>
            <a:sp3d prstMaterial="softEdge">
              <a:bevelT w="0" h="0"/>
            </a:sp3d>
          </c:spPr>
          <c:invertIfNegative val="0"/>
          <c:dPt>
            <c:idx val="2"/>
            <c:invertIfNegative val="0"/>
            <c:bubble3D val="0"/>
          </c:dPt>
          <c:dPt>
            <c:idx val="3"/>
            <c:invertIfNegative val="0"/>
            <c:bubble3D val="0"/>
          </c:dPt>
          <c:dPt>
            <c:idx val="4"/>
            <c:invertIfNegative val="0"/>
            <c:bubble3D val="0"/>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Sheet1!$A$2:$A$6</c:f>
              <c:strCache>
                <c:ptCount val="5"/>
                <c:pt idx="0">
                  <c:v>value01</c:v>
                </c:pt>
                <c:pt idx="1">
                  <c:v>value02</c:v>
                </c:pt>
                <c:pt idx="2">
                  <c:v>value03</c:v>
                </c:pt>
                <c:pt idx="3">
                  <c:v>value04</c:v>
                </c:pt>
                <c:pt idx="4">
                  <c:v>value05</c:v>
                </c:pt>
              </c:strCache>
            </c:strRef>
          </c:cat>
          <c:val>
            <c:numRef>
              <c:f>Sheet1!$B$2:$B$6</c:f>
              <c:numCache>
                <c:formatCode>General</c:formatCode>
                <c:ptCount val="5"/>
                <c:pt idx="0">
                  <c:v>10</c:v>
                </c:pt>
                <c:pt idx="1">
                  <c:v>65</c:v>
                </c:pt>
                <c:pt idx="2">
                  <c:v>45</c:v>
                </c:pt>
                <c:pt idx="3">
                  <c:v>20</c:v>
                </c:pt>
                <c:pt idx="4">
                  <c:v>70</c:v>
                </c:pt>
              </c:numCache>
            </c:numRef>
          </c:val>
        </c:ser>
        <c:dLbls>
          <c:showLegendKey val="0"/>
          <c:showVal val="1"/>
          <c:showCatName val="0"/>
          <c:showSerName val="0"/>
          <c:showPercent val="0"/>
          <c:showBubbleSize val="0"/>
        </c:dLbls>
        <c:gapWidth val="170"/>
        <c:axId val="226262624"/>
        <c:axId val="226263184"/>
      </c:barChart>
      <c:catAx>
        <c:axId val="226262624"/>
        <c:scaling>
          <c:orientation val="minMax"/>
        </c:scaling>
        <c:delete val="1"/>
        <c:axPos val="r"/>
        <c:numFmt formatCode="General" sourceLinked="0"/>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mn-lt"/>
                <a:ea typeface="+mn-ea"/>
                <a:cs typeface="+mn-cs"/>
              </a:defRPr>
            </a:pPr>
          </a:p>
        </c:txPr>
        <c:crossAx val="226263184"/>
        <c:crosses val="autoZero"/>
        <c:auto val="1"/>
        <c:lblAlgn val="ctr"/>
        <c:lblOffset val="100"/>
        <c:noMultiLvlLbl val="0"/>
      </c:catAx>
      <c:valAx>
        <c:axId val="226263184"/>
        <c:scaling>
          <c:orientation val="maxMin"/>
          <c:max val="100"/>
        </c:scaling>
        <c:delete val="0"/>
        <c:axPos val="b"/>
        <c:majorGridlines>
          <c:spPr>
            <a:ln w="3175" cap="flat" cmpd="sng" algn="ctr">
              <a:solidFill>
                <a:schemeClr val="tx1">
                  <a:lumMod val="75000"/>
                  <a:lumOff val="25000"/>
                </a:schemeClr>
              </a:solidFill>
              <a:prstDash val="dash"/>
              <a:round/>
            </a:ln>
          </c:spPr>
        </c:majorGridlines>
        <c:numFmt formatCode="General" sourceLinked="1"/>
        <c:majorTickMark val="out"/>
        <c:minorTickMark val="none"/>
        <c:tickLblPos val="nextTo"/>
        <c:spPr>
          <a:ln w="3175" cap="flat" cmpd="sng" algn="ctr">
            <a:noFill/>
            <a:prstDash val="solid"/>
            <a:round/>
          </a:ln>
        </c:spPr>
        <c:txPr>
          <a:bodyPr rot="-60000000" spcFirstLastPara="0" vertOverflow="ellipsis" vert="horz" wrap="square" anchor="ctr" anchorCtr="1"/>
          <a:lstStyle/>
          <a:p>
            <a:pPr>
              <a:defRPr lang="zh-CN" sz="1800" b="0" i="0" u="none" strike="noStrike" kern="1200" baseline="0">
                <a:solidFill>
                  <a:schemeClr val="tx1">
                    <a:lumMod val="75000"/>
                    <a:lumOff val="25000"/>
                  </a:schemeClr>
                </a:solidFill>
                <a:latin typeface="+mn-lt"/>
                <a:ea typeface="+mn-ea"/>
                <a:cs typeface="+mn-cs"/>
              </a:defRPr>
            </a:pPr>
          </a:p>
        </c:txPr>
        <c:crossAx val="226262624"/>
        <c:crosses val="autoZero"/>
        <c:crossBetween val="between"/>
      </c:valAx>
      <c:spPr>
        <a:ln>
          <a:solidFill>
            <a:srgbClr val="6F7752"/>
          </a:solidFill>
        </a:ln>
      </c:spPr>
    </c:plotArea>
    <c:plotVisOnly val="1"/>
    <c:dispBlanksAs val="gap"/>
    <c:showDLblsOverMax val="0"/>
  </c:chart>
  <c:spPr>
    <a:scene3d>
      <a:camera prst="orthographicFront"/>
      <a:lightRig rig="threePt" dir="t"/>
    </a:scene3d>
  </c:spPr>
  <c:txPr>
    <a:bodyPr/>
    <a:lstStyle/>
    <a:p>
      <a:pPr>
        <a:defRPr lang="zh-CN" sz="1800">
          <a:solidFill>
            <a:schemeClr val="tx1">
              <a:lumMod val="75000"/>
              <a:lumOff val="25000"/>
            </a:schemeClr>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8F6D91D-05AC-4E7A-B2B4-382985955B5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7A04DC-16BF-448F-89E7-275E902B56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6D91D-05AC-4E7A-B2B4-382985955B5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A04DC-16BF-448F-89E7-275E902B561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8"/>
            <a:ext cx="6858000" cy="12192002"/>
          </a:xfrm>
          <a:prstGeom prst="rect">
            <a:avLst/>
          </a:prstGeom>
        </p:spPr>
      </p:pic>
      <p:grpSp>
        <p:nvGrpSpPr>
          <p:cNvPr id="5" name="组合 4"/>
          <p:cNvGrpSpPr/>
          <p:nvPr/>
        </p:nvGrpSpPr>
        <p:grpSpPr>
          <a:xfrm>
            <a:off x="3477794" y="2124952"/>
            <a:ext cx="5236412" cy="1342788"/>
            <a:chOff x="3412082" y="1920505"/>
            <a:chExt cx="5236412" cy="1342788"/>
          </a:xfrm>
        </p:grpSpPr>
        <p:sp>
          <p:nvSpPr>
            <p:cNvPr id="6" name="文本框 5"/>
            <p:cNvSpPr txBox="1"/>
            <p:nvPr/>
          </p:nvSpPr>
          <p:spPr>
            <a:xfrm>
              <a:off x="4542908" y="1939854"/>
              <a:ext cx="712380" cy="1323439"/>
            </a:xfrm>
            <a:prstGeom prst="rect">
              <a:avLst/>
            </a:prstGeom>
            <a:noFill/>
          </p:spPr>
          <p:txBody>
            <a:bodyPr wrap="square" rtlCol="0">
              <a:spAutoFit/>
            </a:bodyPr>
            <a:lstStyle/>
            <a:p>
              <a:pPr algn="ctr"/>
              <a:r>
                <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系</a:t>
              </a:r>
              <a:endPar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7" name="文本框 6"/>
            <p:cNvSpPr txBox="1"/>
            <p:nvPr/>
          </p:nvSpPr>
          <p:spPr>
            <a:xfrm>
              <a:off x="5673734" y="1934815"/>
              <a:ext cx="712380" cy="1323439"/>
            </a:xfrm>
            <a:prstGeom prst="rect">
              <a:avLst/>
            </a:prstGeom>
            <a:noFill/>
          </p:spPr>
          <p:txBody>
            <a:bodyPr wrap="square" rtlCol="0">
              <a:spAutoFit/>
            </a:bodyPr>
            <a:lstStyle/>
            <a:p>
              <a:pPr algn="ctr"/>
              <a:r>
                <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小</a:t>
              </a:r>
              <a:endPar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8" name="文本框 7"/>
            <p:cNvSpPr txBox="1"/>
            <p:nvPr/>
          </p:nvSpPr>
          <p:spPr>
            <a:xfrm>
              <a:off x="6806357" y="1934815"/>
              <a:ext cx="712380" cy="1323439"/>
            </a:xfrm>
            <a:prstGeom prst="rect">
              <a:avLst/>
            </a:prstGeom>
            <a:noFill/>
          </p:spPr>
          <p:txBody>
            <a:bodyPr wrap="square" rtlCol="0">
              <a:spAutoFit/>
            </a:bodyPr>
            <a:lstStyle/>
            <a:p>
              <a:pPr algn="ctr"/>
              <a:r>
                <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清</a:t>
              </a:r>
              <a:endPar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9" name="文本框 8"/>
            <p:cNvSpPr txBox="1"/>
            <p:nvPr/>
          </p:nvSpPr>
          <p:spPr>
            <a:xfrm>
              <a:off x="7936114" y="1920505"/>
              <a:ext cx="712380" cy="1323439"/>
            </a:xfrm>
            <a:prstGeom prst="rect">
              <a:avLst/>
            </a:prstGeom>
            <a:noFill/>
          </p:spPr>
          <p:txBody>
            <a:bodyPr wrap="square" rtlCol="0">
              <a:spAutoFit/>
            </a:bodyPr>
            <a:lstStyle/>
            <a:p>
              <a:pPr algn="ctr"/>
              <a:r>
                <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新</a:t>
              </a:r>
              <a:endPar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10" name="文本框 9"/>
            <p:cNvSpPr txBox="1"/>
            <p:nvPr/>
          </p:nvSpPr>
          <p:spPr>
            <a:xfrm>
              <a:off x="3412082" y="1939854"/>
              <a:ext cx="712380" cy="1323439"/>
            </a:xfrm>
            <a:prstGeom prst="rect">
              <a:avLst/>
            </a:prstGeom>
            <a:noFill/>
          </p:spPr>
          <p:txBody>
            <a:bodyPr wrap="square" rtlCol="0">
              <a:spAutoFit/>
            </a:bodyPr>
            <a:lstStyle/>
            <a:p>
              <a:pPr algn="ctr"/>
              <a:r>
                <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日</a:t>
              </a:r>
              <a:endParaRPr lang="zh-CN" altLang="en-US" sz="8000" dirty="0">
                <a:solidFill>
                  <a:srgbClr val="55B2BF"/>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grpSp>
      <p:grpSp>
        <p:nvGrpSpPr>
          <p:cNvPr id="30" name="组合 29"/>
          <p:cNvGrpSpPr/>
          <p:nvPr/>
        </p:nvGrpSpPr>
        <p:grpSpPr>
          <a:xfrm>
            <a:off x="3443976" y="3462701"/>
            <a:ext cx="5304048" cy="650632"/>
            <a:chOff x="3443976" y="3462701"/>
            <a:chExt cx="5304048" cy="650632"/>
          </a:xfrm>
        </p:grpSpPr>
        <p:sp>
          <p:nvSpPr>
            <p:cNvPr id="12" name="椭圆 11"/>
            <p:cNvSpPr/>
            <p:nvPr/>
          </p:nvSpPr>
          <p:spPr>
            <a:xfrm>
              <a:off x="3453763" y="3462701"/>
              <a:ext cx="612000" cy="612000"/>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443976" y="3467002"/>
              <a:ext cx="663006" cy="646331"/>
            </a:xfrm>
            <a:prstGeom prst="rect">
              <a:avLst/>
            </a:prstGeom>
            <a:noFill/>
          </p:spPr>
          <p:txBody>
            <a:bodyPr wrap="square" rtlCol="0">
              <a:spAutoFit/>
            </a:bodyPr>
            <a:lstStyle/>
            <a:p>
              <a:pPr algn="ctr"/>
              <a:r>
                <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毕</a:t>
              </a:r>
              <a:endPar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14" name="椭圆 13"/>
            <p:cNvSpPr/>
            <p:nvPr/>
          </p:nvSpPr>
          <p:spPr>
            <a:xfrm>
              <a:off x="4116769" y="3462701"/>
              <a:ext cx="612000" cy="612000"/>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106982" y="3467002"/>
              <a:ext cx="663006" cy="646331"/>
            </a:xfrm>
            <a:prstGeom prst="rect">
              <a:avLst/>
            </a:prstGeom>
            <a:noFill/>
          </p:spPr>
          <p:txBody>
            <a:bodyPr wrap="square" rtlCol="0">
              <a:spAutoFit/>
            </a:bodyPr>
            <a:lstStyle/>
            <a:p>
              <a:pPr algn="ctr"/>
              <a:r>
                <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业</a:t>
              </a:r>
              <a:endPar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16" name="椭圆 15"/>
            <p:cNvSpPr/>
            <p:nvPr/>
          </p:nvSpPr>
          <p:spPr>
            <a:xfrm>
              <a:off x="4779775" y="3462701"/>
              <a:ext cx="612000" cy="612000"/>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769988" y="3467002"/>
              <a:ext cx="663006" cy="646331"/>
            </a:xfrm>
            <a:prstGeom prst="rect">
              <a:avLst/>
            </a:prstGeom>
            <a:noFill/>
          </p:spPr>
          <p:txBody>
            <a:bodyPr wrap="square" rtlCol="0">
              <a:spAutoFit/>
            </a:bodyPr>
            <a:lstStyle/>
            <a:p>
              <a:pPr algn="ctr"/>
              <a:r>
                <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答</a:t>
              </a:r>
              <a:endPar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18" name="椭圆 17"/>
            <p:cNvSpPr/>
            <p:nvPr/>
          </p:nvSpPr>
          <p:spPr>
            <a:xfrm>
              <a:off x="5442781" y="3462701"/>
              <a:ext cx="612000" cy="612000"/>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432994" y="3467002"/>
              <a:ext cx="663006" cy="646331"/>
            </a:xfrm>
            <a:prstGeom prst="rect">
              <a:avLst/>
            </a:prstGeom>
            <a:noFill/>
          </p:spPr>
          <p:txBody>
            <a:bodyPr wrap="square" rtlCol="0">
              <a:spAutoFit/>
            </a:bodyPr>
            <a:lstStyle/>
            <a:p>
              <a:pPr algn="ctr"/>
              <a:r>
                <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辩</a:t>
              </a:r>
              <a:endPar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20" name="椭圆 19"/>
            <p:cNvSpPr/>
            <p:nvPr/>
          </p:nvSpPr>
          <p:spPr>
            <a:xfrm>
              <a:off x="6105787" y="3462701"/>
              <a:ext cx="612000" cy="612000"/>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096000" y="3467002"/>
              <a:ext cx="663006" cy="646331"/>
            </a:xfrm>
            <a:prstGeom prst="rect">
              <a:avLst/>
            </a:prstGeom>
            <a:noFill/>
          </p:spPr>
          <p:txBody>
            <a:bodyPr wrap="square" rtlCol="0">
              <a:spAutoFit/>
            </a:bodyPr>
            <a:lstStyle/>
            <a:p>
              <a:pPr algn="ctr"/>
              <a:r>
                <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论</a:t>
              </a:r>
              <a:endPar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22" name="椭圆 21"/>
            <p:cNvSpPr/>
            <p:nvPr/>
          </p:nvSpPr>
          <p:spPr>
            <a:xfrm>
              <a:off x="6768793" y="3462701"/>
              <a:ext cx="612000" cy="612000"/>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759006" y="3467002"/>
              <a:ext cx="663006" cy="646331"/>
            </a:xfrm>
            <a:prstGeom prst="rect">
              <a:avLst/>
            </a:prstGeom>
            <a:noFill/>
          </p:spPr>
          <p:txBody>
            <a:bodyPr wrap="square" rtlCol="0">
              <a:spAutoFit/>
            </a:bodyPr>
            <a:lstStyle/>
            <a:p>
              <a:pPr algn="ctr"/>
              <a:r>
                <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文</a:t>
              </a:r>
              <a:endPar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24" name="椭圆 23"/>
            <p:cNvSpPr/>
            <p:nvPr/>
          </p:nvSpPr>
          <p:spPr>
            <a:xfrm>
              <a:off x="7431799" y="3462701"/>
              <a:ext cx="612000" cy="612000"/>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7422012" y="3467002"/>
              <a:ext cx="663006" cy="646331"/>
            </a:xfrm>
            <a:prstGeom prst="rect">
              <a:avLst/>
            </a:prstGeom>
            <a:noFill/>
          </p:spPr>
          <p:txBody>
            <a:bodyPr wrap="square" rtlCol="0">
              <a:spAutoFit/>
            </a:bodyPr>
            <a:lstStyle/>
            <a:p>
              <a:pPr algn="ctr"/>
              <a:r>
                <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答</a:t>
              </a:r>
              <a:endPar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sp>
          <p:nvSpPr>
            <p:cNvPr id="26" name="椭圆 25"/>
            <p:cNvSpPr/>
            <p:nvPr/>
          </p:nvSpPr>
          <p:spPr>
            <a:xfrm>
              <a:off x="8094805" y="3462701"/>
              <a:ext cx="612000" cy="612000"/>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8085018" y="3467002"/>
              <a:ext cx="663006" cy="646331"/>
            </a:xfrm>
            <a:prstGeom prst="rect">
              <a:avLst/>
            </a:prstGeom>
            <a:noFill/>
          </p:spPr>
          <p:txBody>
            <a:bodyPr wrap="square" rtlCol="0">
              <a:spAutoFit/>
            </a:bodyPr>
            <a:lstStyle/>
            <a:p>
              <a:pPr algn="ctr"/>
              <a:r>
                <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rPr>
                <a:t>辩</a:t>
              </a:r>
              <a:endParaRPr lang="zh-CN" altLang="en-US" sz="3600" dirty="0">
                <a:solidFill>
                  <a:schemeClr val="bg1"/>
                </a:solidFill>
                <a:latin typeface="方正清刻本悦宋简体" panose="02000000000000000000" pitchFamily="2" charset="-122"/>
                <a:ea typeface="方正清刻本悦宋简体" panose="02000000000000000000" pitchFamily="2" charset="-122"/>
                <a:cs typeface="萝莉体 第二版" panose="02000500000000000000" pitchFamily="2" charset="-122"/>
              </a:endParaRPr>
            </a:p>
          </p:txBody>
        </p:sp>
      </p:grpSp>
      <p:sp>
        <p:nvSpPr>
          <p:cNvPr id="28" name="文本框 27"/>
          <p:cNvSpPr txBox="1"/>
          <p:nvPr/>
        </p:nvSpPr>
        <p:spPr>
          <a:xfrm>
            <a:off x="3601496" y="4130011"/>
            <a:ext cx="4927600" cy="604461"/>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pPr>
              <a:lnSpc>
                <a:spcPct val="125000"/>
              </a:lnSpc>
            </a:pPr>
            <a:r>
              <a:rPr lang="en-US" altLang="zh-CN" sz="1400" b="0" dirty="0">
                <a:solidFill>
                  <a:srgbClr val="55B2BF"/>
                </a:solidFill>
                <a:latin typeface="Arial" panose="020B0604020202020204" pitchFamily="34" charset="0"/>
                <a:cs typeface="Arial" panose="020B0604020202020204" pitchFamily="34" charset="0"/>
              </a:rPr>
              <a:t>A company is an association or collection of individuals, whether natural persons, legal persons, or a mixture of both </a:t>
            </a:r>
            <a:endParaRPr lang="en-US" altLang="zh-CN" sz="1400" b="0" dirty="0">
              <a:solidFill>
                <a:srgbClr val="55B2BF"/>
              </a:solidFill>
              <a:latin typeface="Arial" panose="020B0604020202020204" pitchFamily="34" charset="0"/>
              <a:cs typeface="Arial" panose="020B0604020202020204" pitchFamily="34" charset="0"/>
            </a:endParaRPr>
          </a:p>
        </p:txBody>
      </p:sp>
      <p:sp>
        <p:nvSpPr>
          <p:cNvPr id="29" name="矩形 28"/>
          <p:cNvSpPr/>
          <p:nvPr/>
        </p:nvSpPr>
        <p:spPr>
          <a:xfrm>
            <a:off x="2895600" y="1939892"/>
            <a:ext cx="6400800" cy="2978217"/>
          </a:xfrm>
          <a:prstGeom prst="rect">
            <a:avLst/>
          </a:prstGeom>
          <a:noFill/>
          <a:ln w="28575">
            <a:solidFill>
              <a:srgbClr val="55B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02</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6" name="矩形 5"/>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研究的思路与方法</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IDEAS AND METHODS</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9" name="Group 8"/>
          <p:cNvGrpSpPr/>
          <p:nvPr/>
        </p:nvGrpSpPr>
        <p:grpSpPr>
          <a:xfrm>
            <a:off x="3963493" y="3037466"/>
            <a:ext cx="4201091" cy="2411060"/>
            <a:chOff x="3963493" y="2602038"/>
            <a:chExt cx="4201091" cy="2411060"/>
          </a:xfrm>
        </p:grpSpPr>
        <p:sp>
          <p:nvSpPr>
            <p:cNvPr id="10" name="Freeform 5"/>
            <p:cNvSpPr/>
            <p:nvPr/>
          </p:nvSpPr>
          <p:spPr bwMode="auto">
            <a:xfrm rot="16200000">
              <a:off x="5096321" y="1894844"/>
              <a:ext cx="1935434" cy="3799287"/>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rgbClr val="55B2B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2400"/>
            </a:p>
          </p:txBody>
        </p:sp>
        <p:sp>
          <p:nvSpPr>
            <p:cNvPr id="12" name="Oval 2"/>
            <p:cNvSpPr/>
            <p:nvPr/>
          </p:nvSpPr>
          <p:spPr>
            <a:xfrm>
              <a:off x="5847783" y="2602038"/>
              <a:ext cx="401804" cy="404326"/>
            </a:xfrm>
            <a:prstGeom prst="ellipse">
              <a:avLst/>
            </a:prstGeom>
            <a:solidFill>
              <a:srgbClr val="F6FCFC"/>
            </a:solidFill>
            <a:ln w="76200">
              <a:solidFill>
                <a:srgbClr val="55B2BF"/>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endParaRPr>
            </a:p>
          </p:txBody>
        </p:sp>
        <p:sp>
          <p:nvSpPr>
            <p:cNvPr id="13" name="Oval 3"/>
            <p:cNvSpPr/>
            <p:nvPr/>
          </p:nvSpPr>
          <p:spPr>
            <a:xfrm>
              <a:off x="7365310" y="3327150"/>
              <a:ext cx="401804" cy="404326"/>
            </a:xfrm>
            <a:prstGeom prst="ellipse">
              <a:avLst/>
            </a:prstGeom>
            <a:solidFill>
              <a:srgbClr val="F6FCFC"/>
            </a:solidFill>
            <a:ln w="76200">
              <a:solidFill>
                <a:srgbClr val="55B2BF"/>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endParaRPr>
            </a:p>
          </p:txBody>
        </p:sp>
        <p:sp>
          <p:nvSpPr>
            <p:cNvPr id="14" name="Oval 4"/>
            <p:cNvSpPr/>
            <p:nvPr/>
          </p:nvSpPr>
          <p:spPr>
            <a:xfrm>
              <a:off x="3963493" y="4608772"/>
              <a:ext cx="401804" cy="404326"/>
            </a:xfrm>
            <a:prstGeom prst="ellipse">
              <a:avLst/>
            </a:prstGeom>
            <a:solidFill>
              <a:srgbClr val="F6FCFC"/>
            </a:solidFill>
            <a:ln w="76200">
              <a:solidFill>
                <a:srgbClr val="55B2BF"/>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endParaRPr>
            </a:p>
          </p:txBody>
        </p:sp>
        <p:sp>
          <p:nvSpPr>
            <p:cNvPr id="15" name="Oval 5"/>
            <p:cNvSpPr/>
            <p:nvPr/>
          </p:nvSpPr>
          <p:spPr>
            <a:xfrm>
              <a:off x="7762780" y="4608772"/>
              <a:ext cx="401804" cy="404326"/>
            </a:xfrm>
            <a:prstGeom prst="ellipse">
              <a:avLst/>
            </a:prstGeom>
            <a:solidFill>
              <a:srgbClr val="F6FCFC"/>
            </a:solidFill>
            <a:ln w="76200">
              <a:solidFill>
                <a:srgbClr val="55B2BF"/>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endParaRPr>
            </a:p>
          </p:txBody>
        </p:sp>
        <p:sp>
          <p:nvSpPr>
            <p:cNvPr id="16" name="Oval 6"/>
            <p:cNvSpPr/>
            <p:nvPr/>
          </p:nvSpPr>
          <p:spPr>
            <a:xfrm>
              <a:off x="4365297" y="3327150"/>
              <a:ext cx="401804" cy="404326"/>
            </a:xfrm>
            <a:prstGeom prst="ellipse">
              <a:avLst/>
            </a:prstGeom>
            <a:solidFill>
              <a:srgbClr val="F6FCFC"/>
            </a:solidFill>
            <a:ln w="76200">
              <a:solidFill>
                <a:srgbClr val="55B2BF"/>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endParaRPr>
            </a:p>
          </p:txBody>
        </p:sp>
      </p:grpSp>
      <p:grpSp>
        <p:nvGrpSpPr>
          <p:cNvPr id="17" name="Group 73"/>
          <p:cNvGrpSpPr/>
          <p:nvPr/>
        </p:nvGrpSpPr>
        <p:grpSpPr>
          <a:xfrm flipH="1">
            <a:off x="2833920" y="4895633"/>
            <a:ext cx="997757" cy="265951"/>
            <a:chOff x="7244862" y="2564012"/>
            <a:chExt cx="1005315" cy="299674"/>
          </a:xfrm>
        </p:grpSpPr>
        <p:cxnSp>
          <p:nvCxnSpPr>
            <p:cNvPr id="18" name="Straight Connector 74"/>
            <p:cNvCxnSpPr/>
            <p:nvPr/>
          </p:nvCxnSpPr>
          <p:spPr>
            <a:xfrm flipV="1">
              <a:off x="7244862" y="2564012"/>
              <a:ext cx="393895" cy="299674"/>
            </a:xfrm>
            <a:prstGeom prst="line">
              <a:avLst/>
            </a:prstGeom>
            <a:ln w="19050">
              <a:solidFill>
                <a:srgbClr val="55B2BF"/>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75"/>
            <p:cNvCxnSpPr/>
            <p:nvPr/>
          </p:nvCxnSpPr>
          <p:spPr>
            <a:xfrm>
              <a:off x="7643056" y="2564012"/>
              <a:ext cx="607121" cy="0"/>
            </a:xfrm>
            <a:prstGeom prst="line">
              <a:avLst/>
            </a:prstGeom>
            <a:ln w="19050">
              <a:solidFill>
                <a:srgbClr val="55B2BF"/>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20" name="Group 76"/>
          <p:cNvGrpSpPr/>
          <p:nvPr/>
        </p:nvGrpSpPr>
        <p:grpSpPr>
          <a:xfrm flipH="1">
            <a:off x="3252395" y="3555646"/>
            <a:ext cx="997757" cy="265951"/>
            <a:chOff x="7244862" y="2564012"/>
            <a:chExt cx="1005315" cy="299674"/>
          </a:xfrm>
        </p:grpSpPr>
        <p:cxnSp>
          <p:nvCxnSpPr>
            <p:cNvPr id="21" name="Straight Connector 77"/>
            <p:cNvCxnSpPr/>
            <p:nvPr/>
          </p:nvCxnSpPr>
          <p:spPr>
            <a:xfrm flipV="1">
              <a:off x="7244862" y="2564012"/>
              <a:ext cx="393895" cy="299674"/>
            </a:xfrm>
            <a:prstGeom prst="line">
              <a:avLst/>
            </a:prstGeom>
            <a:ln w="19050">
              <a:solidFill>
                <a:srgbClr val="55B2BF"/>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78"/>
            <p:cNvCxnSpPr/>
            <p:nvPr/>
          </p:nvCxnSpPr>
          <p:spPr>
            <a:xfrm>
              <a:off x="7643056" y="2564012"/>
              <a:ext cx="607121" cy="0"/>
            </a:xfrm>
            <a:prstGeom prst="line">
              <a:avLst/>
            </a:prstGeom>
            <a:ln w="19050">
              <a:solidFill>
                <a:srgbClr val="55B2BF"/>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23" name="Group 79"/>
          <p:cNvGrpSpPr/>
          <p:nvPr/>
        </p:nvGrpSpPr>
        <p:grpSpPr>
          <a:xfrm>
            <a:off x="7866329" y="3555646"/>
            <a:ext cx="997757" cy="265951"/>
            <a:chOff x="7244862" y="2564012"/>
            <a:chExt cx="1005315" cy="299674"/>
          </a:xfrm>
        </p:grpSpPr>
        <p:cxnSp>
          <p:nvCxnSpPr>
            <p:cNvPr id="24" name="Straight Connector 80"/>
            <p:cNvCxnSpPr/>
            <p:nvPr/>
          </p:nvCxnSpPr>
          <p:spPr>
            <a:xfrm flipV="1">
              <a:off x="7244862" y="2564012"/>
              <a:ext cx="393895" cy="299674"/>
            </a:xfrm>
            <a:prstGeom prst="line">
              <a:avLst/>
            </a:prstGeom>
            <a:ln w="19050">
              <a:solidFill>
                <a:srgbClr val="55B2BF"/>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81"/>
            <p:cNvCxnSpPr/>
            <p:nvPr/>
          </p:nvCxnSpPr>
          <p:spPr>
            <a:xfrm>
              <a:off x="7643056" y="2564012"/>
              <a:ext cx="607121" cy="0"/>
            </a:xfrm>
            <a:prstGeom prst="line">
              <a:avLst/>
            </a:prstGeom>
            <a:ln w="19050">
              <a:solidFill>
                <a:srgbClr val="55B2BF"/>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26" name="Group 82"/>
          <p:cNvGrpSpPr/>
          <p:nvPr/>
        </p:nvGrpSpPr>
        <p:grpSpPr>
          <a:xfrm>
            <a:off x="8280420" y="4895633"/>
            <a:ext cx="997757" cy="265951"/>
            <a:chOff x="7244862" y="2564012"/>
            <a:chExt cx="1005315" cy="299674"/>
          </a:xfrm>
        </p:grpSpPr>
        <p:cxnSp>
          <p:nvCxnSpPr>
            <p:cNvPr id="27" name="Straight Connector 83"/>
            <p:cNvCxnSpPr/>
            <p:nvPr/>
          </p:nvCxnSpPr>
          <p:spPr>
            <a:xfrm flipV="1">
              <a:off x="7244862" y="2564012"/>
              <a:ext cx="393895" cy="299674"/>
            </a:xfrm>
            <a:prstGeom prst="line">
              <a:avLst/>
            </a:prstGeom>
            <a:ln w="19050">
              <a:solidFill>
                <a:srgbClr val="55B2BF"/>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84"/>
            <p:cNvCxnSpPr/>
            <p:nvPr/>
          </p:nvCxnSpPr>
          <p:spPr>
            <a:xfrm>
              <a:off x="7643056" y="2564012"/>
              <a:ext cx="607121" cy="0"/>
            </a:xfrm>
            <a:prstGeom prst="line">
              <a:avLst/>
            </a:prstGeom>
            <a:ln w="19050">
              <a:solidFill>
                <a:srgbClr val="55B2BF"/>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41" name="Group 7"/>
          <p:cNvGrpSpPr/>
          <p:nvPr/>
        </p:nvGrpSpPr>
        <p:grpSpPr>
          <a:xfrm>
            <a:off x="4772216" y="3790922"/>
            <a:ext cx="2630122" cy="2646628"/>
            <a:chOff x="4772216" y="3355494"/>
            <a:chExt cx="2630122" cy="2646628"/>
          </a:xfrm>
          <a:solidFill>
            <a:schemeClr val="accent5">
              <a:lumMod val="75000"/>
            </a:schemeClr>
          </a:solidFill>
        </p:grpSpPr>
        <p:sp>
          <p:nvSpPr>
            <p:cNvPr id="42" name="Oval 54"/>
            <p:cNvSpPr/>
            <p:nvPr/>
          </p:nvSpPr>
          <p:spPr>
            <a:xfrm>
              <a:off x="4772216" y="3355494"/>
              <a:ext cx="2630122" cy="2646628"/>
            </a:xfrm>
            <a:prstGeom prst="ellipse">
              <a:avLst/>
            </a:prstGeom>
            <a:solidFill>
              <a:srgbClr val="55B2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5">
                <a:solidFill>
                  <a:schemeClr val="bg1"/>
                </a:solidFill>
              </a:endParaRPr>
            </a:p>
          </p:txBody>
        </p:sp>
        <p:sp>
          <p:nvSpPr>
            <p:cNvPr id="43" name="Freeform 61"/>
            <p:cNvSpPr>
              <a:spLocks noEditPoints="1"/>
            </p:cNvSpPr>
            <p:nvPr/>
          </p:nvSpPr>
          <p:spPr bwMode="auto">
            <a:xfrm>
              <a:off x="5515976" y="4224229"/>
              <a:ext cx="1160047" cy="910474"/>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vert="horz" wrap="square" lIns="91440" tIns="45720" rIns="91440" bIns="45720" numCol="1" anchor="t" anchorCtr="0" compatLnSpc="1"/>
            <a:lstStyle/>
            <a:p>
              <a:endParaRPr lang="en-US"/>
            </a:p>
          </p:txBody>
        </p:sp>
      </p:grpSp>
      <p:sp>
        <p:nvSpPr>
          <p:cNvPr id="44" name="文本框 43"/>
          <p:cNvSpPr txBox="1"/>
          <p:nvPr/>
        </p:nvSpPr>
        <p:spPr>
          <a:xfrm>
            <a:off x="9004619" y="3316865"/>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9004620" y="3037466"/>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9358080" y="4602123"/>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9358081" y="4322724"/>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711897" y="3316865"/>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937700" y="3037466"/>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13718" y="4602123"/>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439521" y="4322724"/>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009242" y="2155533"/>
            <a:ext cx="2106556"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5420069" y="1876134"/>
            <a:ext cx="128490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8"/>
            <a:ext cx="6858000" cy="12192002"/>
          </a:xfrm>
          <a:prstGeom prst="rect">
            <a:avLst/>
          </a:prstGeom>
        </p:spPr>
      </p:pic>
      <p:sp>
        <p:nvSpPr>
          <p:cNvPr id="30" name="矩形 29"/>
          <p:cNvSpPr/>
          <p:nvPr/>
        </p:nvSpPr>
        <p:spPr>
          <a:xfrm>
            <a:off x="4362192" y="2842469"/>
            <a:ext cx="3467616" cy="841064"/>
          </a:xfrm>
          <a:prstGeom prst="rect">
            <a:avLst/>
          </a:prstGeom>
        </p:spPr>
        <p:txBody>
          <a:bodyPr wrap="none">
            <a:spAutoFit/>
          </a:bodyPr>
          <a:lstStyle/>
          <a:p>
            <a:pPr algn="ctr">
              <a:lnSpc>
                <a:spcPct val="175000"/>
              </a:lnSpc>
            </a:pPr>
            <a:r>
              <a:rPr lang="zh-CN" altLang="en-US" sz="3200" dirty="0">
                <a:solidFill>
                  <a:srgbClr val="55B2BF"/>
                </a:solidFill>
                <a:latin typeface="方正清刻本悦宋简体" panose="02000000000000000000" pitchFamily="2" charset="-122"/>
                <a:ea typeface="方正清刻本悦宋简体" panose="02000000000000000000" pitchFamily="2" charset="-122"/>
              </a:rPr>
              <a:t>研究的成果与应用</a:t>
            </a:r>
            <a:endParaRPr lang="zh-CN" altLang="en-US" sz="32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50" name="文本框 49"/>
          <p:cNvSpPr txBox="1"/>
          <p:nvPr/>
        </p:nvSpPr>
        <p:spPr>
          <a:xfrm>
            <a:off x="2794000" y="3653843"/>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RESEARCH RESULTS AND APPLICATIONS</a:t>
            </a:r>
            <a:endParaRPr lang="en-US" altLang="zh-CN" sz="20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1" name="Rectangle 11"/>
          <p:cNvSpPr/>
          <p:nvPr/>
        </p:nvSpPr>
        <p:spPr>
          <a:xfrm>
            <a:off x="4191000" y="4051170"/>
            <a:ext cx="3810000" cy="553998"/>
          </a:xfrm>
          <a:prstGeom prst="rect">
            <a:avLst/>
          </a:prstGeom>
        </p:spPr>
        <p:txBody>
          <a:bodyPr wrap="square">
            <a:spAutoFit/>
          </a:bodyPr>
          <a:lstStyle/>
          <a:p>
            <a:pPr algn="ctr">
              <a:lnSpc>
                <a:spcPct val="125000"/>
              </a:lnSpc>
            </a:pPr>
            <a:r>
              <a:rPr lang="en-US" altLang="zh-CN" sz="12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endParaRPr lang="en-US" altLang="zh-CN" sz="12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2" name="矩形 51"/>
          <p:cNvSpPr/>
          <p:nvPr/>
        </p:nvSpPr>
        <p:spPr>
          <a:xfrm>
            <a:off x="4556156" y="1559257"/>
            <a:ext cx="3079690" cy="1636538"/>
          </a:xfrm>
          <a:prstGeom prst="rect">
            <a:avLst/>
          </a:prstGeom>
        </p:spPr>
        <p:txBody>
          <a:bodyPr wrap="none">
            <a:spAutoFit/>
          </a:bodyPr>
          <a:lstStyle/>
          <a:p>
            <a:pPr algn="ctr">
              <a:lnSpc>
                <a:spcPct val="175000"/>
              </a:lnSpc>
            </a:pPr>
            <a:r>
              <a:rPr lang="en-US" altLang="zh-CN" sz="6600" dirty="0">
                <a:solidFill>
                  <a:srgbClr val="55B2BF"/>
                </a:solidFill>
                <a:latin typeface="方正清刻本悦宋简体" panose="02000000000000000000" pitchFamily="2" charset="-122"/>
                <a:ea typeface="方正清刻本悦宋简体" panose="02000000000000000000" pitchFamily="2" charset="-122"/>
              </a:rPr>
              <a:t>PART 03</a:t>
            </a:r>
            <a:endParaRPr lang="zh-CN" altLang="en-US" sz="6600" dirty="0">
              <a:solidFill>
                <a:srgbClr val="55B2BF"/>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矩形 8"/>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研究的成果与应用</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RESULTS AND APPLICATIONS</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6" name="Oval 1"/>
          <p:cNvSpPr/>
          <p:nvPr/>
        </p:nvSpPr>
        <p:spPr>
          <a:xfrm>
            <a:off x="1281044" y="2514600"/>
            <a:ext cx="1828800" cy="1828800"/>
          </a:xfrm>
          <a:prstGeom prst="ellipse">
            <a:avLst/>
          </a:prstGeom>
          <a:noFill/>
          <a:ln w="38100">
            <a:solidFill>
              <a:srgbClr val="55B2B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5"/>
          <p:cNvSpPr/>
          <p:nvPr/>
        </p:nvSpPr>
        <p:spPr>
          <a:xfrm>
            <a:off x="1281044" y="2514600"/>
            <a:ext cx="1828800" cy="1828800"/>
          </a:xfrm>
          <a:prstGeom prst="arc">
            <a:avLst>
              <a:gd name="adj1" fmla="val 16200000"/>
              <a:gd name="adj2" fmla="val 10382824"/>
            </a:avLst>
          </a:prstGeom>
          <a:noFill/>
          <a:ln w="38100">
            <a:solidFill>
              <a:srgbClr val="55B2BF"/>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2"/>
          <p:cNvSpPr txBox="1"/>
          <p:nvPr/>
        </p:nvSpPr>
        <p:spPr>
          <a:xfrm>
            <a:off x="1840218" y="2944252"/>
            <a:ext cx="710451" cy="461665"/>
          </a:xfrm>
          <a:prstGeom prst="rect">
            <a:avLst/>
          </a:prstGeom>
          <a:noFill/>
        </p:spPr>
        <p:txBody>
          <a:bodyPr wrap="none" rtlCol="0">
            <a:spAutoFit/>
          </a:bodyPr>
          <a:lstStyle/>
          <a:p>
            <a:r>
              <a:rPr lang="en-US" sz="2400">
                <a:solidFill>
                  <a:schemeClr val="tx1">
                    <a:lumMod val="65000"/>
                    <a:lumOff val="35000"/>
                  </a:schemeClr>
                </a:solidFill>
                <a:latin typeface="Abel" panose="02000506030000020004" pitchFamily="2" charset="0"/>
              </a:rPr>
              <a:t>75%</a:t>
            </a:r>
            <a:endParaRPr lang="en-US" sz="2400">
              <a:solidFill>
                <a:schemeClr val="tx1">
                  <a:lumMod val="65000"/>
                  <a:lumOff val="35000"/>
                </a:schemeClr>
              </a:solidFill>
              <a:latin typeface="Abel" panose="02000506030000020004" pitchFamily="2" charset="0"/>
            </a:endParaRPr>
          </a:p>
        </p:txBody>
      </p:sp>
      <p:sp>
        <p:nvSpPr>
          <p:cNvPr id="13" name="TextBox 8"/>
          <p:cNvSpPr txBox="1"/>
          <p:nvPr/>
        </p:nvSpPr>
        <p:spPr>
          <a:xfrm>
            <a:off x="1460013" y="3405917"/>
            <a:ext cx="1470861"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Key word</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4"/>
          <p:cNvCxnSpPr/>
          <p:nvPr/>
        </p:nvCxnSpPr>
        <p:spPr>
          <a:xfrm>
            <a:off x="1862290" y="3405917"/>
            <a:ext cx="666307"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Oval 11"/>
          <p:cNvSpPr/>
          <p:nvPr/>
        </p:nvSpPr>
        <p:spPr>
          <a:xfrm>
            <a:off x="3988678" y="2514600"/>
            <a:ext cx="1828800" cy="1828800"/>
          </a:xfrm>
          <a:prstGeom prst="ellipse">
            <a:avLst/>
          </a:prstGeom>
          <a:noFill/>
          <a:ln w="38100">
            <a:solidFill>
              <a:srgbClr val="55B2B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2"/>
          <p:cNvSpPr/>
          <p:nvPr/>
        </p:nvSpPr>
        <p:spPr>
          <a:xfrm>
            <a:off x="3988678" y="2514600"/>
            <a:ext cx="1828800" cy="1828800"/>
          </a:xfrm>
          <a:prstGeom prst="arc">
            <a:avLst>
              <a:gd name="adj1" fmla="val 16200000"/>
              <a:gd name="adj2" fmla="val 19729815"/>
            </a:avLst>
          </a:prstGeom>
          <a:noFill/>
          <a:ln w="38100">
            <a:solidFill>
              <a:srgbClr val="55B2BF"/>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3"/>
          <p:cNvSpPr txBox="1"/>
          <p:nvPr/>
        </p:nvSpPr>
        <p:spPr>
          <a:xfrm>
            <a:off x="4547852" y="2944252"/>
            <a:ext cx="704039" cy="461665"/>
          </a:xfrm>
          <a:prstGeom prst="rect">
            <a:avLst/>
          </a:prstGeom>
          <a:noFill/>
        </p:spPr>
        <p:txBody>
          <a:bodyPr wrap="none" rtlCol="0">
            <a:spAutoFit/>
          </a:bodyPr>
          <a:lstStyle/>
          <a:p>
            <a:r>
              <a:rPr lang="en-US" sz="2400">
                <a:solidFill>
                  <a:schemeClr val="tx1">
                    <a:lumMod val="65000"/>
                    <a:lumOff val="35000"/>
                  </a:schemeClr>
                </a:solidFill>
                <a:latin typeface="Abel" panose="02000506030000020004" pitchFamily="2" charset="0"/>
              </a:rPr>
              <a:t>23%</a:t>
            </a:r>
            <a:endParaRPr lang="en-US" sz="2400">
              <a:solidFill>
                <a:schemeClr val="tx1">
                  <a:lumMod val="65000"/>
                  <a:lumOff val="35000"/>
                </a:schemeClr>
              </a:solidFill>
              <a:latin typeface="Abel" panose="02000506030000020004" pitchFamily="2" charset="0"/>
            </a:endParaRPr>
          </a:p>
        </p:txBody>
      </p:sp>
      <p:cxnSp>
        <p:nvCxnSpPr>
          <p:cNvPr id="18" name="Straight Connector 15"/>
          <p:cNvCxnSpPr/>
          <p:nvPr/>
        </p:nvCxnSpPr>
        <p:spPr>
          <a:xfrm>
            <a:off x="4569924" y="3405917"/>
            <a:ext cx="666307"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Oval 16"/>
          <p:cNvSpPr/>
          <p:nvPr/>
        </p:nvSpPr>
        <p:spPr>
          <a:xfrm>
            <a:off x="6696312" y="2514600"/>
            <a:ext cx="1828800" cy="1828800"/>
          </a:xfrm>
          <a:prstGeom prst="ellipse">
            <a:avLst/>
          </a:prstGeom>
          <a:noFill/>
          <a:ln w="38100">
            <a:solidFill>
              <a:srgbClr val="55B2BF">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7"/>
          <p:cNvSpPr/>
          <p:nvPr/>
        </p:nvSpPr>
        <p:spPr>
          <a:xfrm>
            <a:off x="6696312" y="2514600"/>
            <a:ext cx="1828800" cy="1828800"/>
          </a:xfrm>
          <a:prstGeom prst="arc">
            <a:avLst>
              <a:gd name="adj1" fmla="val 16200000"/>
              <a:gd name="adj2" fmla="val 2872520"/>
            </a:avLst>
          </a:prstGeom>
          <a:noFill/>
          <a:ln w="38100">
            <a:solidFill>
              <a:srgbClr val="55B2BF"/>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8"/>
          <p:cNvSpPr txBox="1"/>
          <p:nvPr/>
        </p:nvSpPr>
        <p:spPr>
          <a:xfrm>
            <a:off x="7255486" y="2944252"/>
            <a:ext cx="704232" cy="461665"/>
          </a:xfrm>
          <a:prstGeom prst="rect">
            <a:avLst/>
          </a:prstGeom>
          <a:noFill/>
        </p:spPr>
        <p:txBody>
          <a:bodyPr wrap="none" rtlCol="0">
            <a:spAutoFit/>
          </a:bodyPr>
          <a:lstStyle/>
          <a:p>
            <a:r>
              <a:rPr lang="en-US" sz="2400">
                <a:solidFill>
                  <a:schemeClr val="tx1">
                    <a:lumMod val="65000"/>
                    <a:lumOff val="35000"/>
                  </a:schemeClr>
                </a:solidFill>
                <a:latin typeface="Abel" panose="02000506030000020004" pitchFamily="2" charset="0"/>
              </a:rPr>
              <a:t>45%</a:t>
            </a:r>
            <a:endParaRPr lang="en-US" sz="2400">
              <a:solidFill>
                <a:schemeClr val="tx1">
                  <a:lumMod val="65000"/>
                  <a:lumOff val="35000"/>
                </a:schemeClr>
              </a:solidFill>
              <a:latin typeface="Abel" panose="02000506030000020004" pitchFamily="2" charset="0"/>
            </a:endParaRPr>
          </a:p>
        </p:txBody>
      </p:sp>
      <p:cxnSp>
        <p:nvCxnSpPr>
          <p:cNvPr id="22" name="Straight Connector 21"/>
          <p:cNvCxnSpPr/>
          <p:nvPr/>
        </p:nvCxnSpPr>
        <p:spPr>
          <a:xfrm>
            <a:off x="7277558" y="3405917"/>
            <a:ext cx="666307"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9084286" y="2514600"/>
            <a:ext cx="1828800" cy="1828800"/>
          </a:xfrm>
          <a:prstGeom prst="ellipse">
            <a:avLst/>
          </a:prstGeom>
          <a:noFill/>
          <a:ln w="38100">
            <a:solidFill>
              <a:srgbClr val="5DBEB5">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a:off x="9084286" y="2514600"/>
            <a:ext cx="1828800" cy="1828800"/>
          </a:xfrm>
          <a:prstGeom prst="arc">
            <a:avLst>
              <a:gd name="adj1" fmla="val 16200000"/>
              <a:gd name="adj2" fmla="val 13857940"/>
            </a:avLst>
          </a:prstGeom>
          <a:noFill/>
          <a:ln w="38100">
            <a:solidFill>
              <a:srgbClr val="55B2BF"/>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9643460" y="2944252"/>
            <a:ext cx="710451" cy="461665"/>
          </a:xfrm>
          <a:prstGeom prst="rect">
            <a:avLst/>
          </a:prstGeom>
          <a:noFill/>
        </p:spPr>
        <p:txBody>
          <a:bodyPr wrap="none" rtlCol="0">
            <a:spAutoFit/>
          </a:bodyPr>
          <a:lstStyle/>
          <a:p>
            <a:r>
              <a:rPr lang="en-US" sz="2400">
                <a:solidFill>
                  <a:schemeClr val="tx1">
                    <a:lumMod val="65000"/>
                    <a:lumOff val="35000"/>
                  </a:schemeClr>
                </a:solidFill>
                <a:latin typeface="Abel" panose="02000506030000020004" pitchFamily="2" charset="0"/>
              </a:rPr>
              <a:t>90%</a:t>
            </a:r>
            <a:endParaRPr lang="en-US" sz="2400">
              <a:solidFill>
                <a:schemeClr val="tx1">
                  <a:lumMod val="65000"/>
                  <a:lumOff val="35000"/>
                </a:schemeClr>
              </a:solidFill>
              <a:latin typeface="Abel" panose="02000506030000020004" pitchFamily="2" charset="0"/>
            </a:endParaRPr>
          </a:p>
        </p:txBody>
      </p:sp>
      <p:cxnSp>
        <p:nvCxnSpPr>
          <p:cNvPr id="26" name="Straight Connector 26"/>
          <p:cNvCxnSpPr/>
          <p:nvPr/>
        </p:nvCxnSpPr>
        <p:spPr>
          <a:xfrm>
            <a:off x="9665532" y="3405917"/>
            <a:ext cx="666307"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7"/>
          <p:cNvSpPr/>
          <p:nvPr/>
        </p:nvSpPr>
        <p:spPr>
          <a:xfrm flipV="1">
            <a:off x="2131648" y="4656095"/>
            <a:ext cx="123337" cy="106325"/>
          </a:xfrm>
          <a:prstGeom prst="triangl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8"/>
          <p:cNvSpPr/>
          <p:nvPr/>
        </p:nvSpPr>
        <p:spPr>
          <a:xfrm flipV="1">
            <a:off x="4838202" y="4655128"/>
            <a:ext cx="123337" cy="106325"/>
          </a:xfrm>
          <a:prstGeom prst="triangl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9"/>
          <p:cNvSpPr/>
          <p:nvPr/>
        </p:nvSpPr>
        <p:spPr>
          <a:xfrm flipV="1">
            <a:off x="7545933" y="4655127"/>
            <a:ext cx="123337" cy="106325"/>
          </a:xfrm>
          <a:prstGeom prst="triangl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30"/>
          <p:cNvSpPr/>
          <p:nvPr/>
        </p:nvSpPr>
        <p:spPr>
          <a:xfrm flipV="1">
            <a:off x="9937016" y="4655127"/>
            <a:ext cx="123337" cy="106325"/>
          </a:xfrm>
          <a:prstGeom prst="triangl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8"/>
          <p:cNvSpPr txBox="1"/>
          <p:nvPr/>
        </p:nvSpPr>
        <p:spPr>
          <a:xfrm>
            <a:off x="4164438" y="3405917"/>
            <a:ext cx="1470861"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Key word</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8"/>
          <p:cNvSpPr txBox="1"/>
          <p:nvPr/>
        </p:nvSpPr>
        <p:spPr>
          <a:xfrm>
            <a:off x="6817914" y="3405917"/>
            <a:ext cx="1470861"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Key word</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8"/>
          <p:cNvSpPr txBox="1"/>
          <p:nvPr/>
        </p:nvSpPr>
        <p:spPr>
          <a:xfrm>
            <a:off x="9263252" y="3405917"/>
            <a:ext cx="1470861" cy="338554"/>
          </a:xfrm>
          <a:prstGeom prst="rect">
            <a:avLst/>
          </a:prstGeom>
          <a:noFill/>
        </p:spPr>
        <p:txBody>
          <a:bodyPr wrap="square" rtlCol="0">
            <a:spAutoFit/>
          </a:bodyPr>
          <a:lstStyle/>
          <a:p>
            <a:pPr algn="ctr"/>
            <a:r>
              <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Key word</a:t>
            </a:r>
            <a:endParaRPr lang="en-US" sz="1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文本框 33"/>
          <p:cNvSpPr txBox="1"/>
          <p:nvPr/>
        </p:nvSpPr>
        <p:spPr>
          <a:xfrm>
            <a:off x="1160252" y="5143619"/>
            <a:ext cx="204053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630981" y="4805065"/>
            <a:ext cx="1099080"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852905" y="5143619"/>
            <a:ext cx="204053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323634" y="4805065"/>
            <a:ext cx="1099080"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565959" y="5143619"/>
            <a:ext cx="204053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7036688" y="4805065"/>
            <a:ext cx="1099080"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991210" y="5143619"/>
            <a:ext cx="204053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461939" y="4805065"/>
            <a:ext cx="1099080"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矩形 8"/>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研究的成果与应用</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RESULTS AND APPLICATIONS</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6" name="Oval 6"/>
          <p:cNvSpPr>
            <a:spLocks noChangeArrowheads="1"/>
          </p:cNvSpPr>
          <p:nvPr/>
        </p:nvSpPr>
        <p:spPr bwMode="auto">
          <a:xfrm>
            <a:off x="6367719" y="2036770"/>
            <a:ext cx="995045" cy="995044"/>
          </a:xfrm>
          <a:prstGeom prst="ellipse">
            <a:avLst/>
          </a:prstGeom>
          <a:solidFill>
            <a:srgbClr val="55B2BF"/>
          </a:solidFill>
          <a:ln>
            <a:noFill/>
          </a:ln>
        </p:spPr>
        <p:txBody>
          <a:bodyPr vert="horz" wrap="square" lIns="91440" tIns="45720" rIns="91440" bIns="45720" numCol="1" anchor="t" anchorCtr="0" compatLnSpc="1"/>
          <a:lstStyle/>
          <a:p>
            <a:endParaRPr lang="en-US"/>
          </a:p>
        </p:txBody>
      </p:sp>
      <p:sp>
        <p:nvSpPr>
          <p:cNvPr id="11" name="Oval 7"/>
          <p:cNvSpPr>
            <a:spLocks noChangeArrowheads="1"/>
          </p:cNvSpPr>
          <p:nvPr/>
        </p:nvSpPr>
        <p:spPr bwMode="auto">
          <a:xfrm>
            <a:off x="7145137" y="3332466"/>
            <a:ext cx="995045" cy="995044"/>
          </a:xfrm>
          <a:prstGeom prst="ellipse">
            <a:avLst/>
          </a:prstGeom>
          <a:solidFill>
            <a:srgbClr val="55B2BF"/>
          </a:solidFill>
          <a:ln>
            <a:noFill/>
          </a:ln>
        </p:spPr>
        <p:txBody>
          <a:bodyPr vert="horz" wrap="square" lIns="91440" tIns="45720" rIns="91440" bIns="45720" numCol="1" anchor="t" anchorCtr="0" compatLnSpc="1"/>
          <a:lstStyle/>
          <a:p>
            <a:endParaRPr lang="en-US"/>
          </a:p>
        </p:txBody>
      </p:sp>
      <p:grpSp>
        <p:nvGrpSpPr>
          <p:cNvPr id="12" name="Group 3"/>
          <p:cNvGrpSpPr/>
          <p:nvPr/>
        </p:nvGrpSpPr>
        <p:grpSpPr>
          <a:xfrm>
            <a:off x="3880737" y="1865688"/>
            <a:ext cx="4430526" cy="4365110"/>
            <a:chOff x="3880737" y="1865688"/>
            <a:chExt cx="4430526" cy="4365110"/>
          </a:xfrm>
        </p:grpSpPr>
        <p:sp>
          <p:nvSpPr>
            <p:cNvPr id="13" name="Freeform 5"/>
            <p:cNvSpPr>
              <a:spLocks noEditPoints="1"/>
            </p:cNvSpPr>
            <p:nvPr/>
          </p:nvSpPr>
          <p:spPr bwMode="auto">
            <a:xfrm>
              <a:off x="5319840" y="1865688"/>
              <a:ext cx="2991423" cy="2738572"/>
            </a:xfrm>
            <a:custGeom>
              <a:avLst/>
              <a:gdLst>
                <a:gd name="T0" fmla="*/ 598 w 1755"/>
                <a:gd name="T1" fmla="*/ 1493 h 1606"/>
                <a:gd name="T2" fmla="*/ 708 w 1755"/>
                <a:gd name="T3" fmla="*/ 1359 h 1606"/>
                <a:gd name="T4" fmla="*/ 708 w 1755"/>
                <a:gd name="T5" fmla="*/ 1359 h 1606"/>
                <a:gd name="T6" fmla="*/ 708 w 1755"/>
                <a:gd name="T7" fmla="*/ 1358 h 1606"/>
                <a:gd name="T8" fmla="*/ 718 w 1755"/>
                <a:gd name="T9" fmla="*/ 1335 h 1606"/>
                <a:gd name="T10" fmla="*/ 779 w 1755"/>
                <a:gd name="T11" fmla="*/ 1262 h 1606"/>
                <a:gd name="T12" fmla="*/ 1048 w 1755"/>
                <a:gd name="T13" fmla="*/ 1304 h 1606"/>
                <a:gd name="T14" fmla="*/ 1058 w 1755"/>
                <a:gd name="T15" fmla="*/ 1318 h 1606"/>
                <a:gd name="T16" fmla="*/ 1082 w 1755"/>
                <a:gd name="T17" fmla="*/ 1356 h 1606"/>
                <a:gd name="T18" fmla="*/ 1567 w 1755"/>
                <a:gd name="T19" fmla="*/ 1431 h 1606"/>
                <a:gd name="T20" fmla="*/ 1642 w 1755"/>
                <a:gd name="T21" fmla="*/ 946 h 1606"/>
                <a:gd name="T22" fmla="*/ 1157 w 1755"/>
                <a:gd name="T23" fmla="*/ 872 h 1606"/>
                <a:gd name="T24" fmla="*/ 1038 w 1755"/>
                <a:gd name="T25" fmla="*/ 1028 h 1606"/>
                <a:gd name="T26" fmla="*/ 977 w 1755"/>
                <a:gd name="T27" fmla="*/ 1103 h 1606"/>
                <a:gd name="T28" fmla="*/ 708 w 1755"/>
                <a:gd name="T29" fmla="*/ 1061 h 1606"/>
                <a:gd name="T30" fmla="*/ 701 w 1755"/>
                <a:gd name="T31" fmla="*/ 1053 h 1606"/>
                <a:gd name="T32" fmla="*/ 677 w 1755"/>
                <a:gd name="T33" fmla="*/ 1014 h 1606"/>
                <a:gd name="T34" fmla="*/ 655 w 1755"/>
                <a:gd name="T35" fmla="*/ 928 h 1606"/>
                <a:gd name="T36" fmla="*/ 842 w 1755"/>
                <a:gd name="T37" fmla="*/ 733 h 1606"/>
                <a:gd name="T38" fmla="*/ 1111 w 1755"/>
                <a:gd name="T39" fmla="*/ 672 h 1606"/>
                <a:gd name="T40" fmla="*/ 1186 w 1755"/>
                <a:gd name="T41" fmla="*/ 187 h 1606"/>
                <a:gd name="T42" fmla="*/ 701 w 1755"/>
                <a:gd name="T43" fmla="*/ 113 h 1606"/>
                <a:gd name="T44" fmla="*/ 603 w 1755"/>
                <a:gd name="T45" fmla="*/ 562 h 1606"/>
                <a:gd name="T46" fmla="*/ 601 w 1755"/>
                <a:gd name="T47" fmla="*/ 561 h 1606"/>
                <a:gd name="T48" fmla="*/ 639 w 1755"/>
                <a:gd name="T49" fmla="*/ 675 h 1606"/>
                <a:gd name="T50" fmla="*/ 450 w 1755"/>
                <a:gd name="T51" fmla="*/ 870 h 1606"/>
                <a:gd name="T52" fmla="*/ 449 w 1755"/>
                <a:gd name="T53" fmla="*/ 870 h 1606"/>
                <a:gd name="T54" fmla="*/ 188 w 1755"/>
                <a:gd name="T55" fmla="*/ 933 h 1606"/>
                <a:gd name="T56" fmla="*/ 113 w 1755"/>
                <a:gd name="T57" fmla="*/ 1418 h 1606"/>
                <a:gd name="T58" fmla="*/ 598 w 1755"/>
                <a:gd name="T59" fmla="*/ 1493 h 1606"/>
                <a:gd name="T60" fmla="*/ 1597 w 1755"/>
                <a:gd name="T61" fmla="*/ 979 h 1606"/>
                <a:gd name="T62" fmla="*/ 1534 w 1755"/>
                <a:gd name="T63" fmla="*/ 1387 h 1606"/>
                <a:gd name="T64" fmla="*/ 1126 w 1755"/>
                <a:gd name="T65" fmla="*/ 1324 h 1606"/>
                <a:gd name="T66" fmla="*/ 1189 w 1755"/>
                <a:gd name="T67" fmla="*/ 916 h 1606"/>
                <a:gd name="T68" fmla="*/ 1597 w 1755"/>
                <a:gd name="T69" fmla="*/ 979 h 1606"/>
                <a:gd name="T70" fmla="*/ 734 w 1755"/>
                <a:gd name="T71" fmla="*/ 157 h 1606"/>
                <a:gd name="T72" fmla="*/ 1141 w 1755"/>
                <a:gd name="T73" fmla="*/ 220 h 1606"/>
                <a:gd name="T74" fmla="*/ 1078 w 1755"/>
                <a:gd name="T75" fmla="*/ 628 h 1606"/>
                <a:gd name="T76" fmla="*/ 671 w 1755"/>
                <a:gd name="T77" fmla="*/ 565 h 1606"/>
                <a:gd name="T78" fmla="*/ 734 w 1755"/>
                <a:gd name="T79" fmla="*/ 157 h 1606"/>
                <a:gd name="T80" fmla="*/ 221 w 1755"/>
                <a:gd name="T81" fmla="*/ 977 h 1606"/>
                <a:gd name="T82" fmla="*/ 629 w 1755"/>
                <a:gd name="T83" fmla="*/ 1040 h 1606"/>
                <a:gd name="T84" fmla="*/ 566 w 1755"/>
                <a:gd name="T85" fmla="*/ 1448 h 1606"/>
                <a:gd name="T86" fmla="*/ 158 w 1755"/>
                <a:gd name="T87" fmla="*/ 1385 h 1606"/>
                <a:gd name="T88" fmla="*/ 221 w 1755"/>
                <a:gd name="T89" fmla="*/ 977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5" h="1606">
                  <a:moveTo>
                    <a:pt x="598" y="1493"/>
                  </a:moveTo>
                  <a:cubicBezTo>
                    <a:pt x="647" y="1457"/>
                    <a:pt x="684" y="1410"/>
                    <a:pt x="708" y="1359"/>
                  </a:cubicBezTo>
                  <a:cubicBezTo>
                    <a:pt x="708" y="1359"/>
                    <a:pt x="708" y="1359"/>
                    <a:pt x="708" y="1359"/>
                  </a:cubicBezTo>
                  <a:cubicBezTo>
                    <a:pt x="708" y="1359"/>
                    <a:pt x="708" y="1358"/>
                    <a:pt x="708" y="1358"/>
                  </a:cubicBezTo>
                  <a:cubicBezTo>
                    <a:pt x="712" y="1350"/>
                    <a:pt x="715" y="1343"/>
                    <a:pt x="718" y="1335"/>
                  </a:cubicBezTo>
                  <a:cubicBezTo>
                    <a:pt x="732" y="1307"/>
                    <a:pt x="753" y="1281"/>
                    <a:pt x="779" y="1262"/>
                  </a:cubicBezTo>
                  <a:cubicBezTo>
                    <a:pt x="865" y="1199"/>
                    <a:pt x="985" y="1218"/>
                    <a:pt x="1048" y="1304"/>
                  </a:cubicBezTo>
                  <a:cubicBezTo>
                    <a:pt x="1058" y="1318"/>
                    <a:pt x="1058" y="1318"/>
                    <a:pt x="1058" y="1318"/>
                  </a:cubicBezTo>
                  <a:cubicBezTo>
                    <a:pt x="1065" y="1331"/>
                    <a:pt x="1073" y="1344"/>
                    <a:pt x="1082" y="1356"/>
                  </a:cubicBezTo>
                  <a:cubicBezTo>
                    <a:pt x="1195" y="1511"/>
                    <a:pt x="1412" y="1544"/>
                    <a:pt x="1567" y="1431"/>
                  </a:cubicBezTo>
                  <a:cubicBezTo>
                    <a:pt x="1721" y="1318"/>
                    <a:pt x="1755" y="1101"/>
                    <a:pt x="1642" y="946"/>
                  </a:cubicBezTo>
                  <a:cubicBezTo>
                    <a:pt x="1528" y="792"/>
                    <a:pt x="1311" y="758"/>
                    <a:pt x="1157" y="872"/>
                  </a:cubicBezTo>
                  <a:cubicBezTo>
                    <a:pt x="1101" y="912"/>
                    <a:pt x="1061" y="967"/>
                    <a:pt x="1038" y="1028"/>
                  </a:cubicBezTo>
                  <a:cubicBezTo>
                    <a:pt x="1024" y="1056"/>
                    <a:pt x="1004" y="1083"/>
                    <a:pt x="977" y="1103"/>
                  </a:cubicBezTo>
                  <a:cubicBezTo>
                    <a:pt x="891" y="1165"/>
                    <a:pt x="771" y="1147"/>
                    <a:pt x="708" y="1061"/>
                  </a:cubicBezTo>
                  <a:cubicBezTo>
                    <a:pt x="706" y="1058"/>
                    <a:pt x="703" y="1055"/>
                    <a:pt x="701" y="1053"/>
                  </a:cubicBezTo>
                  <a:cubicBezTo>
                    <a:pt x="694" y="1039"/>
                    <a:pt x="686" y="1026"/>
                    <a:pt x="677" y="1014"/>
                  </a:cubicBezTo>
                  <a:cubicBezTo>
                    <a:pt x="664" y="988"/>
                    <a:pt x="655" y="959"/>
                    <a:pt x="655" y="928"/>
                  </a:cubicBezTo>
                  <a:cubicBezTo>
                    <a:pt x="653" y="823"/>
                    <a:pt x="737" y="736"/>
                    <a:pt x="842" y="733"/>
                  </a:cubicBezTo>
                  <a:cubicBezTo>
                    <a:pt x="933" y="750"/>
                    <a:pt x="1030" y="731"/>
                    <a:pt x="1111" y="672"/>
                  </a:cubicBezTo>
                  <a:cubicBezTo>
                    <a:pt x="1265" y="559"/>
                    <a:pt x="1299" y="342"/>
                    <a:pt x="1186" y="187"/>
                  </a:cubicBezTo>
                  <a:cubicBezTo>
                    <a:pt x="1073" y="33"/>
                    <a:pt x="855" y="0"/>
                    <a:pt x="701" y="113"/>
                  </a:cubicBezTo>
                  <a:cubicBezTo>
                    <a:pt x="558" y="217"/>
                    <a:pt x="519" y="412"/>
                    <a:pt x="603" y="562"/>
                  </a:cubicBezTo>
                  <a:cubicBezTo>
                    <a:pt x="601" y="561"/>
                    <a:pt x="601" y="561"/>
                    <a:pt x="601" y="561"/>
                  </a:cubicBezTo>
                  <a:cubicBezTo>
                    <a:pt x="624" y="592"/>
                    <a:pt x="638" y="633"/>
                    <a:pt x="639" y="675"/>
                  </a:cubicBezTo>
                  <a:cubicBezTo>
                    <a:pt x="641" y="781"/>
                    <a:pt x="556" y="867"/>
                    <a:pt x="450" y="870"/>
                  </a:cubicBezTo>
                  <a:cubicBezTo>
                    <a:pt x="449" y="870"/>
                    <a:pt x="449" y="870"/>
                    <a:pt x="449" y="870"/>
                  </a:cubicBezTo>
                  <a:cubicBezTo>
                    <a:pt x="360" y="858"/>
                    <a:pt x="266" y="875"/>
                    <a:pt x="188" y="933"/>
                  </a:cubicBezTo>
                  <a:cubicBezTo>
                    <a:pt x="34" y="1046"/>
                    <a:pt x="0" y="1263"/>
                    <a:pt x="113" y="1418"/>
                  </a:cubicBezTo>
                  <a:cubicBezTo>
                    <a:pt x="226" y="1572"/>
                    <a:pt x="444" y="1606"/>
                    <a:pt x="598" y="1493"/>
                  </a:cubicBezTo>
                  <a:close/>
                  <a:moveTo>
                    <a:pt x="1597" y="979"/>
                  </a:moveTo>
                  <a:cubicBezTo>
                    <a:pt x="1692" y="1109"/>
                    <a:pt x="1664" y="1292"/>
                    <a:pt x="1534" y="1387"/>
                  </a:cubicBezTo>
                  <a:cubicBezTo>
                    <a:pt x="1404" y="1482"/>
                    <a:pt x="1221" y="1454"/>
                    <a:pt x="1126" y="1324"/>
                  </a:cubicBezTo>
                  <a:cubicBezTo>
                    <a:pt x="1031" y="1194"/>
                    <a:pt x="1059" y="1011"/>
                    <a:pt x="1189" y="916"/>
                  </a:cubicBezTo>
                  <a:cubicBezTo>
                    <a:pt x="1319" y="821"/>
                    <a:pt x="1502" y="849"/>
                    <a:pt x="1597" y="979"/>
                  </a:cubicBezTo>
                  <a:close/>
                  <a:moveTo>
                    <a:pt x="734" y="157"/>
                  </a:moveTo>
                  <a:cubicBezTo>
                    <a:pt x="863" y="62"/>
                    <a:pt x="1046" y="90"/>
                    <a:pt x="1141" y="220"/>
                  </a:cubicBezTo>
                  <a:cubicBezTo>
                    <a:pt x="1236" y="350"/>
                    <a:pt x="1208" y="533"/>
                    <a:pt x="1078" y="628"/>
                  </a:cubicBezTo>
                  <a:cubicBezTo>
                    <a:pt x="949" y="723"/>
                    <a:pt x="766" y="695"/>
                    <a:pt x="671" y="565"/>
                  </a:cubicBezTo>
                  <a:cubicBezTo>
                    <a:pt x="575" y="435"/>
                    <a:pt x="604" y="252"/>
                    <a:pt x="734" y="157"/>
                  </a:cubicBezTo>
                  <a:close/>
                  <a:moveTo>
                    <a:pt x="221" y="977"/>
                  </a:moveTo>
                  <a:cubicBezTo>
                    <a:pt x="351" y="882"/>
                    <a:pt x="533" y="910"/>
                    <a:pt x="629" y="1040"/>
                  </a:cubicBezTo>
                  <a:cubicBezTo>
                    <a:pt x="724" y="1170"/>
                    <a:pt x="695" y="1353"/>
                    <a:pt x="566" y="1448"/>
                  </a:cubicBezTo>
                  <a:cubicBezTo>
                    <a:pt x="436" y="1543"/>
                    <a:pt x="253" y="1515"/>
                    <a:pt x="158" y="1385"/>
                  </a:cubicBezTo>
                  <a:cubicBezTo>
                    <a:pt x="63" y="1255"/>
                    <a:pt x="91" y="1072"/>
                    <a:pt x="221" y="977"/>
                  </a:cubicBezTo>
                  <a:close/>
                </a:path>
              </a:pathLst>
            </a:custGeom>
            <a:solidFill>
              <a:srgbClr val="A5D6DD"/>
            </a:solidFill>
            <a:ln>
              <a:noFill/>
            </a:ln>
          </p:spPr>
          <p:txBody>
            <a:bodyPr vert="horz" wrap="square" lIns="91440" tIns="45720" rIns="91440" bIns="45720" numCol="1" anchor="t" anchorCtr="0" compatLnSpc="1"/>
            <a:lstStyle/>
            <a:p>
              <a:endParaRPr lang="en-US"/>
            </a:p>
          </p:txBody>
        </p:sp>
        <p:sp>
          <p:nvSpPr>
            <p:cNvPr id="14" name="Freeform 8"/>
            <p:cNvSpPr>
              <a:spLocks noEditPoints="1"/>
            </p:cNvSpPr>
            <p:nvPr/>
          </p:nvSpPr>
          <p:spPr bwMode="auto">
            <a:xfrm>
              <a:off x="3880737" y="3264536"/>
              <a:ext cx="2785118" cy="2966262"/>
            </a:xfrm>
            <a:custGeom>
              <a:avLst/>
              <a:gdLst>
                <a:gd name="T0" fmla="*/ 1383 w 1634"/>
                <a:gd name="T1" fmla="*/ 1217 h 1740"/>
                <a:gd name="T2" fmla="*/ 1281 w 1634"/>
                <a:gd name="T3" fmla="*/ 1077 h 1740"/>
                <a:gd name="T4" fmla="*/ 1281 w 1634"/>
                <a:gd name="T5" fmla="*/ 1077 h 1740"/>
                <a:gd name="T6" fmla="*/ 1280 w 1634"/>
                <a:gd name="T7" fmla="*/ 1077 h 1740"/>
                <a:gd name="T8" fmla="*/ 1260 w 1634"/>
                <a:gd name="T9" fmla="*/ 1062 h 1740"/>
                <a:gd name="T10" fmla="*/ 1204 w 1634"/>
                <a:gd name="T11" fmla="*/ 985 h 1740"/>
                <a:gd name="T12" fmla="*/ 1311 w 1634"/>
                <a:gd name="T13" fmla="*/ 735 h 1740"/>
                <a:gd name="T14" fmla="*/ 1328 w 1634"/>
                <a:gd name="T15" fmla="*/ 730 h 1740"/>
                <a:gd name="T16" fmla="*/ 1370 w 1634"/>
                <a:gd name="T17" fmla="*/ 715 h 1740"/>
                <a:gd name="T18" fmla="*/ 1562 w 1634"/>
                <a:gd name="T19" fmla="*/ 264 h 1740"/>
                <a:gd name="T20" fmla="*/ 1111 w 1634"/>
                <a:gd name="T21" fmla="*/ 72 h 1740"/>
                <a:gd name="T22" fmla="*/ 919 w 1634"/>
                <a:gd name="T23" fmla="*/ 524 h 1740"/>
                <a:gd name="T24" fmla="*/ 1041 w 1634"/>
                <a:gd name="T25" fmla="*/ 677 h 1740"/>
                <a:gd name="T26" fmla="*/ 1099 w 1634"/>
                <a:gd name="T27" fmla="*/ 755 h 1740"/>
                <a:gd name="T28" fmla="*/ 992 w 1634"/>
                <a:gd name="T29" fmla="*/ 1005 h 1740"/>
                <a:gd name="T30" fmla="*/ 982 w 1634"/>
                <a:gd name="T31" fmla="*/ 1010 h 1740"/>
                <a:gd name="T32" fmla="*/ 939 w 1634"/>
                <a:gd name="T33" fmla="*/ 1023 h 1740"/>
                <a:gd name="T34" fmla="*/ 851 w 1634"/>
                <a:gd name="T35" fmla="*/ 1024 h 1740"/>
                <a:gd name="T36" fmla="*/ 707 w 1634"/>
                <a:gd name="T37" fmla="*/ 795 h 1740"/>
                <a:gd name="T38" fmla="*/ 715 w 1634"/>
                <a:gd name="T39" fmla="*/ 519 h 1740"/>
                <a:gd name="T40" fmla="*/ 263 w 1634"/>
                <a:gd name="T41" fmla="*/ 327 h 1740"/>
                <a:gd name="T42" fmla="*/ 72 w 1634"/>
                <a:gd name="T43" fmla="*/ 779 h 1740"/>
                <a:gd name="T44" fmla="*/ 485 w 1634"/>
                <a:gd name="T45" fmla="*/ 985 h 1740"/>
                <a:gd name="T46" fmla="*/ 483 w 1634"/>
                <a:gd name="T47" fmla="*/ 987 h 1740"/>
                <a:gd name="T48" fmla="*/ 602 w 1634"/>
                <a:gd name="T49" fmla="*/ 978 h 1740"/>
                <a:gd name="T50" fmla="*/ 744 w 1634"/>
                <a:gd name="T51" fmla="*/ 1209 h 1740"/>
                <a:gd name="T52" fmla="*/ 744 w 1634"/>
                <a:gd name="T53" fmla="*/ 1209 h 1740"/>
                <a:gd name="T54" fmla="*/ 740 w 1634"/>
                <a:gd name="T55" fmla="*/ 1477 h 1740"/>
                <a:gd name="T56" fmla="*/ 1191 w 1634"/>
                <a:gd name="T57" fmla="*/ 1669 h 1740"/>
                <a:gd name="T58" fmla="*/ 1383 w 1634"/>
                <a:gd name="T59" fmla="*/ 1217 h 1740"/>
                <a:gd name="T60" fmla="*/ 1132 w 1634"/>
                <a:gd name="T61" fmla="*/ 123 h 1740"/>
                <a:gd name="T62" fmla="*/ 1511 w 1634"/>
                <a:gd name="T63" fmla="*/ 285 h 1740"/>
                <a:gd name="T64" fmla="*/ 1350 w 1634"/>
                <a:gd name="T65" fmla="*/ 664 h 1740"/>
                <a:gd name="T66" fmla="*/ 970 w 1634"/>
                <a:gd name="T67" fmla="*/ 503 h 1740"/>
                <a:gd name="T68" fmla="*/ 1132 w 1634"/>
                <a:gd name="T69" fmla="*/ 123 h 1740"/>
                <a:gd name="T70" fmla="*/ 122 w 1634"/>
                <a:gd name="T71" fmla="*/ 758 h 1740"/>
                <a:gd name="T72" fmla="*/ 284 w 1634"/>
                <a:gd name="T73" fmla="*/ 378 h 1740"/>
                <a:gd name="T74" fmla="*/ 663 w 1634"/>
                <a:gd name="T75" fmla="*/ 539 h 1740"/>
                <a:gd name="T76" fmla="*/ 502 w 1634"/>
                <a:gd name="T77" fmla="*/ 919 h 1740"/>
                <a:gd name="T78" fmla="*/ 122 w 1634"/>
                <a:gd name="T79" fmla="*/ 758 h 1740"/>
                <a:gd name="T80" fmla="*/ 791 w 1634"/>
                <a:gd name="T81" fmla="*/ 1457 h 1740"/>
                <a:gd name="T82" fmla="*/ 952 w 1634"/>
                <a:gd name="T83" fmla="*/ 1077 h 1740"/>
                <a:gd name="T84" fmla="*/ 1332 w 1634"/>
                <a:gd name="T85" fmla="*/ 1238 h 1740"/>
                <a:gd name="T86" fmla="*/ 1171 w 1634"/>
                <a:gd name="T87" fmla="*/ 1618 h 1740"/>
                <a:gd name="T88" fmla="*/ 791 w 1634"/>
                <a:gd name="T89" fmla="*/ 145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4" h="1740">
                  <a:moveTo>
                    <a:pt x="1383" y="1217"/>
                  </a:moveTo>
                  <a:cubicBezTo>
                    <a:pt x="1361" y="1161"/>
                    <a:pt x="1325" y="1115"/>
                    <a:pt x="1281" y="1077"/>
                  </a:cubicBezTo>
                  <a:cubicBezTo>
                    <a:pt x="1281" y="1077"/>
                    <a:pt x="1281" y="1077"/>
                    <a:pt x="1281" y="1077"/>
                  </a:cubicBezTo>
                  <a:cubicBezTo>
                    <a:pt x="1281" y="1077"/>
                    <a:pt x="1280" y="1077"/>
                    <a:pt x="1280" y="1077"/>
                  </a:cubicBezTo>
                  <a:cubicBezTo>
                    <a:pt x="1273" y="1072"/>
                    <a:pt x="1267" y="1067"/>
                    <a:pt x="1260" y="1062"/>
                  </a:cubicBezTo>
                  <a:cubicBezTo>
                    <a:pt x="1236" y="1042"/>
                    <a:pt x="1217" y="1016"/>
                    <a:pt x="1204" y="985"/>
                  </a:cubicBezTo>
                  <a:cubicBezTo>
                    <a:pt x="1165" y="887"/>
                    <a:pt x="1212" y="775"/>
                    <a:pt x="1311" y="735"/>
                  </a:cubicBezTo>
                  <a:cubicBezTo>
                    <a:pt x="1328" y="730"/>
                    <a:pt x="1328" y="730"/>
                    <a:pt x="1328" y="730"/>
                  </a:cubicBezTo>
                  <a:cubicBezTo>
                    <a:pt x="1342" y="726"/>
                    <a:pt x="1356" y="721"/>
                    <a:pt x="1370" y="715"/>
                  </a:cubicBezTo>
                  <a:cubicBezTo>
                    <a:pt x="1548" y="644"/>
                    <a:pt x="1634" y="441"/>
                    <a:pt x="1562" y="264"/>
                  </a:cubicBezTo>
                  <a:cubicBezTo>
                    <a:pt x="1491" y="87"/>
                    <a:pt x="1288" y="0"/>
                    <a:pt x="1111" y="72"/>
                  </a:cubicBezTo>
                  <a:cubicBezTo>
                    <a:pt x="934" y="144"/>
                    <a:pt x="847" y="346"/>
                    <a:pt x="919" y="524"/>
                  </a:cubicBezTo>
                  <a:cubicBezTo>
                    <a:pt x="945" y="588"/>
                    <a:pt x="988" y="640"/>
                    <a:pt x="1041" y="677"/>
                  </a:cubicBezTo>
                  <a:cubicBezTo>
                    <a:pt x="1065" y="697"/>
                    <a:pt x="1086" y="723"/>
                    <a:pt x="1099" y="755"/>
                  </a:cubicBezTo>
                  <a:cubicBezTo>
                    <a:pt x="1138" y="853"/>
                    <a:pt x="1091" y="966"/>
                    <a:pt x="992" y="1005"/>
                  </a:cubicBezTo>
                  <a:cubicBezTo>
                    <a:pt x="989" y="1007"/>
                    <a:pt x="985" y="1008"/>
                    <a:pt x="982" y="1010"/>
                  </a:cubicBezTo>
                  <a:cubicBezTo>
                    <a:pt x="968" y="1013"/>
                    <a:pt x="953" y="1018"/>
                    <a:pt x="939" y="1023"/>
                  </a:cubicBezTo>
                  <a:cubicBezTo>
                    <a:pt x="911" y="1029"/>
                    <a:pt x="881" y="1031"/>
                    <a:pt x="851" y="1024"/>
                  </a:cubicBezTo>
                  <a:cubicBezTo>
                    <a:pt x="748" y="999"/>
                    <a:pt x="684" y="897"/>
                    <a:pt x="707" y="795"/>
                  </a:cubicBezTo>
                  <a:cubicBezTo>
                    <a:pt x="746" y="711"/>
                    <a:pt x="752" y="611"/>
                    <a:pt x="715" y="519"/>
                  </a:cubicBezTo>
                  <a:cubicBezTo>
                    <a:pt x="643" y="341"/>
                    <a:pt x="441" y="255"/>
                    <a:pt x="263" y="327"/>
                  </a:cubicBezTo>
                  <a:cubicBezTo>
                    <a:pt x="86" y="398"/>
                    <a:pt x="0" y="602"/>
                    <a:pt x="72" y="779"/>
                  </a:cubicBezTo>
                  <a:cubicBezTo>
                    <a:pt x="138" y="943"/>
                    <a:pt x="316" y="1028"/>
                    <a:pt x="485" y="985"/>
                  </a:cubicBezTo>
                  <a:cubicBezTo>
                    <a:pt x="483" y="987"/>
                    <a:pt x="483" y="987"/>
                    <a:pt x="483" y="987"/>
                  </a:cubicBezTo>
                  <a:cubicBezTo>
                    <a:pt x="519" y="973"/>
                    <a:pt x="561" y="968"/>
                    <a:pt x="602" y="978"/>
                  </a:cubicBezTo>
                  <a:cubicBezTo>
                    <a:pt x="705" y="1002"/>
                    <a:pt x="769" y="1106"/>
                    <a:pt x="744" y="1209"/>
                  </a:cubicBezTo>
                  <a:cubicBezTo>
                    <a:pt x="744" y="1209"/>
                    <a:pt x="744" y="1209"/>
                    <a:pt x="744" y="1209"/>
                  </a:cubicBezTo>
                  <a:cubicBezTo>
                    <a:pt x="708" y="1292"/>
                    <a:pt x="704" y="1388"/>
                    <a:pt x="740" y="1477"/>
                  </a:cubicBezTo>
                  <a:cubicBezTo>
                    <a:pt x="811" y="1655"/>
                    <a:pt x="1014" y="1740"/>
                    <a:pt x="1191" y="1669"/>
                  </a:cubicBezTo>
                  <a:cubicBezTo>
                    <a:pt x="1369" y="1597"/>
                    <a:pt x="1455" y="1394"/>
                    <a:pt x="1383" y="1217"/>
                  </a:cubicBezTo>
                  <a:close/>
                  <a:moveTo>
                    <a:pt x="1132" y="123"/>
                  </a:moveTo>
                  <a:cubicBezTo>
                    <a:pt x="1281" y="63"/>
                    <a:pt x="1451" y="135"/>
                    <a:pt x="1511" y="285"/>
                  </a:cubicBezTo>
                  <a:cubicBezTo>
                    <a:pt x="1572" y="434"/>
                    <a:pt x="1499" y="604"/>
                    <a:pt x="1350" y="664"/>
                  </a:cubicBezTo>
                  <a:cubicBezTo>
                    <a:pt x="1201" y="725"/>
                    <a:pt x="1030" y="652"/>
                    <a:pt x="970" y="503"/>
                  </a:cubicBezTo>
                  <a:cubicBezTo>
                    <a:pt x="910" y="354"/>
                    <a:pt x="982" y="183"/>
                    <a:pt x="1132" y="123"/>
                  </a:cubicBezTo>
                  <a:close/>
                  <a:moveTo>
                    <a:pt x="122" y="758"/>
                  </a:moveTo>
                  <a:cubicBezTo>
                    <a:pt x="62" y="608"/>
                    <a:pt x="135" y="438"/>
                    <a:pt x="284" y="378"/>
                  </a:cubicBezTo>
                  <a:cubicBezTo>
                    <a:pt x="433" y="318"/>
                    <a:pt x="603" y="390"/>
                    <a:pt x="663" y="539"/>
                  </a:cubicBezTo>
                  <a:cubicBezTo>
                    <a:pt x="724" y="689"/>
                    <a:pt x="651" y="859"/>
                    <a:pt x="502" y="919"/>
                  </a:cubicBezTo>
                  <a:cubicBezTo>
                    <a:pt x="353" y="979"/>
                    <a:pt x="182" y="907"/>
                    <a:pt x="122" y="758"/>
                  </a:cubicBezTo>
                  <a:close/>
                  <a:moveTo>
                    <a:pt x="791" y="1457"/>
                  </a:moveTo>
                  <a:cubicBezTo>
                    <a:pt x="731" y="1307"/>
                    <a:pt x="803" y="1137"/>
                    <a:pt x="952" y="1077"/>
                  </a:cubicBezTo>
                  <a:cubicBezTo>
                    <a:pt x="1102" y="1017"/>
                    <a:pt x="1272" y="1089"/>
                    <a:pt x="1332" y="1238"/>
                  </a:cubicBezTo>
                  <a:cubicBezTo>
                    <a:pt x="1392" y="1388"/>
                    <a:pt x="1320" y="1558"/>
                    <a:pt x="1171" y="1618"/>
                  </a:cubicBezTo>
                  <a:cubicBezTo>
                    <a:pt x="1021" y="1678"/>
                    <a:pt x="851" y="1606"/>
                    <a:pt x="791" y="1457"/>
                  </a:cubicBezTo>
                  <a:close/>
                </a:path>
              </a:pathLst>
            </a:custGeom>
            <a:solidFill>
              <a:srgbClr val="A5D6DD"/>
            </a:solidFill>
            <a:ln>
              <a:noFill/>
            </a:ln>
          </p:spPr>
          <p:txBody>
            <a:bodyPr vert="horz" wrap="square" lIns="91440" tIns="45720" rIns="91440" bIns="45720" numCol="1" anchor="t" anchorCtr="0" compatLnSpc="1"/>
            <a:lstStyle/>
            <a:p>
              <a:endParaRPr lang="en-US" dirty="0"/>
            </a:p>
          </p:txBody>
        </p:sp>
      </p:grpSp>
      <p:sp>
        <p:nvSpPr>
          <p:cNvPr id="15" name="Freeform 9"/>
          <p:cNvSpPr/>
          <p:nvPr/>
        </p:nvSpPr>
        <p:spPr bwMode="auto">
          <a:xfrm>
            <a:off x="3998985" y="3823069"/>
            <a:ext cx="1096939" cy="1098197"/>
          </a:xfrm>
          <a:custGeom>
            <a:avLst/>
            <a:gdLst>
              <a:gd name="T0" fmla="*/ 533 w 644"/>
              <a:gd name="T1" fmla="*/ 524 h 644"/>
              <a:gd name="T2" fmla="*/ 120 w 644"/>
              <a:gd name="T3" fmla="*/ 532 h 644"/>
              <a:gd name="T4" fmla="*/ 112 w 644"/>
              <a:gd name="T5" fmla="*/ 120 h 644"/>
              <a:gd name="T6" fmla="*/ 524 w 644"/>
              <a:gd name="T7" fmla="*/ 112 h 644"/>
              <a:gd name="T8" fmla="*/ 533 w 644"/>
              <a:gd name="T9" fmla="*/ 524 h 644"/>
            </a:gdLst>
            <a:ahLst/>
            <a:cxnLst>
              <a:cxn ang="0">
                <a:pos x="T0" y="T1"/>
              </a:cxn>
              <a:cxn ang="0">
                <a:pos x="T2" y="T3"/>
              </a:cxn>
              <a:cxn ang="0">
                <a:pos x="T4" y="T5"/>
              </a:cxn>
              <a:cxn ang="0">
                <a:pos x="T6" y="T7"/>
              </a:cxn>
              <a:cxn ang="0">
                <a:pos x="T8" y="T9"/>
              </a:cxn>
            </a:cxnLst>
            <a:rect l="0" t="0" r="r" b="b"/>
            <a:pathLst>
              <a:path w="644" h="644">
                <a:moveTo>
                  <a:pt x="533" y="524"/>
                </a:moveTo>
                <a:cubicBezTo>
                  <a:pt x="421" y="641"/>
                  <a:pt x="236" y="644"/>
                  <a:pt x="120" y="532"/>
                </a:cubicBezTo>
                <a:cubicBezTo>
                  <a:pt x="4" y="421"/>
                  <a:pt x="0" y="236"/>
                  <a:pt x="112" y="120"/>
                </a:cubicBezTo>
                <a:cubicBezTo>
                  <a:pt x="224" y="4"/>
                  <a:pt x="408" y="0"/>
                  <a:pt x="524" y="112"/>
                </a:cubicBezTo>
                <a:cubicBezTo>
                  <a:pt x="641" y="224"/>
                  <a:pt x="644" y="408"/>
                  <a:pt x="533" y="524"/>
                </a:cubicBezTo>
                <a:close/>
              </a:path>
            </a:pathLst>
          </a:custGeom>
          <a:solidFill>
            <a:srgbClr val="55B2BF"/>
          </a:solidFill>
          <a:ln>
            <a:noFill/>
          </a:ln>
        </p:spPr>
        <p:txBody>
          <a:bodyPr vert="horz" wrap="square" lIns="91440" tIns="45720" rIns="91440" bIns="45720" numCol="1" anchor="t" anchorCtr="0" compatLnSpc="1"/>
          <a:lstStyle/>
          <a:p>
            <a:endParaRPr lang="en-US"/>
          </a:p>
        </p:txBody>
      </p:sp>
      <p:sp>
        <p:nvSpPr>
          <p:cNvPr id="16" name="Freeform 10"/>
          <p:cNvSpPr/>
          <p:nvPr/>
        </p:nvSpPr>
        <p:spPr bwMode="auto">
          <a:xfrm>
            <a:off x="5446894" y="3390332"/>
            <a:ext cx="1098197"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55B2BF"/>
          </a:solidFill>
          <a:ln>
            <a:noFill/>
          </a:ln>
        </p:spPr>
        <p:txBody>
          <a:bodyPr vert="horz" wrap="square" lIns="91440" tIns="45720" rIns="91440" bIns="45720" numCol="1" anchor="t" anchorCtr="0" compatLnSpc="1"/>
          <a:lstStyle/>
          <a:p>
            <a:endParaRPr lang="en-US"/>
          </a:p>
        </p:txBody>
      </p:sp>
      <p:sp>
        <p:nvSpPr>
          <p:cNvPr id="17" name="Freeform 11"/>
          <p:cNvSpPr/>
          <p:nvPr/>
        </p:nvSpPr>
        <p:spPr bwMode="auto">
          <a:xfrm>
            <a:off x="5132405" y="5016870"/>
            <a:ext cx="1096939"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55B2BF"/>
          </a:solidFill>
          <a:ln>
            <a:noFill/>
          </a:ln>
        </p:spPr>
        <p:txBody>
          <a:bodyPr vert="horz" wrap="square" lIns="91440" tIns="45720" rIns="91440" bIns="45720" numCol="1" anchor="t" anchorCtr="0" compatLnSpc="1"/>
          <a:lstStyle/>
          <a:p>
            <a:endParaRPr lang="en-US"/>
          </a:p>
        </p:txBody>
      </p:sp>
      <p:grpSp>
        <p:nvGrpSpPr>
          <p:cNvPr id="18" name="Group 12"/>
          <p:cNvGrpSpPr/>
          <p:nvPr/>
        </p:nvGrpSpPr>
        <p:grpSpPr>
          <a:xfrm>
            <a:off x="4280840" y="4029075"/>
            <a:ext cx="533228" cy="596870"/>
            <a:chOff x="3471863" y="1916113"/>
            <a:chExt cx="492125" cy="550863"/>
          </a:xfrm>
          <a:solidFill>
            <a:schemeClr val="bg1"/>
          </a:solidFill>
        </p:grpSpPr>
        <p:sp>
          <p:nvSpPr>
            <p:cNvPr id="19"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0"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1"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22" name="Group 16"/>
          <p:cNvGrpSpPr/>
          <p:nvPr/>
        </p:nvGrpSpPr>
        <p:grpSpPr>
          <a:xfrm>
            <a:off x="5709291" y="3640750"/>
            <a:ext cx="573401" cy="597360"/>
            <a:chOff x="708025" y="1916113"/>
            <a:chExt cx="531813" cy="554037"/>
          </a:xfrm>
          <a:solidFill>
            <a:schemeClr val="bg1"/>
          </a:solidFill>
        </p:grpSpPr>
        <p:sp>
          <p:nvSpPr>
            <p:cNvPr id="23"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4"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5"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6"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27" name="Group 21"/>
          <p:cNvGrpSpPr/>
          <p:nvPr/>
        </p:nvGrpSpPr>
        <p:grpSpPr>
          <a:xfrm>
            <a:off x="6607261" y="2188523"/>
            <a:ext cx="515959" cy="590881"/>
            <a:chOff x="9990138" y="2690813"/>
            <a:chExt cx="481013" cy="550863"/>
          </a:xfrm>
          <a:solidFill>
            <a:schemeClr val="bg1"/>
          </a:solidFill>
        </p:grpSpPr>
        <p:sp>
          <p:nvSpPr>
            <p:cNvPr id="28"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9"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0"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1"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2"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3" name="Group 27"/>
          <p:cNvGrpSpPr/>
          <p:nvPr/>
        </p:nvGrpSpPr>
        <p:grpSpPr>
          <a:xfrm>
            <a:off x="5369961" y="5246983"/>
            <a:ext cx="644506" cy="637098"/>
            <a:chOff x="4356100" y="3465513"/>
            <a:chExt cx="552450" cy="546100"/>
          </a:xfrm>
          <a:solidFill>
            <a:schemeClr val="bg1"/>
          </a:solidFill>
        </p:grpSpPr>
        <p:sp>
          <p:nvSpPr>
            <p:cNvPr id="34"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5"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6"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7"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43" name="Group 37"/>
          <p:cNvGrpSpPr/>
          <p:nvPr/>
        </p:nvGrpSpPr>
        <p:grpSpPr>
          <a:xfrm>
            <a:off x="7380430" y="3568508"/>
            <a:ext cx="524458" cy="522960"/>
            <a:chOff x="1603375" y="1916113"/>
            <a:chExt cx="557213" cy="555625"/>
          </a:xfrm>
          <a:solidFill>
            <a:schemeClr val="bg1"/>
          </a:solidFill>
        </p:grpSpPr>
        <p:sp>
          <p:nvSpPr>
            <p:cNvPr id="44"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5"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6"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47" name="文本框 46"/>
          <p:cNvSpPr txBox="1"/>
          <p:nvPr/>
        </p:nvSpPr>
        <p:spPr>
          <a:xfrm>
            <a:off x="8311262" y="3645323"/>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311263" y="3365924"/>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7530159" y="2238494"/>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7530160" y="1959095"/>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6327988" y="5314182"/>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6327989" y="5034783"/>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357081" y="4127120"/>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2582884" y="3847721"/>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3108550" y="2761153"/>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4334353" y="2481754"/>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矩形 8"/>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研究的成果与应用</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RESULTS AND APPLICATIONS</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6" name="Group 38"/>
          <p:cNvGrpSpPr/>
          <p:nvPr/>
        </p:nvGrpSpPr>
        <p:grpSpPr>
          <a:xfrm>
            <a:off x="7244862" y="2655950"/>
            <a:ext cx="1005315" cy="299674"/>
            <a:chOff x="7244862" y="2564012"/>
            <a:chExt cx="1005315" cy="299674"/>
          </a:xfrm>
        </p:grpSpPr>
        <p:cxnSp>
          <p:nvCxnSpPr>
            <p:cNvPr id="11" name="Straight Connector 39"/>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40"/>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3" name="Group 41"/>
          <p:cNvGrpSpPr/>
          <p:nvPr/>
        </p:nvGrpSpPr>
        <p:grpSpPr>
          <a:xfrm flipH="1">
            <a:off x="3934187" y="2655950"/>
            <a:ext cx="1005315" cy="299674"/>
            <a:chOff x="7244862" y="2564012"/>
            <a:chExt cx="1005315" cy="299674"/>
          </a:xfrm>
        </p:grpSpPr>
        <p:cxnSp>
          <p:nvCxnSpPr>
            <p:cNvPr id="14" name="Straight Connector 42"/>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43"/>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6" name="Group 44"/>
          <p:cNvGrpSpPr/>
          <p:nvPr/>
        </p:nvGrpSpPr>
        <p:grpSpPr>
          <a:xfrm rot="1354404" flipV="1">
            <a:off x="6451557" y="4591911"/>
            <a:ext cx="1005315" cy="299674"/>
            <a:chOff x="7244862" y="2564012"/>
            <a:chExt cx="1005315" cy="299674"/>
          </a:xfrm>
        </p:grpSpPr>
        <p:cxnSp>
          <p:nvCxnSpPr>
            <p:cNvPr id="17" name="Straight Connector 45"/>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46"/>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9" name="Group 47"/>
          <p:cNvGrpSpPr/>
          <p:nvPr/>
        </p:nvGrpSpPr>
        <p:grpSpPr>
          <a:xfrm rot="20245596" flipH="1" flipV="1">
            <a:off x="4746108" y="4591911"/>
            <a:ext cx="1005315" cy="299674"/>
            <a:chOff x="7244862" y="2564012"/>
            <a:chExt cx="1005315" cy="299674"/>
          </a:xfrm>
        </p:grpSpPr>
        <p:cxnSp>
          <p:nvCxnSpPr>
            <p:cNvPr id="20" name="Straight Connector 48"/>
            <p:cNvCxnSpPr/>
            <p:nvPr/>
          </p:nvCxnSpPr>
          <p:spPr>
            <a:xfrm flipV="1">
              <a:off x="7244862" y="2564012"/>
              <a:ext cx="393895" cy="299674"/>
            </a:xfrm>
            <a:prstGeom prst="line">
              <a:avLst/>
            </a:prstGeom>
            <a:ln w="19050">
              <a:solidFill>
                <a:schemeClr val="bg2">
                  <a:lumMod val="50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49"/>
            <p:cNvCxnSpPr/>
            <p:nvPr/>
          </p:nvCxnSpPr>
          <p:spPr>
            <a:xfrm>
              <a:off x="7643056" y="2564012"/>
              <a:ext cx="607121" cy="0"/>
            </a:xfrm>
            <a:prstGeom prst="line">
              <a:avLst/>
            </a:prstGeom>
            <a:ln w="19050">
              <a:solidFill>
                <a:schemeClr val="bg2">
                  <a:lumMod val="50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34" name="Group 1"/>
          <p:cNvGrpSpPr/>
          <p:nvPr/>
        </p:nvGrpSpPr>
        <p:grpSpPr>
          <a:xfrm>
            <a:off x="4121518" y="2350648"/>
            <a:ext cx="3939219" cy="3837413"/>
            <a:chOff x="4121518" y="1915221"/>
            <a:chExt cx="3939219" cy="3837413"/>
          </a:xfrm>
        </p:grpSpPr>
        <p:grpSp>
          <p:nvGrpSpPr>
            <p:cNvPr id="35" name="Group 52"/>
            <p:cNvGrpSpPr/>
            <p:nvPr/>
          </p:nvGrpSpPr>
          <p:grpSpPr>
            <a:xfrm>
              <a:off x="4121518" y="1915221"/>
              <a:ext cx="3939219" cy="3837413"/>
              <a:chOff x="3160707" y="1634350"/>
              <a:chExt cx="2825746" cy="2752719"/>
            </a:xfrm>
          </p:grpSpPr>
          <p:sp>
            <p:nvSpPr>
              <p:cNvPr id="40" name="Freeform 5"/>
              <p:cNvSpPr>
                <a:spLocks noEditPoints="1"/>
              </p:cNvSpPr>
              <p:nvPr/>
            </p:nvSpPr>
            <p:spPr bwMode="auto">
              <a:xfrm>
                <a:off x="3160707" y="1912160"/>
                <a:ext cx="1181098" cy="1243010"/>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55B2BF"/>
              </a:solidFill>
              <a:ln w="9525">
                <a:noFill/>
                <a:round/>
              </a:ln>
            </p:spPr>
            <p:txBody>
              <a:bodyPr vert="horz" wrap="square" lIns="91440" tIns="45720" rIns="91440" bIns="45720" numCol="1" anchor="t" anchorCtr="0" compatLnSpc="1"/>
              <a:lstStyle/>
              <a:p>
                <a:endParaRPr lang="en-US" dirty="0"/>
              </a:p>
            </p:txBody>
          </p:sp>
          <p:sp>
            <p:nvSpPr>
              <p:cNvPr id="41" name="Freeform 6"/>
              <p:cNvSpPr>
                <a:spLocks noEditPoints="1"/>
              </p:cNvSpPr>
              <p:nvPr/>
            </p:nvSpPr>
            <p:spPr bwMode="auto">
              <a:xfrm>
                <a:off x="3886194" y="1916923"/>
                <a:ext cx="636587" cy="1238248"/>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55B2BF"/>
              </a:solidFill>
              <a:ln w="9525">
                <a:noFill/>
                <a:round/>
              </a:ln>
            </p:spPr>
            <p:txBody>
              <a:bodyPr vert="horz" wrap="square" lIns="91440" tIns="45720" rIns="91440" bIns="45720" numCol="1" anchor="t" anchorCtr="0" compatLnSpc="1"/>
              <a:lstStyle/>
              <a:p>
                <a:endParaRPr lang="en-US" dirty="0"/>
              </a:p>
            </p:txBody>
          </p:sp>
          <p:sp>
            <p:nvSpPr>
              <p:cNvPr id="42" name="Freeform 7"/>
              <p:cNvSpPr>
                <a:spLocks noEditPoints="1"/>
              </p:cNvSpPr>
              <p:nvPr/>
            </p:nvSpPr>
            <p:spPr bwMode="auto">
              <a:xfrm>
                <a:off x="4621205" y="1916923"/>
                <a:ext cx="634999" cy="1238248"/>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55B2BF"/>
              </a:solidFill>
              <a:ln w="9525">
                <a:noFill/>
                <a:round/>
              </a:ln>
            </p:spPr>
            <p:txBody>
              <a:bodyPr vert="horz" wrap="square" lIns="91440" tIns="45720" rIns="91440" bIns="45720" numCol="1" anchor="t" anchorCtr="0" compatLnSpc="1"/>
              <a:lstStyle/>
              <a:p>
                <a:endParaRPr lang="en-US" dirty="0"/>
              </a:p>
            </p:txBody>
          </p:sp>
          <p:sp>
            <p:nvSpPr>
              <p:cNvPr id="43" name="Freeform 8"/>
              <p:cNvSpPr>
                <a:spLocks noEditPoints="1"/>
              </p:cNvSpPr>
              <p:nvPr/>
            </p:nvSpPr>
            <p:spPr bwMode="auto">
              <a:xfrm>
                <a:off x="4797417" y="1912160"/>
                <a:ext cx="1189036" cy="1250949"/>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55B2BF"/>
              </a:solidFill>
              <a:ln w="9525">
                <a:noFill/>
                <a:round/>
              </a:ln>
            </p:spPr>
            <p:txBody>
              <a:bodyPr vert="horz" wrap="square" lIns="91440" tIns="45720" rIns="91440" bIns="45720" numCol="1" anchor="t" anchorCtr="0" compatLnSpc="1"/>
              <a:lstStyle/>
              <a:p>
                <a:endParaRPr lang="en-US" dirty="0"/>
              </a:p>
            </p:txBody>
          </p:sp>
          <p:sp>
            <p:nvSpPr>
              <p:cNvPr id="44" name="Freeform 9"/>
              <p:cNvSpPr>
                <a:spLocks noEditPoints="1"/>
              </p:cNvSpPr>
              <p:nvPr/>
            </p:nvSpPr>
            <p:spPr bwMode="auto">
              <a:xfrm>
                <a:off x="4522777" y="3336146"/>
                <a:ext cx="493712" cy="1050923"/>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rgbClr val="55B2BF"/>
              </a:solidFill>
              <a:ln w="9525">
                <a:noFill/>
                <a:round/>
              </a:ln>
            </p:spPr>
            <p:txBody>
              <a:bodyPr vert="horz" wrap="square" lIns="91440" tIns="45720" rIns="91440" bIns="45720" numCol="1" anchor="t" anchorCtr="0" compatLnSpc="1"/>
              <a:lstStyle/>
              <a:p>
                <a:endParaRPr lang="en-US" dirty="0"/>
              </a:p>
            </p:txBody>
          </p:sp>
          <p:sp>
            <p:nvSpPr>
              <p:cNvPr id="45" name="Freeform 10"/>
              <p:cNvSpPr>
                <a:spLocks noEditPoints="1"/>
              </p:cNvSpPr>
              <p:nvPr/>
            </p:nvSpPr>
            <p:spPr bwMode="auto">
              <a:xfrm>
                <a:off x="4522788" y="1634350"/>
                <a:ext cx="98425" cy="198437"/>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rgbClr val="55B2BF"/>
              </a:solidFill>
              <a:ln w="9525">
                <a:noFill/>
                <a:round/>
              </a:ln>
            </p:spPr>
            <p:txBody>
              <a:bodyPr vert="horz" wrap="square" lIns="91440" tIns="45720" rIns="91440" bIns="45720" numCol="1" anchor="t" anchorCtr="0" compatLnSpc="1"/>
              <a:lstStyle/>
              <a:p>
                <a:endParaRPr lang="en-US" dirty="0"/>
              </a:p>
            </p:txBody>
          </p:sp>
        </p:grpSp>
        <p:sp>
          <p:nvSpPr>
            <p:cNvPr id="36" name="Shape 1094"/>
            <p:cNvSpPr/>
            <p:nvPr/>
          </p:nvSpPr>
          <p:spPr>
            <a:xfrm>
              <a:off x="4568684" y="3131690"/>
              <a:ext cx="376996" cy="269235"/>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p>
          </p:txBody>
        </p:sp>
        <p:sp>
          <p:nvSpPr>
            <p:cNvPr id="37" name="Freeform 62"/>
            <p:cNvSpPr>
              <a:spLocks noEditPoints="1"/>
            </p:cNvSpPr>
            <p:nvPr/>
          </p:nvSpPr>
          <p:spPr bwMode="auto">
            <a:xfrm>
              <a:off x="5477986" y="3065772"/>
              <a:ext cx="320256" cy="360553"/>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endParaRPr>
            </a:p>
          </p:txBody>
        </p:sp>
        <p:sp>
          <p:nvSpPr>
            <p:cNvPr id="38" name="Shape 1090"/>
            <p:cNvSpPr/>
            <p:nvPr/>
          </p:nvSpPr>
          <p:spPr>
            <a:xfrm>
              <a:off x="6331218" y="3128517"/>
              <a:ext cx="396184" cy="336517"/>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p>
          </p:txBody>
        </p:sp>
        <p:sp>
          <p:nvSpPr>
            <p:cNvPr id="39" name="Shape 1687"/>
            <p:cNvSpPr/>
            <p:nvPr/>
          </p:nvSpPr>
          <p:spPr>
            <a:xfrm>
              <a:off x="7266129" y="3116104"/>
              <a:ext cx="361315" cy="361342"/>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p>
          </p:txBody>
        </p:sp>
      </p:grpSp>
      <p:sp>
        <p:nvSpPr>
          <p:cNvPr id="46" name="文本框 45"/>
          <p:cNvSpPr txBox="1"/>
          <p:nvPr/>
        </p:nvSpPr>
        <p:spPr>
          <a:xfrm>
            <a:off x="8306385" y="2563209"/>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306386" y="2283810"/>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1309302" y="2563209"/>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2535105" y="2283810"/>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266918" y="4971998"/>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3492721" y="4692599"/>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7452518" y="4971998"/>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7452518" y="4692599"/>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c="http://schemas.openxmlformats.org/drawingml/2006/chart"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03</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矩形 8"/>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研究的成果与应用</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RESULTS AND APPLICATIONS</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aphicFrame>
        <p:nvGraphicFramePr>
          <p:cNvPr id="6" name="Chart 4"/>
          <p:cNvGraphicFramePr/>
          <p:nvPr/>
        </p:nvGraphicFramePr>
        <p:xfrm>
          <a:off x="5583272" y="2275417"/>
          <a:ext cx="6064250" cy="4042834"/>
        </p:xfrm>
        <a:graphic>
          <a:graphicData uri="http://schemas.openxmlformats.org/drawingml/2006/chart">
            <c:chart xmlns:c="http://schemas.openxmlformats.org/drawingml/2006/chart" xmlns:r="http://schemas.openxmlformats.org/officeDocument/2006/relationships" r:id="rId1"/>
          </a:graphicData>
        </a:graphic>
      </p:graphicFrame>
      <p:grpSp>
        <p:nvGrpSpPr>
          <p:cNvPr id="11" name="组合 10"/>
          <p:cNvGrpSpPr/>
          <p:nvPr/>
        </p:nvGrpSpPr>
        <p:grpSpPr>
          <a:xfrm>
            <a:off x="1378857" y="2326497"/>
            <a:ext cx="9434286" cy="2926954"/>
            <a:chOff x="1185019" y="2396533"/>
            <a:chExt cx="9821962" cy="3047231"/>
          </a:xfrm>
        </p:grpSpPr>
        <p:graphicFrame>
          <p:nvGraphicFramePr>
            <p:cNvPr id="12" name="차트 12"/>
            <p:cNvGraphicFramePr/>
            <p:nvPr/>
          </p:nvGraphicFramePr>
          <p:xfrm>
            <a:off x="6519341" y="2396533"/>
            <a:ext cx="4487640" cy="30472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차트 13"/>
            <p:cNvGraphicFramePr/>
            <p:nvPr/>
          </p:nvGraphicFramePr>
          <p:xfrm>
            <a:off x="1185019" y="2396533"/>
            <a:ext cx="4487640" cy="3047231"/>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3"/>
            <p:cNvSpPr txBox="1">
              <a:spLocks noChangeArrowheads="1"/>
            </p:cNvSpPr>
            <p:nvPr/>
          </p:nvSpPr>
          <p:spPr bwMode="auto">
            <a:xfrm>
              <a:off x="5772000" y="2693885"/>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tx1">
                      <a:lumMod val="75000"/>
                      <a:lumOff val="25000"/>
                    </a:schemeClr>
                  </a:solidFill>
                </a:rPr>
                <a:t>text</a:t>
              </a:r>
              <a:endParaRPr lang="en-US" sz="1400" b="0" dirty="0">
                <a:solidFill>
                  <a:schemeClr val="tx1">
                    <a:lumMod val="75000"/>
                    <a:lumOff val="25000"/>
                  </a:schemeClr>
                </a:solidFill>
              </a:endParaRPr>
            </a:p>
          </p:txBody>
        </p:sp>
        <p:sp>
          <p:nvSpPr>
            <p:cNvPr id="15" name="Rectangle 3"/>
            <p:cNvSpPr txBox="1">
              <a:spLocks noChangeArrowheads="1"/>
            </p:cNvSpPr>
            <p:nvPr/>
          </p:nvSpPr>
          <p:spPr bwMode="auto">
            <a:xfrm>
              <a:off x="5772000" y="3217187"/>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tx1">
                      <a:lumMod val="75000"/>
                      <a:lumOff val="25000"/>
                    </a:schemeClr>
                  </a:solidFill>
                </a:rPr>
                <a:t>text </a:t>
              </a:r>
              <a:endParaRPr lang="en-US" sz="1400" b="0" dirty="0">
                <a:solidFill>
                  <a:schemeClr val="tx1">
                    <a:lumMod val="75000"/>
                    <a:lumOff val="25000"/>
                  </a:schemeClr>
                </a:solidFill>
              </a:endParaRPr>
            </a:p>
          </p:txBody>
        </p:sp>
        <p:sp>
          <p:nvSpPr>
            <p:cNvPr id="16" name="Rectangle 3"/>
            <p:cNvSpPr txBox="1">
              <a:spLocks noChangeArrowheads="1"/>
            </p:cNvSpPr>
            <p:nvPr/>
          </p:nvSpPr>
          <p:spPr bwMode="auto">
            <a:xfrm>
              <a:off x="5772000" y="3740489"/>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tx1">
                      <a:lumMod val="75000"/>
                      <a:lumOff val="25000"/>
                    </a:schemeClr>
                  </a:solidFill>
                </a:rPr>
                <a:t>text</a:t>
              </a:r>
              <a:endParaRPr lang="en-US" sz="1400" b="0" dirty="0">
                <a:solidFill>
                  <a:schemeClr val="tx1">
                    <a:lumMod val="75000"/>
                    <a:lumOff val="25000"/>
                  </a:schemeClr>
                </a:solidFill>
              </a:endParaRPr>
            </a:p>
          </p:txBody>
        </p:sp>
        <p:sp>
          <p:nvSpPr>
            <p:cNvPr id="17" name="Rectangle 3"/>
            <p:cNvSpPr txBox="1">
              <a:spLocks noChangeArrowheads="1"/>
            </p:cNvSpPr>
            <p:nvPr/>
          </p:nvSpPr>
          <p:spPr bwMode="auto">
            <a:xfrm>
              <a:off x="5772000" y="4263791"/>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tx1">
                      <a:lumMod val="75000"/>
                      <a:lumOff val="25000"/>
                    </a:schemeClr>
                  </a:solidFill>
                </a:rPr>
                <a:t>text</a:t>
              </a:r>
              <a:endParaRPr lang="en-US" sz="1400" b="0" dirty="0">
                <a:solidFill>
                  <a:schemeClr val="tx1">
                    <a:lumMod val="75000"/>
                    <a:lumOff val="25000"/>
                  </a:schemeClr>
                </a:solidFill>
              </a:endParaRPr>
            </a:p>
          </p:txBody>
        </p:sp>
        <p:sp>
          <p:nvSpPr>
            <p:cNvPr id="18" name="Rectangle 3"/>
            <p:cNvSpPr txBox="1">
              <a:spLocks noChangeArrowheads="1"/>
            </p:cNvSpPr>
            <p:nvPr/>
          </p:nvSpPr>
          <p:spPr bwMode="auto">
            <a:xfrm>
              <a:off x="5772000" y="4787094"/>
              <a:ext cx="648000" cy="20186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bodyPr>
            <a:lstStyle>
              <a:defPPr>
                <a:defRPr lang="ko-KR"/>
              </a:defPPr>
              <a:lvl1pPr fontAlgn="base">
                <a:lnSpc>
                  <a:spcPct val="90000"/>
                </a:lnSpc>
                <a:spcBef>
                  <a:spcPct val="0"/>
                </a:spcBef>
                <a:spcAft>
                  <a:spcPct val="0"/>
                </a:spcAft>
                <a:buClr>
                  <a:prstClr val="white"/>
                </a:buClr>
                <a:defRPr kumimoji="1" sz="2000" b="1">
                  <a:solidFill>
                    <a:schemeClr val="bg1"/>
                  </a:solidFill>
                  <a:latin typeface="Calibri" panose="020F050202020403020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pPr algn="ctr"/>
              <a:r>
                <a:rPr lang="en-US" sz="1400" b="0" dirty="0">
                  <a:solidFill>
                    <a:schemeClr val="tx1">
                      <a:lumMod val="75000"/>
                      <a:lumOff val="25000"/>
                    </a:schemeClr>
                  </a:solidFill>
                </a:rPr>
                <a:t>text</a:t>
              </a:r>
              <a:endParaRPr lang="en-US" sz="1400" b="0" dirty="0">
                <a:solidFill>
                  <a:schemeClr val="tx1">
                    <a:lumMod val="75000"/>
                    <a:lumOff val="25000"/>
                  </a:schemeClr>
                </a:solidFill>
              </a:endParaRPr>
            </a:p>
          </p:txBody>
        </p:sp>
      </p:grpSp>
      <p:sp>
        <p:nvSpPr>
          <p:cNvPr id="19" name="文本框 18"/>
          <p:cNvSpPr txBox="1"/>
          <p:nvPr/>
        </p:nvSpPr>
        <p:spPr>
          <a:xfrm>
            <a:off x="3409957" y="5308329"/>
            <a:ext cx="2374831"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322286" y="5543586"/>
            <a:ext cx="3462502" cy="53290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点击文本框即可进行编辑输入相点击文本框即可进行编辑输入内容关内容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421725" y="5308329"/>
            <a:ext cx="2374831"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421725" y="5543586"/>
            <a:ext cx="3462502" cy="53290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点击文本框即可进行编辑输入相点击文本框即可进行编辑输入内容关内容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8"/>
            <a:ext cx="6858000" cy="12192002"/>
          </a:xfrm>
          <a:prstGeom prst="rect">
            <a:avLst/>
          </a:prstGeom>
        </p:spPr>
      </p:pic>
      <p:sp>
        <p:nvSpPr>
          <p:cNvPr id="53" name="矩形 52"/>
          <p:cNvSpPr/>
          <p:nvPr/>
        </p:nvSpPr>
        <p:spPr>
          <a:xfrm>
            <a:off x="4362192" y="2842469"/>
            <a:ext cx="3467616" cy="841064"/>
          </a:xfrm>
          <a:prstGeom prst="rect">
            <a:avLst/>
          </a:prstGeom>
        </p:spPr>
        <p:txBody>
          <a:bodyPr wrap="none">
            <a:spAutoFit/>
          </a:bodyPr>
          <a:lstStyle/>
          <a:p>
            <a:pPr algn="ctr">
              <a:lnSpc>
                <a:spcPct val="175000"/>
              </a:lnSpc>
            </a:pPr>
            <a:r>
              <a:rPr lang="zh-CN" altLang="en-US" sz="3200" dirty="0">
                <a:solidFill>
                  <a:srgbClr val="55B2BF"/>
                </a:solidFill>
                <a:latin typeface="方正清刻本悦宋简体" panose="02000000000000000000" pitchFamily="2" charset="-122"/>
                <a:ea typeface="方正清刻本悦宋简体" panose="02000000000000000000" pitchFamily="2" charset="-122"/>
              </a:rPr>
              <a:t>论文的结论与总结</a:t>
            </a:r>
            <a:endParaRPr lang="zh-CN" altLang="en-US" sz="32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54" name="文本框 53"/>
          <p:cNvSpPr txBox="1"/>
          <p:nvPr/>
        </p:nvSpPr>
        <p:spPr>
          <a:xfrm>
            <a:off x="2794000" y="3653843"/>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THE CONCLUSION OF THE PAPER</a:t>
            </a:r>
            <a:endParaRPr lang="en-US" altLang="zh-CN" sz="20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5" name="Rectangle 11"/>
          <p:cNvSpPr/>
          <p:nvPr/>
        </p:nvSpPr>
        <p:spPr>
          <a:xfrm>
            <a:off x="4191000" y="4051170"/>
            <a:ext cx="3810000" cy="553998"/>
          </a:xfrm>
          <a:prstGeom prst="rect">
            <a:avLst/>
          </a:prstGeom>
        </p:spPr>
        <p:txBody>
          <a:bodyPr wrap="square">
            <a:spAutoFit/>
          </a:bodyPr>
          <a:lstStyle/>
          <a:p>
            <a:pPr algn="ctr">
              <a:lnSpc>
                <a:spcPct val="125000"/>
              </a:lnSpc>
            </a:pPr>
            <a:r>
              <a:rPr lang="en-US" altLang="zh-CN" sz="12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endParaRPr lang="en-US" altLang="zh-CN" sz="12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6" name="矩形 55"/>
          <p:cNvSpPr/>
          <p:nvPr/>
        </p:nvSpPr>
        <p:spPr>
          <a:xfrm>
            <a:off x="4557760" y="1559257"/>
            <a:ext cx="3076483" cy="1636538"/>
          </a:xfrm>
          <a:prstGeom prst="rect">
            <a:avLst/>
          </a:prstGeom>
        </p:spPr>
        <p:txBody>
          <a:bodyPr wrap="none">
            <a:spAutoFit/>
          </a:bodyPr>
          <a:lstStyle/>
          <a:p>
            <a:pPr algn="ctr">
              <a:lnSpc>
                <a:spcPct val="175000"/>
              </a:lnSpc>
            </a:pPr>
            <a:r>
              <a:rPr lang="en-US" altLang="zh-CN" sz="6600" dirty="0">
                <a:solidFill>
                  <a:srgbClr val="55B2BF"/>
                </a:solidFill>
                <a:latin typeface="方正清刻本悦宋简体" panose="02000000000000000000" pitchFamily="2" charset="-122"/>
                <a:ea typeface="方正清刻本悦宋简体" panose="02000000000000000000" pitchFamily="2" charset="-122"/>
              </a:rPr>
              <a:t>PART 04</a:t>
            </a:r>
            <a:endParaRPr lang="zh-CN" altLang="en-US" sz="6600" dirty="0">
              <a:solidFill>
                <a:srgbClr val="55B2BF"/>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04</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6" name="矩形 5"/>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论文的结论与总结</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THE CONCLUSION OF THE PAPER</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Freeform 15"/>
          <p:cNvSpPr/>
          <p:nvPr/>
        </p:nvSpPr>
        <p:spPr bwMode="auto">
          <a:xfrm>
            <a:off x="5746617" y="5153268"/>
            <a:ext cx="1241976" cy="1240742"/>
          </a:xfrm>
          <a:custGeom>
            <a:avLst/>
            <a:gdLst>
              <a:gd name="T0" fmla="*/ 189 w 674"/>
              <a:gd name="T1" fmla="*/ 593 h 674"/>
              <a:gd name="T2" fmla="*/ 82 w 674"/>
              <a:gd name="T3" fmla="*/ 190 h 674"/>
              <a:gd name="T4" fmla="*/ 485 w 674"/>
              <a:gd name="T5" fmla="*/ 82 h 674"/>
              <a:gd name="T6" fmla="*/ 592 w 674"/>
              <a:gd name="T7" fmla="*/ 485 h 674"/>
              <a:gd name="T8" fmla="*/ 189 w 674"/>
              <a:gd name="T9" fmla="*/ 593 h 674"/>
            </a:gdLst>
            <a:ahLst/>
            <a:cxnLst>
              <a:cxn ang="0">
                <a:pos x="T0" y="T1"/>
              </a:cxn>
              <a:cxn ang="0">
                <a:pos x="T2" y="T3"/>
              </a:cxn>
              <a:cxn ang="0">
                <a:pos x="T4" y="T5"/>
              </a:cxn>
              <a:cxn ang="0">
                <a:pos x="T6" y="T7"/>
              </a:cxn>
              <a:cxn ang="0">
                <a:pos x="T8" y="T9"/>
              </a:cxn>
            </a:cxnLst>
            <a:rect l="0" t="0" r="r" b="b"/>
            <a:pathLst>
              <a:path w="674" h="674">
                <a:moveTo>
                  <a:pt x="189" y="593"/>
                </a:moveTo>
                <a:cubicBezTo>
                  <a:pt x="48" y="511"/>
                  <a:pt x="0" y="331"/>
                  <a:pt x="82" y="190"/>
                </a:cubicBezTo>
                <a:cubicBezTo>
                  <a:pt x="163" y="49"/>
                  <a:pt x="344" y="0"/>
                  <a:pt x="485" y="82"/>
                </a:cubicBezTo>
                <a:cubicBezTo>
                  <a:pt x="626" y="164"/>
                  <a:pt x="674" y="344"/>
                  <a:pt x="592" y="485"/>
                </a:cubicBezTo>
                <a:cubicBezTo>
                  <a:pt x="511" y="626"/>
                  <a:pt x="330" y="674"/>
                  <a:pt x="189" y="593"/>
                </a:cubicBezTo>
                <a:close/>
              </a:path>
            </a:pathLst>
          </a:custGeom>
          <a:solidFill>
            <a:srgbClr val="55B2BF"/>
          </a:solidFill>
          <a:ln>
            <a:noFill/>
          </a:ln>
        </p:spPr>
        <p:txBody>
          <a:bodyPr vert="horz" wrap="square" lIns="91440" tIns="45720" rIns="91440" bIns="45720" numCol="1" anchor="t" anchorCtr="0" compatLnSpc="1"/>
          <a:lstStyle/>
          <a:p>
            <a:endParaRPr lang="en-US"/>
          </a:p>
        </p:txBody>
      </p:sp>
      <p:grpSp>
        <p:nvGrpSpPr>
          <p:cNvPr id="10" name="Group 11"/>
          <p:cNvGrpSpPr/>
          <p:nvPr/>
        </p:nvGrpSpPr>
        <p:grpSpPr>
          <a:xfrm>
            <a:off x="3698467" y="1839686"/>
            <a:ext cx="4795066" cy="4179015"/>
            <a:chOff x="3698467" y="1814286"/>
            <a:chExt cx="4795066" cy="4179015"/>
          </a:xfrm>
          <a:solidFill>
            <a:srgbClr val="55B2BF"/>
          </a:solidFill>
        </p:grpSpPr>
        <p:sp>
          <p:nvSpPr>
            <p:cNvPr id="12" name="Freeform 5"/>
            <p:cNvSpPr/>
            <p:nvPr/>
          </p:nvSpPr>
          <p:spPr bwMode="auto">
            <a:xfrm>
              <a:off x="5173777" y="2930336"/>
              <a:ext cx="2095064" cy="2093828"/>
            </a:xfrm>
            <a:custGeom>
              <a:avLst/>
              <a:gdLst>
                <a:gd name="T0" fmla="*/ 319 w 1137"/>
                <a:gd name="T1" fmla="*/ 999 h 1137"/>
                <a:gd name="T2" fmla="*/ 138 w 1137"/>
                <a:gd name="T3" fmla="*/ 319 h 1137"/>
                <a:gd name="T4" fmla="*/ 818 w 1137"/>
                <a:gd name="T5" fmla="*/ 137 h 1137"/>
                <a:gd name="T6" fmla="*/ 1000 w 1137"/>
                <a:gd name="T7" fmla="*/ 818 h 1137"/>
                <a:gd name="T8" fmla="*/ 319 w 1137"/>
                <a:gd name="T9" fmla="*/ 999 h 1137"/>
              </a:gdLst>
              <a:ahLst/>
              <a:cxnLst>
                <a:cxn ang="0">
                  <a:pos x="T0" y="T1"/>
                </a:cxn>
                <a:cxn ang="0">
                  <a:pos x="T2" y="T3"/>
                </a:cxn>
                <a:cxn ang="0">
                  <a:pos x="T4" y="T5"/>
                </a:cxn>
                <a:cxn ang="0">
                  <a:pos x="T6" y="T7"/>
                </a:cxn>
                <a:cxn ang="0">
                  <a:pos x="T8" y="T9"/>
                </a:cxn>
              </a:cxnLst>
              <a:rect l="0" t="0" r="r" b="b"/>
              <a:pathLst>
                <a:path w="1137" h="1137">
                  <a:moveTo>
                    <a:pt x="319" y="999"/>
                  </a:moveTo>
                  <a:cubicBezTo>
                    <a:pt x="81" y="862"/>
                    <a:pt x="0" y="557"/>
                    <a:pt x="138" y="319"/>
                  </a:cubicBezTo>
                  <a:cubicBezTo>
                    <a:pt x="275" y="81"/>
                    <a:pt x="580" y="0"/>
                    <a:pt x="818" y="137"/>
                  </a:cubicBezTo>
                  <a:cubicBezTo>
                    <a:pt x="1056" y="275"/>
                    <a:pt x="1137" y="580"/>
                    <a:pt x="1000" y="818"/>
                  </a:cubicBezTo>
                  <a:cubicBezTo>
                    <a:pt x="862" y="1056"/>
                    <a:pt x="557" y="1137"/>
                    <a:pt x="319" y="999"/>
                  </a:cubicBezTo>
                  <a:close/>
                </a:path>
              </a:pathLst>
            </a:custGeom>
            <a:grpFill/>
            <a:ln>
              <a:noFill/>
            </a:ln>
          </p:spPr>
          <p:txBody>
            <a:bodyPr vert="horz" wrap="square" lIns="91440" tIns="45720" rIns="91440" bIns="45720" numCol="1" anchor="t" anchorCtr="0" compatLnSpc="1"/>
            <a:lstStyle/>
            <a:p>
              <a:endParaRPr lang="en-US"/>
            </a:p>
          </p:txBody>
        </p:sp>
        <p:sp>
          <p:nvSpPr>
            <p:cNvPr id="13" name="Freeform 6"/>
            <p:cNvSpPr/>
            <p:nvPr/>
          </p:nvSpPr>
          <p:spPr bwMode="auto">
            <a:xfrm>
              <a:off x="6809581" y="4136510"/>
              <a:ext cx="661729" cy="708642"/>
            </a:xfrm>
            <a:custGeom>
              <a:avLst/>
              <a:gdLst>
                <a:gd name="T0" fmla="*/ 171 w 359"/>
                <a:gd name="T1" fmla="*/ 0 h 385"/>
                <a:gd name="T2" fmla="*/ 359 w 359"/>
                <a:gd name="T3" fmla="*/ 148 h 385"/>
                <a:gd name="T4" fmla="*/ 222 w 359"/>
                <a:gd name="T5" fmla="*/ 385 h 385"/>
                <a:gd name="T6" fmla="*/ 0 w 359"/>
                <a:gd name="T7" fmla="*/ 295 h 385"/>
                <a:gd name="T8" fmla="*/ 171 w 359"/>
                <a:gd name="T9" fmla="*/ 0 h 385"/>
              </a:gdLst>
              <a:ahLst/>
              <a:cxnLst>
                <a:cxn ang="0">
                  <a:pos x="T0" y="T1"/>
                </a:cxn>
                <a:cxn ang="0">
                  <a:pos x="T2" y="T3"/>
                </a:cxn>
                <a:cxn ang="0">
                  <a:pos x="T4" y="T5"/>
                </a:cxn>
                <a:cxn ang="0">
                  <a:pos x="T6" y="T7"/>
                </a:cxn>
                <a:cxn ang="0">
                  <a:pos x="T8" y="T9"/>
                </a:cxn>
              </a:cxnLst>
              <a:rect l="0" t="0" r="r" b="b"/>
              <a:pathLst>
                <a:path w="359" h="385">
                  <a:moveTo>
                    <a:pt x="171" y="0"/>
                  </a:moveTo>
                  <a:cubicBezTo>
                    <a:pt x="145" y="143"/>
                    <a:pt x="282" y="202"/>
                    <a:pt x="359" y="148"/>
                  </a:cubicBezTo>
                  <a:cubicBezTo>
                    <a:pt x="222" y="385"/>
                    <a:pt x="222" y="385"/>
                    <a:pt x="222" y="385"/>
                  </a:cubicBezTo>
                  <a:cubicBezTo>
                    <a:pt x="231" y="291"/>
                    <a:pt x="112" y="202"/>
                    <a:pt x="0" y="295"/>
                  </a:cubicBezTo>
                  <a:lnTo>
                    <a:pt x="171" y="0"/>
                  </a:lnTo>
                  <a:close/>
                </a:path>
              </a:pathLst>
            </a:custGeom>
            <a:grpFill/>
            <a:ln>
              <a:noFill/>
            </a:ln>
          </p:spPr>
          <p:txBody>
            <a:bodyPr vert="horz" wrap="square" lIns="91440" tIns="45720" rIns="91440" bIns="45720" numCol="1" anchor="t" anchorCtr="0" compatLnSpc="1"/>
            <a:lstStyle/>
            <a:p>
              <a:endParaRPr lang="en-US"/>
            </a:p>
          </p:txBody>
        </p:sp>
        <p:sp>
          <p:nvSpPr>
            <p:cNvPr id="14" name="Freeform 7"/>
            <p:cNvSpPr/>
            <p:nvPr/>
          </p:nvSpPr>
          <p:spPr bwMode="auto">
            <a:xfrm>
              <a:off x="5988592" y="4814288"/>
              <a:ext cx="609877" cy="466667"/>
            </a:xfrm>
            <a:custGeom>
              <a:avLst/>
              <a:gdLst>
                <a:gd name="T0" fmla="*/ 331 w 331"/>
                <a:gd name="T1" fmla="*/ 0 h 253"/>
                <a:gd name="T2" fmla="*/ 311 w 331"/>
                <a:gd name="T3" fmla="*/ 232 h 253"/>
                <a:gd name="T4" fmla="*/ 57 w 331"/>
                <a:gd name="T5" fmla="*/ 253 h 253"/>
                <a:gd name="T6" fmla="*/ 0 w 331"/>
                <a:gd name="T7" fmla="*/ 27 h 253"/>
                <a:gd name="T8" fmla="*/ 331 w 331"/>
                <a:gd name="T9" fmla="*/ 0 h 253"/>
              </a:gdLst>
              <a:ahLst/>
              <a:cxnLst>
                <a:cxn ang="0">
                  <a:pos x="T0" y="T1"/>
                </a:cxn>
                <a:cxn ang="0">
                  <a:pos x="T2" y="T3"/>
                </a:cxn>
                <a:cxn ang="0">
                  <a:pos x="T4" y="T5"/>
                </a:cxn>
                <a:cxn ang="0">
                  <a:pos x="T6" y="T7"/>
                </a:cxn>
                <a:cxn ang="0">
                  <a:pos x="T8" y="T9"/>
                </a:cxn>
              </a:cxnLst>
              <a:rect l="0" t="0" r="r" b="b"/>
              <a:pathLst>
                <a:path w="331" h="253">
                  <a:moveTo>
                    <a:pt x="331" y="0"/>
                  </a:moveTo>
                  <a:cubicBezTo>
                    <a:pt x="197" y="59"/>
                    <a:pt x="230" y="201"/>
                    <a:pt x="311" y="232"/>
                  </a:cubicBezTo>
                  <a:cubicBezTo>
                    <a:pt x="57" y="253"/>
                    <a:pt x="57" y="253"/>
                    <a:pt x="57" y="253"/>
                  </a:cubicBezTo>
                  <a:cubicBezTo>
                    <a:pt x="132" y="209"/>
                    <a:pt x="141" y="64"/>
                    <a:pt x="0" y="27"/>
                  </a:cubicBezTo>
                  <a:lnTo>
                    <a:pt x="331" y="0"/>
                  </a:lnTo>
                  <a:close/>
                </a:path>
              </a:pathLst>
            </a:custGeom>
            <a:grpFill/>
            <a:ln>
              <a:noFill/>
            </a:ln>
          </p:spPr>
          <p:txBody>
            <a:bodyPr vert="horz" wrap="square" lIns="91440" tIns="45720" rIns="91440" bIns="45720" numCol="1" anchor="t" anchorCtr="0" compatLnSpc="1"/>
            <a:lstStyle/>
            <a:p>
              <a:endParaRPr lang="en-US"/>
            </a:p>
          </p:txBody>
        </p:sp>
        <p:sp>
          <p:nvSpPr>
            <p:cNvPr id="15" name="Freeform 8"/>
            <p:cNvSpPr/>
            <p:nvPr/>
          </p:nvSpPr>
          <p:spPr bwMode="auto">
            <a:xfrm>
              <a:off x="4962666" y="4189596"/>
              <a:ext cx="746915" cy="790124"/>
            </a:xfrm>
            <a:custGeom>
              <a:avLst/>
              <a:gdLst>
                <a:gd name="T0" fmla="*/ 406 w 406"/>
                <a:gd name="T1" fmla="*/ 298 h 429"/>
                <a:gd name="T2" fmla="*/ 189 w 406"/>
                <a:gd name="T3" fmla="*/ 429 h 429"/>
                <a:gd name="T4" fmla="*/ 0 w 406"/>
                <a:gd name="T5" fmla="*/ 157 h 429"/>
                <a:gd name="T6" fmla="*/ 199 w 406"/>
                <a:gd name="T7" fmla="*/ 0 h 429"/>
                <a:gd name="T8" fmla="*/ 406 w 406"/>
                <a:gd name="T9" fmla="*/ 298 h 429"/>
              </a:gdLst>
              <a:ahLst/>
              <a:cxnLst>
                <a:cxn ang="0">
                  <a:pos x="T0" y="T1"/>
                </a:cxn>
                <a:cxn ang="0">
                  <a:pos x="T2" y="T3"/>
                </a:cxn>
                <a:cxn ang="0">
                  <a:pos x="T4" y="T5"/>
                </a:cxn>
                <a:cxn ang="0">
                  <a:pos x="T6" y="T7"/>
                </a:cxn>
                <a:cxn ang="0">
                  <a:pos x="T8" y="T9"/>
                </a:cxn>
              </a:cxnLst>
              <a:rect l="0" t="0" r="r" b="b"/>
              <a:pathLst>
                <a:path w="406" h="429">
                  <a:moveTo>
                    <a:pt x="406" y="298"/>
                  </a:moveTo>
                  <a:cubicBezTo>
                    <a:pt x="291" y="220"/>
                    <a:pt x="166" y="316"/>
                    <a:pt x="189" y="429"/>
                  </a:cubicBezTo>
                  <a:cubicBezTo>
                    <a:pt x="0" y="157"/>
                    <a:pt x="0" y="157"/>
                    <a:pt x="0" y="157"/>
                  </a:cubicBezTo>
                  <a:cubicBezTo>
                    <a:pt x="98" y="218"/>
                    <a:pt x="231" y="135"/>
                    <a:pt x="199" y="0"/>
                  </a:cubicBezTo>
                  <a:lnTo>
                    <a:pt x="406" y="298"/>
                  </a:lnTo>
                  <a:close/>
                </a:path>
              </a:pathLst>
            </a:custGeom>
            <a:grpFill/>
            <a:ln>
              <a:noFill/>
            </a:ln>
          </p:spPr>
          <p:txBody>
            <a:bodyPr vert="horz" wrap="square" lIns="91440" tIns="45720" rIns="91440" bIns="45720" numCol="1" anchor="t" anchorCtr="0" compatLnSpc="1"/>
            <a:lstStyle/>
            <a:p>
              <a:endParaRPr lang="en-US"/>
            </a:p>
          </p:txBody>
        </p:sp>
        <p:sp>
          <p:nvSpPr>
            <p:cNvPr id="16" name="Freeform 9"/>
            <p:cNvSpPr/>
            <p:nvPr/>
          </p:nvSpPr>
          <p:spPr bwMode="auto">
            <a:xfrm>
              <a:off x="4913283" y="3297003"/>
              <a:ext cx="604939" cy="681482"/>
            </a:xfrm>
            <a:custGeom>
              <a:avLst/>
              <a:gdLst>
                <a:gd name="T0" fmla="*/ 213 w 329"/>
                <a:gd name="T1" fmla="*/ 370 h 370"/>
                <a:gd name="T2" fmla="*/ 0 w 329"/>
                <a:gd name="T3" fmla="*/ 257 h 370"/>
                <a:gd name="T4" fmla="*/ 93 w 329"/>
                <a:gd name="T5" fmla="*/ 0 h 370"/>
                <a:gd name="T6" fmla="*/ 329 w 329"/>
                <a:gd name="T7" fmla="*/ 50 h 370"/>
                <a:gd name="T8" fmla="*/ 213 w 329"/>
                <a:gd name="T9" fmla="*/ 370 h 370"/>
              </a:gdLst>
              <a:ahLst/>
              <a:cxnLst>
                <a:cxn ang="0">
                  <a:pos x="T0" y="T1"/>
                </a:cxn>
                <a:cxn ang="0">
                  <a:pos x="T2" y="T3"/>
                </a:cxn>
                <a:cxn ang="0">
                  <a:pos x="T4" y="T5"/>
                </a:cxn>
                <a:cxn ang="0">
                  <a:pos x="T6" y="T7"/>
                </a:cxn>
                <a:cxn ang="0">
                  <a:pos x="T8" y="T9"/>
                </a:cxn>
              </a:cxnLst>
              <a:rect l="0" t="0" r="r" b="b"/>
              <a:pathLst>
                <a:path w="329" h="370">
                  <a:moveTo>
                    <a:pt x="213" y="370"/>
                  </a:moveTo>
                  <a:cubicBezTo>
                    <a:pt x="212" y="224"/>
                    <a:pt x="67" y="190"/>
                    <a:pt x="0" y="257"/>
                  </a:cubicBezTo>
                  <a:cubicBezTo>
                    <a:pt x="93" y="0"/>
                    <a:pt x="93" y="0"/>
                    <a:pt x="93" y="0"/>
                  </a:cubicBezTo>
                  <a:cubicBezTo>
                    <a:pt x="102" y="94"/>
                    <a:pt x="235" y="162"/>
                    <a:pt x="329" y="50"/>
                  </a:cubicBezTo>
                  <a:lnTo>
                    <a:pt x="213" y="370"/>
                  </a:lnTo>
                  <a:close/>
                </a:path>
              </a:pathLst>
            </a:custGeom>
            <a:grpFill/>
            <a:ln>
              <a:noFill/>
            </a:ln>
          </p:spPr>
          <p:txBody>
            <a:bodyPr vert="horz" wrap="square" lIns="91440" tIns="45720" rIns="91440" bIns="45720" numCol="1" anchor="t" anchorCtr="0" compatLnSpc="1"/>
            <a:lstStyle/>
            <a:p>
              <a:endParaRPr lang="en-US"/>
            </a:p>
          </p:txBody>
        </p:sp>
        <p:sp>
          <p:nvSpPr>
            <p:cNvPr id="17" name="Freeform 10"/>
            <p:cNvSpPr/>
            <p:nvPr/>
          </p:nvSpPr>
          <p:spPr bwMode="auto">
            <a:xfrm>
              <a:off x="5678716" y="2676015"/>
              <a:ext cx="591359" cy="541976"/>
            </a:xfrm>
            <a:custGeom>
              <a:avLst/>
              <a:gdLst>
                <a:gd name="T0" fmla="*/ 15 w 321"/>
                <a:gd name="T1" fmla="*/ 294 h 294"/>
                <a:gd name="T2" fmla="*/ 0 w 321"/>
                <a:gd name="T3" fmla="*/ 59 h 294"/>
                <a:gd name="T4" fmla="*/ 213 w 321"/>
                <a:gd name="T5" fmla="*/ 0 h 294"/>
                <a:gd name="T6" fmla="*/ 321 w 321"/>
                <a:gd name="T7" fmla="*/ 209 h 294"/>
                <a:gd name="T8" fmla="*/ 15 w 321"/>
                <a:gd name="T9" fmla="*/ 294 h 294"/>
              </a:gdLst>
              <a:ahLst/>
              <a:cxnLst>
                <a:cxn ang="0">
                  <a:pos x="T0" y="T1"/>
                </a:cxn>
                <a:cxn ang="0">
                  <a:pos x="T2" y="T3"/>
                </a:cxn>
                <a:cxn ang="0">
                  <a:pos x="T4" y="T5"/>
                </a:cxn>
                <a:cxn ang="0">
                  <a:pos x="T6" y="T7"/>
                </a:cxn>
                <a:cxn ang="0">
                  <a:pos x="T8" y="T9"/>
                </a:cxn>
              </a:cxnLst>
              <a:rect l="0" t="0" r="r" b="b"/>
              <a:pathLst>
                <a:path w="321" h="294">
                  <a:moveTo>
                    <a:pt x="15" y="294"/>
                  </a:moveTo>
                  <a:cubicBezTo>
                    <a:pt x="146" y="206"/>
                    <a:pt x="77" y="74"/>
                    <a:pt x="0" y="59"/>
                  </a:cubicBezTo>
                  <a:cubicBezTo>
                    <a:pt x="213" y="0"/>
                    <a:pt x="213" y="0"/>
                    <a:pt x="213" y="0"/>
                  </a:cubicBezTo>
                  <a:cubicBezTo>
                    <a:pt x="155" y="52"/>
                    <a:pt x="164" y="201"/>
                    <a:pt x="321" y="209"/>
                  </a:cubicBezTo>
                  <a:lnTo>
                    <a:pt x="15" y="294"/>
                  </a:lnTo>
                  <a:close/>
                </a:path>
              </a:pathLst>
            </a:custGeom>
            <a:grpFill/>
            <a:ln>
              <a:noFill/>
            </a:ln>
          </p:spPr>
          <p:txBody>
            <a:bodyPr vert="horz" wrap="square" lIns="91440" tIns="45720" rIns="91440" bIns="45720" numCol="1" anchor="t" anchorCtr="0" compatLnSpc="1"/>
            <a:lstStyle/>
            <a:p>
              <a:endParaRPr lang="en-US"/>
            </a:p>
          </p:txBody>
        </p:sp>
        <p:sp>
          <p:nvSpPr>
            <p:cNvPr id="18" name="Freeform 11"/>
            <p:cNvSpPr/>
            <p:nvPr/>
          </p:nvSpPr>
          <p:spPr bwMode="auto">
            <a:xfrm>
              <a:off x="3814516" y="2672312"/>
              <a:ext cx="1355557" cy="1355556"/>
            </a:xfrm>
            <a:custGeom>
              <a:avLst/>
              <a:gdLst>
                <a:gd name="T0" fmla="*/ 206 w 736"/>
                <a:gd name="T1" fmla="*/ 647 h 736"/>
                <a:gd name="T2" fmla="*/ 89 w 736"/>
                <a:gd name="T3" fmla="*/ 207 h 736"/>
                <a:gd name="T4" fmla="*/ 529 w 736"/>
                <a:gd name="T5" fmla="*/ 89 h 736"/>
                <a:gd name="T6" fmla="*/ 647 w 736"/>
                <a:gd name="T7" fmla="*/ 530 h 736"/>
                <a:gd name="T8" fmla="*/ 206 w 736"/>
                <a:gd name="T9" fmla="*/ 647 h 736"/>
              </a:gdLst>
              <a:ahLst/>
              <a:cxnLst>
                <a:cxn ang="0">
                  <a:pos x="T0" y="T1"/>
                </a:cxn>
                <a:cxn ang="0">
                  <a:pos x="T2" y="T3"/>
                </a:cxn>
                <a:cxn ang="0">
                  <a:pos x="T4" y="T5"/>
                </a:cxn>
                <a:cxn ang="0">
                  <a:pos x="T6" y="T7"/>
                </a:cxn>
                <a:cxn ang="0">
                  <a:pos x="T8" y="T9"/>
                </a:cxn>
              </a:cxnLst>
              <a:rect l="0" t="0" r="r" b="b"/>
              <a:pathLst>
                <a:path w="736" h="736">
                  <a:moveTo>
                    <a:pt x="206" y="647"/>
                  </a:moveTo>
                  <a:cubicBezTo>
                    <a:pt x="52" y="558"/>
                    <a:pt x="0" y="361"/>
                    <a:pt x="89" y="207"/>
                  </a:cubicBezTo>
                  <a:cubicBezTo>
                    <a:pt x="178" y="52"/>
                    <a:pt x="375" y="0"/>
                    <a:pt x="529" y="89"/>
                  </a:cubicBezTo>
                  <a:cubicBezTo>
                    <a:pt x="684" y="178"/>
                    <a:pt x="736" y="375"/>
                    <a:pt x="647" y="530"/>
                  </a:cubicBezTo>
                  <a:cubicBezTo>
                    <a:pt x="558" y="684"/>
                    <a:pt x="361" y="736"/>
                    <a:pt x="206" y="647"/>
                  </a:cubicBezTo>
                  <a:close/>
                </a:path>
              </a:pathLst>
            </a:custGeom>
            <a:grpFill/>
            <a:ln>
              <a:noFill/>
            </a:ln>
          </p:spPr>
          <p:txBody>
            <a:bodyPr vert="horz" wrap="square" lIns="91440" tIns="45720" rIns="91440" bIns="45720" numCol="1" anchor="t" anchorCtr="0" compatLnSpc="1"/>
            <a:lstStyle/>
            <a:p>
              <a:endParaRPr lang="en-US"/>
            </a:p>
          </p:txBody>
        </p:sp>
        <p:sp>
          <p:nvSpPr>
            <p:cNvPr id="19" name="Freeform 13"/>
            <p:cNvSpPr/>
            <p:nvPr/>
          </p:nvSpPr>
          <p:spPr bwMode="auto">
            <a:xfrm>
              <a:off x="5244147" y="1814286"/>
              <a:ext cx="1044445" cy="1044445"/>
            </a:xfrm>
            <a:custGeom>
              <a:avLst/>
              <a:gdLst>
                <a:gd name="T0" fmla="*/ 159 w 567"/>
                <a:gd name="T1" fmla="*/ 498 h 567"/>
                <a:gd name="T2" fmla="*/ 68 w 567"/>
                <a:gd name="T3" fmla="*/ 159 h 567"/>
                <a:gd name="T4" fmla="*/ 407 w 567"/>
                <a:gd name="T5" fmla="*/ 68 h 567"/>
                <a:gd name="T6" fmla="*/ 498 w 567"/>
                <a:gd name="T7" fmla="*/ 408 h 567"/>
                <a:gd name="T8" fmla="*/ 159 w 567"/>
                <a:gd name="T9" fmla="*/ 498 h 567"/>
              </a:gdLst>
              <a:ahLst/>
              <a:cxnLst>
                <a:cxn ang="0">
                  <a:pos x="T0" y="T1"/>
                </a:cxn>
                <a:cxn ang="0">
                  <a:pos x="T2" y="T3"/>
                </a:cxn>
                <a:cxn ang="0">
                  <a:pos x="T4" y="T5"/>
                </a:cxn>
                <a:cxn ang="0">
                  <a:pos x="T6" y="T7"/>
                </a:cxn>
                <a:cxn ang="0">
                  <a:pos x="T8" y="T9"/>
                </a:cxn>
              </a:cxnLst>
              <a:rect l="0" t="0" r="r" b="b"/>
              <a:pathLst>
                <a:path w="567" h="567">
                  <a:moveTo>
                    <a:pt x="159" y="498"/>
                  </a:moveTo>
                  <a:cubicBezTo>
                    <a:pt x="40" y="429"/>
                    <a:pt x="0" y="278"/>
                    <a:pt x="68" y="159"/>
                  </a:cubicBezTo>
                  <a:cubicBezTo>
                    <a:pt x="137" y="40"/>
                    <a:pt x="289" y="0"/>
                    <a:pt x="407" y="68"/>
                  </a:cubicBezTo>
                  <a:cubicBezTo>
                    <a:pt x="526" y="137"/>
                    <a:pt x="567" y="289"/>
                    <a:pt x="498" y="408"/>
                  </a:cubicBezTo>
                  <a:cubicBezTo>
                    <a:pt x="429" y="526"/>
                    <a:pt x="278" y="567"/>
                    <a:pt x="159" y="498"/>
                  </a:cubicBezTo>
                  <a:close/>
                </a:path>
              </a:pathLst>
            </a:custGeom>
            <a:grpFill/>
            <a:ln>
              <a:noFill/>
            </a:ln>
          </p:spPr>
          <p:txBody>
            <a:bodyPr vert="horz" wrap="square" lIns="91440" tIns="45720" rIns="91440" bIns="45720" numCol="1" anchor="t" anchorCtr="0" compatLnSpc="1"/>
            <a:lstStyle/>
            <a:p>
              <a:endParaRPr lang="en-US"/>
            </a:p>
          </p:txBody>
        </p:sp>
        <p:sp>
          <p:nvSpPr>
            <p:cNvPr id="20" name="Freeform 17"/>
            <p:cNvSpPr/>
            <p:nvPr/>
          </p:nvSpPr>
          <p:spPr bwMode="auto">
            <a:xfrm>
              <a:off x="3698467" y="4259967"/>
              <a:ext cx="1733335" cy="1733334"/>
            </a:xfrm>
            <a:custGeom>
              <a:avLst/>
              <a:gdLst>
                <a:gd name="T0" fmla="*/ 264 w 941"/>
                <a:gd name="T1" fmla="*/ 827 h 941"/>
                <a:gd name="T2" fmla="*/ 114 w 941"/>
                <a:gd name="T3" fmla="*/ 264 h 941"/>
                <a:gd name="T4" fmla="*/ 677 w 941"/>
                <a:gd name="T5" fmla="*/ 114 h 941"/>
                <a:gd name="T6" fmla="*/ 827 w 941"/>
                <a:gd name="T7" fmla="*/ 676 h 941"/>
                <a:gd name="T8" fmla="*/ 264 w 941"/>
                <a:gd name="T9" fmla="*/ 827 h 941"/>
              </a:gdLst>
              <a:ahLst/>
              <a:cxnLst>
                <a:cxn ang="0">
                  <a:pos x="T0" y="T1"/>
                </a:cxn>
                <a:cxn ang="0">
                  <a:pos x="T2" y="T3"/>
                </a:cxn>
                <a:cxn ang="0">
                  <a:pos x="T4" y="T5"/>
                </a:cxn>
                <a:cxn ang="0">
                  <a:pos x="T6" y="T7"/>
                </a:cxn>
                <a:cxn ang="0">
                  <a:pos x="T8" y="T9"/>
                </a:cxn>
              </a:cxnLst>
              <a:rect l="0" t="0" r="r" b="b"/>
              <a:pathLst>
                <a:path w="941" h="941">
                  <a:moveTo>
                    <a:pt x="264" y="827"/>
                  </a:moveTo>
                  <a:cubicBezTo>
                    <a:pt x="67" y="713"/>
                    <a:pt x="0" y="461"/>
                    <a:pt x="114" y="264"/>
                  </a:cubicBezTo>
                  <a:cubicBezTo>
                    <a:pt x="228" y="67"/>
                    <a:pt x="480" y="0"/>
                    <a:pt x="677" y="114"/>
                  </a:cubicBezTo>
                  <a:cubicBezTo>
                    <a:pt x="874" y="228"/>
                    <a:pt x="941" y="480"/>
                    <a:pt x="827" y="676"/>
                  </a:cubicBezTo>
                  <a:cubicBezTo>
                    <a:pt x="713" y="873"/>
                    <a:pt x="461" y="941"/>
                    <a:pt x="264" y="827"/>
                  </a:cubicBezTo>
                  <a:close/>
                </a:path>
              </a:pathLst>
            </a:custGeom>
            <a:grpFill/>
            <a:ln>
              <a:noFill/>
            </a:ln>
          </p:spPr>
          <p:txBody>
            <a:bodyPr vert="horz" wrap="square" lIns="91440" tIns="45720" rIns="91440" bIns="45720" numCol="1" anchor="t" anchorCtr="0" compatLnSpc="1"/>
            <a:lstStyle/>
            <a:p>
              <a:endParaRPr lang="en-US"/>
            </a:p>
          </p:txBody>
        </p:sp>
        <p:sp>
          <p:nvSpPr>
            <p:cNvPr id="21" name="Freeform 19"/>
            <p:cNvSpPr/>
            <p:nvPr/>
          </p:nvSpPr>
          <p:spPr bwMode="auto">
            <a:xfrm>
              <a:off x="7131803" y="4217991"/>
              <a:ext cx="1361730" cy="1360495"/>
            </a:xfrm>
            <a:custGeom>
              <a:avLst/>
              <a:gdLst>
                <a:gd name="T0" fmla="*/ 208 w 739"/>
                <a:gd name="T1" fmla="*/ 649 h 739"/>
                <a:gd name="T2" fmla="*/ 90 w 739"/>
                <a:gd name="T3" fmla="*/ 207 h 739"/>
                <a:gd name="T4" fmla="*/ 532 w 739"/>
                <a:gd name="T5" fmla="*/ 89 h 739"/>
                <a:gd name="T6" fmla="*/ 649 w 739"/>
                <a:gd name="T7" fmla="*/ 531 h 739"/>
                <a:gd name="T8" fmla="*/ 208 w 739"/>
                <a:gd name="T9" fmla="*/ 649 h 739"/>
              </a:gdLst>
              <a:ahLst/>
              <a:cxnLst>
                <a:cxn ang="0">
                  <a:pos x="T0" y="T1"/>
                </a:cxn>
                <a:cxn ang="0">
                  <a:pos x="T2" y="T3"/>
                </a:cxn>
                <a:cxn ang="0">
                  <a:pos x="T4" y="T5"/>
                </a:cxn>
                <a:cxn ang="0">
                  <a:pos x="T6" y="T7"/>
                </a:cxn>
                <a:cxn ang="0">
                  <a:pos x="T8" y="T9"/>
                </a:cxn>
              </a:cxnLst>
              <a:rect l="0" t="0" r="r" b="b"/>
              <a:pathLst>
                <a:path w="739" h="739">
                  <a:moveTo>
                    <a:pt x="208" y="649"/>
                  </a:moveTo>
                  <a:cubicBezTo>
                    <a:pt x="53" y="560"/>
                    <a:pt x="0" y="362"/>
                    <a:pt x="90" y="207"/>
                  </a:cubicBezTo>
                  <a:cubicBezTo>
                    <a:pt x="179" y="53"/>
                    <a:pt x="377" y="0"/>
                    <a:pt x="532" y="89"/>
                  </a:cubicBezTo>
                  <a:cubicBezTo>
                    <a:pt x="686" y="179"/>
                    <a:pt x="739" y="377"/>
                    <a:pt x="649" y="531"/>
                  </a:cubicBezTo>
                  <a:cubicBezTo>
                    <a:pt x="560" y="686"/>
                    <a:pt x="362" y="739"/>
                    <a:pt x="208" y="649"/>
                  </a:cubicBezTo>
                  <a:close/>
                </a:path>
              </a:pathLst>
            </a:custGeom>
            <a:grpFill/>
            <a:ln>
              <a:noFill/>
            </a:ln>
          </p:spPr>
          <p:txBody>
            <a:bodyPr vert="horz" wrap="square" lIns="91440" tIns="45720" rIns="91440" bIns="45720" numCol="1" anchor="t" anchorCtr="0" compatLnSpc="1"/>
            <a:lstStyle/>
            <a:p>
              <a:endParaRPr lang="en-US"/>
            </a:p>
          </p:txBody>
        </p:sp>
      </p:grpSp>
      <p:sp>
        <p:nvSpPr>
          <p:cNvPr id="22" name="Freeform 12"/>
          <p:cNvSpPr/>
          <p:nvPr/>
        </p:nvSpPr>
        <p:spPr bwMode="auto">
          <a:xfrm>
            <a:off x="3934269" y="2817464"/>
            <a:ext cx="1116050" cy="1116050"/>
          </a:xfrm>
          <a:custGeom>
            <a:avLst/>
            <a:gdLst>
              <a:gd name="T0" fmla="*/ 170 w 606"/>
              <a:gd name="T1" fmla="*/ 533 h 606"/>
              <a:gd name="T2" fmla="*/ 73 w 606"/>
              <a:gd name="T3" fmla="*/ 170 h 606"/>
              <a:gd name="T4" fmla="*/ 436 w 606"/>
              <a:gd name="T5" fmla="*/ 73 h 606"/>
              <a:gd name="T6" fmla="*/ 533 w 606"/>
              <a:gd name="T7" fmla="*/ 436 h 606"/>
              <a:gd name="T8" fmla="*/ 170 w 606"/>
              <a:gd name="T9" fmla="*/ 533 h 606"/>
            </a:gdLst>
            <a:ahLst/>
            <a:cxnLst>
              <a:cxn ang="0">
                <a:pos x="T0" y="T1"/>
              </a:cxn>
              <a:cxn ang="0">
                <a:pos x="T2" y="T3"/>
              </a:cxn>
              <a:cxn ang="0">
                <a:pos x="T4" y="T5"/>
              </a:cxn>
              <a:cxn ang="0">
                <a:pos x="T6" y="T7"/>
              </a:cxn>
              <a:cxn ang="0">
                <a:pos x="T8" y="T9"/>
              </a:cxn>
            </a:cxnLst>
            <a:rect l="0" t="0" r="r" b="b"/>
            <a:pathLst>
              <a:path w="606" h="606">
                <a:moveTo>
                  <a:pt x="170" y="533"/>
                </a:moveTo>
                <a:cubicBezTo>
                  <a:pt x="43" y="459"/>
                  <a:pt x="0" y="297"/>
                  <a:pt x="73" y="170"/>
                </a:cubicBezTo>
                <a:cubicBezTo>
                  <a:pt x="147" y="43"/>
                  <a:pt x="309" y="0"/>
                  <a:pt x="436" y="73"/>
                </a:cubicBezTo>
                <a:cubicBezTo>
                  <a:pt x="563" y="147"/>
                  <a:pt x="606" y="309"/>
                  <a:pt x="533" y="436"/>
                </a:cubicBezTo>
                <a:cubicBezTo>
                  <a:pt x="459" y="563"/>
                  <a:pt x="297" y="606"/>
                  <a:pt x="170" y="533"/>
                </a:cubicBezTo>
                <a:close/>
              </a:path>
            </a:pathLst>
          </a:custGeom>
          <a:solidFill>
            <a:srgbClr val="F6FCFC"/>
          </a:solidFill>
          <a:ln>
            <a:noFill/>
          </a:ln>
        </p:spPr>
        <p:txBody>
          <a:bodyPr vert="horz" wrap="square" lIns="91440" tIns="45720" rIns="91440" bIns="45720" numCol="1" anchor="t" anchorCtr="0" compatLnSpc="1"/>
          <a:lstStyle/>
          <a:p>
            <a:endParaRPr lang="en-US"/>
          </a:p>
        </p:txBody>
      </p:sp>
      <p:sp>
        <p:nvSpPr>
          <p:cNvPr id="23" name="Freeform 14"/>
          <p:cNvSpPr/>
          <p:nvPr/>
        </p:nvSpPr>
        <p:spPr bwMode="auto">
          <a:xfrm>
            <a:off x="5356493" y="1952032"/>
            <a:ext cx="817285" cy="817284"/>
          </a:xfrm>
          <a:custGeom>
            <a:avLst/>
            <a:gdLst>
              <a:gd name="T0" fmla="*/ 125 w 444"/>
              <a:gd name="T1" fmla="*/ 391 h 444"/>
              <a:gd name="T2" fmla="*/ 54 w 444"/>
              <a:gd name="T3" fmla="*/ 125 h 444"/>
              <a:gd name="T4" fmla="*/ 320 w 444"/>
              <a:gd name="T5" fmla="*/ 54 h 444"/>
              <a:gd name="T6" fmla="*/ 391 w 444"/>
              <a:gd name="T7" fmla="*/ 320 h 444"/>
              <a:gd name="T8" fmla="*/ 125 w 444"/>
              <a:gd name="T9" fmla="*/ 391 h 444"/>
            </a:gdLst>
            <a:ahLst/>
            <a:cxnLst>
              <a:cxn ang="0">
                <a:pos x="T0" y="T1"/>
              </a:cxn>
              <a:cxn ang="0">
                <a:pos x="T2" y="T3"/>
              </a:cxn>
              <a:cxn ang="0">
                <a:pos x="T4" y="T5"/>
              </a:cxn>
              <a:cxn ang="0">
                <a:pos x="T6" y="T7"/>
              </a:cxn>
              <a:cxn ang="0">
                <a:pos x="T8" y="T9"/>
              </a:cxn>
            </a:cxnLst>
            <a:rect l="0" t="0" r="r" b="b"/>
            <a:pathLst>
              <a:path w="444" h="444">
                <a:moveTo>
                  <a:pt x="125" y="391"/>
                </a:moveTo>
                <a:cubicBezTo>
                  <a:pt x="32" y="337"/>
                  <a:pt x="0" y="218"/>
                  <a:pt x="54" y="125"/>
                </a:cubicBezTo>
                <a:cubicBezTo>
                  <a:pt x="108" y="32"/>
                  <a:pt x="227" y="0"/>
                  <a:pt x="320" y="54"/>
                </a:cubicBezTo>
                <a:cubicBezTo>
                  <a:pt x="413" y="108"/>
                  <a:pt x="444" y="227"/>
                  <a:pt x="391" y="320"/>
                </a:cubicBezTo>
                <a:cubicBezTo>
                  <a:pt x="337" y="413"/>
                  <a:pt x="218" y="444"/>
                  <a:pt x="125" y="391"/>
                </a:cubicBezTo>
                <a:close/>
              </a:path>
            </a:pathLst>
          </a:custGeom>
          <a:solidFill>
            <a:srgbClr val="F6FCFC"/>
          </a:solidFill>
          <a:ln>
            <a:noFill/>
          </a:ln>
        </p:spPr>
        <p:txBody>
          <a:bodyPr vert="horz" wrap="square" lIns="91440" tIns="45720" rIns="91440" bIns="45720" numCol="1" anchor="t" anchorCtr="0" compatLnSpc="1"/>
          <a:lstStyle/>
          <a:p>
            <a:endParaRPr lang="en-US"/>
          </a:p>
        </p:txBody>
      </p:sp>
      <p:sp>
        <p:nvSpPr>
          <p:cNvPr id="24" name="Freeform 16"/>
          <p:cNvSpPr/>
          <p:nvPr/>
        </p:nvSpPr>
        <p:spPr bwMode="auto">
          <a:xfrm>
            <a:off x="5866370" y="5274256"/>
            <a:ext cx="1002470" cy="1000001"/>
          </a:xfrm>
          <a:custGeom>
            <a:avLst/>
            <a:gdLst>
              <a:gd name="T0" fmla="*/ 153 w 544"/>
              <a:gd name="T1" fmla="*/ 477 h 543"/>
              <a:gd name="T2" fmla="*/ 66 w 544"/>
              <a:gd name="T3" fmla="*/ 152 h 543"/>
              <a:gd name="T4" fmla="*/ 391 w 544"/>
              <a:gd name="T5" fmla="*/ 65 h 543"/>
              <a:gd name="T6" fmla="*/ 478 w 544"/>
              <a:gd name="T7" fmla="*/ 390 h 543"/>
              <a:gd name="T8" fmla="*/ 153 w 544"/>
              <a:gd name="T9" fmla="*/ 477 h 543"/>
            </a:gdLst>
            <a:ahLst/>
            <a:cxnLst>
              <a:cxn ang="0">
                <a:pos x="T0" y="T1"/>
              </a:cxn>
              <a:cxn ang="0">
                <a:pos x="T2" y="T3"/>
              </a:cxn>
              <a:cxn ang="0">
                <a:pos x="T4" y="T5"/>
              </a:cxn>
              <a:cxn ang="0">
                <a:pos x="T6" y="T7"/>
              </a:cxn>
              <a:cxn ang="0">
                <a:pos x="T8" y="T9"/>
              </a:cxn>
            </a:cxnLst>
            <a:rect l="0" t="0" r="r" b="b"/>
            <a:pathLst>
              <a:path w="544" h="543">
                <a:moveTo>
                  <a:pt x="153" y="477"/>
                </a:moveTo>
                <a:cubicBezTo>
                  <a:pt x="39" y="411"/>
                  <a:pt x="0" y="266"/>
                  <a:pt x="66" y="152"/>
                </a:cubicBezTo>
                <a:cubicBezTo>
                  <a:pt x="132" y="38"/>
                  <a:pt x="277" y="0"/>
                  <a:pt x="391" y="65"/>
                </a:cubicBezTo>
                <a:cubicBezTo>
                  <a:pt x="505" y="131"/>
                  <a:pt x="544" y="277"/>
                  <a:pt x="478" y="390"/>
                </a:cubicBezTo>
                <a:cubicBezTo>
                  <a:pt x="412" y="504"/>
                  <a:pt x="267" y="543"/>
                  <a:pt x="153" y="477"/>
                </a:cubicBezTo>
                <a:close/>
              </a:path>
            </a:pathLst>
          </a:custGeom>
          <a:solidFill>
            <a:srgbClr val="F6FCFC"/>
          </a:solidFill>
          <a:ln>
            <a:noFill/>
          </a:ln>
        </p:spPr>
        <p:txBody>
          <a:bodyPr vert="horz" wrap="square" lIns="91440" tIns="45720" rIns="91440" bIns="45720" numCol="1" anchor="t" anchorCtr="0" compatLnSpc="1"/>
          <a:lstStyle/>
          <a:p>
            <a:endParaRPr lang="en-US"/>
          </a:p>
        </p:txBody>
      </p:sp>
      <p:sp>
        <p:nvSpPr>
          <p:cNvPr id="25" name="Freeform 18"/>
          <p:cNvSpPr/>
          <p:nvPr/>
        </p:nvSpPr>
        <p:spPr bwMode="auto">
          <a:xfrm>
            <a:off x="3833035" y="4417465"/>
            <a:ext cx="1464199" cy="1466668"/>
          </a:xfrm>
          <a:custGeom>
            <a:avLst/>
            <a:gdLst>
              <a:gd name="T0" fmla="*/ 223 w 795"/>
              <a:gd name="T1" fmla="*/ 700 h 796"/>
              <a:gd name="T2" fmla="*/ 96 w 795"/>
              <a:gd name="T3" fmla="*/ 224 h 796"/>
              <a:gd name="T4" fmla="*/ 572 w 795"/>
              <a:gd name="T5" fmla="*/ 97 h 796"/>
              <a:gd name="T6" fmla="*/ 699 w 795"/>
              <a:gd name="T7" fmla="*/ 573 h 796"/>
              <a:gd name="T8" fmla="*/ 223 w 795"/>
              <a:gd name="T9" fmla="*/ 700 h 796"/>
            </a:gdLst>
            <a:ahLst/>
            <a:cxnLst>
              <a:cxn ang="0">
                <a:pos x="T0" y="T1"/>
              </a:cxn>
              <a:cxn ang="0">
                <a:pos x="T2" y="T3"/>
              </a:cxn>
              <a:cxn ang="0">
                <a:pos x="T4" y="T5"/>
              </a:cxn>
              <a:cxn ang="0">
                <a:pos x="T6" y="T7"/>
              </a:cxn>
              <a:cxn ang="0">
                <a:pos x="T8" y="T9"/>
              </a:cxn>
            </a:cxnLst>
            <a:rect l="0" t="0" r="r" b="b"/>
            <a:pathLst>
              <a:path w="795" h="796">
                <a:moveTo>
                  <a:pt x="223" y="700"/>
                </a:moveTo>
                <a:cubicBezTo>
                  <a:pt x="57" y="603"/>
                  <a:pt x="0" y="390"/>
                  <a:pt x="96" y="224"/>
                </a:cubicBezTo>
                <a:cubicBezTo>
                  <a:pt x="192" y="57"/>
                  <a:pt x="405" y="0"/>
                  <a:pt x="572" y="97"/>
                </a:cubicBezTo>
                <a:cubicBezTo>
                  <a:pt x="738" y="193"/>
                  <a:pt x="795" y="406"/>
                  <a:pt x="699" y="573"/>
                </a:cubicBezTo>
                <a:cubicBezTo>
                  <a:pt x="603" y="739"/>
                  <a:pt x="390" y="796"/>
                  <a:pt x="223" y="700"/>
                </a:cubicBezTo>
                <a:close/>
              </a:path>
            </a:pathLst>
          </a:custGeom>
          <a:solidFill>
            <a:srgbClr val="F6FCFC"/>
          </a:solidFill>
          <a:ln>
            <a:noFill/>
          </a:ln>
        </p:spPr>
        <p:txBody>
          <a:bodyPr vert="horz" wrap="square" lIns="91440" tIns="45720" rIns="91440" bIns="45720" numCol="1" anchor="t" anchorCtr="0" compatLnSpc="1"/>
          <a:lstStyle/>
          <a:p>
            <a:endParaRPr lang="en-US"/>
          </a:p>
        </p:txBody>
      </p:sp>
      <p:sp>
        <p:nvSpPr>
          <p:cNvPr id="26" name="Freeform 20"/>
          <p:cNvSpPr/>
          <p:nvPr/>
        </p:nvSpPr>
        <p:spPr bwMode="auto">
          <a:xfrm>
            <a:off x="7265136" y="4375490"/>
            <a:ext cx="1095063" cy="1096297"/>
          </a:xfrm>
          <a:custGeom>
            <a:avLst/>
            <a:gdLst>
              <a:gd name="T0" fmla="*/ 167 w 595"/>
              <a:gd name="T1" fmla="*/ 523 h 595"/>
              <a:gd name="T2" fmla="*/ 72 w 595"/>
              <a:gd name="T3" fmla="*/ 167 h 595"/>
              <a:gd name="T4" fmla="*/ 428 w 595"/>
              <a:gd name="T5" fmla="*/ 72 h 595"/>
              <a:gd name="T6" fmla="*/ 523 w 595"/>
              <a:gd name="T7" fmla="*/ 428 h 595"/>
              <a:gd name="T8" fmla="*/ 167 w 595"/>
              <a:gd name="T9" fmla="*/ 523 h 595"/>
            </a:gdLst>
            <a:ahLst/>
            <a:cxnLst>
              <a:cxn ang="0">
                <a:pos x="T0" y="T1"/>
              </a:cxn>
              <a:cxn ang="0">
                <a:pos x="T2" y="T3"/>
              </a:cxn>
              <a:cxn ang="0">
                <a:pos x="T4" y="T5"/>
              </a:cxn>
              <a:cxn ang="0">
                <a:pos x="T6" y="T7"/>
              </a:cxn>
              <a:cxn ang="0">
                <a:pos x="T8" y="T9"/>
              </a:cxn>
            </a:cxnLst>
            <a:rect l="0" t="0" r="r" b="b"/>
            <a:pathLst>
              <a:path w="595" h="595">
                <a:moveTo>
                  <a:pt x="167" y="523"/>
                </a:moveTo>
                <a:cubicBezTo>
                  <a:pt x="43" y="451"/>
                  <a:pt x="0" y="291"/>
                  <a:pt x="72" y="167"/>
                </a:cubicBezTo>
                <a:cubicBezTo>
                  <a:pt x="144" y="42"/>
                  <a:pt x="304" y="0"/>
                  <a:pt x="428" y="72"/>
                </a:cubicBezTo>
                <a:cubicBezTo>
                  <a:pt x="553" y="144"/>
                  <a:pt x="595" y="303"/>
                  <a:pt x="523" y="428"/>
                </a:cubicBezTo>
                <a:cubicBezTo>
                  <a:pt x="451" y="552"/>
                  <a:pt x="292" y="595"/>
                  <a:pt x="167" y="523"/>
                </a:cubicBezTo>
                <a:close/>
              </a:path>
            </a:pathLst>
          </a:custGeom>
          <a:solidFill>
            <a:srgbClr val="F6FCFC"/>
          </a:solidFill>
          <a:ln>
            <a:noFill/>
          </a:ln>
        </p:spPr>
        <p:txBody>
          <a:bodyPr vert="horz" wrap="square" lIns="91440" tIns="45720" rIns="91440" bIns="45720" numCol="1" anchor="t" anchorCtr="0" compatLnSpc="1"/>
          <a:lstStyle/>
          <a:p>
            <a:endParaRPr lang="en-US"/>
          </a:p>
        </p:txBody>
      </p:sp>
      <p:sp>
        <p:nvSpPr>
          <p:cNvPr id="27" name="Freeform 21"/>
          <p:cNvSpPr/>
          <p:nvPr/>
        </p:nvSpPr>
        <p:spPr bwMode="auto">
          <a:xfrm>
            <a:off x="5358962" y="3138452"/>
            <a:ext cx="1724693" cy="1727162"/>
          </a:xfrm>
          <a:custGeom>
            <a:avLst/>
            <a:gdLst>
              <a:gd name="T0" fmla="*/ 263 w 937"/>
              <a:gd name="T1" fmla="*/ 825 h 938"/>
              <a:gd name="T2" fmla="*/ 113 w 937"/>
              <a:gd name="T3" fmla="*/ 264 h 938"/>
              <a:gd name="T4" fmla="*/ 674 w 937"/>
              <a:gd name="T5" fmla="*/ 114 h 938"/>
              <a:gd name="T6" fmla="*/ 824 w 937"/>
              <a:gd name="T7" fmla="*/ 675 h 938"/>
              <a:gd name="T8" fmla="*/ 263 w 937"/>
              <a:gd name="T9" fmla="*/ 825 h 938"/>
            </a:gdLst>
            <a:ahLst/>
            <a:cxnLst>
              <a:cxn ang="0">
                <a:pos x="T0" y="T1"/>
              </a:cxn>
              <a:cxn ang="0">
                <a:pos x="T2" y="T3"/>
              </a:cxn>
              <a:cxn ang="0">
                <a:pos x="T4" y="T5"/>
              </a:cxn>
              <a:cxn ang="0">
                <a:pos x="T6" y="T7"/>
              </a:cxn>
              <a:cxn ang="0">
                <a:pos x="T8" y="T9"/>
              </a:cxn>
            </a:cxnLst>
            <a:rect l="0" t="0" r="r" b="b"/>
            <a:pathLst>
              <a:path w="937" h="938">
                <a:moveTo>
                  <a:pt x="263" y="825"/>
                </a:moveTo>
                <a:cubicBezTo>
                  <a:pt x="67" y="711"/>
                  <a:pt x="0" y="460"/>
                  <a:pt x="113" y="264"/>
                </a:cubicBezTo>
                <a:cubicBezTo>
                  <a:pt x="227" y="68"/>
                  <a:pt x="478" y="0"/>
                  <a:pt x="674" y="114"/>
                </a:cubicBezTo>
                <a:cubicBezTo>
                  <a:pt x="870" y="228"/>
                  <a:pt x="937" y="479"/>
                  <a:pt x="824" y="675"/>
                </a:cubicBezTo>
                <a:cubicBezTo>
                  <a:pt x="710" y="871"/>
                  <a:pt x="459" y="938"/>
                  <a:pt x="263" y="825"/>
                </a:cubicBezTo>
                <a:close/>
              </a:path>
            </a:pathLst>
          </a:custGeom>
          <a:solidFill>
            <a:srgbClr val="F6FCFC"/>
          </a:solidFill>
          <a:ln>
            <a:noFill/>
          </a:ln>
        </p:spPr>
        <p:txBody>
          <a:bodyPr vert="horz" wrap="square" lIns="91440" tIns="45720" rIns="91440" bIns="45720" numCol="1" anchor="t" anchorCtr="0" compatLnSpc="1"/>
          <a:lstStyle/>
          <a:p>
            <a:endParaRPr lang="en-US"/>
          </a:p>
        </p:txBody>
      </p:sp>
      <p:grpSp>
        <p:nvGrpSpPr>
          <p:cNvPr id="28" name="Group 33"/>
          <p:cNvGrpSpPr/>
          <p:nvPr/>
        </p:nvGrpSpPr>
        <p:grpSpPr>
          <a:xfrm>
            <a:off x="4225680" y="3077056"/>
            <a:ext cx="533228" cy="596872"/>
            <a:chOff x="3471863" y="1916112"/>
            <a:chExt cx="492125" cy="550864"/>
          </a:xfrm>
          <a:solidFill>
            <a:srgbClr val="55B2BF"/>
          </a:solidFill>
        </p:grpSpPr>
        <p:sp>
          <p:nvSpPr>
            <p:cNvPr id="29" name="Freeform 70"/>
            <p:cNvSpPr>
              <a:spLocks noEditPoints="1"/>
            </p:cNvSpPr>
            <p:nvPr/>
          </p:nvSpPr>
          <p:spPr bwMode="auto">
            <a:xfrm>
              <a:off x="3633788" y="1916112"/>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0" name="Freeform 71"/>
            <p:cNvSpPr>
              <a:spLocks noEditPoints="1"/>
            </p:cNvSpPr>
            <p:nvPr/>
          </p:nvSpPr>
          <p:spPr bwMode="auto">
            <a:xfrm>
              <a:off x="3729038" y="2011361"/>
              <a:ext cx="139700" cy="139699"/>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1"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2" name="Group 37"/>
          <p:cNvGrpSpPr/>
          <p:nvPr/>
        </p:nvGrpSpPr>
        <p:grpSpPr>
          <a:xfrm>
            <a:off x="5584597" y="2172593"/>
            <a:ext cx="361078" cy="376163"/>
            <a:chOff x="708025" y="1916110"/>
            <a:chExt cx="531815" cy="554034"/>
          </a:xfrm>
          <a:solidFill>
            <a:srgbClr val="55B2BF"/>
          </a:solidFill>
        </p:grpSpPr>
        <p:sp>
          <p:nvSpPr>
            <p:cNvPr id="33" name="Freeform 93"/>
            <p:cNvSpPr/>
            <p:nvPr/>
          </p:nvSpPr>
          <p:spPr bwMode="auto">
            <a:xfrm>
              <a:off x="708025" y="1916110"/>
              <a:ext cx="307975" cy="457198"/>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4" name="Freeform 94"/>
            <p:cNvSpPr>
              <a:spLocks noEditPoints="1"/>
            </p:cNvSpPr>
            <p:nvPr/>
          </p:nvSpPr>
          <p:spPr bwMode="auto">
            <a:xfrm>
              <a:off x="882651" y="2206619"/>
              <a:ext cx="77789"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5" name="Freeform 95"/>
            <p:cNvSpPr>
              <a:spLocks noEditPoints="1"/>
            </p:cNvSpPr>
            <p:nvPr/>
          </p:nvSpPr>
          <p:spPr bwMode="auto">
            <a:xfrm>
              <a:off x="1139827" y="2171696"/>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6" name="Freeform 96"/>
            <p:cNvSpPr>
              <a:spLocks noEditPoints="1"/>
            </p:cNvSpPr>
            <p:nvPr/>
          </p:nvSpPr>
          <p:spPr bwMode="auto">
            <a:xfrm>
              <a:off x="996950" y="2192338"/>
              <a:ext cx="220663" cy="220662"/>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7" name="Group 42"/>
          <p:cNvGrpSpPr/>
          <p:nvPr/>
        </p:nvGrpSpPr>
        <p:grpSpPr>
          <a:xfrm>
            <a:off x="4307139" y="4855356"/>
            <a:ext cx="515967" cy="590885"/>
            <a:chOff x="9990010" y="2690802"/>
            <a:chExt cx="481015" cy="550865"/>
          </a:xfrm>
          <a:solidFill>
            <a:srgbClr val="55B2BF"/>
          </a:solidFill>
        </p:grpSpPr>
        <p:sp>
          <p:nvSpPr>
            <p:cNvPr id="38" name="Freeform 107"/>
            <p:cNvSpPr/>
            <p:nvPr/>
          </p:nvSpPr>
          <p:spPr bwMode="auto">
            <a:xfrm>
              <a:off x="10121787" y="3182929"/>
              <a:ext cx="219073"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9" name="Freeform 108"/>
            <p:cNvSpPr>
              <a:spLocks noEditPoints="1"/>
            </p:cNvSpPr>
            <p:nvPr/>
          </p:nvSpPr>
          <p:spPr bwMode="auto">
            <a:xfrm>
              <a:off x="9990018" y="2809864"/>
              <a:ext cx="481007" cy="347661"/>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0" name="Freeform 109"/>
            <p:cNvSpPr/>
            <p:nvPr/>
          </p:nvSpPr>
          <p:spPr bwMode="auto">
            <a:xfrm>
              <a:off x="9990010" y="2809860"/>
              <a:ext cx="157161" cy="231774"/>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1" name="Freeform 110"/>
            <p:cNvSpPr/>
            <p:nvPr/>
          </p:nvSpPr>
          <p:spPr bwMode="auto">
            <a:xfrm>
              <a:off x="10139220" y="2690802"/>
              <a:ext cx="179386" cy="300037"/>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2"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43" name="Group 48"/>
          <p:cNvGrpSpPr/>
          <p:nvPr/>
        </p:nvGrpSpPr>
        <p:grpSpPr>
          <a:xfrm>
            <a:off x="6116794" y="5557270"/>
            <a:ext cx="466801" cy="461422"/>
            <a:chOff x="4356106" y="3465530"/>
            <a:chExt cx="552461" cy="546096"/>
          </a:xfrm>
          <a:solidFill>
            <a:srgbClr val="55B2BF"/>
          </a:solidFill>
        </p:grpSpPr>
        <p:sp>
          <p:nvSpPr>
            <p:cNvPr id="44" name="Freeform 242"/>
            <p:cNvSpPr/>
            <p:nvPr/>
          </p:nvSpPr>
          <p:spPr bwMode="auto">
            <a:xfrm>
              <a:off x="4486290" y="3465530"/>
              <a:ext cx="422277" cy="422277"/>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5" name="Freeform 243"/>
            <p:cNvSpPr/>
            <p:nvPr/>
          </p:nvSpPr>
          <p:spPr bwMode="auto">
            <a:xfrm>
              <a:off x="4606939" y="3586177"/>
              <a:ext cx="180976" cy="180976"/>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6" name="Freeform 244"/>
            <p:cNvSpPr>
              <a:spLocks noEditPoints="1"/>
            </p:cNvSpPr>
            <p:nvPr/>
          </p:nvSpPr>
          <p:spPr bwMode="auto">
            <a:xfrm>
              <a:off x="4356106" y="3684600"/>
              <a:ext cx="327026" cy="327026"/>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7"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53" name="Group 58"/>
          <p:cNvGrpSpPr/>
          <p:nvPr/>
        </p:nvGrpSpPr>
        <p:grpSpPr>
          <a:xfrm>
            <a:off x="7550437" y="4662159"/>
            <a:ext cx="524458" cy="522960"/>
            <a:chOff x="1603368" y="1916121"/>
            <a:chExt cx="557211" cy="555627"/>
          </a:xfrm>
          <a:solidFill>
            <a:srgbClr val="55B2BF"/>
          </a:solidFill>
        </p:grpSpPr>
        <p:sp>
          <p:nvSpPr>
            <p:cNvPr id="54" name="Freeform 74"/>
            <p:cNvSpPr>
              <a:spLocks noEditPoints="1"/>
            </p:cNvSpPr>
            <p:nvPr/>
          </p:nvSpPr>
          <p:spPr bwMode="auto">
            <a:xfrm>
              <a:off x="1603368" y="1916121"/>
              <a:ext cx="557211" cy="555627"/>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5" name="Freeform 75"/>
            <p:cNvSpPr>
              <a:spLocks noEditPoints="1"/>
            </p:cNvSpPr>
            <p:nvPr/>
          </p:nvSpPr>
          <p:spPr bwMode="auto">
            <a:xfrm>
              <a:off x="1819270" y="1978032"/>
              <a:ext cx="279399" cy="279401"/>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6"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57" name="Freeform 124"/>
          <p:cNvSpPr>
            <a:spLocks noEditPoints="1"/>
          </p:cNvSpPr>
          <p:nvPr/>
        </p:nvSpPr>
        <p:spPr bwMode="auto">
          <a:xfrm>
            <a:off x="5813216" y="3642018"/>
            <a:ext cx="816184" cy="720030"/>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rgbClr val="55B2BF"/>
          </a:solidFill>
          <a:ln w="0">
            <a:noFill/>
            <a:prstDash val="solid"/>
            <a:round/>
          </a:ln>
        </p:spPr>
        <p:txBody>
          <a:bodyPr vert="horz" wrap="square" lIns="91440" tIns="45720" rIns="91440" bIns="45720" numCol="1" anchor="t" anchorCtr="0" compatLnSpc="1"/>
          <a:lstStyle/>
          <a:p>
            <a:endParaRPr lang="en-US"/>
          </a:p>
        </p:txBody>
      </p:sp>
      <p:sp>
        <p:nvSpPr>
          <p:cNvPr id="58" name="文本框 57"/>
          <p:cNvSpPr txBox="1"/>
          <p:nvPr/>
        </p:nvSpPr>
        <p:spPr>
          <a:xfrm>
            <a:off x="6275168" y="2107692"/>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6275169" y="1828293"/>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495128" y="4681077"/>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495129" y="4401678"/>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1315127" y="3077056"/>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2540930" y="2797657"/>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224918" y="4865614"/>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2450721" y="4586215"/>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7016774" y="5926537"/>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7016775" y="5647138"/>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04</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6" name="矩形 5"/>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论文的结论与总结</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THE CONCLUSION OF THE PAPER</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Bent Arrow 104"/>
          <p:cNvSpPr/>
          <p:nvPr/>
        </p:nvSpPr>
        <p:spPr>
          <a:xfrm rot="10800000">
            <a:off x="4" y="3539832"/>
            <a:ext cx="5446205" cy="1524000"/>
          </a:xfrm>
          <a:prstGeom prst="bentArrow">
            <a:avLst>
              <a:gd name="adj1" fmla="val 25000"/>
              <a:gd name="adj2" fmla="val 3719"/>
              <a:gd name="adj3" fmla="val 0"/>
              <a:gd name="adj4" fmla="val 30020"/>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solidFill>
            </a:endParaRPr>
          </a:p>
        </p:txBody>
      </p:sp>
      <p:sp>
        <p:nvSpPr>
          <p:cNvPr id="10" name="Bent Arrow 107"/>
          <p:cNvSpPr/>
          <p:nvPr/>
        </p:nvSpPr>
        <p:spPr>
          <a:xfrm rot="10800000">
            <a:off x="1" y="4315496"/>
            <a:ext cx="4425788" cy="1524000"/>
          </a:xfrm>
          <a:prstGeom prst="bentArrow">
            <a:avLst>
              <a:gd name="adj1" fmla="val 25000"/>
              <a:gd name="adj2" fmla="val 3719"/>
              <a:gd name="adj3" fmla="val 0"/>
              <a:gd name="adj4" fmla="val 30020"/>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solidFill>
            </a:endParaRPr>
          </a:p>
        </p:txBody>
      </p:sp>
      <p:sp>
        <p:nvSpPr>
          <p:cNvPr id="12" name="Bent Arrow 108"/>
          <p:cNvSpPr/>
          <p:nvPr/>
        </p:nvSpPr>
        <p:spPr>
          <a:xfrm rot="10800000">
            <a:off x="0" y="5034685"/>
            <a:ext cx="3224704" cy="1524000"/>
          </a:xfrm>
          <a:prstGeom prst="bentArrow">
            <a:avLst>
              <a:gd name="adj1" fmla="val 25000"/>
              <a:gd name="adj2" fmla="val 3719"/>
              <a:gd name="adj3" fmla="val 0"/>
              <a:gd name="adj4" fmla="val 30020"/>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tx1"/>
              </a:solidFill>
            </a:endParaRPr>
          </a:p>
        </p:txBody>
      </p:sp>
      <p:sp>
        <p:nvSpPr>
          <p:cNvPr id="23" name="Oval 120"/>
          <p:cNvSpPr>
            <a:spLocks noChangeAspect="1"/>
          </p:cNvSpPr>
          <p:nvPr/>
        </p:nvSpPr>
        <p:spPr>
          <a:xfrm>
            <a:off x="2568436" y="4350542"/>
            <a:ext cx="1177963" cy="1178947"/>
          </a:xfrm>
          <a:prstGeom prst="ellipse">
            <a:avLst/>
          </a:prstGeom>
          <a:solidFill>
            <a:srgbClr val="55B2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135" b="1" dirty="0">
              <a:latin typeface="+mj-lt"/>
            </a:endParaRPr>
          </a:p>
        </p:txBody>
      </p:sp>
      <p:sp>
        <p:nvSpPr>
          <p:cNvPr id="24" name="Freeform 56"/>
          <p:cNvSpPr>
            <a:spLocks noEditPoints="1"/>
          </p:cNvSpPr>
          <p:nvPr/>
        </p:nvSpPr>
        <p:spPr bwMode="auto">
          <a:xfrm flipH="1">
            <a:off x="2903417" y="4686015"/>
            <a:ext cx="508000" cy="508000"/>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21" name="Oval 132"/>
          <p:cNvSpPr>
            <a:spLocks noChangeAspect="1"/>
          </p:cNvSpPr>
          <p:nvPr/>
        </p:nvSpPr>
        <p:spPr>
          <a:xfrm>
            <a:off x="4790113" y="2813185"/>
            <a:ext cx="1177963" cy="1178947"/>
          </a:xfrm>
          <a:prstGeom prst="ellipse">
            <a:avLst/>
          </a:prstGeom>
          <a:solidFill>
            <a:srgbClr val="55B2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135" b="1" dirty="0">
              <a:latin typeface="+mj-lt"/>
            </a:endParaRPr>
          </a:p>
        </p:txBody>
      </p:sp>
      <p:sp>
        <p:nvSpPr>
          <p:cNvPr id="22" name="Freeform 152"/>
          <p:cNvSpPr>
            <a:spLocks noEditPoints="1"/>
          </p:cNvSpPr>
          <p:nvPr/>
        </p:nvSpPr>
        <p:spPr bwMode="auto">
          <a:xfrm flipH="1">
            <a:off x="5111910" y="3155745"/>
            <a:ext cx="534367" cy="49382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 name="Oval 117"/>
          <p:cNvSpPr>
            <a:spLocks noChangeAspect="1"/>
          </p:cNvSpPr>
          <p:nvPr/>
        </p:nvSpPr>
        <p:spPr>
          <a:xfrm>
            <a:off x="3769522" y="3576558"/>
            <a:ext cx="1177963" cy="1178947"/>
          </a:xfrm>
          <a:prstGeom prst="ellipse">
            <a:avLst/>
          </a:prstGeom>
          <a:solidFill>
            <a:srgbClr val="55B2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135" b="1" dirty="0">
              <a:latin typeface="+mj-lt"/>
            </a:endParaRPr>
          </a:p>
        </p:txBody>
      </p:sp>
      <p:sp>
        <p:nvSpPr>
          <p:cNvPr id="20" name="Freeform 66"/>
          <p:cNvSpPr>
            <a:spLocks noEditPoints="1"/>
          </p:cNvSpPr>
          <p:nvPr/>
        </p:nvSpPr>
        <p:spPr bwMode="auto">
          <a:xfrm flipH="1">
            <a:off x="4046729" y="3924206"/>
            <a:ext cx="623550" cy="483652"/>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25" name="文本框 24"/>
          <p:cNvSpPr txBox="1"/>
          <p:nvPr/>
        </p:nvSpPr>
        <p:spPr>
          <a:xfrm>
            <a:off x="6132501" y="3155745"/>
            <a:ext cx="5017935"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132500" y="2893912"/>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822661" y="4084090"/>
            <a:ext cx="5017935"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822660" y="3822257"/>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446865" y="4986920"/>
            <a:ext cx="5017935"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446864" y="4725087"/>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335893" y="2068178"/>
            <a:ext cx="3453219"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8"/>
          <p:cNvSpPr txBox="1"/>
          <p:nvPr/>
        </p:nvSpPr>
        <p:spPr>
          <a:xfrm>
            <a:off x="411787" y="3085643"/>
            <a:ext cx="3314944" cy="553998"/>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A company is an association or collection of individuals, whether natural persons, legal persons, or a mixture of both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文本框 32"/>
          <p:cNvSpPr txBox="1"/>
          <p:nvPr/>
        </p:nvSpPr>
        <p:spPr>
          <a:xfrm>
            <a:off x="348593" y="1786720"/>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04</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6" name="矩形 5"/>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论文的结论与总结</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THE CONCLUSION OF THE PAPER</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Arc 226"/>
          <p:cNvSpPr/>
          <p:nvPr/>
        </p:nvSpPr>
        <p:spPr>
          <a:xfrm>
            <a:off x="-183729" y="1909477"/>
            <a:ext cx="4465864" cy="4465861"/>
          </a:xfrm>
          <a:prstGeom prst="arc">
            <a:avLst>
              <a:gd name="adj1" fmla="val 14675755"/>
              <a:gd name="adj2" fmla="val 6899627"/>
            </a:avLst>
          </a:prstGeom>
          <a:ln w="38100">
            <a:solidFill>
              <a:srgbClr val="55B2BF"/>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5"/>
          <p:cNvSpPr>
            <a:spLocks noChangeArrowheads="1"/>
          </p:cNvSpPr>
          <p:nvPr/>
        </p:nvSpPr>
        <p:spPr bwMode="auto">
          <a:xfrm>
            <a:off x="4725847" y="1979442"/>
            <a:ext cx="759241" cy="759241"/>
          </a:xfrm>
          <a:prstGeom prst="ellipse">
            <a:avLst/>
          </a:prstGeom>
          <a:solidFill>
            <a:srgbClr val="55B2BF"/>
          </a:solidFill>
          <a:ln w="9525">
            <a:noFill/>
            <a:round/>
          </a:ln>
        </p:spPr>
        <p:txBody>
          <a:bodyPr vert="horz" wrap="square" lIns="91440" tIns="45720" rIns="91440" bIns="45720" numCol="1" anchor="t" anchorCtr="0" compatLnSpc="1"/>
          <a:lstStyle/>
          <a:p>
            <a:endParaRPr lang="en-US"/>
          </a:p>
        </p:txBody>
      </p:sp>
      <p:sp>
        <p:nvSpPr>
          <p:cNvPr id="13" name="Oval 5"/>
          <p:cNvSpPr>
            <a:spLocks noChangeArrowheads="1"/>
          </p:cNvSpPr>
          <p:nvPr/>
        </p:nvSpPr>
        <p:spPr bwMode="auto">
          <a:xfrm>
            <a:off x="4644222" y="1897818"/>
            <a:ext cx="922491" cy="922489"/>
          </a:xfrm>
          <a:prstGeom prst="ellipse">
            <a:avLst/>
          </a:prstGeom>
          <a:noFill/>
          <a:ln w="28575">
            <a:solidFill>
              <a:srgbClr val="55B2BF"/>
            </a:solidFill>
            <a:prstDash val="sysDot"/>
            <a:round/>
          </a:ln>
        </p:spPr>
        <p:txBody>
          <a:bodyPr vert="horz" wrap="square" lIns="91440" tIns="45720" rIns="91440" bIns="45720" numCol="1" anchor="t" anchorCtr="0" compatLnSpc="1"/>
          <a:lstStyle/>
          <a:p>
            <a:endParaRPr lang="en-US"/>
          </a:p>
        </p:txBody>
      </p:sp>
      <p:sp>
        <p:nvSpPr>
          <p:cNvPr id="14" name="Oval 202"/>
          <p:cNvSpPr/>
          <p:nvPr/>
        </p:nvSpPr>
        <p:spPr>
          <a:xfrm>
            <a:off x="3279921" y="2254116"/>
            <a:ext cx="217666" cy="217666"/>
          </a:xfrm>
          <a:prstGeom prst="ellipse">
            <a:avLst/>
          </a:prstGeom>
          <a:solidFill>
            <a:srgbClr val="55B2BF"/>
          </a:solidFill>
          <a:ln w="28575">
            <a:solidFill>
              <a:srgbClr val="F6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03"/>
          <p:cNvSpPr/>
          <p:nvPr/>
        </p:nvSpPr>
        <p:spPr>
          <a:xfrm>
            <a:off x="4111070" y="3435085"/>
            <a:ext cx="217666" cy="217666"/>
          </a:xfrm>
          <a:prstGeom prst="ellipse">
            <a:avLst/>
          </a:prstGeom>
          <a:solidFill>
            <a:srgbClr val="55B2BF"/>
          </a:solidFill>
          <a:ln w="28575">
            <a:solidFill>
              <a:srgbClr val="F6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04"/>
          <p:cNvSpPr/>
          <p:nvPr/>
        </p:nvSpPr>
        <p:spPr>
          <a:xfrm>
            <a:off x="4118196" y="4608928"/>
            <a:ext cx="217666" cy="217666"/>
          </a:xfrm>
          <a:prstGeom prst="ellipse">
            <a:avLst/>
          </a:prstGeom>
          <a:solidFill>
            <a:srgbClr val="55B2BF"/>
          </a:solidFill>
          <a:ln w="28575">
            <a:solidFill>
              <a:srgbClr val="F6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205"/>
          <p:cNvSpPr/>
          <p:nvPr/>
        </p:nvSpPr>
        <p:spPr>
          <a:xfrm>
            <a:off x="3303242" y="5782770"/>
            <a:ext cx="217666" cy="217666"/>
          </a:xfrm>
          <a:prstGeom prst="ellipse">
            <a:avLst/>
          </a:prstGeom>
          <a:solidFill>
            <a:srgbClr val="55B2BF"/>
          </a:solidFill>
          <a:ln w="28575">
            <a:solidFill>
              <a:srgbClr val="F6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p:cNvSpPr>
            <a:spLocks noChangeArrowheads="1"/>
          </p:cNvSpPr>
          <p:nvPr/>
        </p:nvSpPr>
        <p:spPr bwMode="auto">
          <a:xfrm>
            <a:off x="4725848" y="3164299"/>
            <a:ext cx="759241" cy="759241"/>
          </a:xfrm>
          <a:prstGeom prst="ellipse">
            <a:avLst/>
          </a:prstGeom>
          <a:solidFill>
            <a:srgbClr val="55B2BF"/>
          </a:solidFill>
          <a:ln w="9525">
            <a:noFill/>
            <a:round/>
          </a:ln>
        </p:spPr>
        <p:txBody>
          <a:bodyPr vert="horz" wrap="square" lIns="91440" tIns="45720" rIns="91440" bIns="45720" numCol="1" anchor="t" anchorCtr="0" compatLnSpc="1"/>
          <a:lstStyle/>
          <a:p>
            <a:endParaRPr lang="en-US"/>
          </a:p>
        </p:txBody>
      </p:sp>
      <p:sp>
        <p:nvSpPr>
          <p:cNvPr id="20" name="Oval 5"/>
          <p:cNvSpPr>
            <a:spLocks noChangeArrowheads="1"/>
          </p:cNvSpPr>
          <p:nvPr/>
        </p:nvSpPr>
        <p:spPr bwMode="auto">
          <a:xfrm>
            <a:off x="4644222" y="3082674"/>
            <a:ext cx="922491" cy="922489"/>
          </a:xfrm>
          <a:prstGeom prst="ellipse">
            <a:avLst/>
          </a:prstGeom>
          <a:noFill/>
          <a:ln w="28575">
            <a:solidFill>
              <a:srgbClr val="55B2BF"/>
            </a:solidFill>
            <a:prstDash val="sysDot"/>
            <a:round/>
          </a:ln>
        </p:spPr>
        <p:txBody>
          <a:bodyPr vert="horz" wrap="square" lIns="91440" tIns="45720" rIns="91440" bIns="45720" numCol="1" anchor="t" anchorCtr="0" compatLnSpc="1"/>
          <a:lstStyle/>
          <a:p>
            <a:endParaRPr lang="en-US"/>
          </a:p>
        </p:txBody>
      </p:sp>
      <p:sp>
        <p:nvSpPr>
          <p:cNvPr id="22" name="Oval 5"/>
          <p:cNvSpPr>
            <a:spLocks noChangeArrowheads="1"/>
          </p:cNvSpPr>
          <p:nvPr/>
        </p:nvSpPr>
        <p:spPr bwMode="auto">
          <a:xfrm>
            <a:off x="4725848" y="4338141"/>
            <a:ext cx="759241" cy="759241"/>
          </a:xfrm>
          <a:prstGeom prst="ellipse">
            <a:avLst/>
          </a:prstGeom>
          <a:solidFill>
            <a:srgbClr val="55B2BF"/>
          </a:solidFill>
          <a:ln w="9525">
            <a:noFill/>
            <a:round/>
          </a:ln>
        </p:spPr>
        <p:txBody>
          <a:bodyPr vert="horz" wrap="square" lIns="91440" tIns="45720" rIns="91440" bIns="45720" numCol="1" anchor="t" anchorCtr="0" compatLnSpc="1"/>
          <a:lstStyle/>
          <a:p>
            <a:endParaRPr lang="en-US"/>
          </a:p>
        </p:txBody>
      </p:sp>
      <p:sp>
        <p:nvSpPr>
          <p:cNvPr id="23" name="Oval 5"/>
          <p:cNvSpPr>
            <a:spLocks noChangeArrowheads="1"/>
          </p:cNvSpPr>
          <p:nvPr/>
        </p:nvSpPr>
        <p:spPr bwMode="auto">
          <a:xfrm>
            <a:off x="4644222" y="4256516"/>
            <a:ext cx="922491" cy="922489"/>
          </a:xfrm>
          <a:prstGeom prst="ellipse">
            <a:avLst/>
          </a:prstGeom>
          <a:noFill/>
          <a:ln w="28575">
            <a:solidFill>
              <a:srgbClr val="55B2BF"/>
            </a:solidFill>
            <a:prstDash val="sysDot"/>
            <a:round/>
          </a:ln>
        </p:spPr>
        <p:txBody>
          <a:bodyPr vert="horz" wrap="square" lIns="91440" tIns="45720" rIns="91440" bIns="45720" numCol="1" anchor="t" anchorCtr="0" compatLnSpc="1"/>
          <a:lstStyle/>
          <a:p>
            <a:endParaRPr lang="en-US"/>
          </a:p>
        </p:txBody>
      </p:sp>
      <p:sp>
        <p:nvSpPr>
          <p:cNvPr id="25" name="Oval 5"/>
          <p:cNvSpPr>
            <a:spLocks noChangeArrowheads="1"/>
          </p:cNvSpPr>
          <p:nvPr/>
        </p:nvSpPr>
        <p:spPr bwMode="auto">
          <a:xfrm>
            <a:off x="4725848" y="5511983"/>
            <a:ext cx="759241" cy="759241"/>
          </a:xfrm>
          <a:prstGeom prst="ellipse">
            <a:avLst/>
          </a:prstGeom>
          <a:solidFill>
            <a:srgbClr val="55B2BF"/>
          </a:solidFill>
          <a:ln w="9525">
            <a:noFill/>
            <a:round/>
          </a:ln>
        </p:spPr>
        <p:txBody>
          <a:bodyPr vert="horz" wrap="square" lIns="91440" tIns="45720" rIns="91440" bIns="45720" numCol="1" anchor="t" anchorCtr="0" compatLnSpc="1"/>
          <a:lstStyle/>
          <a:p>
            <a:endParaRPr lang="en-US"/>
          </a:p>
        </p:txBody>
      </p:sp>
      <p:sp>
        <p:nvSpPr>
          <p:cNvPr id="26" name="Oval 5"/>
          <p:cNvSpPr>
            <a:spLocks noChangeArrowheads="1"/>
          </p:cNvSpPr>
          <p:nvPr/>
        </p:nvSpPr>
        <p:spPr bwMode="auto">
          <a:xfrm>
            <a:off x="4644222" y="5430359"/>
            <a:ext cx="922491" cy="922489"/>
          </a:xfrm>
          <a:prstGeom prst="ellipse">
            <a:avLst/>
          </a:prstGeom>
          <a:noFill/>
          <a:ln w="28575">
            <a:solidFill>
              <a:srgbClr val="55B2BF"/>
            </a:solidFill>
            <a:prstDash val="sysDot"/>
            <a:round/>
          </a:ln>
        </p:spPr>
        <p:txBody>
          <a:bodyPr vert="horz" wrap="square" lIns="91440" tIns="45720" rIns="91440" bIns="45720" numCol="1" anchor="t" anchorCtr="0" compatLnSpc="1"/>
          <a:lstStyle/>
          <a:p>
            <a:endParaRPr lang="en-US"/>
          </a:p>
        </p:txBody>
      </p:sp>
      <p:cxnSp>
        <p:nvCxnSpPr>
          <p:cNvPr id="27" name="Straight Connector 217"/>
          <p:cNvCxnSpPr>
            <a:stCxn id="13" idx="2"/>
            <a:endCxn id="14" idx="6"/>
          </p:cNvCxnSpPr>
          <p:nvPr/>
        </p:nvCxnSpPr>
        <p:spPr>
          <a:xfrm flipH="1">
            <a:off x="3497587" y="2359063"/>
            <a:ext cx="1146635" cy="3886"/>
          </a:xfrm>
          <a:prstGeom prst="line">
            <a:avLst/>
          </a:prstGeom>
          <a:ln w="28575">
            <a:solidFill>
              <a:srgbClr val="F6FCFC"/>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18"/>
          <p:cNvCxnSpPr>
            <a:endCxn id="15" idx="6"/>
          </p:cNvCxnSpPr>
          <p:nvPr/>
        </p:nvCxnSpPr>
        <p:spPr>
          <a:xfrm flipH="1">
            <a:off x="4328737" y="3543919"/>
            <a:ext cx="315486" cy="0"/>
          </a:xfrm>
          <a:prstGeom prst="line">
            <a:avLst/>
          </a:prstGeom>
          <a:ln w="28575">
            <a:solidFill>
              <a:srgbClr val="F6FCFC"/>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20"/>
          <p:cNvCxnSpPr/>
          <p:nvPr/>
        </p:nvCxnSpPr>
        <p:spPr>
          <a:xfrm flipH="1">
            <a:off x="4328737" y="4717761"/>
            <a:ext cx="315486" cy="0"/>
          </a:xfrm>
          <a:prstGeom prst="line">
            <a:avLst/>
          </a:prstGeom>
          <a:ln w="28575">
            <a:solidFill>
              <a:srgbClr val="F6FCFC"/>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23"/>
          <p:cNvCxnSpPr>
            <a:endCxn id="17" idx="6"/>
          </p:cNvCxnSpPr>
          <p:nvPr/>
        </p:nvCxnSpPr>
        <p:spPr>
          <a:xfrm flipH="1">
            <a:off x="3520908" y="5891603"/>
            <a:ext cx="1123315" cy="0"/>
          </a:xfrm>
          <a:prstGeom prst="line">
            <a:avLst/>
          </a:prstGeom>
          <a:ln w="28575">
            <a:solidFill>
              <a:srgbClr val="F6FCFC"/>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1"/>
          <p:cNvGrpSpPr/>
          <p:nvPr/>
        </p:nvGrpSpPr>
        <p:grpSpPr>
          <a:xfrm>
            <a:off x="1171206" y="3261904"/>
            <a:ext cx="1755994" cy="1761006"/>
            <a:chOff x="7216775" y="2687638"/>
            <a:chExt cx="555625" cy="557212"/>
          </a:xfrm>
          <a:solidFill>
            <a:srgbClr val="55B2BF"/>
          </a:solidFill>
        </p:grpSpPr>
        <p:sp>
          <p:nvSpPr>
            <p:cNvPr id="32" name="Freeform 123"/>
            <p:cNvSpPr>
              <a:spLocks noEditPoints="1"/>
            </p:cNvSpPr>
            <p:nvPr/>
          </p:nvSpPr>
          <p:spPr bwMode="auto">
            <a:xfrm>
              <a:off x="7216775" y="2687638"/>
              <a:ext cx="555625" cy="557212"/>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3" name="Freeform 124"/>
            <p:cNvSpPr>
              <a:spLocks noEditPoints="1"/>
            </p:cNvSpPr>
            <p:nvPr/>
          </p:nvSpPr>
          <p:spPr bwMode="auto">
            <a:xfrm>
              <a:off x="7373938" y="2844800"/>
              <a:ext cx="241300" cy="242887"/>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4" name="Group 34"/>
          <p:cNvGrpSpPr/>
          <p:nvPr/>
        </p:nvGrpSpPr>
        <p:grpSpPr>
          <a:xfrm>
            <a:off x="4899849" y="5638800"/>
            <a:ext cx="435188" cy="505606"/>
            <a:chOff x="2593975" y="4225925"/>
            <a:chExt cx="490538" cy="569912"/>
          </a:xfrm>
          <a:solidFill>
            <a:schemeClr val="bg1"/>
          </a:solidFill>
        </p:grpSpPr>
        <p:sp>
          <p:nvSpPr>
            <p:cNvPr id="35" name="Freeform 18"/>
            <p:cNvSpPr/>
            <p:nvPr/>
          </p:nvSpPr>
          <p:spPr bwMode="auto">
            <a:xfrm>
              <a:off x="2773363" y="4384675"/>
              <a:ext cx="131763" cy="252412"/>
            </a:xfrm>
            <a:custGeom>
              <a:avLst/>
              <a:gdLst>
                <a:gd name="T0" fmla="*/ 445 w 827"/>
                <a:gd name="T1" fmla="*/ 0 h 1593"/>
                <a:gd name="T2" fmla="*/ 498 w 827"/>
                <a:gd name="T3" fmla="*/ 8 h 1593"/>
                <a:gd name="T4" fmla="*/ 515 w 827"/>
                <a:gd name="T5" fmla="*/ 47 h 1593"/>
                <a:gd name="T6" fmla="*/ 516 w 827"/>
                <a:gd name="T7" fmla="*/ 123 h 1593"/>
                <a:gd name="T8" fmla="*/ 525 w 827"/>
                <a:gd name="T9" fmla="*/ 163 h 1593"/>
                <a:gd name="T10" fmla="*/ 563 w 827"/>
                <a:gd name="T11" fmla="*/ 178 h 1593"/>
                <a:gd name="T12" fmla="*/ 691 w 827"/>
                <a:gd name="T13" fmla="*/ 207 h 1593"/>
                <a:gd name="T14" fmla="*/ 767 w 827"/>
                <a:gd name="T15" fmla="*/ 246 h 1593"/>
                <a:gd name="T16" fmla="*/ 771 w 827"/>
                <a:gd name="T17" fmla="*/ 287 h 1593"/>
                <a:gd name="T18" fmla="*/ 726 w 827"/>
                <a:gd name="T19" fmla="*/ 434 h 1593"/>
                <a:gd name="T20" fmla="*/ 700 w 827"/>
                <a:gd name="T21" fmla="*/ 455 h 1593"/>
                <a:gd name="T22" fmla="*/ 621 w 827"/>
                <a:gd name="T23" fmla="*/ 425 h 1593"/>
                <a:gd name="T24" fmla="*/ 473 w 827"/>
                <a:gd name="T25" fmla="*/ 396 h 1593"/>
                <a:gd name="T26" fmla="*/ 377 w 827"/>
                <a:gd name="T27" fmla="*/ 402 h 1593"/>
                <a:gd name="T28" fmla="*/ 315 w 827"/>
                <a:gd name="T29" fmla="*/ 437 h 1593"/>
                <a:gd name="T30" fmla="*/ 291 w 827"/>
                <a:gd name="T31" fmla="*/ 496 h 1593"/>
                <a:gd name="T32" fmla="*/ 314 w 827"/>
                <a:gd name="T33" fmla="*/ 557 h 1593"/>
                <a:gd name="T34" fmla="*/ 402 w 827"/>
                <a:gd name="T35" fmla="*/ 618 h 1593"/>
                <a:gd name="T36" fmla="*/ 572 w 827"/>
                <a:gd name="T37" fmla="*/ 691 h 1593"/>
                <a:gd name="T38" fmla="*/ 712 w 827"/>
                <a:gd name="T39" fmla="*/ 778 h 1593"/>
                <a:gd name="T40" fmla="*/ 791 w 827"/>
                <a:gd name="T41" fmla="*/ 886 h 1593"/>
                <a:gd name="T42" fmla="*/ 826 w 827"/>
                <a:gd name="T43" fmla="*/ 1009 h 1593"/>
                <a:gd name="T44" fmla="*/ 812 w 827"/>
                <a:gd name="T45" fmla="*/ 1137 h 1593"/>
                <a:gd name="T46" fmla="*/ 747 w 827"/>
                <a:gd name="T47" fmla="*/ 1256 h 1593"/>
                <a:gd name="T48" fmla="*/ 640 w 827"/>
                <a:gd name="T49" fmla="*/ 1345 h 1593"/>
                <a:gd name="T50" fmla="*/ 535 w 827"/>
                <a:gd name="T51" fmla="*/ 1387 h 1593"/>
                <a:gd name="T52" fmla="*/ 506 w 827"/>
                <a:gd name="T53" fmla="*/ 1423 h 1593"/>
                <a:gd name="T54" fmla="*/ 505 w 827"/>
                <a:gd name="T55" fmla="*/ 1545 h 1593"/>
                <a:gd name="T56" fmla="*/ 489 w 827"/>
                <a:gd name="T57" fmla="*/ 1585 h 1593"/>
                <a:gd name="T58" fmla="*/ 404 w 827"/>
                <a:gd name="T59" fmla="*/ 1593 h 1593"/>
                <a:gd name="T60" fmla="*/ 318 w 827"/>
                <a:gd name="T61" fmla="*/ 1584 h 1593"/>
                <a:gd name="T62" fmla="*/ 300 w 827"/>
                <a:gd name="T63" fmla="*/ 1542 h 1593"/>
                <a:gd name="T64" fmla="*/ 299 w 827"/>
                <a:gd name="T65" fmla="*/ 1446 h 1593"/>
                <a:gd name="T66" fmla="*/ 288 w 827"/>
                <a:gd name="T67" fmla="*/ 1413 h 1593"/>
                <a:gd name="T68" fmla="*/ 244 w 827"/>
                <a:gd name="T69" fmla="*/ 1401 h 1593"/>
                <a:gd name="T70" fmla="*/ 94 w 827"/>
                <a:gd name="T71" fmla="*/ 1365 h 1593"/>
                <a:gd name="T72" fmla="*/ 14 w 827"/>
                <a:gd name="T73" fmla="*/ 1325 h 1593"/>
                <a:gd name="T74" fmla="*/ 0 w 827"/>
                <a:gd name="T75" fmla="*/ 1293 h 1593"/>
                <a:gd name="T76" fmla="*/ 23 w 827"/>
                <a:gd name="T77" fmla="*/ 1198 h 1593"/>
                <a:gd name="T78" fmla="*/ 51 w 827"/>
                <a:gd name="T79" fmla="*/ 1113 h 1593"/>
                <a:gd name="T80" fmla="*/ 78 w 827"/>
                <a:gd name="T81" fmla="*/ 1102 h 1593"/>
                <a:gd name="T82" fmla="*/ 159 w 827"/>
                <a:gd name="T83" fmla="*/ 1137 h 1593"/>
                <a:gd name="T84" fmla="*/ 325 w 827"/>
                <a:gd name="T85" fmla="*/ 1180 h 1593"/>
                <a:gd name="T86" fmla="*/ 435 w 827"/>
                <a:gd name="T87" fmla="*/ 1173 h 1593"/>
                <a:gd name="T88" fmla="*/ 512 w 827"/>
                <a:gd name="T89" fmla="*/ 1132 h 1593"/>
                <a:gd name="T90" fmla="*/ 542 w 827"/>
                <a:gd name="T91" fmla="*/ 1070 h 1593"/>
                <a:gd name="T92" fmla="*/ 529 w 827"/>
                <a:gd name="T93" fmla="*/ 1004 h 1593"/>
                <a:gd name="T94" fmla="*/ 471 w 827"/>
                <a:gd name="T95" fmla="*/ 946 h 1593"/>
                <a:gd name="T96" fmla="*/ 369 w 827"/>
                <a:gd name="T97" fmla="*/ 898 h 1593"/>
                <a:gd name="T98" fmla="*/ 233 w 827"/>
                <a:gd name="T99" fmla="*/ 840 h 1593"/>
                <a:gd name="T100" fmla="*/ 126 w 827"/>
                <a:gd name="T101" fmla="*/ 772 h 1593"/>
                <a:gd name="T102" fmla="*/ 54 w 827"/>
                <a:gd name="T103" fmla="*/ 691 h 1593"/>
                <a:gd name="T104" fmla="*/ 15 w 827"/>
                <a:gd name="T105" fmla="*/ 591 h 1593"/>
                <a:gd name="T106" fmla="*/ 15 w 827"/>
                <a:gd name="T107" fmla="*/ 467 h 1593"/>
                <a:gd name="T108" fmla="*/ 58 w 827"/>
                <a:gd name="T109" fmla="*/ 351 h 1593"/>
                <a:gd name="T110" fmla="*/ 139 w 827"/>
                <a:gd name="T111" fmla="*/ 263 h 1593"/>
                <a:gd name="T112" fmla="*/ 254 w 827"/>
                <a:gd name="T113" fmla="*/ 203 h 1593"/>
                <a:gd name="T114" fmla="*/ 300 w 827"/>
                <a:gd name="T115" fmla="*/ 183 h 1593"/>
                <a:gd name="T116" fmla="*/ 314 w 827"/>
                <a:gd name="T117" fmla="*/ 156 h 1593"/>
                <a:gd name="T118" fmla="*/ 315 w 827"/>
                <a:gd name="T119" fmla="*/ 87 h 1593"/>
                <a:gd name="T120" fmla="*/ 320 w 827"/>
                <a:gd name="T121" fmla="*/ 21 h 1593"/>
                <a:gd name="T122" fmla="*/ 352 w 827"/>
                <a:gd name="T123" fmla="*/ 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1593">
                  <a:moveTo>
                    <a:pt x="371" y="0"/>
                  </a:moveTo>
                  <a:lnTo>
                    <a:pt x="415" y="0"/>
                  </a:lnTo>
                  <a:lnTo>
                    <a:pt x="445" y="0"/>
                  </a:lnTo>
                  <a:lnTo>
                    <a:pt x="468" y="1"/>
                  </a:lnTo>
                  <a:lnTo>
                    <a:pt x="485" y="3"/>
                  </a:lnTo>
                  <a:lnTo>
                    <a:pt x="498" y="8"/>
                  </a:lnTo>
                  <a:lnTo>
                    <a:pt x="506" y="17"/>
                  </a:lnTo>
                  <a:lnTo>
                    <a:pt x="512" y="29"/>
                  </a:lnTo>
                  <a:lnTo>
                    <a:pt x="515" y="47"/>
                  </a:lnTo>
                  <a:lnTo>
                    <a:pt x="516" y="70"/>
                  </a:lnTo>
                  <a:lnTo>
                    <a:pt x="516" y="99"/>
                  </a:lnTo>
                  <a:lnTo>
                    <a:pt x="516" y="123"/>
                  </a:lnTo>
                  <a:lnTo>
                    <a:pt x="517" y="141"/>
                  </a:lnTo>
                  <a:lnTo>
                    <a:pt x="519" y="154"/>
                  </a:lnTo>
                  <a:lnTo>
                    <a:pt x="525" y="163"/>
                  </a:lnTo>
                  <a:lnTo>
                    <a:pt x="533" y="169"/>
                  </a:lnTo>
                  <a:lnTo>
                    <a:pt x="545" y="173"/>
                  </a:lnTo>
                  <a:lnTo>
                    <a:pt x="563" y="178"/>
                  </a:lnTo>
                  <a:lnTo>
                    <a:pt x="586" y="181"/>
                  </a:lnTo>
                  <a:lnTo>
                    <a:pt x="640" y="192"/>
                  </a:lnTo>
                  <a:lnTo>
                    <a:pt x="691" y="207"/>
                  </a:lnTo>
                  <a:lnTo>
                    <a:pt x="742" y="228"/>
                  </a:lnTo>
                  <a:lnTo>
                    <a:pt x="756" y="236"/>
                  </a:lnTo>
                  <a:lnTo>
                    <a:pt x="767" y="246"/>
                  </a:lnTo>
                  <a:lnTo>
                    <a:pt x="772" y="258"/>
                  </a:lnTo>
                  <a:lnTo>
                    <a:pt x="775" y="271"/>
                  </a:lnTo>
                  <a:lnTo>
                    <a:pt x="771" y="287"/>
                  </a:lnTo>
                  <a:lnTo>
                    <a:pt x="753" y="352"/>
                  </a:lnTo>
                  <a:lnTo>
                    <a:pt x="733" y="416"/>
                  </a:lnTo>
                  <a:lnTo>
                    <a:pt x="726" y="434"/>
                  </a:lnTo>
                  <a:lnTo>
                    <a:pt x="720" y="446"/>
                  </a:lnTo>
                  <a:lnTo>
                    <a:pt x="711" y="452"/>
                  </a:lnTo>
                  <a:lnTo>
                    <a:pt x="700" y="455"/>
                  </a:lnTo>
                  <a:lnTo>
                    <a:pt x="686" y="451"/>
                  </a:lnTo>
                  <a:lnTo>
                    <a:pt x="668" y="445"/>
                  </a:lnTo>
                  <a:lnTo>
                    <a:pt x="621" y="425"/>
                  </a:lnTo>
                  <a:lnTo>
                    <a:pt x="573" y="410"/>
                  </a:lnTo>
                  <a:lnTo>
                    <a:pt x="524" y="400"/>
                  </a:lnTo>
                  <a:lnTo>
                    <a:pt x="473" y="396"/>
                  </a:lnTo>
                  <a:lnTo>
                    <a:pt x="422" y="396"/>
                  </a:lnTo>
                  <a:lnTo>
                    <a:pt x="399" y="398"/>
                  </a:lnTo>
                  <a:lnTo>
                    <a:pt x="377" y="402"/>
                  </a:lnTo>
                  <a:lnTo>
                    <a:pt x="356" y="409"/>
                  </a:lnTo>
                  <a:lnTo>
                    <a:pt x="333" y="422"/>
                  </a:lnTo>
                  <a:lnTo>
                    <a:pt x="315" y="437"/>
                  </a:lnTo>
                  <a:lnTo>
                    <a:pt x="302" y="456"/>
                  </a:lnTo>
                  <a:lnTo>
                    <a:pt x="295" y="475"/>
                  </a:lnTo>
                  <a:lnTo>
                    <a:pt x="291" y="496"/>
                  </a:lnTo>
                  <a:lnTo>
                    <a:pt x="293" y="517"/>
                  </a:lnTo>
                  <a:lnTo>
                    <a:pt x="301" y="538"/>
                  </a:lnTo>
                  <a:lnTo>
                    <a:pt x="314" y="557"/>
                  </a:lnTo>
                  <a:lnTo>
                    <a:pt x="333" y="575"/>
                  </a:lnTo>
                  <a:lnTo>
                    <a:pt x="366" y="598"/>
                  </a:lnTo>
                  <a:lnTo>
                    <a:pt x="402" y="618"/>
                  </a:lnTo>
                  <a:lnTo>
                    <a:pt x="440" y="635"/>
                  </a:lnTo>
                  <a:lnTo>
                    <a:pt x="506" y="662"/>
                  </a:lnTo>
                  <a:lnTo>
                    <a:pt x="572" y="691"/>
                  </a:lnTo>
                  <a:lnTo>
                    <a:pt x="635" y="724"/>
                  </a:lnTo>
                  <a:lnTo>
                    <a:pt x="676" y="749"/>
                  </a:lnTo>
                  <a:lnTo>
                    <a:pt x="712" y="778"/>
                  </a:lnTo>
                  <a:lnTo>
                    <a:pt x="743" y="811"/>
                  </a:lnTo>
                  <a:lnTo>
                    <a:pt x="770" y="847"/>
                  </a:lnTo>
                  <a:lnTo>
                    <a:pt x="791" y="886"/>
                  </a:lnTo>
                  <a:lnTo>
                    <a:pt x="808" y="925"/>
                  </a:lnTo>
                  <a:lnTo>
                    <a:pt x="819" y="967"/>
                  </a:lnTo>
                  <a:lnTo>
                    <a:pt x="826" y="1009"/>
                  </a:lnTo>
                  <a:lnTo>
                    <a:pt x="827" y="1052"/>
                  </a:lnTo>
                  <a:lnTo>
                    <a:pt x="822" y="1095"/>
                  </a:lnTo>
                  <a:lnTo>
                    <a:pt x="812" y="1137"/>
                  </a:lnTo>
                  <a:lnTo>
                    <a:pt x="796" y="1179"/>
                  </a:lnTo>
                  <a:lnTo>
                    <a:pt x="775" y="1218"/>
                  </a:lnTo>
                  <a:lnTo>
                    <a:pt x="747" y="1256"/>
                  </a:lnTo>
                  <a:lnTo>
                    <a:pt x="715" y="1290"/>
                  </a:lnTo>
                  <a:lnTo>
                    <a:pt x="679" y="1320"/>
                  </a:lnTo>
                  <a:lnTo>
                    <a:pt x="640" y="1345"/>
                  </a:lnTo>
                  <a:lnTo>
                    <a:pt x="598" y="1366"/>
                  </a:lnTo>
                  <a:lnTo>
                    <a:pt x="553" y="1380"/>
                  </a:lnTo>
                  <a:lnTo>
                    <a:pt x="535" y="1387"/>
                  </a:lnTo>
                  <a:lnTo>
                    <a:pt x="521" y="1396"/>
                  </a:lnTo>
                  <a:lnTo>
                    <a:pt x="512" y="1407"/>
                  </a:lnTo>
                  <a:lnTo>
                    <a:pt x="506" y="1423"/>
                  </a:lnTo>
                  <a:lnTo>
                    <a:pt x="505" y="1442"/>
                  </a:lnTo>
                  <a:lnTo>
                    <a:pt x="506" y="1493"/>
                  </a:lnTo>
                  <a:lnTo>
                    <a:pt x="505" y="1545"/>
                  </a:lnTo>
                  <a:lnTo>
                    <a:pt x="504" y="1562"/>
                  </a:lnTo>
                  <a:lnTo>
                    <a:pt x="497" y="1575"/>
                  </a:lnTo>
                  <a:lnTo>
                    <a:pt x="489" y="1585"/>
                  </a:lnTo>
                  <a:lnTo>
                    <a:pt x="475" y="1590"/>
                  </a:lnTo>
                  <a:lnTo>
                    <a:pt x="459" y="1593"/>
                  </a:lnTo>
                  <a:lnTo>
                    <a:pt x="404" y="1593"/>
                  </a:lnTo>
                  <a:lnTo>
                    <a:pt x="348" y="1593"/>
                  </a:lnTo>
                  <a:lnTo>
                    <a:pt x="331" y="1590"/>
                  </a:lnTo>
                  <a:lnTo>
                    <a:pt x="318" y="1584"/>
                  </a:lnTo>
                  <a:lnTo>
                    <a:pt x="308" y="1574"/>
                  </a:lnTo>
                  <a:lnTo>
                    <a:pt x="302" y="1559"/>
                  </a:lnTo>
                  <a:lnTo>
                    <a:pt x="300" y="1542"/>
                  </a:lnTo>
                  <a:lnTo>
                    <a:pt x="300" y="1505"/>
                  </a:lnTo>
                  <a:lnTo>
                    <a:pt x="299" y="1466"/>
                  </a:lnTo>
                  <a:lnTo>
                    <a:pt x="299" y="1446"/>
                  </a:lnTo>
                  <a:lnTo>
                    <a:pt x="298" y="1431"/>
                  </a:lnTo>
                  <a:lnTo>
                    <a:pt x="293" y="1421"/>
                  </a:lnTo>
                  <a:lnTo>
                    <a:pt x="288" y="1413"/>
                  </a:lnTo>
                  <a:lnTo>
                    <a:pt x="278" y="1407"/>
                  </a:lnTo>
                  <a:lnTo>
                    <a:pt x="264" y="1404"/>
                  </a:lnTo>
                  <a:lnTo>
                    <a:pt x="244" y="1401"/>
                  </a:lnTo>
                  <a:lnTo>
                    <a:pt x="193" y="1392"/>
                  </a:lnTo>
                  <a:lnTo>
                    <a:pt x="142" y="1380"/>
                  </a:lnTo>
                  <a:lnTo>
                    <a:pt x="94" y="1365"/>
                  </a:lnTo>
                  <a:lnTo>
                    <a:pt x="46" y="1345"/>
                  </a:lnTo>
                  <a:lnTo>
                    <a:pt x="28" y="1335"/>
                  </a:lnTo>
                  <a:lnTo>
                    <a:pt x="14" y="1325"/>
                  </a:lnTo>
                  <a:lnTo>
                    <a:pt x="5" y="1317"/>
                  </a:lnTo>
                  <a:lnTo>
                    <a:pt x="1" y="1306"/>
                  </a:lnTo>
                  <a:lnTo>
                    <a:pt x="0" y="1293"/>
                  </a:lnTo>
                  <a:lnTo>
                    <a:pt x="2" y="1277"/>
                  </a:lnTo>
                  <a:lnTo>
                    <a:pt x="6" y="1256"/>
                  </a:lnTo>
                  <a:lnTo>
                    <a:pt x="23" y="1198"/>
                  </a:lnTo>
                  <a:lnTo>
                    <a:pt x="39" y="1142"/>
                  </a:lnTo>
                  <a:lnTo>
                    <a:pt x="45" y="1125"/>
                  </a:lnTo>
                  <a:lnTo>
                    <a:pt x="51" y="1113"/>
                  </a:lnTo>
                  <a:lnTo>
                    <a:pt x="58" y="1105"/>
                  </a:lnTo>
                  <a:lnTo>
                    <a:pt x="67" y="1102"/>
                  </a:lnTo>
                  <a:lnTo>
                    <a:pt x="78" y="1102"/>
                  </a:lnTo>
                  <a:lnTo>
                    <a:pt x="90" y="1107"/>
                  </a:lnTo>
                  <a:lnTo>
                    <a:pt x="106" y="1113"/>
                  </a:lnTo>
                  <a:lnTo>
                    <a:pt x="159" y="1137"/>
                  </a:lnTo>
                  <a:lnTo>
                    <a:pt x="212" y="1157"/>
                  </a:lnTo>
                  <a:lnTo>
                    <a:pt x="268" y="1170"/>
                  </a:lnTo>
                  <a:lnTo>
                    <a:pt x="325" y="1180"/>
                  </a:lnTo>
                  <a:lnTo>
                    <a:pt x="363" y="1182"/>
                  </a:lnTo>
                  <a:lnTo>
                    <a:pt x="399" y="1180"/>
                  </a:lnTo>
                  <a:lnTo>
                    <a:pt x="435" y="1173"/>
                  </a:lnTo>
                  <a:lnTo>
                    <a:pt x="469" y="1161"/>
                  </a:lnTo>
                  <a:lnTo>
                    <a:pt x="493" y="1148"/>
                  </a:lnTo>
                  <a:lnTo>
                    <a:pt x="512" y="1132"/>
                  </a:lnTo>
                  <a:lnTo>
                    <a:pt x="527" y="1113"/>
                  </a:lnTo>
                  <a:lnTo>
                    <a:pt x="537" y="1092"/>
                  </a:lnTo>
                  <a:lnTo>
                    <a:pt x="542" y="1070"/>
                  </a:lnTo>
                  <a:lnTo>
                    <a:pt x="542" y="1049"/>
                  </a:lnTo>
                  <a:lnTo>
                    <a:pt x="539" y="1026"/>
                  </a:lnTo>
                  <a:lnTo>
                    <a:pt x="529" y="1004"/>
                  </a:lnTo>
                  <a:lnTo>
                    <a:pt x="516" y="983"/>
                  </a:lnTo>
                  <a:lnTo>
                    <a:pt x="496" y="964"/>
                  </a:lnTo>
                  <a:lnTo>
                    <a:pt x="471" y="946"/>
                  </a:lnTo>
                  <a:lnTo>
                    <a:pt x="444" y="929"/>
                  </a:lnTo>
                  <a:lnTo>
                    <a:pt x="414" y="916"/>
                  </a:lnTo>
                  <a:lnTo>
                    <a:pt x="369" y="898"/>
                  </a:lnTo>
                  <a:lnTo>
                    <a:pt x="323" y="879"/>
                  </a:lnTo>
                  <a:lnTo>
                    <a:pt x="278" y="860"/>
                  </a:lnTo>
                  <a:lnTo>
                    <a:pt x="233" y="840"/>
                  </a:lnTo>
                  <a:lnTo>
                    <a:pt x="189" y="816"/>
                  </a:lnTo>
                  <a:lnTo>
                    <a:pt x="157" y="795"/>
                  </a:lnTo>
                  <a:lnTo>
                    <a:pt x="126" y="772"/>
                  </a:lnTo>
                  <a:lnTo>
                    <a:pt x="98" y="747"/>
                  </a:lnTo>
                  <a:lnTo>
                    <a:pt x="74" y="720"/>
                  </a:lnTo>
                  <a:lnTo>
                    <a:pt x="54" y="691"/>
                  </a:lnTo>
                  <a:lnTo>
                    <a:pt x="37" y="660"/>
                  </a:lnTo>
                  <a:lnTo>
                    <a:pt x="24" y="627"/>
                  </a:lnTo>
                  <a:lnTo>
                    <a:pt x="15" y="591"/>
                  </a:lnTo>
                  <a:lnTo>
                    <a:pt x="10" y="553"/>
                  </a:lnTo>
                  <a:lnTo>
                    <a:pt x="10" y="513"/>
                  </a:lnTo>
                  <a:lnTo>
                    <a:pt x="15" y="467"/>
                  </a:lnTo>
                  <a:lnTo>
                    <a:pt x="25" y="425"/>
                  </a:lnTo>
                  <a:lnTo>
                    <a:pt x="39" y="386"/>
                  </a:lnTo>
                  <a:lnTo>
                    <a:pt x="58" y="351"/>
                  </a:lnTo>
                  <a:lnTo>
                    <a:pt x="81" y="318"/>
                  </a:lnTo>
                  <a:lnTo>
                    <a:pt x="108" y="289"/>
                  </a:lnTo>
                  <a:lnTo>
                    <a:pt x="139" y="263"/>
                  </a:lnTo>
                  <a:lnTo>
                    <a:pt x="174" y="240"/>
                  </a:lnTo>
                  <a:lnTo>
                    <a:pt x="212" y="220"/>
                  </a:lnTo>
                  <a:lnTo>
                    <a:pt x="254" y="203"/>
                  </a:lnTo>
                  <a:lnTo>
                    <a:pt x="274" y="195"/>
                  </a:lnTo>
                  <a:lnTo>
                    <a:pt x="289" y="190"/>
                  </a:lnTo>
                  <a:lnTo>
                    <a:pt x="300" y="183"/>
                  </a:lnTo>
                  <a:lnTo>
                    <a:pt x="308" y="177"/>
                  </a:lnTo>
                  <a:lnTo>
                    <a:pt x="312" y="168"/>
                  </a:lnTo>
                  <a:lnTo>
                    <a:pt x="314" y="156"/>
                  </a:lnTo>
                  <a:lnTo>
                    <a:pt x="315" y="141"/>
                  </a:lnTo>
                  <a:lnTo>
                    <a:pt x="315" y="120"/>
                  </a:lnTo>
                  <a:lnTo>
                    <a:pt x="315" y="87"/>
                  </a:lnTo>
                  <a:lnTo>
                    <a:pt x="315" y="56"/>
                  </a:lnTo>
                  <a:lnTo>
                    <a:pt x="316" y="36"/>
                  </a:lnTo>
                  <a:lnTo>
                    <a:pt x="320" y="21"/>
                  </a:lnTo>
                  <a:lnTo>
                    <a:pt x="326" y="10"/>
                  </a:lnTo>
                  <a:lnTo>
                    <a:pt x="336" y="5"/>
                  </a:lnTo>
                  <a:lnTo>
                    <a:pt x="352" y="1"/>
                  </a:lnTo>
                  <a:lnTo>
                    <a:pt x="37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36" name="Freeform 19"/>
            <p:cNvSpPr>
              <a:spLocks noEditPoints="1"/>
            </p:cNvSpPr>
            <p:nvPr/>
          </p:nvSpPr>
          <p:spPr bwMode="auto">
            <a:xfrm>
              <a:off x="2593975" y="4225925"/>
              <a:ext cx="490538" cy="569912"/>
            </a:xfrm>
            <a:custGeom>
              <a:avLst/>
              <a:gdLst>
                <a:gd name="T0" fmla="*/ 1277 w 3088"/>
                <a:gd name="T1" fmla="*/ 663 h 3592"/>
                <a:gd name="T2" fmla="*/ 955 w 3088"/>
                <a:gd name="T3" fmla="*/ 791 h 3592"/>
                <a:gd name="T4" fmla="*/ 689 w 3088"/>
                <a:gd name="T5" fmla="*/ 1004 h 3592"/>
                <a:gd name="T6" fmla="*/ 496 w 3088"/>
                <a:gd name="T7" fmla="*/ 1284 h 3592"/>
                <a:gd name="T8" fmla="*/ 391 w 3088"/>
                <a:gd name="T9" fmla="*/ 1617 h 3592"/>
                <a:gd name="T10" fmla="*/ 391 w 3088"/>
                <a:gd name="T11" fmla="*/ 1976 h 3592"/>
                <a:gd name="T12" fmla="*/ 496 w 3088"/>
                <a:gd name="T13" fmla="*/ 2308 h 3592"/>
                <a:gd name="T14" fmla="*/ 689 w 3088"/>
                <a:gd name="T15" fmla="*/ 2589 h 3592"/>
                <a:gd name="T16" fmla="*/ 955 w 3088"/>
                <a:gd name="T17" fmla="*/ 2801 h 3592"/>
                <a:gd name="T18" fmla="*/ 1277 w 3088"/>
                <a:gd name="T19" fmla="*/ 2929 h 3592"/>
                <a:gd name="T20" fmla="*/ 1630 w 3088"/>
                <a:gd name="T21" fmla="*/ 2958 h 3592"/>
                <a:gd name="T22" fmla="*/ 1959 w 3088"/>
                <a:gd name="T23" fmla="*/ 2884 h 3592"/>
                <a:gd name="T24" fmla="*/ 2246 w 3088"/>
                <a:gd name="T25" fmla="*/ 2726 h 3592"/>
                <a:gd name="T26" fmla="*/ 2475 w 3088"/>
                <a:gd name="T27" fmla="*/ 2497 h 3592"/>
                <a:gd name="T28" fmla="*/ 2634 w 3088"/>
                <a:gd name="T29" fmla="*/ 2211 h 3592"/>
                <a:gd name="T30" fmla="*/ 2706 w 3088"/>
                <a:gd name="T31" fmla="*/ 1883 h 3592"/>
                <a:gd name="T32" fmla="*/ 2679 w 3088"/>
                <a:gd name="T33" fmla="*/ 1529 h 3592"/>
                <a:gd name="T34" fmla="*/ 2551 w 3088"/>
                <a:gd name="T35" fmla="*/ 1208 h 3592"/>
                <a:gd name="T36" fmla="*/ 2337 w 3088"/>
                <a:gd name="T37" fmla="*/ 944 h 3592"/>
                <a:gd name="T38" fmla="*/ 2057 w 3088"/>
                <a:gd name="T39" fmla="*/ 750 h 3592"/>
                <a:gd name="T40" fmla="*/ 1725 w 3088"/>
                <a:gd name="T41" fmla="*/ 646 h 3592"/>
                <a:gd name="T42" fmla="*/ 1557 w 3088"/>
                <a:gd name="T43" fmla="*/ 1 h 3592"/>
                <a:gd name="T44" fmla="*/ 1621 w 3088"/>
                <a:gd name="T45" fmla="*/ 39 h 3592"/>
                <a:gd name="T46" fmla="*/ 2010 w 3088"/>
                <a:gd name="T47" fmla="*/ 278 h 3592"/>
                <a:gd name="T48" fmla="*/ 2427 w 3088"/>
                <a:gd name="T49" fmla="*/ 456 h 3592"/>
                <a:gd name="T50" fmla="*/ 2828 w 3088"/>
                <a:gd name="T51" fmla="*/ 546 h 3592"/>
                <a:gd name="T52" fmla="*/ 3051 w 3088"/>
                <a:gd name="T53" fmla="*/ 577 h 3592"/>
                <a:gd name="T54" fmla="*/ 3087 w 3088"/>
                <a:gd name="T55" fmla="*/ 630 h 3592"/>
                <a:gd name="T56" fmla="*/ 3086 w 3088"/>
                <a:gd name="T57" fmla="*/ 1810 h 3592"/>
                <a:gd name="T58" fmla="*/ 3046 w 3088"/>
                <a:gd name="T59" fmla="*/ 2262 h 3592"/>
                <a:gd name="T60" fmla="*/ 2938 w 3088"/>
                <a:gd name="T61" fmla="*/ 2537 h 3592"/>
                <a:gd name="T62" fmla="*/ 2757 w 3088"/>
                <a:gd name="T63" fmla="*/ 2805 h 3592"/>
                <a:gd name="T64" fmla="*/ 2484 w 3088"/>
                <a:gd name="T65" fmla="*/ 3078 h 3592"/>
                <a:gd name="T66" fmla="*/ 2171 w 3088"/>
                <a:gd name="T67" fmla="*/ 3300 h 3592"/>
                <a:gd name="T68" fmla="*/ 1796 w 3088"/>
                <a:gd name="T69" fmla="*/ 3494 h 3592"/>
                <a:gd name="T70" fmla="*/ 1549 w 3088"/>
                <a:gd name="T71" fmla="*/ 3592 h 3592"/>
                <a:gd name="T72" fmla="*/ 1296 w 3088"/>
                <a:gd name="T73" fmla="*/ 3499 h 3592"/>
                <a:gd name="T74" fmla="*/ 891 w 3088"/>
                <a:gd name="T75" fmla="*/ 3284 h 3592"/>
                <a:gd name="T76" fmla="*/ 525 w 3088"/>
                <a:gd name="T77" fmla="*/ 3005 h 3592"/>
                <a:gd name="T78" fmla="*/ 282 w 3088"/>
                <a:gd name="T79" fmla="*/ 2741 h 3592"/>
                <a:gd name="T80" fmla="*/ 118 w 3088"/>
                <a:gd name="T81" fmla="*/ 2469 h 3592"/>
                <a:gd name="T82" fmla="*/ 25 w 3088"/>
                <a:gd name="T83" fmla="*/ 2161 h 3592"/>
                <a:gd name="T84" fmla="*/ 0 w 3088"/>
                <a:gd name="T85" fmla="*/ 1506 h 3592"/>
                <a:gd name="T86" fmla="*/ 3 w 3088"/>
                <a:gd name="T87" fmla="*/ 621 h 3592"/>
                <a:gd name="T88" fmla="*/ 44 w 3088"/>
                <a:gd name="T89" fmla="*/ 575 h 3592"/>
                <a:gd name="T90" fmla="*/ 324 w 3088"/>
                <a:gd name="T91" fmla="*/ 541 h 3592"/>
                <a:gd name="T92" fmla="*/ 764 w 3088"/>
                <a:gd name="T93" fmla="*/ 420 h 3592"/>
                <a:gd name="T94" fmla="*/ 1176 w 3088"/>
                <a:gd name="T95" fmla="*/ 224 h 3592"/>
                <a:gd name="T96" fmla="*/ 1489 w 3088"/>
                <a:gd name="T97" fmla="*/ 24 h 3592"/>
                <a:gd name="T98" fmla="*/ 1545 w 3088"/>
                <a:gd name="T99" fmla="*/ 0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8" h="3592">
                  <a:moveTo>
                    <a:pt x="1544" y="632"/>
                  </a:moveTo>
                  <a:lnTo>
                    <a:pt x="1453" y="635"/>
                  </a:lnTo>
                  <a:lnTo>
                    <a:pt x="1363" y="646"/>
                  </a:lnTo>
                  <a:lnTo>
                    <a:pt x="1277" y="663"/>
                  </a:lnTo>
                  <a:lnTo>
                    <a:pt x="1192" y="686"/>
                  </a:lnTo>
                  <a:lnTo>
                    <a:pt x="1110" y="715"/>
                  </a:lnTo>
                  <a:lnTo>
                    <a:pt x="1031" y="750"/>
                  </a:lnTo>
                  <a:lnTo>
                    <a:pt x="955" y="791"/>
                  </a:lnTo>
                  <a:lnTo>
                    <a:pt x="883" y="837"/>
                  </a:lnTo>
                  <a:lnTo>
                    <a:pt x="814" y="888"/>
                  </a:lnTo>
                  <a:lnTo>
                    <a:pt x="749" y="944"/>
                  </a:lnTo>
                  <a:lnTo>
                    <a:pt x="689" y="1004"/>
                  </a:lnTo>
                  <a:lnTo>
                    <a:pt x="634" y="1068"/>
                  </a:lnTo>
                  <a:lnTo>
                    <a:pt x="583" y="1136"/>
                  </a:lnTo>
                  <a:lnTo>
                    <a:pt x="537" y="1208"/>
                  </a:lnTo>
                  <a:lnTo>
                    <a:pt x="496" y="1284"/>
                  </a:lnTo>
                  <a:lnTo>
                    <a:pt x="461" y="1363"/>
                  </a:lnTo>
                  <a:lnTo>
                    <a:pt x="432" y="1445"/>
                  </a:lnTo>
                  <a:lnTo>
                    <a:pt x="409" y="1529"/>
                  </a:lnTo>
                  <a:lnTo>
                    <a:pt x="391" y="1617"/>
                  </a:lnTo>
                  <a:lnTo>
                    <a:pt x="381" y="1705"/>
                  </a:lnTo>
                  <a:lnTo>
                    <a:pt x="378" y="1796"/>
                  </a:lnTo>
                  <a:lnTo>
                    <a:pt x="381" y="1887"/>
                  </a:lnTo>
                  <a:lnTo>
                    <a:pt x="391" y="1976"/>
                  </a:lnTo>
                  <a:lnTo>
                    <a:pt x="409" y="2063"/>
                  </a:lnTo>
                  <a:lnTo>
                    <a:pt x="432" y="2148"/>
                  </a:lnTo>
                  <a:lnTo>
                    <a:pt x="461" y="2229"/>
                  </a:lnTo>
                  <a:lnTo>
                    <a:pt x="496" y="2308"/>
                  </a:lnTo>
                  <a:lnTo>
                    <a:pt x="537" y="2383"/>
                  </a:lnTo>
                  <a:lnTo>
                    <a:pt x="583" y="2456"/>
                  </a:lnTo>
                  <a:lnTo>
                    <a:pt x="634" y="2524"/>
                  </a:lnTo>
                  <a:lnTo>
                    <a:pt x="689" y="2589"/>
                  </a:lnTo>
                  <a:lnTo>
                    <a:pt x="749" y="2649"/>
                  </a:lnTo>
                  <a:lnTo>
                    <a:pt x="814" y="2705"/>
                  </a:lnTo>
                  <a:lnTo>
                    <a:pt x="883" y="2755"/>
                  </a:lnTo>
                  <a:lnTo>
                    <a:pt x="955" y="2801"/>
                  </a:lnTo>
                  <a:lnTo>
                    <a:pt x="1031" y="2842"/>
                  </a:lnTo>
                  <a:lnTo>
                    <a:pt x="1110" y="2877"/>
                  </a:lnTo>
                  <a:lnTo>
                    <a:pt x="1192" y="2906"/>
                  </a:lnTo>
                  <a:lnTo>
                    <a:pt x="1277" y="2929"/>
                  </a:lnTo>
                  <a:lnTo>
                    <a:pt x="1363" y="2947"/>
                  </a:lnTo>
                  <a:lnTo>
                    <a:pt x="1453" y="2957"/>
                  </a:lnTo>
                  <a:lnTo>
                    <a:pt x="1544" y="2961"/>
                  </a:lnTo>
                  <a:lnTo>
                    <a:pt x="1630" y="2958"/>
                  </a:lnTo>
                  <a:lnTo>
                    <a:pt x="1716" y="2948"/>
                  </a:lnTo>
                  <a:lnTo>
                    <a:pt x="1799" y="2933"/>
                  </a:lnTo>
                  <a:lnTo>
                    <a:pt x="1881" y="2911"/>
                  </a:lnTo>
                  <a:lnTo>
                    <a:pt x="1959" y="2884"/>
                  </a:lnTo>
                  <a:lnTo>
                    <a:pt x="2036" y="2853"/>
                  </a:lnTo>
                  <a:lnTo>
                    <a:pt x="2109" y="2815"/>
                  </a:lnTo>
                  <a:lnTo>
                    <a:pt x="2179" y="2773"/>
                  </a:lnTo>
                  <a:lnTo>
                    <a:pt x="2246" y="2726"/>
                  </a:lnTo>
                  <a:lnTo>
                    <a:pt x="2309" y="2674"/>
                  </a:lnTo>
                  <a:lnTo>
                    <a:pt x="2369" y="2620"/>
                  </a:lnTo>
                  <a:lnTo>
                    <a:pt x="2424" y="2559"/>
                  </a:lnTo>
                  <a:lnTo>
                    <a:pt x="2475" y="2497"/>
                  </a:lnTo>
                  <a:lnTo>
                    <a:pt x="2522" y="2430"/>
                  </a:lnTo>
                  <a:lnTo>
                    <a:pt x="2564" y="2360"/>
                  </a:lnTo>
                  <a:lnTo>
                    <a:pt x="2601" y="2287"/>
                  </a:lnTo>
                  <a:lnTo>
                    <a:pt x="2634" y="2211"/>
                  </a:lnTo>
                  <a:lnTo>
                    <a:pt x="2660" y="2133"/>
                  </a:lnTo>
                  <a:lnTo>
                    <a:pt x="2682" y="2052"/>
                  </a:lnTo>
                  <a:lnTo>
                    <a:pt x="2698" y="1969"/>
                  </a:lnTo>
                  <a:lnTo>
                    <a:pt x="2706" y="1883"/>
                  </a:lnTo>
                  <a:lnTo>
                    <a:pt x="2710" y="1796"/>
                  </a:lnTo>
                  <a:lnTo>
                    <a:pt x="2706" y="1705"/>
                  </a:lnTo>
                  <a:lnTo>
                    <a:pt x="2697" y="1617"/>
                  </a:lnTo>
                  <a:lnTo>
                    <a:pt x="2679" y="1529"/>
                  </a:lnTo>
                  <a:lnTo>
                    <a:pt x="2656" y="1445"/>
                  </a:lnTo>
                  <a:lnTo>
                    <a:pt x="2627" y="1363"/>
                  </a:lnTo>
                  <a:lnTo>
                    <a:pt x="2591" y="1284"/>
                  </a:lnTo>
                  <a:lnTo>
                    <a:pt x="2551" y="1208"/>
                  </a:lnTo>
                  <a:lnTo>
                    <a:pt x="2505" y="1136"/>
                  </a:lnTo>
                  <a:lnTo>
                    <a:pt x="2453" y="1068"/>
                  </a:lnTo>
                  <a:lnTo>
                    <a:pt x="2397" y="1004"/>
                  </a:lnTo>
                  <a:lnTo>
                    <a:pt x="2337" y="944"/>
                  </a:lnTo>
                  <a:lnTo>
                    <a:pt x="2274" y="888"/>
                  </a:lnTo>
                  <a:lnTo>
                    <a:pt x="2205" y="837"/>
                  </a:lnTo>
                  <a:lnTo>
                    <a:pt x="2132" y="791"/>
                  </a:lnTo>
                  <a:lnTo>
                    <a:pt x="2057" y="750"/>
                  </a:lnTo>
                  <a:lnTo>
                    <a:pt x="1978" y="715"/>
                  </a:lnTo>
                  <a:lnTo>
                    <a:pt x="1896" y="686"/>
                  </a:lnTo>
                  <a:lnTo>
                    <a:pt x="1811" y="663"/>
                  </a:lnTo>
                  <a:lnTo>
                    <a:pt x="1725" y="646"/>
                  </a:lnTo>
                  <a:lnTo>
                    <a:pt x="1635" y="635"/>
                  </a:lnTo>
                  <a:lnTo>
                    <a:pt x="1544" y="632"/>
                  </a:lnTo>
                  <a:close/>
                  <a:moveTo>
                    <a:pt x="1545" y="0"/>
                  </a:moveTo>
                  <a:lnTo>
                    <a:pt x="1557" y="1"/>
                  </a:lnTo>
                  <a:lnTo>
                    <a:pt x="1569" y="6"/>
                  </a:lnTo>
                  <a:lnTo>
                    <a:pt x="1583" y="14"/>
                  </a:lnTo>
                  <a:lnTo>
                    <a:pt x="1600" y="25"/>
                  </a:lnTo>
                  <a:lnTo>
                    <a:pt x="1621" y="39"/>
                  </a:lnTo>
                  <a:lnTo>
                    <a:pt x="1716" y="104"/>
                  </a:lnTo>
                  <a:lnTo>
                    <a:pt x="1812" y="165"/>
                  </a:lnTo>
                  <a:lnTo>
                    <a:pt x="1910" y="223"/>
                  </a:lnTo>
                  <a:lnTo>
                    <a:pt x="2010" y="278"/>
                  </a:lnTo>
                  <a:lnTo>
                    <a:pt x="2112" y="329"/>
                  </a:lnTo>
                  <a:lnTo>
                    <a:pt x="2215" y="375"/>
                  </a:lnTo>
                  <a:lnTo>
                    <a:pt x="2320" y="418"/>
                  </a:lnTo>
                  <a:lnTo>
                    <a:pt x="2427" y="456"/>
                  </a:lnTo>
                  <a:lnTo>
                    <a:pt x="2537" y="489"/>
                  </a:lnTo>
                  <a:lnTo>
                    <a:pt x="2648" y="516"/>
                  </a:lnTo>
                  <a:lnTo>
                    <a:pt x="2738" y="532"/>
                  </a:lnTo>
                  <a:lnTo>
                    <a:pt x="2828" y="546"/>
                  </a:lnTo>
                  <a:lnTo>
                    <a:pt x="2919" y="556"/>
                  </a:lnTo>
                  <a:lnTo>
                    <a:pt x="3010" y="567"/>
                  </a:lnTo>
                  <a:lnTo>
                    <a:pt x="3032" y="572"/>
                  </a:lnTo>
                  <a:lnTo>
                    <a:pt x="3051" y="577"/>
                  </a:lnTo>
                  <a:lnTo>
                    <a:pt x="3065" y="586"/>
                  </a:lnTo>
                  <a:lnTo>
                    <a:pt x="3075" y="597"/>
                  </a:lnTo>
                  <a:lnTo>
                    <a:pt x="3082" y="611"/>
                  </a:lnTo>
                  <a:lnTo>
                    <a:pt x="3087" y="630"/>
                  </a:lnTo>
                  <a:lnTo>
                    <a:pt x="3088" y="653"/>
                  </a:lnTo>
                  <a:lnTo>
                    <a:pt x="3088" y="1352"/>
                  </a:lnTo>
                  <a:lnTo>
                    <a:pt x="3088" y="1580"/>
                  </a:lnTo>
                  <a:lnTo>
                    <a:pt x="3086" y="1810"/>
                  </a:lnTo>
                  <a:lnTo>
                    <a:pt x="3080" y="2039"/>
                  </a:lnTo>
                  <a:lnTo>
                    <a:pt x="3074" y="2115"/>
                  </a:lnTo>
                  <a:lnTo>
                    <a:pt x="3063" y="2190"/>
                  </a:lnTo>
                  <a:lnTo>
                    <a:pt x="3046" y="2262"/>
                  </a:lnTo>
                  <a:lnTo>
                    <a:pt x="3025" y="2333"/>
                  </a:lnTo>
                  <a:lnTo>
                    <a:pt x="3000" y="2402"/>
                  </a:lnTo>
                  <a:lnTo>
                    <a:pt x="2972" y="2470"/>
                  </a:lnTo>
                  <a:lnTo>
                    <a:pt x="2938" y="2537"/>
                  </a:lnTo>
                  <a:lnTo>
                    <a:pt x="2900" y="2601"/>
                  </a:lnTo>
                  <a:lnTo>
                    <a:pt x="2860" y="2664"/>
                  </a:lnTo>
                  <a:lnTo>
                    <a:pt x="2817" y="2727"/>
                  </a:lnTo>
                  <a:lnTo>
                    <a:pt x="2757" y="2805"/>
                  </a:lnTo>
                  <a:lnTo>
                    <a:pt x="2693" y="2878"/>
                  </a:lnTo>
                  <a:lnTo>
                    <a:pt x="2627" y="2948"/>
                  </a:lnTo>
                  <a:lnTo>
                    <a:pt x="2556" y="3015"/>
                  </a:lnTo>
                  <a:lnTo>
                    <a:pt x="2484" y="3078"/>
                  </a:lnTo>
                  <a:lnTo>
                    <a:pt x="2410" y="3138"/>
                  </a:lnTo>
                  <a:lnTo>
                    <a:pt x="2332" y="3195"/>
                  </a:lnTo>
                  <a:lnTo>
                    <a:pt x="2252" y="3249"/>
                  </a:lnTo>
                  <a:lnTo>
                    <a:pt x="2171" y="3300"/>
                  </a:lnTo>
                  <a:lnTo>
                    <a:pt x="2086" y="3349"/>
                  </a:lnTo>
                  <a:lnTo>
                    <a:pt x="2001" y="3396"/>
                  </a:lnTo>
                  <a:lnTo>
                    <a:pt x="1900" y="3447"/>
                  </a:lnTo>
                  <a:lnTo>
                    <a:pt x="1796" y="3494"/>
                  </a:lnTo>
                  <a:lnTo>
                    <a:pt x="1692" y="3540"/>
                  </a:lnTo>
                  <a:lnTo>
                    <a:pt x="1588" y="3583"/>
                  </a:lnTo>
                  <a:lnTo>
                    <a:pt x="1570" y="3590"/>
                  </a:lnTo>
                  <a:lnTo>
                    <a:pt x="1549" y="3592"/>
                  </a:lnTo>
                  <a:lnTo>
                    <a:pt x="1530" y="3592"/>
                  </a:lnTo>
                  <a:lnTo>
                    <a:pt x="1511" y="3588"/>
                  </a:lnTo>
                  <a:lnTo>
                    <a:pt x="1404" y="3545"/>
                  </a:lnTo>
                  <a:lnTo>
                    <a:pt x="1296" y="3499"/>
                  </a:lnTo>
                  <a:lnTo>
                    <a:pt x="1192" y="3451"/>
                  </a:lnTo>
                  <a:lnTo>
                    <a:pt x="1089" y="3399"/>
                  </a:lnTo>
                  <a:lnTo>
                    <a:pt x="989" y="3343"/>
                  </a:lnTo>
                  <a:lnTo>
                    <a:pt x="891" y="3284"/>
                  </a:lnTo>
                  <a:lnTo>
                    <a:pt x="796" y="3220"/>
                  </a:lnTo>
                  <a:lnTo>
                    <a:pt x="702" y="3152"/>
                  </a:lnTo>
                  <a:lnTo>
                    <a:pt x="613" y="3081"/>
                  </a:lnTo>
                  <a:lnTo>
                    <a:pt x="525" y="3005"/>
                  </a:lnTo>
                  <a:lnTo>
                    <a:pt x="440" y="2924"/>
                  </a:lnTo>
                  <a:lnTo>
                    <a:pt x="385" y="2865"/>
                  </a:lnTo>
                  <a:lnTo>
                    <a:pt x="331" y="2803"/>
                  </a:lnTo>
                  <a:lnTo>
                    <a:pt x="282" y="2741"/>
                  </a:lnTo>
                  <a:lnTo>
                    <a:pt x="234" y="2677"/>
                  </a:lnTo>
                  <a:lnTo>
                    <a:pt x="192" y="2610"/>
                  </a:lnTo>
                  <a:lnTo>
                    <a:pt x="153" y="2540"/>
                  </a:lnTo>
                  <a:lnTo>
                    <a:pt x="118" y="2469"/>
                  </a:lnTo>
                  <a:lnTo>
                    <a:pt x="88" y="2394"/>
                  </a:lnTo>
                  <a:lnTo>
                    <a:pt x="62" y="2318"/>
                  </a:lnTo>
                  <a:lnTo>
                    <a:pt x="42" y="2239"/>
                  </a:lnTo>
                  <a:lnTo>
                    <a:pt x="25" y="2161"/>
                  </a:lnTo>
                  <a:lnTo>
                    <a:pt x="13" y="2084"/>
                  </a:lnTo>
                  <a:lnTo>
                    <a:pt x="5" y="2004"/>
                  </a:lnTo>
                  <a:lnTo>
                    <a:pt x="3" y="1925"/>
                  </a:lnTo>
                  <a:lnTo>
                    <a:pt x="0" y="1506"/>
                  </a:lnTo>
                  <a:lnTo>
                    <a:pt x="0" y="1087"/>
                  </a:lnTo>
                  <a:lnTo>
                    <a:pt x="1" y="668"/>
                  </a:lnTo>
                  <a:lnTo>
                    <a:pt x="1" y="642"/>
                  </a:lnTo>
                  <a:lnTo>
                    <a:pt x="3" y="621"/>
                  </a:lnTo>
                  <a:lnTo>
                    <a:pt x="9" y="604"/>
                  </a:lnTo>
                  <a:lnTo>
                    <a:pt x="16" y="591"/>
                  </a:lnTo>
                  <a:lnTo>
                    <a:pt x="28" y="582"/>
                  </a:lnTo>
                  <a:lnTo>
                    <a:pt x="44" y="575"/>
                  </a:lnTo>
                  <a:lnTo>
                    <a:pt x="65" y="571"/>
                  </a:lnTo>
                  <a:lnTo>
                    <a:pt x="91" y="569"/>
                  </a:lnTo>
                  <a:lnTo>
                    <a:pt x="209" y="558"/>
                  </a:lnTo>
                  <a:lnTo>
                    <a:pt x="324" y="541"/>
                  </a:lnTo>
                  <a:lnTo>
                    <a:pt x="437" y="518"/>
                  </a:lnTo>
                  <a:lnTo>
                    <a:pt x="548" y="491"/>
                  </a:lnTo>
                  <a:lnTo>
                    <a:pt x="657" y="458"/>
                  </a:lnTo>
                  <a:lnTo>
                    <a:pt x="764" y="420"/>
                  </a:lnTo>
                  <a:lnTo>
                    <a:pt x="869" y="377"/>
                  </a:lnTo>
                  <a:lnTo>
                    <a:pt x="973" y="330"/>
                  </a:lnTo>
                  <a:lnTo>
                    <a:pt x="1075" y="279"/>
                  </a:lnTo>
                  <a:lnTo>
                    <a:pt x="1176" y="224"/>
                  </a:lnTo>
                  <a:lnTo>
                    <a:pt x="1274" y="165"/>
                  </a:lnTo>
                  <a:lnTo>
                    <a:pt x="1372" y="102"/>
                  </a:lnTo>
                  <a:lnTo>
                    <a:pt x="1468" y="38"/>
                  </a:lnTo>
                  <a:lnTo>
                    <a:pt x="1489" y="24"/>
                  </a:lnTo>
                  <a:lnTo>
                    <a:pt x="1507" y="13"/>
                  </a:lnTo>
                  <a:lnTo>
                    <a:pt x="1521" y="5"/>
                  </a:lnTo>
                  <a:lnTo>
                    <a:pt x="1534" y="1"/>
                  </a:lnTo>
                  <a:lnTo>
                    <a:pt x="1545"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37" name="Freeform 37"/>
          <p:cNvSpPr/>
          <p:nvPr/>
        </p:nvSpPr>
        <p:spPr bwMode="auto">
          <a:xfrm>
            <a:off x="4846414" y="4508028"/>
            <a:ext cx="447320" cy="417908"/>
          </a:xfrm>
          <a:custGeom>
            <a:avLst/>
            <a:gdLst>
              <a:gd name="connsiteX0" fmla="*/ 104775 w 579438"/>
              <a:gd name="connsiteY0" fmla="*/ 158750 h 541337"/>
              <a:gd name="connsiteX1" fmla="*/ 99193 w 579438"/>
              <a:gd name="connsiteY1" fmla="*/ 170591 h 541337"/>
              <a:gd name="connsiteX2" fmla="*/ 94569 w 579438"/>
              <a:gd name="connsiteY2" fmla="*/ 183072 h 541337"/>
              <a:gd name="connsiteX3" fmla="*/ 90741 w 579438"/>
              <a:gd name="connsiteY3" fmla="*/ 195872 h 541337"/>
              <a:gd name="connsiteX4" fmla="*/ 87552 w 579438"/>
              <a:gd name="connsiteY4" fmla="*/ 208833 h 541337"/>
              <a:gd name="connsiteX5" fmla="*/ 85478 w 579438"/>
              <a:gd name="connsiteY5" fmla="*/ 222434 h 541337"/>
              <a:gd name="connsiteX6" fmla="*/ 84043 w 579438"/>
              <a:gd name="connsiteY6" fmla="*/ 235875 h 541337"/>
              <a:gd name="connsiteX7" fmla="*/ 83724 w 579438"/>
              <a:gd name="connsiteY7" fmla="*/ 249955 h 541337"/>
              <a:gd name="connsiteX8" fmla="*/ 83724 w 579438"/>
              <a:gd name="connsiteY8" fmla="*/ 252196 h 541337"/>
              <a:gd name="connsiteX9" fmla="*/ 42420 w 579438"/>
              <a:gd name="connsiteY9" fmla="*/ 293638 h 541337"/>
              <a:gd name="connsiteX10" fmla="*/ 39071 w 579438"/>
              <a:gd name="connsiteY10" fmla="*/ 296518 h 541337"/>
              <a:gd name="connsiteX11" fmla="*/ 35244 w 579438"/>
              <a:gd name="connsiteY11" fmla="*/ 298438 h 541337"/>
              <a:gd name="connsiteX12" fmla="*/ 31257 w 579438"/>
              <a:gd name="connsiteY12" fmla="*/ 299718 h 541337"/>
              <a:gd name="connsiteX13" fmla="*/ 27111 w 579438"/>
              <a:gd name="connsiteY13" fmla="*/ 300038 h 541337"/>
              <a:gd name="connsiteX14" fmla="*/ 22964 w 579438"/>
              <a:gd name="connsiteY14" fmla="*/ 299718 h 541337"/>
              <a:gd name="connsiteX15" fmla="*/ 18977 w 579438"/>
              <a:gd name="connsiteY15" fmla="*/ 298438 h 541337"/>
              <a:gd name="connsiteX16" fmla="*/ 15150 w 579438"/>
              <a:gd name="connsiteY16" fmla="*/ 296518 h 541337"/>
              <a:gd name="connsiteX17" fmla="*/ 11642 w 579438"/>
              <a:gd name="connsiteY17" fmla="*/ 293638 h 541337"/>
              <a:gd name="connsiteX18" fmla="*/ 6379 w 579438"/>
              <a:gd name="connsiteY18" fmla="*/ 288358 h 541337"/>
              <a:gd name="connsiteX19" fmla="*/ 3508 w 579438"/>
              <a:gd name="connsiteY19" fmla="*/ 284837 h 541337"/>
              <a:gd name="connsiteX20" fmla="*/ 1595 w 579438"/>
              <a:gd name="connsiteY20" fmla="*/ 280997 h 541337"/>
              <a:gd name="connsiteX21" fmla="*/ 319 w 579438"/>
              <a:gd name="connsiteY21" fmla="*/ 276997 h 541337"/>
              <a:gd name="connsiteX22" fmla="*/ 0 w 579438"/>
              <a:gd name="connsiteY22" fmla="*/ 272837 h 541337"/>
              <a:gd name="connsiteX23" fmla="*/ 319 w 579438"/>
              <a:gd name="connsiteY23" fmla="*/ 268836 h 541337"/>
              <a:gd name="connsiteX24" fmla="*/ 1595 w 579438"/>
              <a:gd name="connsiteY24" fmla="*/ 264676 h 541337"/>
              <a:gd name="connsiteX25" fmla="*/ 3508 w 579438"/>
              <a:gd name="connsiteY25" fmla="*/ 260996 h 541337"/>
              <a:gd name="connsiteX26" fmla="*/ 6379 w 579438"/>
              <a:gd name="connsiteY26" fmla="*/ 257316 h 541337"/>
              <a:gd name="connsiteX27" fmla="*/ 288526 w 579438"/>
              <a:gd name="connsiteY27" fmla="*/ 71437 h 541337"/>
              <a:gd name="connsiteX28" fmla="*/ 301526 w 579438"/>
              <a:gd name="connsiteY28" fmla="*/ 71755 h 541337"/>
              <a:gd name="connsiteX29" fmla="*/ 314367 w 579438"/>
              <a:gd name="connsiteY29" fmla="*/ 73185 h 541337"/>
              <a:gd name="connsiteX30" fmla="*/ 326733 w 579438"/>
              <a:gd name="connsiteY30" fmla="*/ 75568 h 541337"/>
              <a:gd name="connsiteX31" fmla="*/ 338940 w 579438"/>
              <a:gd name="connsiteY31" fmla="*/ 78745 h 541337"/>
              <a:gd name="connsiteX32" fmla="*/ 350672 w 579438"/>
              <a:gd name="connsiteY32" fmla="*/ 82716 h 541337"/>
              <a:gd name="connsiteX33" fmla="*/ 362086 w 579438"/>
              <a:gd name="connsiteY33" fmla="*/ 87482 h 541337"/>
              <a:gd name="connsiteX34" fmla="*/ 373184 w 579438"/>
              <a:gd name="connsiteY34" fmla="*/ 93201 h 541337"/>
              <a:gd name="connsiteX35" fmla="*/ 383806 w 579438"/>
              <a:gd name="connsiteY35" fmla="*/ 99396 h 541337"/>
              <a:gd name="connsiteX36" fmla="*/ 393793 w 579438"/>
              <a:gd name="connsiteY36" fmla="*/ 106227 h 541337"/>
              <a:gd name="connsiteX37" fmla="*/ 355745 w 579438"/>
              <a:gd name="connsiteY37" fmla="*/ 144353 h 541337"/>
              <a:gd name="connsiteX38" fmla="*/ 347343 w 579438"/>
              <a:gd name="connsiteY38" fmla="*/ 139428 h 541337"/>
              <a:gd name="connsiteX39" fmla="*/ 338465 w 579438"/>
              <a:gd name="connsiteY39" fmla="*/ 134980 h 541337"/>
              <a:gd name="connsiteX40" fmla="*/ 329111 w 579438"/>
              <a:gd name="connsiteY40" fmla="*/ 131326 h 541337"/>
              <a:gd name="connsiteX41" fmla="*/ 319282 w 579438"/>
              <a:gd name="connsiteY41" fmla="*/ 128308 h 541337"/>
              <a:gd name="connsiteX42" fmla="*/ 309294 w 579438"/>
              <a:gd name="connsiteY42" fmla="*/ 126243 h 541337"/>
              <a:gd name="connsiteX43" fmla="*/ 298989 w 579438"/>
              <a:gd name="connsiteY43" fmla="*/ 124972 h 541337"/>
              <a:gd name="connsiteX44" fmla="*/ 288526 w 579438"/>
              <a:gd name="connsiteY44" fmla="*/ 124337 h 541337"/>
              <a:gd name="connsiteX45" fmla="*/ 277111 w 579438"/>
              <a:gd name="connsiteY45" fmla="*/ 124972 h 541337"/>
              <a:gd name="connsiteX46" fmla="*/ 266014 w 579438"/>
              <a:gd name="connsiteY46" fmla="*/ 126561 h 541337"/>
              <a:gd name="connsiteX47" fmla="*/ 255392 w 579438"/>
              <a:gd name="connsiteY47" fmla="*/ 128944 h 541337"/>
              <a:gd name="connsiteX48" fmla="*/ 245087 w 579438"/>
              <a:gd name="connsiteY48" fmla="*/ 132280 h 541337"/>
              <a:gd name="connsiteX49" fmla="*/ 235100 w 579438"/>
              <a:gd name="connsiteY49" fmla="*/ 136410 h 541337"/>
              <a:gd name="connsiteX50" fmla="*/ 225587 w 579438"/>
              <a:gd name="connsiteY50" fmla="*/ 141493 h 541337"/>
              <a:gd name="connsiteX51" fmla="*/ 216551 w 579438"/>
              <a:gd name="connsiteY51" fmla="*/ 147371 h 541337"/>
              <a:gd name="connsiteX52" fmla="*/ 208307 w 579438"/>
              <a:gd name="connsiteY52" fmla="*/ 153884 h 541337"/>
              <a:gd name="connsiteX53" fmla="*/ 200380 w 579438"/>
              <a:gd name="connsiteY53" fmla="*/ 161033 h 541337"/>
              <a:gd name="connsiteX54" fmla="*/ 193246 w 579438"/>
              <a:gd name="connsiteY54" fmla="*/ 168817 h 541337"/>
              <a:gd name="connsiteX55" fmla="*/ 186746 w 579438"/>
              <a:gd name="connsiteY55" fmla="*/ 177395 h 541337"/>
              <a:gd name="connsiteX56" fmla="*/ 180881 w 579438"/>
              <a:gd name="connsiteY56" fmla="*/ 186291 h 541337"/>
              <a:gd name="connsiteX57" fmla="*/ 175966 w 579438"/>
              <a:gd name="connsiteY57" fmla="*/ 195823 h 541337"/>
              <a:gd name="connsiteX58" fmla="*/ 171686 w 579438"/>
              <a:gd name="connsiteY58" fmla="*/ 205672 h 541337"/>
              <a:gd name="connsiteX59" fmla="*/ 168356 w 579438"/>
              <a:gd name="connsiteY59" fmla="*/ 216156 h 541337"/>
              <a:gd name="connsiteX60" fmla="*/ 165978 w 579438"/>
              <a:gd name="connsiteY60" fmla="*/ 226959 h 541337"/>
              <a:gd name="connsiteX61" fmla="*/ 164393 w 579438"/>
              <a:gd name="connsiteY61" fmla="*/ 238079 h 541337"/>
              <a:gd name="connsiteX62" fmla="*/ 163917 w 579438"/>
              <a:gd name="connsiteY62" fmla="*/ 249357 h 541337"/>
              <a:gd name="connsiteX63" fmla="*/ 164393 w 579438"/>
              <a:gd name="connsiteY63" fmla="*/ 260795 h 541337"/>
              <a:gd name="connsiteX64" fmla="*/ 165978 w 579438"/>
              <a:gd name="connsiteY64" fmla="*/ 271915 h 541337"/>
              <a:gd name="connsiteX65" fmla="*/ 168356 w 579438"/>
              <a:gd name="connsiteY65" fmla="*/ 282559 h 541337"/>
              <a:gd name="connsiteX66" fmla="*/ 171686 w 579438"/>
              <a:gd name="connsiteY66" fmla="*/ 292884 h 541337"/>
              <a:gd name="connsiteX67" fmla="*/ 175966 w 579438"/>
              <a:gd name="connsiteY67" fmla="*/ 302892 h 541337"/>
              <a:gd name="connsiteX68" fmla="*/ 180881 w 579438"/>
              <a:gd name="connsiteY68" fmla="*/ 312424 h 541337"/>
              <a:gd name="connsiteX69" fmla="*/ 186746 w 579438"/>
              <a:gd name="connsiteY69" fmla="*/ 321479 h 541337"/>
              <a:gd name="connsiteX70" fmla="*/ 193246 w 579438"/>
              <a:gd name="connsiteY70" fmla="*/ 329739 h 541337"/>
              <a:gd name="connsiteX71" fmla="*/ 200380 w 579438"/>
              <a:gd name="connsiteY71" fmla="*/ 337682 h 541337"/>
              <a:gd name="connsiteX72" fmla="*/ 208149 w 579438"/>
              <a:gd name="connsiteY72" fmla="*/ 344990 h 541337"/>
              <a:gd name="connsiteX73" fmla="*/ 216551 w 579438"/>
              <a:gd name="connsiteY73" fmla="*/ 351503 h 541337"/>
              <a:gd name="connsiteX74" fmla="*/ 225587 w 579438"/>
              <a:gd name="connsiteY74" fmla="*/ 357380 h 541337"/>
              <a:gd name="connsiteX75" fmla="*/ 235100 w 579438"/>
              <a:gd name="connsiteY75" fmla="*/ 362305 h 541337"/>
              <a:gd name="connsiteX76" fmla="*/ 244929 w 579438"/>
              <a:gd name="connsiteY76" fmla="*/ 366435 h 541337"/>
              <a:gd name="connsiteX77" fmla="*/ 255234 w 579438"/>
              <a:gd name="connsiteY77" fmla="*/ 369771 h 541337"/>
              <a:gd name="connsiteX78" fmla="*/ 266014 w 579438"/>
              <a:gd name="connsiteY78" fmla="*/ 372313 h 541337"/>
              <a:gd name="connsiteX79" fmla="*/ 277111 w 579438"/>
              <a:gd name="connsiteY79" fmla="*/ 373902 h 541337"/>
              <a:gd name="connsiteX80" fmla="*/ 288526 w 579438"/>
              <a:gd name="connsiteY80" fmla="*/ 374219 h 541337"/>
              <a:gd name="connsiteX81" fmla="*/ 299782 w 579438"/>
              <a:gd name="connsiteY81" fmla="*/ 373902 h 541337"/>
              <a:gd name="connsiteX82" fmla="*/ 310879 w 579438"/>
              <a:gd name="connsiteY82" fmla="*/ 372313 h 541337"/>
              <a:gd name="connsiteX83" fmla="*/ 321501 w 579438"/>
              <a:gd name="connsiteY83" fmla="*/ 369771 h 541337"/>
              <a:gd name="connsiteX84" fmla="*/ 331965 w 579438"/>
              <a:gd name="connsiteY84" fmla="*/ 366435 h 541337"/>
              <a:gd name="connsiteX85" fmla="*/ 341794 w 579438"/>
              <a:gd name="connsiteY85" fmla="*/ 362305 h 541337"/>
              <a:gd name="connsiteX86" fmla="*/ 351306 w 579438"/>
              <a:gd name="connsiteY86" fmla="*/ 357380 h 541337"/>
              <a:gd name="connsiteX87" fmla="*/ 360184 w 579438"/>
              <a:gd name="connsiteY87" fmla="*/ 351503 h 541337"/>
              <a:gd name="connsiteX88" fmla="*/ 368586 w 579438"/>
              <a:gd name="connsiteY88" fmla="*/ 344990 h 541337"/>
              <a:gd name="connsiteX89" fmla="*/ 376354 w 579438"/>
              <a:gd name="connsiteY89" fmla="*/ 337682 h 541337"/>
              <a:gd name="connsiteX90" fmla="*/ 383647 w 579438"/>
              <a:gd name="connsiteY90" fmla="*/ 329898 h 541337"/>
              <a:gd name="connsiteX91" fmla="*/ 390147 w 579438"/>
              <a:gd name="connsiteY91" fmla="*/ 321479 h 541337"/>
              <a:gd name="connsiteX92" fmla="*/ 395854 w 579438"/>
              <a:gd name="connsiteY92" fmla="*/ 312424 h 541337"/>
              <a:gd name="connsiteX93" fmla="*/ 400769 w 579438"/>
              <a:gd name="connsiteY93" fmla="*/ 302892 h 541337"/>
              <a:gd name="connsiteX94" fmla="*/ 405049 w 579438"/>
              <a:gd name="connsiteY94" fmla="*/ 293043 h 541337"/>
              <a:gd name="connsiteX95" fmla="*/ 408379 w 579438"/>
              <a:gd name="connsiteY95" fmla="*/ 282717 h 541337"/>
              <a:gd name="connsiteX96" fmla="*/ 410915 w 579438"/>
              <a:gd name="connsiteY96" fmla="*/ 271915 h 541337"/>
              <a:gd name="connsiteX97" fmla="*/ 412501 w 579438"/>
              <a:gd name="connsiteY97" fmla="*/ 260795 h 541337"/>
              <a:gd name="connsiteX98" fmla="*/ 412976 w 579438"/>
              <a:gd name="connsiteY98" fmla="*/ 249357 h 541337"/>
              <a:gd name="connsiteX99" fmla="*/ 412818 w 579438"/>
              <a:gd name="connsiteY99" fmla="*/ 243321 h 541337"/>
              <a:gd name="connsiteX100" fmla="*/ 412183 w 579438"/>
              <a:gd name="connsiteY100" fmla="*/ 237443 h 541337"/>
              <a:gd name="connsiteX101" fmla="*/ 456573 w 579438"/>
              <a:gd name="connsiteY101" fmla="*/ 192963 h 541337"/>
              <a:gd name="connsiteX102" fmla="*/ 459744 w 579438"/>
              <a:gd name="connsiteY102" fmla="*/ 203765 h 541337"/>
              <a:gd name="connsiteX103" fmla="*/ 462439 w 579438"/>
              <a:gd name="connsiteY103" fmla="*/ 214727 h 541337"/>
              <a:gd name="connsiteX104" fmla="*/ 464183 w 579438"/>
              <a:gd name="connsiteY104" fmla="*/ 226164 h 541337"/>
              <a:gd name="connsiteX105" fmla="*/ 465134 w 579438"/>
              <a:gd name="connsiteY105" fmla="*/ 237761 h 541337"/>
              <a:gd name="connsiteX106" fmla="*/ 465768 w 579438"/>
              <a:gd name="connsiteY106" fmla="*/ 249357 h 541337"/>
              <a:gd name="connsiteX107" fmla="*/ 465134 w 579438"/>
              <a:gd name="connsiteY107" fmla="*/ 262543 h 541337"/>
              <a:gd name="connsiteX108" fmla="*/ 463707 w 579438"/>
              <a:gd name="connsiteY108" fmla="*/ 275251 h 541337"/>
              <a:gd name="connsiteX109" fmla="*/ 461488 w 579438"/>
              <a:gd name="connsiteY109" fmla="*/ 287801 h 541337"/>
              <a:gd name="connsiteX110" fmla="*/ 458317 w 579438"/>
              <a:gd name="connsiteY110" fmla="*/ 300192 h 541337"/>
              <a:gd name="connsiteX111" fmla="*/ 454354 w 579438"/>
              <a:gd name="connsiteY111" fmla="*/ 311947 h 541337"/>
              <a:gd name="connsiteX112" fmla="*/ 449598 w 579438"/>
              <a:gd name="connsiteY112" fmla="*/ 323385 h 541337"/>
              <a:gd name="connsiteX113" fmla="*/ 444049 w 579438"/>
              <a:gd name="connsiteY113" fmla="*/ 334505 h 541337"/>
              <a:gd name="connsiteX114" fmla="*/ 437708 w 579438"/>
              <a:gd name="connsiteY114" fmla="*/ 345148 h 541337"/>
              <a:gd name="connsiteX115" fmla="*/ 430891 w 579438"/>
              <a:gd name="connsiteY115" fmla="*/ 355156 h 541337"/>
              <a:gd name="connsiteX116" fmla="*/ 440086 w 579438"/>
              <a:gd name="connsiteY116" fmla="*/ 364370 h 541337"/>
              <a:gd name="connsiteX117" fmla="*/ 446744 w 579438"/>
              <a:gd name="connsiteY117" fmla="*/ 357698 h 541337"/>
              <a:gd name="connsiteX118" fmla="*/ 569133 w 579438"/>
              <a:gd name="connsiteY118" fmla="*/ 480495 h 541337"/>
              <a:gd name="connsiteX119" fmla="*/ 572780 w 579438"/>
              <a:gd name="connsiteY119" fmla="*/ 484943 h 541337"/>
              <a:gd name="connsiteX120" fmla="*/ 575792 w 579438"/>
              <a:gd name="connsiteY120" fmla="*/ 489709 h 541337"/>
              <a:gd name="connsiteX121" fmla="*/ 577694 w 579438"/>
              <a:gd name="connsiteY121" fmla="*/ 494951 h 541337"/>
              <a:gd name="connsiteX122" fmla="*/ 578963 w 579438"/>
              <a:gd name="connsiteY122" fmla="*/ 500193 h 541337"/>
              <a:gd name="connsiteX123" fmla="*/ 579438 w 579438"/>
              <a:gd name="connsiteY123" fmla="*/ 505753 h 541337"/>
              <a:gd name="connsiteX124" fmla="*/ 579121 w 579438"/>
              <a:gd name="connsiteY124" fmla="*/ 511154 h 541337"/>
              <a:gd name="connsiteX125" fmla="*/ 577853 w 579438"/>
              <a:gd name="connsiteY125" fmla="*/ 516397 h 541337"/>
              <a:gd name="connsiteX126" fmla="*/ 575792 w 579438"/>
              <a:gd name="connsiteY126" fmla="*/ 521639 h 541337"/>
              <a:gd name="connsiteX127" fmla="*/ 572938 w 579438"/>
              <a:gd name="connsiteY127" fmla="*/ 526564 h 541337"/>
              <a:gd name="connsiteX128" fmla="*/ 569292 w 579438"/>
              <a:gd name="connsiteY128" fmla="*/ 531012 h 541337"/>
              <a:gd name="connsiteX129" fmla="*/ 564853 w 579438"/>
              <a:gd name="connsiteY129" fmla="*/ 534665 h 541337"/>
              <a:gd name="connsiteX130" fmla="*/ 559938 w 579438"/>
              <a:gd name="connsiteY130" fmla="*/ 537684 h 541337"/>
              <a:gd name="connsiteX131" fmla="*/ 554865 w 579438"/>
              <a:gd name="connsiteY131" fmla="*/ 539590 h 541337"/>
              <a:gd name="connsiteX132" fmla="*/ 549634 w 579438"/>
              <a:gd name="connsiteY132" fmla="*/ 540861 h 541337"/>
              <a:gd name="connsiteX133" fmla="*/ 544085 w 579438"/>
              <a:gd name="connsiteY133" fmla="*/ 541337 h 541337"/>
              <a:gd name="connsiteX134" fmla="*/ 538695 w 579438"/>
              <a:gd name="connsiteY134" fmla="*/ 540861 h 541337"/>
              <a:gd name="connsiteX135" fmla="*/ 533463 w 579438"/>
              <a:gd name="connsiteY135" fmla="*/ 539590 h 541337"/>
              <a:gd name="connsiteX136" fmla="*/ 528231 w 579438"/>
              <a:gd name="connsiteY136" fmla="*/ 537684 h 541337"/>
              <a:gd name="connsiteX137" fmla="*/ 523317 w 579438"/>
              <a:gd name="connsiteY137" fmla="*/ 534665 h 541337"/>
              <a:gd name="connsiteX138" fmla="*/ 519195 w 579438"/>
              <a:gd name="connsiteY138" fmla="*/ 531012 h 541337"/>
              <a:gd name="connsiteX139" fmla="*/ 396806 w 579438"/>
              <a:gd name="connsiteY139" fmla="*/ 408056 h 541337"/>
              <a:gd name="connsiteX140" fmla="*/ 403464 w 579438"/>
              <a:gd name="connsiteY140" fmla="*/ 401384 h 541337"/>
              <a:gd name="connsiteX141" fmla="*/ 394110 w 579438"/>
              <a:gd name="connsiteY141" fmla="*/ 392329 h 541337"/>
              <a:gd name="connsiteX142" fmla="*/ 384123 w 579438"/>
              <a:gd name="connsiteY142" fmla="*/ 399319 h 541337"/>
              <a:gd name="connsiteX143" fmla="*/ 373501 w 579438"/>
              <a:gd name="connsiteY143" fmla="*/ 405673 h 541337"/>
              <a:gd name="connsiteX144" fmla="*/ 362562 w 579438"/>
              <a:gd name="connsiteY144" fmla="*/ 411074 h 541337"/>
              <a:gd name="connsiteX145" fmla="*/ 351147 w 579438"/>
              <a:gd name="connsiteY145" fmla="*/ 415840 h 541337"/>
              <a:gd name="connsiteX146" fmla="*/ 339099 w 579438"/>
              <a:gd name="connsiteY146" fmla="*/ 419970 h 541337"/>
              <a:gd name="connsiteX147" fmla="*/ 327050 w 579438"/>
              <a:gd name="connsiteY147" fmla="*/ 423147 h 541337"/>
              <a:gd name="connsiteX148" fmla="*/ 314367 w 579438"/>
              <a:gd name="connsiteY148" fmla="*/ 425371 h 541337"/>
              <a:gd name="connsiteX149" fmla="*/ 301526 w 579438"/>
              <a:gd name="connsiteY149" fmla="*/ 426801 h 541337"/>
              <a:gd name="connsiteX150" fmla="*/ 288526 w 579438"/>
              <a:gd name="connsiteY150" fmla="*/ 427437 h 541337"/>
              <a:gd name="connsiteX151" fmla="*/ 274575 w 579438"/>
              <a:gd name="connsiteY151" fmla="*/ 426801 h 541337"/>
              <a:gd name="connsiteX152" fmla="*/ 261099 w 579438"/>
              <a:gd name="connsiteY152" fmla="*/ 425213 h 541337"/>
              <a:gd name="connsiteX153" fmla="*/ 247624 w 579438"/>
              <a:gd name="connsiteY153" fmla="*/ 422671 h 541337"/>
              <a:gd name="connsiteX154" fmla="*/ 234783 w 579438"/>
              <a:gd name="connsiteY154" fmla="*/ 419017 h 541337"/>
              <a:gd name="connsiteX155" fmla="*/ 222417 w 579438"/>
              <a:gd name="connsiteY155" fmla="*/ 414728 h 541337"/>
              <a:gd name="connsiteX156" fmla="*/ 210368 w 579438"/>
              <a:gd name="connsiteY156" fmla="*/ 409168 h 541337"/>
              <a:gd name="connsiteX157" fmla="*/ 198954 w 579438"/>
              <a:gd name="connsiteY157" fmla="*/ 402972 h 541337"/>
              <a:gd name="connsiteX158" fmla="*/ 187856 w 579438"/>
              <a:gd name="connsiteY158" fmla="*/ 396142 h 541337"/>
              <a:gd name="connsiteX159" fmla="*/ 177551 w 579438"/>
              <a:gd name="connsiteY159" fmla="*/ 388199 h 541337"/>
              <a:gd name="connsiteX160" fmla="*/ 167722 w 579438"/>
              <a:gd name="connsiteY160" fmla="*/ 379779 h 541337"/>
              <a:gd name="connsiteX161" fmla="*/ 158527 w 579438"/>
              <a:gd name="connsiteY161" fmla="*/ 370566 h 541337"/>
              <a:gd name="connsiteX162" fmla="*/ 150125 w 579438"/>
              <a:gd name="connsiteY162" fmla="*/ 360716 h 541337"/>
              <a:gd name="connsiteX163" fmla="*/ 142198 w 579438"/>
              <a:gd name="connsiteY163" fmla="*/ 350232 h 541337"/>
              <a:gd name="connsiteX164" fmla="*/ 135381 w 579438"/>
              <a:gd name="connsiteY164" fmla="*/ 339112 h 541337"/>
              <a:gd name="connsiteX165" fmla="*/ 129198 w 579438"/>
              <a:gd name="connsiteY165" fmla="*/ 327674 h 541337"/>
              <a:gd name="connsiteX166" fmla="*/ 123649 w 579438"/>
              <a:gd name="connsiteY166" fmla="*/ 315601 h 541337"/>
              <a:gd name="connsiteX167" fmla="*/ 119369 w 579438"/>
              <a:gd name="connsiteY167" fmla="*/ 303210 h 541337"/>
              <a:gd name="connsiteX168" fmla="*/ 115881 w 579438"/>
              <a:gd name="connsiteY168" fmla="*/ 290343 h 541337"/>
              <a:gd name="connsiteX169" fmla="*/ 113186 w 579438"/>
              <a:gd name="connsiteY169" fmla="*/ 276840 h 541337"/>
              <a:gd name="connsiteX170" fmla="*/ 111601 w 579438"/>
              <a:gd name="connsiteY170" fmla="*/ 263337 h 541337"/>
              <a:gd name="connsiteX171" fmla="*/ 111125 w 579438"/>
              <a:gd name="connsiteY171" fmla="*/ 249357 h 541337"/>
              <a:gd name="connsiteX172" fmla="*/ 111601 w 579438"/>
              <a:gd name="connsiteY172" fmla="*/ 235537 h 541337"/>
              <a:gd name="connsiteX173" fmla="*/ 113186 w 579438"/>
              <a:gd name="connsiteY173" fmla="*/ 221875 h 541337"/>
              <a:gd name="connsiteX174" fmla="*/ 115881 w 579438"/>
              <a:gd name="connsiteY174" fmla="*/ 208531 h 541337"/>
              <a:gd name="connsiteX175" fmla="*/ 119369 w 579438"/>
              <a:gd name="connsiteY175" fmla="*/ 195664 h 541337"/>
              <a:gd name="connsiteX176" fmla="*/ 123649 w 579438"/>
              <a:gd name="connsiteY176" fmla="*/ 183114 h 541337"/>
              <a:gd name="connsiteX177" fmla="*/ 129198 w 579438"/>
              <a:gd name="connsiteY177" fmla="*/ 171200 h 541337"/>
              <a:gd name="connsiteX178" fmla="*/ 135381 w 579438"/>
              <a:gd name="connsiteY178" fmla="*/ 159444 h 541337"/>
              <a:gd name="connsiteX179" fmla="*/ 142198 w 579438"/>
              <a:gd name="connsiteY179" fmla="*/ 148642 h 541337"/>
              <a:gd name="connsiteX180" fmla="*/ 150125 w 579438"/>
              <a:gd name="connsiteY180" fmla="*/ 138157 h 541337"/>
              <a:gd name="connsiteX181" fmla="*/ 158527 w 579438"/>
              <a:gd name="connsiteY181" fmla="*/ 128308 h 541337"/>
              <a:gd name="connsiteX182" fmla="*/ 167722 w 579438"/>
              <a:gd name="connsiteY182" fmla="*/ 119094 h 541337"/>
              <a:gd name="connsiteX183" fmla="*/ 177551 w 579438"/>
              <a:gd name="connsiteY183" fmla="*/ 110516 h 541337"/>
              <a:gd name="connsiteX184" fmla="*/ 187856 w 579438"/>
              <a:gd name="connsiteY184" fmla="*/ 102732 h 541337"/>
              <a:gd name="connsiteX185" fmla="*/ 198954 w 579438"/>
              <a:gd name="connsiteY185" fmla="*/ 95584 h 541337"/>
              <a:gd name="connsiteX186" fmla="*/ 210368 w 579438"/>
              <a:gd name="connsiteY186" fmla="*/ 89388 h 541337"/>
              <a:gd name="connsiteX187" fmla="*/ 222417 w 579438"/>
              <a:gd name="connsiteY187" fmla="*/ 84146 h 541337"/>
              <a:gd name="connsiteX188" fmla="*/ 234783 w 579438"/>
              <a:gd name="connsiteY188" fmla="*/ 79698 h 541337"/>
              <a:gd name="connsiteX189" fmla="*/ 247624 w 579438"/>
              <a:gd name="connsiteY189" fmla="*/ 76044 h 541337"/>
              <a:gd name="connsiteX190" fmla="*/ 261099 w 579438"/>
              <a:gd name="connsiteY190" fmla="*/ 73661 h 541337"/>
              <a:gd name="connsiteX191" fmla="*/ 274575 w 579438"/>
              <a:gd name="connsiteY191" fmla="*/ 72073 h 541337"/>
              <a:gd name="connsiteX192" fmla="*/ 561981 w 579438"/>
              <a:gd name="connsiteY192" fmla="*/ 0 h 541337"/>
              <a:gd name="connsiteX193" fmla="*/ 563410 w 579438"/>
              <a:gd name="connsiteY193" fmla="*/ 0 h 541337"/>
              <a:gd name="connsiteX194" fmla="*/ 567059 w 579438"/>
              <a:gd name="connsiteY194" fmla="*/ 158 h 541337"/>
              <a:gd name="connsiteX195" fmla="*/ 570074 w 579438"/>
              <a:gd name="connsiteY195" fmla="*/ 1108 h 541337"/>
              <a:gd name="connsiteX196" fmla="*/ 572613 w 579438"/>
              <a:gd name="connsiteY196" fmla="*/ 2375 h 541337"/>
              <a:gd name="connsiteX197" fmla="*/ 574359 w 579438"/>
              <a:gd name="connsiteY197" fmla="*/ 4434 h 541337"/>
              <a:gd name="connsiteX198" fmla="*/ 575628 w 579438"/>
              <a:gd name="connsiteY198" fmla="*/ 6968 h 541337"/>
              <a:gd name="connsiteX199" fmla="*/ 576263 w 579438"/>
              <a:gd name="connsiteY199" fmla="*/ 10135 h 541337"/>
              <a:gd name="connsiteX200" fmla="*/ 576263 w 579438"/>
              <a:gd name="connsiteY200" fmla="*/ 14094 h 541337"/>
              <a:gd name="connsiteX201" fmla="*/ 571820 w 579438"/>
              <a:gd name="connsiteY201" fmla="*/ 109587 h 541337"/>
              <a:gd name="connsiteX202" fmla="*/ 571661 w 579438"/>
              <a:gd name="connsiteY202" fmla="*/ 112437 h 541337"/>
              <a:gd name="connsiteX203" fmla="*/ 571185 w 579438"/>
              <a:gd name="connsiteY203" fmla="*/ 114971 h 541337"/>
              <a:gd name="connsiteX204" fmla="*/ 570233 w 579438"/>
              <a:gd name="connsiteY204" fmla="*/ 117663 h 541337"/>
              <a:gd name="connsiteX205" fmla="*/ 568964 w 579438"/>
              <a:gd name="connsiteY205" fmla="*/ 119880 h 541337"/>
              <a:gd name="connsiteX206" fmla="*/ 567059 w 579438"/>
              <a:gd name="connsiteY206" fmla="*/ 121939 h 541337"/>
              <a:gd name="connsiteX207" fmla="*/ 564520 w 579438"/>
              <a:gd name="connsiteY207" fmla="*/ 123681 h 541337"/>
              <a:gd name="connsiteX208" fmla="*/ 561823 w 579438"/>
              <a:gd name="connsiteY208" fmla="*/ 124948 h 541337"/>
              <a:gd name="connsiteX209" fmla="*/ 559601 w 579438"/>
              <a:gd name="connsiteY209" fmla="*/ 125106 h 541337"/>
              <a:gd name="connsiteX210" fmla="*/ 557380 w 579438"/>
              <a:gd name="connsiteY210" fmla="*/ 124631 h 541337"/>
              <a:gd name="connsiteX211" fmla="*/ 555475 w 579438"/>
              <a:gd name="connsiteY211" fmla="*/ 123839 h 541337"/>
              <a:gd name="connsiteX212" fmla="*/ 553571 w 579438"/>
              <a:gd name="connsiteY212" fmla="*/ 122572 h 541337"/>
              <a:gd name="connsiteX213" fmla="*/ 551984 w 579438"/>
              <a:gd name="connsiteY213" fmla="*/ 120989 h 541337"/>
              <a:gd name="connsiteX214" fmla="*/ 550239 w 579438"/>
              <a:gd name="connsiteY214" fmla="*/ 119405 h 541337"/>
              <a:gd name="connsiteX215" fmla="*/ 520723 w 579438"/>
              <a:gd name="connsiteY215" fmla="*/ 90108 h 541337"/>
              <a:gd name="connsiteX216" fmla="*/ 509774 w 579438"/>
              <a:gd name="connsiteY216" fmla="*/ 101193 h 541337"/>
              <a:gd name="connsiteX217" fmla="*/ 419324 w 579438"/>
              <a:gd name="connsiteY217" fmla="*/ 191301 h 541337"/>
              <a:gd name="connsiteX218" fmla="*/ 391713 w 579438"/>
              <a:gd name="connsiteY218" fmla="*/ 219173 h 541337"/>
              <a:gd name="connsiteX219" fmla="*/ 298564 w 579438"/>
              <a:gd name="connsiteY219" fmla="*/ 312131 h 541337"/>
              <a:gd name="connsiteX220" fmla="*/ 293169 w 579438"/>
              <a:gd name="connsiteY220" fmla="*/ 317516 h 541337"/>
              <a:gd name="connsiteX221" fmla="*/ 290313 w 579438"/>
              <a:gd name="connsiteY221" fmla="*/ 319733 h 541337"/>
              <a:gd name="connsiteX222" fmla="*/ 287298 w 579438"/>
              <a:gd name="connsiteY222" fmla="*/ 321633 h 541337"/>
              <a:gd name="connsiteX223" fmla="*/ 284124 w 579438"/>
              <a:gd name="connsiteY223" fmla="*/ 322900 h 541337"/>
              <a:gd name="connsiteX224" fmla="*/ 280633 w 579438"/>
              <a:gd name="connsiteY224" fmla="*/ 323692 h 541337"/>
              <a:gd name="connsiteX225" fmla="*/ 279681 w 579438"/>
              <a:gd name="connsiteY225" fmla="*/ 323692 h 541337"/>
              <a:gd name="connsiteX226" fmla="*/ 278888 w 579438"/>
              <a:gd name="connsiteY226" fmla="*/ 323850 h 541337"/>
              <a:gd name="connsiteX227" fmla="*/ 277935 w 579438"/>
              <a:gd name="connsiteY227" fmla="*/ 323850 h 541337"/>
              <a:gd name="connsiteX228" fmla="*/ 273810 w 579438"/>
              <a:gd name="connsiteY228" fmla="*/ 323534 h 541337"/>
              <a:gd name="connsiteX229" fmla="*/ 269843 w 579438"/>
              <a:gd name="connsiteY229" fmla="*/ 322267 h 541337"/>
              <a:gd name="connsiteX230" fmla="*/ 266034 w 579438"/>
              <a:gd name="connsiteY230" fmla="*/ 320366 h 541337"/>
              <a:gd name="connsiteX231" fmla="*/ 262702 w 579438"/>
              <a:gd name="connsiteY231" fmla="*/ 317516 h 541337"/>
              <a:gd name="connsiteX232" fmla="*/ 257306 w 579438"/>
              <a:gd name="connsiteY232" fmla="*/ 312131 h 541337"/>
              <a:gd name="connsiteX233" fmla="*/ 237471 w 579438"/>
              <a:gd name="connsiteY233" fmla="*/ 292336 h 541337"/>
              <a:gd name="connsiteX234" fmla="*/ 190500 w 579438"/>
              <a:gd name="connsiteY234" fmla="*/ 245303 h 541337"/>
              <a:gd name="connsiteX235" fmla="*/ 191452 w 579438"/>
              <a:gd name="connsiteY235" fmla="*/ 235643 h 541337"/>
              <a:gd name="connsiteX236" fmla="*/ 193198 w 579438"/>
              <a:gd name="connsiteY236" fmla="*/ 226141 h 541337"/>
              <a:gd name="connsiteX237" fmla="*/ 195737 w 579438"/>
              <a:gd name="connsiteY237" fmla="*/ 217114 h 541337"/>
              <a:gd name="connsiteX238" fmla="*/ 199228 w 579438"/>
              <a:gd name="connsiteY238" fmla="*/ 208246 h 541337"/>
              <a:gd name="connsiteX239" fmla="*/ 203671 w 579438"/>
              <a:gd name="connsiteY239" fmla="*/ 200011 h 541337"/>
              <a:gd name="connsiteX240" fmla="*/ 208749 w 579438"/>
              <a:gd name="connsiteY240" fmla="*/ 192093 h 541337"/>
              <a:gd name="connsiteX241" fmla="*/ 277935 w 579438"/>
              <a:gd name="connsiteY241" fmla="*/ 261139 h 541337"/>
              <a:gd name="connsiteX242" fmla="*/ 280633 w 579438"/>
              <a:gd name="connsiteY242" fmla="*/ 258447 h 541337"/>
              <a:gd name="connsiteX243" fmla="*/ 485019 w 579438"/>
              <a:gd name="connsiteY243" fmla="*/ 54318 h 541337"/>
              <a:gd name="connsiteX244" fmla="*/ 469786 w 579438"/>
              <a:gd name="connsiteY244" fmla="*/ 39273 h 541337"/>
              <a:gd name="connsiteX245" fmla="*/ 455028 w 579438"/>
              <a:gd name="connsiteY245" fmla="*/ 24071 h 541337"/>
              <a:gd name="connsiteX246" fmla="*/ 453441 w 579438"/>
              <a:gd name="connsiteY246" fmla="*/ 22645 h 541337"/>
              <a:gd name="connsiteX247" fmla="*/ 452171 w 579438"/>
              <a:gd name="connsiteY247" fmla="*/ 21062 h 541337"/>
              <a:gd name="connsiteX248" fmla="*/ 451219 w 579438"/>
              <a:gd name="connsiteY248" fmla="*/ 19478 h 541337"/>
              <a:gd name="connsiteX249" fmla="*/ 450426 w 579438"/>
              <a:gd name="connsiteY249" fmla="*/ 17736 h 541337"/>
              <a:gd name="connsiteX250" fmla="*/ 450109 w 579438"/>
              <a:gd name="connsiteY250" fmla="*/ 15836 h 541337"/>
              <a:gd name="connsiteX251" fmla="*/ 450267 w 579438"/>
              <a:gd name="connsiteY251" fmla="*/ 13461 h 541337"/>
              <a:gd name="connsiteX252" fmla="*/ 451219 w 579438"/>
              <a:gd name="connsiteY252" fmla="*/ 11243 h 541337"/>
              <a:gd name="connsiteX253" fmla="*/ 452806 w 579438"/>
              <a:gd name="connsiteY253" fmla="*/ 8551 h 541337"/>
              <a:gd name="connsiteX254" fmla="*/ 454552 w 579438"/>
              <a:gd name="connsiteY254" fmla="*/ 6809 h 541337"/>
              <a:gd name="connsiteX255" fmla="*/ 456615 w 579438"/>
              <a:gd name="connsiteY255" fmla="*/ 5542 h 541337"/>
              <a:gd name="connsiteX256" fmla="*/ 459154 w 579438"/>
              <a:gd name="connsiteY256" fmla="*/ 5067 h 541337"/>
              <a:gd name="connsiteX257" fmla="*/ 461534 w 579438"/>
              <a:gd name="connsiteY257" fmla="*/ 4751 h 541337"/>
              <a:gd name="connsiteX258" fmla="*/ 464073 w 579438"/>
              <a:gd name="connsiteY258" fmla="*/ 4592 h 54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579438" h="541337">
                <a:moveTo>
                  <a:pt x="104775" y="158750"/>
                </a:moveTo>
                <a:lnTo>
                  <a:pt x="99193" y="170591"/>
                </a:lnTo>
                <a:lnTo>
                  <a:pt x="94569" y="183072"/>
                </a:lnTo>
                <a:lnTo>
                  <a:pt x="90741" y="195872"/>
                </a:lnTo>
                <a:lnTo>
                  <a:pt x="87552" y="208833"/>
                </a:lnTo>
                <a:lnTo>
                  <a:pt x="85478" y="222434"/>
                </a:lnTo>
                <a:lnTo>
                  <a:pt x="84043" y="235875"/>
                </a:lnTo>
                <a:lnTo>
                  <a:pt x="83724" y="249955"/>
                </a:lnTo>
                <a:lnTo>
                  <a:pt x="83724" y="252196"/>
                </a:lnTo>
                <a:lnTo>
                  <a:pt x="42420" y="293638"/>
                </a:lnTo>
                <a:lnTo>
                  <a:pt x="39071" y="296518"/>
                </a:lnTo>
                <a:lnTo>
                  <a:pt x="35244" y="298438"/>
                </a:lnTo>
                <a:lnTo>
                  <a:pt x="31257" y="299718"/>
                </a:lnTo>
                <a:lnTo>
                  <a:pt x="27111" y="300038"/>
                </a:lnTo>
                <a:lnTo>
                  <a:pt x="22964" y="299718"/>
                </a:lnTo>
                <a:lnTo>
                  <a:pt x="18977" y="298438"/>
                </a:lnTo>
                <a:lnTo>
                  <a:pt x="15150" y="296518"/>
                </a:lnTo>
                <a:lnTo>
                  <a:pt x="11642" y="293638"/>
                </a:lnTo>
                <a:lnTo>
                  <a:pt x="6379" y="288358"/>
                </a:lnTo>
                <a:lnTo>
                  <a:pt x="3508" y="284837"/>
                </a:lnTo>
                <a:lnTo>
                  <a:pt x="1595" y="280997"/>
                </a:lnTo>
                <a:lnTo>
                  <a:pt x="319" y="276997"/>
                </a:lnTo>
                <a:lnTo>
                  <a:pt x="0" y="272837"/>
                </a:lnTo>
                <a:lnTo>
                  <a:pt x="319" y="268836"/>
                </a:lnTo>
                <a:lnTo>
                  <a:pt x="1595" y="264676"/>
                </a:lnTo>
                <a:lnTo>
                  <a:pt x="3508" y="260996"/>
                </a:lnTo>
                <a:lnTo>
                  <a:pt x="6379" y="257316"/>
                </a:lnTo>
                <a:close/>
                <a:moveTo>
                  <a:pt x="288526" y="71437"/>
                </a:moveTo>
                <a:lnTo>
                  <a:pt x="301526" y="71755"/>
                </a:lnTo>
                <a:lnTo>
                  <a:pt x="314367" y="73185"/>
                </a:lnTo>
                <a:lnTo>
                  <a:pt x="326733" y="75568"/>
                </a:lnTo>
                <a:lnTo>
                  <a:pt x="338940" y="78745"/>
                </a:lnTo>
                <a:lnTo>
                  <a:pt x="350672" y="82716"/>
                </a:lnTo>
                <a:lnTo>
                  <a:pt x="362086" y="87482"/>
                </a:lnTo>
                <a:lnTo>
                  <a:pt x="373184" y="93201"/>
                </a:lnTo>
                <a:lnTo>
                  <a:pt x="383806" y="99396"/>
                </a:lnTo>
                <a:lnTo>
                  <a:pt x="393793" y="106227"/>
                </a:lnTo>
                <a:lnTo>
                  <a:pt x="355745" y="144353"/>
                </a:lnTo>
                <a:lnTo>
                  <a:pt x="347343" y="139428"/>
                </a:lnTo>
                <a:lnTo>
                  <a:pt x="338465" y="134980"/>
                </a:lnTo>
                <a:lnTo>
                  <a:pt x="329111" y="131326"/>
                </a:lnTo>
                <a:lnTo>
                  <a:pt x="319282" y="128308"/>
                </a:lnTo>
                <a:lnTo>
                  <a:pt x="309294" y="126243"/>
                </a:lnTo>
                <a:lnTo>
                  <a:pt x="298989" y="124972"/>
                </a:lnTo>
                <a:lnTo>
                  <a:pt x="288526" y="124337"/>
                </a:lnTo>
                <a:lnTo>
                  <a:pt x="277111" y="124972"/>
                </a:lnTo>
                <a:lnTo>
                  <a:pt x="266014" y="126561"/>
                </a:lnTo>
                <a:lnTo>
                  <a:pt x="255392" y="128944"/>
                </a:lnTo>
                <a:lnTo>
                  <a:pt x="245087" y="132280"/>
                </a:lnTo>
                <a:lnTo>
                  <a:pt x="235100" y="136410"/>
                </a:lnTo>
                <a:lnTo>
                  <a:pt x="225587" y="141493"/>
                </a:lnTo>
                <a:lnTo>
                  <a:pt x="216551" y="147371"/>
                </a:lnTo>
                <a:lnTo>
                  <a:pt x="208307" y="153884"/>
                </a:lnTo>
                <a:lnTo>
                  <a:pt x="200380" y="161033"/>
                </a:lnTo>
                <a:lnTo>
                  <a:pt x="193246" y="168817"/>
                </a:lnTo>
                <a:lnTo>
                  <a:pt x="186746" y="177395"/>
                </a:lnTo>
                <a:lnTo>
                  <a:pt x="180881" y="186291"/>
                </a:lnTo>
                <a:lnTo>
                  <a:pt x="175966" y="195823"/>
                </a:lnTo>
                <a:lnTo>
                  <a:pt x="171686" y="205672"/>
                </a:lnTo>
                <a:lnTo>
                  <a:pt x="168356" y="216156"/>
                </a:lnTo>
                <a:lnTo>
                  <a:pt x="165978" y="226959"/>
                </a:lnTo>
                <a:lnTo>
                  <a:pt x="164393" y="238079"/>
                </a:lnTo>
                <a:lnTo>
                  <a:pt x="163917" y="249357"/>
                </a:lnTo>
                <a:lnTo>
                  <a:pt x="164393" y="260795"/>
                </a:lnTo>
                <a:lnTo>
                  <a:pt x="165978" y="271915"/>
                </a:lnTo>
                <a:lnTo>
                  <a:pt x="168356" y="282559"/>
                </a:lnTo>
                <a:lnTo>
                  <a:pt x="171686" y="292884"/>
                </a:lnTo>
                <a:lnTo>
                  <a:pt x="175966" y="302892"/>
                </a:lnTo>
                <a:lnTo>
                  <a:pt x="180881" y="312424"/>
                </a:lnTo>
                <a:lnTo>
                  <a:pt x="186746" y="321479"/>
                </a:lnTo>
                <a:lnTo>
                  <a:pt x="193246" y="329739"/>
                </a:lnTo>
                <a:lnTo>
                  <a:pt x="200380" y="337682"/>
                </a:lnTo>
                <a:lnTo>
                  <a:pt x="208149" y="344990"/>
                </a:lnTo>
                <a:lnTo>
                  <a:pt x="216551" y="351503"/>
                </a:lnTo>
                <a:lnTo>
                  <a:pt x="225587" y="357380"/>
                </a:lnTo>
                <a:lnTo>
                  <a:pt x="235100" y="362305"/>
                </a:lnTo>
                <a:lnTo>
                  <a:pt x="244929" y="366435"/>
                </a:lnTo>
                <a:lnTo>
                  <a:pt x="255234" y="369771"/>
                </a:lnTo>
                <a:lnTo>
                  <a:pt x="266014" y="372313"/>
                </a:lnTo>
                <a:lnTo>
                  <a:pt x="277111" y="373902"/>
                </a:lnTo>
                <a:lnTo>
                  <a:pt x="288526" y="374219"/>
                </a:lnTo>
                <a:lnTo>
                  <a:pt x="299782" y="373902"/>
                </a:lnTo>
                <a:lnTo>
                  <a:pt x="310879" y="372313"/>
                </a:lnTo>
                <a:lnTo>
                  <a:pt x="321501" y="369771"/>
                </a:lnTo>
                <a:lnTo>
                  <a:pt x="331965" y="366435"/>
                </a:lnTo>
                <a:lnTo>
                  <a:pt x="341794" y="362305"/>
                </a:lnTo>
                <a:lnTo>
                  <a:pt x="351306" y="357380"/>
                </a:lnTo>
                <a:lnTo>
                  <a:pt x="360184" y="351503"/>
                </a:lnTo>
                <a:lnTo>
                  <a:pt x="368586" y="344990"/>
                </a:lnTo>
                <a:lnTo>
                  <a:pt x="376354" y="337682"/>
                </a:lnTo>
                <a:lnTo>
                  <a:pt x="383647" y="329898"/>
                </a:lnTo>
                <a:lnTo>
                  <a:pt x="390147" y="321479"/>
                </a:lnTo>
                <a:lnTo>
                  <a:pt x="395854" y="312424"/>
                </a:lnTo>
                <a:lnTo>
                  <a:pt x="400769" y="302892"/>
                </a:lnTo>
                <a:lnTo>
                  <a:pt x="405049" y="293043"/>
                </a:lnTo>
                <a:lnTo>
                  <a:pt x="408379" y="282717"/>
                </a:lnTo>
                <a:lnTo>
                  <a:pt x="410915" y="271915"/>
                </a:lnTo>
                <a:lnTo>
                  <a:pt x="412501" y="260795"/>
                </a:lnTo>
                <a:lnTo>
                  <a:pt x="412976" y="249357"/>
                </a:lnTo>
                <a:lnTo>
                  <a:pt x="412818" y="243321"/>
                </a:lnTo>
                <a:lnTo>
                  <a:pt x="412183" y="237443"/>
                </a:lnTo>
                <a:lnTo>
                  <a:pt x="456573" y="192963"/>
                </a:lnTo>
                <a:lnTo>
                  <a:pt x="459744" y="203765"/>
                </a:lnTo>
                <a:lnTo>
                  <a:pt x="462439" y="214727"/>
                </a:lnTo>
                <a:lnTo>
                  <a:pt x="464183" y="226164"/>
                </a:lnTo>
                <a:lnTo>
                  <a:pt x="465134" y="237761"/>
                </a:lnTo>
                <a:lnTo>
                  <a:pt x="465768" y="249357"/>
                </a:lnTo>
                <a:lnTo>
                  <a:pt x="465134" y="262543"/>
                </a:lnTo>
                <a:lnTo>
                  <a:pt x="463707" y="275251"/>
                </a:lnTo>
                <a:lnTo>
                  <a:pt x="461488" y="287801"/>
                </a:lnTo>
                <a:lnTo>
                  <a:pt x="458317" y="300192"/>
                </a:lnTo>
                <a:lnTo>
                  <a:pt x="454354" y="311947"/>
                </a:lnTo>
                <a:lnTo>
                  <a:pt x="449598" y="323385"/>
                </a:lnTo>
                <a:lnTo>
                  <a:pt x="444049" y="334505"/>
                </a:lnTo>
                <a:lnTo>
                  <a:pt x="437708" y="345148"/>
                </a:lnTo>
                <a:lnTo>
                  <a:pt x="430891" y="355156"/>
                </a:lnTo>
                <a:lnTo>
                  <a:pt x="440086" y="364370"/>
                </a:lnTo>
                <a:lnTo>
                  <a:pt x="446744" y="357698"/>
                </a:lnTo>
                <a:lnTo>
                  <a:pt x="569133" y="480495"/>
                </a:lnTo>
                <a:lnTo>
                  <a:pt x="572780" y="484943"/>
                </a:lnTo>
                <a:lnTo>
                  <a:pt x="575792" y="489709"/>
                </a:lnTo>
                <a:lnTo>
                  <a:pt x="577694" y="494951"/>
                </a:lnTo>
                <a:lnTo>
                  <a:pt x="578963" y="500193"/>
                </a:lnTo>
                <a:lnTo>
                  <a:pt x="579438" y="505753"/>
                </a:lnTo>
                <a:lnTo>
                  <a:pt x="579121" y="511154"/>
                </a:lnTo>
                <a:lnTo>
                  <a:pt x="577853" y="516397"/>
                </a:lnTo>
                <a:lnTo>
                  <a:pt x="575792" y="521639"/>
                </a:lnTo>
                <a:lnTo>
                  <a:pt x="572938" y="526564"/>
                </a:lnTo>
                <a:lnTo>
                  <a:pt x="569292" y="531012"/>
                </a:lnTo>
                <a:lnTo>
                  <a:pt x="564853" y="534665"/>
                </a:lnTo>
                <a:lnTo>
                  <a:pt x="559938" y="537684"/>
                </a:lnTo>
                <a:lnTo>
                  <a:pt x="554865" y="539590"/>
                </a:lnTo>
                <a:lnTo>
                  <a:pt x="549634" y="540861"/>
                </a:lnTo>
                <a:lnTo>
                  <a:pt x="544085" y="541337"/>
                </a:lnTo>
                <a:lnTo>
                  <a:pt x="538695" y="540861"/>
                </a:lnTo>
                <a:lnTo>
                  <a:pt x="533463" y="539590"/>
                </a:lnTo>
                <a:lnTo>
                  <a:pt x="528231" y="537684"/>
                </a:lnTo>
                <a:lnTo>
                  <a:pt x="523317" y="534665"/>
                </a:lnTo>
                <a:lnTo>
                  <a:pt x="519195" y="531012"/>
                </a:lnTo>
                <a:lnTo>
                  <a:pt x="396806" y="408056"/>
                </a:lnTo>
                <a:lnTo>
                  <a:pt x="403464" y="401384"/>
                </a:lnTo>
                <a:lnTo>
                  <a:pt x="394110" y="392329"/>
                </a:lnTo>
                <a:lnTo>
                  <a:pt x="384123" y="399319"/>
                </a:lnTo>
                <a:lnTo>
                  <a:pt x="373501" y="405673"/>
                </a:lnTo>
                <a:lnTo>
                  <a:pt x="362562" y="411074"/>
                </a:lnTo>
                <a:lnTo>
                  <a:pt x="351147" y="415840"/>
                </a:lnTo>
                <a:lnTo>
                  <a:pt x="339099" y="419970"/>
                </a:lnTo>
                <a:lnTo>
                  <a:pt x="327050" y="423147"/>
                </a:lnTo>
                <a:lnTo>
                  <a:pt x="314367" y="425371"/>
                </a:lnTo>
                <a:lnTo>
                  <a:pt x="301526" y="426801"/>
                </a:lnTo>
                <a:lnTo>
                  <a:pt x="288526" y="427437"/>
                </a:lnTo>
                <a:lnTo>
                  <a:pt x="274575" y="426801"/>
                </a:lnTo>
                <a:lnTo>
                  <a:pt x="261099" y="425213"/>
                </a:lnTo>
                <a:lnTo>
                  <a:pt x="247624" y="422671"/>
                </a:lnTo>
                <a:lnTo>
                  <a:pt x="234783" y="419017"/>
                </a:lnTo>
                <a:lnTo>
                  <a:pt x="222417" y="414728"/>
                </a:lnTo>
                <a:lnTo>
                  <a:pt x="210368" y="409168"/>
                </a:lnTo>
                <a:lnTo>
                  <a:pt x="198954" y="402972"/>
                </a:lnTo>
                <a:lnTo>
                  <a:pt x="187856" y="396142"/>
                </a:lnTo>
                <a:lnTo>
                  <a:pt x="177551" y="388199"/>
                </a:lnTo>
                <a:lnTo>
                  <a:pt x="167722" y="379779"/>
                </a:lnTo>
                <a:lnTo>
                  <a:pt x="158527" y="370566"/>
                </a:lnTo>
                <a:lnTo>
                  <a:pt x="150125" y="360716"/>
                </a:lnTo>
                <a:lnTo>
                  <a:pt x="142198" y="350232"/>
                </a:lnTo>
                <a:lnTo>
                  <a:pt x="135381" y="339112"/>
                </a:lnTo>
                <a:lnTo>
                  <a:pt x="129198" y="327674"/>
                </a:lnTo>
                <a:lnTo>
                  <a:pt x="123649" y="315601"/>
                </a:lnTo>
                <a:lnTo>
                  <a:pt x="119369" y="303210"/>
                </a:lnTo>
                <a:lnTo>
                  <a:pt x="115881" y="290343"/>
                </a:lnTo>
                <a:lnTo>
                  <a:pt x="113186" y="276840"/>
                </a:lnTo>
                <a:lnTo>
                  <a:pt x="111601" y="263337"/>
                </a:lnTo>
                <a:lnTo>
                  <a:pt x="111125" y="249357"/>
                </a:lnTo>
                <a:lnTo>
                  <a:pt x="111601" y="235537"/>
                </a:lnTo>
                <a:lnTo>
                  <a:pt x="113186" y="221875"/>
                </a:lnTo>
                <a:lnTo>
                  <a:pt x="115881" y="208531"/>
                </a:lnTo>
                <a:lnTo>
                  <a:pt x="119369" y="195664"/>
                </a:lnTo>
                <a:lnTo>
                  <a:pt x="123649" y="183114"/>
                </a:lnTo>
                <a:lnTo>
                  <a:pt x="129198" y="171200"/>
                </a:lnTo>
                <a:lnTo>
                  <a:pt x="135381" y="159444"/>
                </a:lnTo>
                <a:lnTo>
                  <a:pt x="142198" y="148642"/>
                </a:lnTo>
                <a:lnTo>
                  <a:pt x="150125" y="138157"/>
                </a:lnTo>
                <a:lnTo>
                  <a:pt x="158527" y="128308"/>
                </a:lnTo>
                <a:lnTo>
                  <a:pt x="167722" y="119094"/>
                </a:lnTo>
                <a:lnTo>
                  <a:pt x="177551" y="110516"/>
                </a:lnTo>
                <a:lnTo>
                  <a:pt x="187856" y="102732"/>
                </a:lnTo>
                <a:lnTo>
                  <a:pt x="198954" y="95584"/>
                </a:lnTo>
                <a:lnTo>
                  <a:pt x="210368" y="89388"/>
                </a:lnTo>
                <a:lnTo>
                  <a:pt x="222417" y="84146"/>
                </a:lnTo>
                <a:lnTo>
                  <a:pt x="234783" y="79698"/>
                </a:lnTo>
                <a:lnTo>
                  <a:pt x="247624" y="76044"/>
                </a:lnTo>
                <a:lnTo>
                  <a:pt x="261099" y="73661"/>
                </a:lnTo>
                <a:lnTo>
                  <a:pt x="274575" y="72073"/>
                </a:lnTo>
                <a:close/>
                <a:moveTo>
                  <a:pt x="561981" y="0"/>
                </a:moveTo>
                <a:lnTo>
                  <a:pt x="563410" y="0"/>
                </a:lnTo>
                <a:lnTo>
                  <a:pt x="567059" y="158"/>
                </a:lnTo>
                <a:lnTo>
                  <a:pt x="570074" y="1108"/>
                </a:lnTo>
                <a:lnTo>
                  <a:pt x="572613" y="2375"/>
                </a:lnTo>
                <a:lnTo>
                  <a:pt x="574359" y="4434"/>
                </a:lnTo>
                <a:lnTo>
                  <a:pt x="575628" y="6968"/>
                </a:lnTo>
                <a:lnTo>
                  <a:pt x="576263" y="10135"/>
                </a:lnTo>
                <a:lnTo>
                  <a:pt x="576263" y="14094"/>
                </a:lnTo>
                <a:lnTo>
                  <a:pt x="571820" y="109587"/>
                </a:lnTo>
                <a:lnTo>
                  <a:pt x="571661" y="112437"/>
                </a:lnTo>
                <a:lnTo>
                  <a:pt x="571185" y="114971"/>
                </a:lnTo>
                <a:lnTo>
                  <a:pt x="570233" y="117663"/>
                </a:lnTo>
                <a:lnTo>
                  <a:pt x="568964" y="119880"/>
                </a:lnTo>
                <a:lnTo>
                  <a:pt x="567059" y="121939"/>
                </a:lnTo>
                <a:lnTo>
                  <a:pt x="564520" y="123681"/>
                </a:lnTo>
                <a:lnTo>
                  <a:pt x="561823" y="124948"/>
                </a:lnTo>
                <a:lnTo>
                  <a:pt x="559601" y="125106"/>
                </a:lnTo>
                <a:lnTo>
                  <a:pt x="557380" y="124631"/>
                </a:lnTo>
                <a:lnTo>
                  <a:pt x="555475" y="123839"/>
                </a:lnTo>
                <a:lnTo>
                  <a:pt x="553571" y="122572"/>
                </a:lnTo>
                <a:lnTo>
                  <a:pt x="551984" y="120989"/>
                </a:lnTo>
                <a:lnTo>
                  <a:pt x="550239" y="119405"/>
                </a:lnTo>
                <a:lnTo>
                  <a:pt x="520723" y="90108"/>
                </a:lnTo>
                <a:lnTo>
                  <a:pt x="509774" y="101193"/>
                </a:lnTo>
                <a:lnTo>
                  <a:pt x="419324" y="191301"/>
                </a:lnTo>
                <a:lnTo>
                  <a:pt x="391713" y="219173"/>
                </a:lnTo>
                <a:lnTo>
                  <a:pt x="298564" y="312131"/>
                </a:lnTo>
                <a:lnTo>
                  <a:pt x="293169" y="317516"/>
                </a:lnTo>
                <a:lnTo>
                  <a:pt x="290313" y="319733"/>
                </a:lnTo>
                <a:lnTo>
                  <a:pt x="287298" y="321633"/>
                </a:lnTo>
                <a:lnTo>
                  <a:pt x="284124" y="322900"/>
                </a:lnTo>
                <a:lnTo>
                  <a:pt x="280633" y="323692"/>
                </a:lnTo>
                <a:lnTo>
                  <a:pt x="279681" y="323692"/>
                </a:lnTo>
                <a:lnTo>
                  <a:pt x="278888" y="323850"/>
                </a:lnTo>
                <a:lnTo>
                  <a:pt x="277935" y="323850"/>
                </a:lnTo>
                <a:lnTo>
                  <a:pt x="273810" y="323534"/>
                </a:lnTo>
                <a:lnTo>
                  <a:pt x="269843" y="322267"/>
                </a:lnTo>
                <a:lnTo>
                  <a:pt x="266034" y="320366"/>
                </a:lnTo>
                <a:lnTo>
                  <a:pt x="262702" y="317516"/>
                </a:lnTo>
                <a:lnTo>
                  <a:pt x="257306" y="312131"/>
                </a:lnTo>
                <a:lnTo>
                  <a:pt x="237471" y="292336"/>
                </a:lnTo>
                <a:lnTo>
                  <a:pt x="190500" y="245303"/>
                </a:lnTo>
                <a:lnTo>
                  <a:pt x="191452" y="235643"/>
                </a:lnTo>
                <a:lnTo>
                  <a:pt x="193198" y="226141"/>
                </a:lnTo>
                <a:lnTo>
                  <a:pt x="195737" y="217114"/>
                </a:lnTo>
                <a:lnTo>
                  <a:pt x="199228" y="208246"/>
                </a:lnTo>
                <a:lnTo>
                  <a:pt x="203671" y="200011"/>
                </a:lnTo>
                <a:lnTo>
                  <a:pt x="208749" y="192093"/>
                </a:lnTo>
                <a:lnTo>
                  <a:pt x="277935" y="261139"/>
                </a:lnTo>
                <a:lnTo>
                  <a:pt x="280633" y="258447"/>
                </a:lnTo>
                <a:lnTo>
                  <a:pt x="485019" y="54318"/>
                </a:lnTo>
                <a:lnTo>
                  <a:pt x="469786" y="39273"/>
                </a:lnTo>
                <a:lnTo>
                  <a:pt x="455028" y="24071"/>
                </a:lnTo>
                <a:lnTo>
                  <a:pt x="453441" y="22645"/>
                </a:lnTo>
                <a:lnTo>
                  <a:pt x="452171" y="21062"/>
                </a:lnTo>
                <a:lnTo>
                  <a:pt x="451219" y="19478"/>
                </a:lnTo>
                <a:lnTo>
                  <a:pt x="450426" y="17736"/>
                </a:lnTo>
                <a:lnTo>
                  <a:pt x="450109" y="15836"/>
                </a:lnTo>
                <a:lnTo>
                  <a:pt x="450267" y="13461"/>
                </a:lnTo>
                <a:lnTo>
                  <a:pt x="451219" y="11243"/>
                </a:lnTo>
                <a:lnTo>
                  <a:pt x="452806" y="8551"/>
                </a:lnTo>
                <a:lnTo>
                  <a:pt x="454552" y="6809"/>
                </a:lnTo>
                <a:lnTo>
                  <a:pt x="456615" y="5542"/>
                </a:lnTo>
                <a:lnTo>
                  <a:pt x="459154" y="5067"/>
                </a:lnTo>
                <a:lnTo>
                  <a:pt x="461534" y="4751"/>
                </a:lnTo>
                <a:lnTo>
                  <a:pt x="464073" y="4592"/>
                </a:lnTo>
                <a:close/>
              </a:path>
            </a:pathLst>
          </a:custGeom>
          <a:solidFill>
            <a:schemeClr val="bg1"/>
          </a:solidFill>
          <a:ln w="0">
            <a:noFill/>
            <a:prstDash val="solid"/>
            <a:round/>
          </a:ln>
        </p:spPr>
        <p:txBody>
          <a:bodyPr vert="horz" wrap="square" lIns="91440" tIns="45720" rIns="91440" bIns="45720" numCol="1" anchor="t" anchorCtr="0" compatLnSpc="1">
            <a:noAutofit/>
          </a:bodyPr>
          <a:lstStyle/>
          <a:p>
            <a:endParaRPr lang="en-US">
              <a:solidFill>
                <a:schemeClr val="accent3"/>
              </a:solidFill>
            </a:endParaRPr>
          </a:p>
        </p:txBody>
      </p:sp>
      <p:grpSp>
        <p:nvGrpSpPr>
          <p:cNvPr id="38" name="Group 38"/>
          <p:cNvGrpSpPr/>
          <p:nvPr/>
        </p:nvGrpSpPr>
        <p:grpSpPr>
          <a:xfrm>
            <a:off x="4868234" y="3355135"/>
            <a:ext cx="528168" cy="388190"/>
            <a:chOff x="685800" y="2752725"/>
            <a:chExt cx="581025" cy="427038"/>
          </a:xfrm>
          <a:solidFill>
            <a:schemeClr val="bg1"/>
          </a:solidFill>
        </p:grpSpPr>
        <p:sp>
          <p:nvSpPr>
            <p:cNvPr id="39" name="Freeform 274"/>
            <p:cNvSpPr>
              <a:spLocks noEditPoints="1"/>
            </p:cNvSpPr>
            <p:nvPr/>
          </p:nvSpPr>
          <p:spPr bwMode="auto">
            <a:xfrm>
              <a:off x="685800" y="2752725"/>
              <a:ext cx="503238" cy="365125"/>
            </a:xfrm>
            <a:custGeom>
              <a:avLst/>
              <a:gdLst>
                <a:gd name="T0" fmla="*/ 378 w 3169"/>
                <a:gd name="T1" fmla="*/ 260 h 2308"/>
                <a:gd name="T2" fmla="*/ 325 w 3169"/>
                <a:gd name="T3" fmla="*/ 283 h 2308"/>
                <a:gd name="T4" fmla="*/ 284 w 3169"/>
                <a:gd name="T5" fmla="*/ 323 h 2308"/>
                <a:gd name="T6" fmla="*/ 262 w 3169"/>
                <a:gd name="T7" fmla="*/ 376 h 2308"/>
                <a:gd name="T8" fmla="*/ 258 w 3169"/>
                <a:gd name="T9" fmla="*/ 464 h 2308"/>
                <a:gd name="T10" fmla="*/ 2947 w 3169"/>
                <a:gd name="T11" fmla="*/ 406 h 2308"/>
                <a:gd name="T12" fmla="*/ 2935 w 3169"/>
                <a:gd name="T13" fmla="*/ 349 h 2308"/>
                <a:gd name="T14" fmla="*/ 2902 w 3169"/>
                <a:gd name="T15" fmla="*/ 301 h 2308"/>
                <a:gd name="T16" fmla="*/ 2856 w 3169"/>
                <a:gd name="T17" fmla="*/ 269 h 2308"/>
                <a:gd name="T18" fmla="*/ 2797 w 3169"/>
                <a:gd name="T19" fmla="*/ 258 h 2308"/>
                <a:gd name="T20" fmla="*/ 413 w 3169"/>
                <a:gd name="T21" fmla="*/ 0 h 2308"/>
                <a:gd name="T22" fmla="*/ 2807 w 3169"/>
                <a:gd name="T23" fmla="*/ 3 h 2308"/>
                <a:gd name="T24" fmla="*/ 2905 w 3169"/>
                <a:gd name="T25" fmla="*/ 27 h 2308"/>
                <a:gd name="T26" fmla="*/ 2991 w 3169"/>
                <a:gd name="T27" fmla="*/ 74 h 2308"/>
                <a:gd name="T28" fmla="*/ 3064 w 3169"/>
                <a:gd name="T29" fmla="*/ 138 h 2308"/>
                <a:gd name="T30" fmla="*/ 3120 w 3169"/>
                <a:gd name="T31" fmla="*/ 218 h 2308"/>
                <a:gd name="T32" fmla="*/ 3156 w 3169"/>
                <a:gd name="T33" fmla="*/ 311 h 2308"/>
                <a:gd name="T34" fmla="*/ 3169 w 3169"/>
                <a:gd name="T35" fmla="*/ 412 h 2308"/>
                <a:gd name="T36" fmla="*/ 3122 w 3169"/>
                <a:gd name="T37" fmla="*/ 962 h 2308"/>
                <a:gd name="T38" fmla="*/ 2961 w 3169"/>
                <a:gd name="T39" fmla="*/ 962 h 2308"/>
                <a:gd name="T40" fmla="*/ 2947 w 3169"/>
                <a:gd name="T41" fmla="*/ 856 h 2308"/>
                <a:gd name="T42" fmla="*/ 258 w 3169"/>
                <a:gd name="T43" fmla="*/ 1900 h 2308"/>
                <a:gd name="T44" fmla="*/ 270 w 3169"/>
                <a:gd name="T45" fmla="*/ 1958 h 2308"/>
                <a:gd name="T46" fmla="*/ 302 w 3169"/>
                <a:gd name="T47" fmla="*/ 2006 h 2308"/>
                <a:gd name="T48" fmla="*/ 349 w 3169"/>
                <a:gd name="T49" fmla="*/ 2038 h 2308"/>
                <a:gd name="T50" fmla="*/ 408 w 3169"/>
                <a:gd name="T51" fmla="*/ 2049 h 2308"/>
                <a:gd name="T52" fmla="*/ 2246 w 3169"/>
                <a:gd name="T53" fmla="*/ 2308 h 2308"/>
                <a:gd name="T54" fmla="*/ 362 w 3169"/>
                <a:gd name="T55" fmla="*/ 2305 h 2308"/>
                <a:gd name="T56" fmla="*/ 264 w 3169"/>
                <a:gd name="T57" fmla="*/ 2279 h 2308"/>
                <a:gd name="T58" fmla="*/ 177 w 3169"/>
                <a:gd name="T59" fmla="*/ 2234 h 2308"/>
                <a:gd name="T60" fmla="*/ 104 w 3169"/>
                <a:gd name="T61" fmla="*/ 2169 h 2308"/>
                <a:gd name="T62" fmla="*/ 49 w 3169"/>
                <a:gd name="T63" fmla="*/ 2089 h 2308"/>
                <a:gd name="T64" fmla="*/ 12 w 3169"/>
                <a:gd name="T65" fmla="*/ 1997 h 2308"/>
                <a:gd name="T66" fmla="*/ 0 w 3169"/>
                <a:gd name="T67" fmla="*/ 1895 h 2308"/>
                <a:gd name="T68" fmla="*/ 3 w 3169"/>
                <a:gd name="T69" fmla="*/ 361 h 2308"/>
                <a:gd name="T70" fmla="*/ 28 w 3169"/>
                <a:gd name="T71" fmla="*/ 263 h 2308"/>
                <a:gd name="T72" fmla="*/ 74 w 3169"/>
                <a:gd name="T73" fmla="*/ 177 h 2308"/>
                <a:gd name="T74" fmla="*/ 139 w 3169"/>
                <a:gd name="T75" fmla="*/ 104 h 2308"/>
                <a:gd name="T76" fmla="*/ 220 w 3169"/>
                <a:gd name="T77" fmla="*/ 48 h 2308"/>
                <a:gd name="T78" fmla="*/ 312 w 3169"/>
                <a:gd name="T79" fmla="*/ 12 h 2308"/>
                <a:gd name="T80" fmla="*/ 413 w 3169"/>
                <a:gd name="T81"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69" h="2308">
                  <a:moveTo>
                    <a:pt x="408" y="258"/>
                  </a:moveTo>
                  <a:lnTo>
                    <a:pt x="378" y="260"/>
                  </a:lnTo>
                  <a:lnTo>
                    <a:pt x="349" y="269"/>
                  </a:lnTo>
                  <a:lnTo>
                    <a:pt x="325" y="283"/>
                  </a:lnTo>
                  <a:lnTo>
                    <a:pt x="303" y="301"/>
                  </a:lnTo>
                  <a:lnTo>
                    <a:pt x="284" y="323"/>
                  </a:lnTo>
                  <a:lnTo>
                    <a:pt x="271" y="349"/>
                  </a:lnTo>
                  <a:lnTo>
                    <a:pt x="262" y="376"/>
                  </a:lnTo>
                  <a:lnTo>
                    <a:pt x="258" y="406"/>
                  </a:lnTo>
                  <a:lnTo>
                    <a:pt x="258" y="464"/>
                  </a:lnTo>
                  <a:lnTo>
                    <a:pt x="2947" y="464"/>
                  </a:lnTo>
                  <a:lnTo>
                    <a:pt x="2947" y="406"/>
                  </a:lnTo>
                  <a:lnTo>
                    <a:pt x="2944" y="376"/>
                  </a:lnTo>
                  <a:lnTo>
                    <a:pt x="2935" y="349"/>
                  </a:lnTo>
                  <a:lnTo>
                    <a:pt x="2921" y="323"/>
                  </a:lnTo>
                  <a:lnTo>
                    <a:pt x="2902" y="301"/>
                  </a:lnTo>
                  <a:lnTo>
                    <a:pt x="2881" y="283"/>
                  </a:lnTo>
                  <a:lnTo>
                    <a:pt x="2856" y="269"/>
                  </a:lnTo>
                  <a:lnTo>
                    <a:pt x="2827" y="260"/>
                  </a:lnTo>
                  <a:lnTo>
                    <a:pt x="2797" y="258"/>
                  </a:lnTo>
                  <a:lnTo>
                    <a:pt x="408" y="258"/>
                  </a:lnTo>
                  <a:close/>
                  <a:moveTo>
                    <a:pt x="413" y="0"/>
                  </a:moveTo>
                  <a:lnTo>
                    <a:pt x="2756" y="0"/>
                  </a:lnTo>
                  <a:lnTo>
                    <a:pt x="2807" y="3"/>
                  </a:lnTo>
                  <a:lnTo>
                    <a:pt x="2857" y="12"/>
                  </a:lnTo>
                  <a:lnTo>
                    <a:pt x="2905" y="27"/>
                  </a:lnTo>
                  <a:lnTo>
                    <a:pt x="2949" y="47"/>
                  </a:lnTo>
                  <a:lnTo>
                    <a:pt x="2991" y="74"/>
                  </a:lnTo>
                  <a:lnTo>
                    <a:pt x="3030" y="104"/>
                  </a:lnTo>
                  <a:lnTo>
                    <a:pt x="3064" y="138"/>
                  </a:lnTo>
                  <a:lnTo>
                    <a:pt x="3094" y="177"/>
                  </a:lnTo>
                  <a:lnTo>
                    <a:pt x="3120" y="218"/>
                  </a:lnTo>
                  <a:lnTo>
                    <a:pt x="3141" y="263"/>
                  </a:lnTo>
                  <a:lnTo>
                    <a:pt x="3156" y="311"/>
                  </a:lnTo>
                  <a:lnTo>
                    <a:pt x="3165" y="360"/>
                  </a:lnTo>
                  <a:lnTo>
                    <a:pt x="3169" y="412"/>
                  </a:lnTo>
                  <a:lnTo>
                    <a:pt x="3169" y="964"/>
                  </a:lnTo>
                  <a:lnTo>
                    <a:pt x="3122" y="962"/>
                  </a:lnTo>
                  <a:lnTo>
                    <a:pt x="2976" y="962"/>
                  </a:lnTo>
                  <a:lnTo>
                    <a:pt x="2961" y="962"/>
                  </a:lnTo>
                  <a:lnTo>
                    <a:pt x="2947" y="962"/>
                  </a:lnTo>
                  <a:lnTo>
                    <a:pt x="2947" y="856"/>
                  </a:lnTo>
                  <a:lnTo>
                    <a:pt x="258" y="856"/>
                  </a:lnTo>
                  <a:lnTo>
                    <a:pt x="258" y="1900"/>
                  </a:lnTo>
                  <a:lnTo>
                    <a:pt x="262" y="1930"/>
                  </a:lnTo>
                  <a:lnTo>
                    <a:pt x="270" y="1958"/>
                  </a:lnTo>
                  <a:lnTo>
                    <a:pt x="284" y="1984"/>
                  </a:lnTo>
                  <a:lnTo>
                    <a:pt x="302" y="2006"/>
                  </a:lnTo>
                  <a:lnTo>
                    <a:pt x="324" y="2023"/>
                  </a:lnTo>
                  <a:lnTo>
                    <a:pt x="349" y="2038"/>
                  </a:lnTo>
                  <a:lnTo>
                    <a:pt x="377" y="2047"/>
                  </a:lnTo>
                  <a:lnTo>
                    <a:pt x="408" y="2049"/>
                  </a:lnTo>
                  <a:lnTo>
                    <a:pt x="2246" y="2049"/>
                  </a:lnTo>
                  <a:lnTo>
                    <a:pt x="2246" y="2308"/>
                  </a:lnTo>
                  <a:lnTo>
                    <a:pt x="413" y="2308"/>
                  </a:lnTo>
                  <a:lnTo>
                    <a:pt x="362" y="2305"/>
                  </a:lnTo>
                  <a:lnTo>
                    <a:pt x="312" y="2295"/>
                  </a:lnTo>
                  <a:lnTo>
                    <a:pt x="264" y="2279"/>
                  </a:lnTo>
                  <a:lnTo>
                    <a:pt x="220" y="2260"/>
                  </a:lnTo>
                  <a:lnTo>
                    <a:pt x="177" y="2234"/>
                  </a:lnTo>
                  <a:lnTo>
                    <a:pt x="140" y="2203"/>
                  </a:lnTo>
                  <a:lnTo>
                    <a:pt x="104" y="2169"/>
                  </a:lnTo>
                  <a:lnTo>
                    <a:pt x="74" y="2131"/>
                  </a:lnTo>
                  <a:lnTo>
                    <a:pt x="49" y="2089"/>
                  </a:lnTo>
                  <a:lnTo>
                    <a:pt x="28" y="2045"/>
                  </a:lnTo>
                  <a:lnTo>
                    <a:pt x="12" y="1997"/>
                  </a:lnTo>
                  <a:lnTo>
                    <a:pt x="3" y="1947"/>
                  </a:lnTo>
                  <a:lnTo>
                    <a:pt x="0" y="1895"/>
                  </a:lnTo>
                  <a:lnTo>
                    <a:pt x="0" y="412"/>
                  </a:lnTo>
                  <a:lnTo>
                    <a:pt x="3" y="361"/>
                  </a:lnTo>
                  <a:lnTo>
                    <a:pt x="12" y="311"/>
                  </a:lnTo>
                  <a:lnTo>
                    <a:pt x="28" y="263"/>
                  </a:lnTo>
                  <a:lnTo>
                    <a:pt x="49" y="219"/>
                  </a:lnTo>
                  <a:lnTo>
                    <a:pt x="74" y="177"/>
                  </a:lnTo>
                  <a:lnTo>
                    <a:pt x="104" y="138"/>
                  </a:lnTo>
                  <a:lnTo>
                    <a:pt x="139" y="104"/>
                  </a:lnTo>
                  <a:lnTo>
                    <a:pt x="177" y="74"/>
                  </a:lnTo>
                  <a:lnTo>
                    <a:pt x="220" y="48"/>
                  </a:lnTo>
                  <a:lnTo>
                    <a:pt x="264" y="27"/>
                  </a:lnTo>
                  <a:lnTo>
                    <a:pt x="312" y="12"/>
                  </a:lnTo>
                  <a:lnTo>
                    <a:pt x="362" y="3"/>
                  </a:lnTo>
                  <a:lnTo>
                    <a:pt x="41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0" name="Freeform 275"/>
            <p:cNvSpPr>
              <a:spLocks noEditPoints="1"/>
            </p:cNvSpPr>
            <p:nvPr/>
          </p:nvSpPr>
          <p:spPr bwMode="auto">
            <a:xfrm>
              <a:off x="1073150" y="2935288"/>
              <a:ext cx="193675" cy="244475"/>
            </a:xfrm>
            <a:custGeom>
              <a:avLst/>
              <a:gdLst>
                <a:gd name="T0" fmla="*/ 561 w 1218"/>
                <a:gd name="T1" fmla="*/ 966 h 1541"/>
                <a:gd name="T2" fmla="*/ 516 w 1218"/>
                <a:gd name="T3" fmla="*/ 1013 h 1541"/>
                <a:gd name="T4" fmla="*/ 510 w 1218"/>
                <a:gd name="T5" fmla="*/ 1080 h 1541"/>
                <a:gd name="T6" fmla="*/ 548 w 1218"/>
                <a:gd name="T7" fmla="*/ 1135 h 1541"/>
                <a:gd name="T8" fmla="*/ 558 w 1218"/>
                <a:gd name="T9" fmla="*/ 1155 h 1541"/>
                <a:gd name="T10" fmla="*/ 568 w 1218"/>
                <a:gd name="T11" fmla="*/ 1316 h 1541"/>
                <a:gd name="T12" fmla="*/ 609 w 1218"/>
                <a:gd name="T13" fmla="*/ 1336 h 1541"/>
                <a:gd name="T14" fmla="*/ 649 w 1218"/>
                <a:gd name="T15" fmla="*/ 1316 h 1541"/>
                <a:gd name="T16" fmla="*/ 659 w 1218"/>
                <a:gd name="T17" fmla="*/ 1156 h 1541"/>
                <a:gd name="T18" fmla="*/ 669 w 1218"/>
                <a:gd name="T19" fmla="*/ 1134 h 1541"/>
                <a:gd name="T20" fmla="*/ 707 w 1218"/>
                <a:gd name="T21" fmla="*/ 1078 h 1541"/>
                <a:gd name="T22" fmla="*/ 699 w 1218"/>
                <a:gd name="T23" fmla="*/ 1009 h 1541"/>
                <a:gd name="T24" fmla="*/ 649 w 1218"/>
                <a:gd name="T25" fmla="*/ 962 h 1541"/>
                <a:gd name="T26" fmla="*/ 536 w 1218"/>
                <a:gd name="T27" fmla="*/ 201 h 1541"/>
                <a:gd name="T28" fmla="*/ 438 w 1218"/>
                <a:gd name="T29" fmla="*/ 228 h 1541"/>
                <a:gd name="T30" fmla="*/ 368 w 1218"/>
                <a:gd name="T31" fmla="*/ 297 h 1541"/>
                <a:gd name="T32" fmla="*/ 341 w 1218"/>
                <a:gd name="T33" fmla="*/ 395 h 1541"/>
                <a:gd name="T34" fmla="*/ 347 w 1218"/>
                <a:gd name="T35" fmla="*/ 692 h 1541"/>
                <a:gd name="T36" fmla="*/ 877 w 1218"/>
                <a:gd name="T37" fmla="*/ 649 h 1541"/>
                <a:gd name="T38" fmla="*/ 873 w 1218"/>
                <a:gd name="T39" fmla="*/ 361 h 1541"/>
                <a:gd name="T40" fmla="*/ 831 w 1218"/>
                <a:gd name="T41" fmla="*/ 271 h 1541"/>
                <a:gd name="T42" fmla="*/ 750 w 1218"/>
                <a:gd name="T43" fmla="*/ 213 h 1541"/>
                <a:gd name="T44" fmla="*/ 536 w 1218"/>
                <a:gd name="T45" fmla="*/ 201 h 1541"/>
                <a:gd name="T46" fmla="*/ 733 w 1218"/>
                <a:gd name="T47" fmla="*/ 4 h 1541"/>
                <a:gd name="T48" fmla="*/ 868 w 1218"/>
                <a:gd name="T49" fmla="*/ 47 h 1541"/>
                <a:gd name="T50" fmla="*/ 978 w 1218"/>
                <a:gd name="T51" fmla="*/ 132 h 1541"/>
                <a:gd name="T52" fmla="*/ 1051 w 1218"/>
                <a:gd name="T53" fmla="*/ 252 h 1541"/>
                <a:gd name="T54" fmla="*/ 1078 w 1218"/>
                <a:gd name="T55" fmla="*/ 394 h 1541"/>
                <a:gd name="T56" fmla="*/ 1075 w 1218"/>
                <a:gd name="T57" fmla="*/ 695 h 1541"/>
                <a:gd name="T58" fmla="*/ 1156 w 1218"/>
                <a:gd name="T59" fmla="*/ 737 h 1541"/>
                <a:gd name="T60" fmla="*/ 1207 w 1218"/>
                <a:gd name="T61" fmla="*/ 813 h 1541"/>
                <a:gd name="T62" fmla="*/ 1218 w 1218"/>
                <a:gd name="T63" fmla="*/ 1358 h 1541"/>
                <a:gd name="T64" fmla="*/ 1192 w 1218"/>
                <a:gd name="T65" fmla="*/ 1450 h 1541"/>
                <a:gd name="T66" fmla="*/ 1127 w 1218"/>
                <a:gd name="T67" fmla="*/ 1517 h 1541"/>
                <a:gd name="T68" fmla="*/ 1034 w 1218"/>
                <a:gd name="T69" fmla="*/ 1541 h 1541"/>
                <a:gd name="T70" fmla="*/ 119 w 1218"/>
                <a:gd name="T71" fmla="*/ 1530 h 1541"/>
                <a:gd name="T72" fmla="*/ 43 w 1218"/>
                <a:gd name="T73" fmla="*/ 1476 h 1541"/>
                <a:gd name="T74" fmla="*/ 2 w 1218"/>
                <a:gd name="T75" fmla="*/ 1391 h 1541"/>
                <a:gd name="T76" fmla="*/ 2 w 1218"/>
                <a:gd name="T77" fmla="*/ 842 h 1541"/>
                <a:gd name="T78" fmla="*/ 41 w 1218"/>
                <a:gd name="T79" fmla="*/ 759 h 1541"/>
                <a:gd name="T80" fmla="*/ 115 w 1218"/>
                <a:gd name="T81" fmla="*/ 704 h 1541"/>
                <a:gd name="T82" fmla="*/ 142 w 1218"/>
                <a:gd name="T83" fmla="*/ 648 h 1541"/>
                <a:gd name="T84" fmla="*/ 154 w 1218"/>
                <a:gd name="T85" fmla="*/ 297 h 1541"/>
                <a:gd name="T86" fmla="*/ 213 w 1218"/>
                <a:gd name="T87" fmla="*/ 169 h 1541"/>
                <a:gd name="T88" fmla="*/ 312 w 1218"/>
                <a:gd name="T89" fmla="*/ 70 h 1541"/>
                <a:gd name="T90" fmla="*/ 439 w 1218"/>
                <a:gd name="T91" fmla="*/ 1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18" h="1541">
                  <a:moveTo>
                    <a:pt x="603" y="954"/>
                  </a:moveTo>
                  <a:lnTo>
                    <a:pt x="582" y="958"/>
                  </a:lnTo>
                  <a:lnTo>
                    <a:pt x="561" y="966"/>
                  </a:lnTo>
                  <a:lnTo>
                    <a:pt x="543" y="978"/>
                  </a:lnTo>
                  <a:lnTo>
                    <a:pt x="528" y="995"/>
                  </a:lnTo>
                  <a:lnTo>
                    <a:pt x="516" y="1013"/>
                  </a:lnTo>
                  <a:lnTo>
                    <a:pt x="509" y="1036"/>
                  </a:lnTo>
                  <a:lnTo>
                    <a:pt x="507" y="1058"/>
                  </a:lnTo>
                  <a:lnTo>
                    <a:pt x="510" y="1080"/>
                  </a:lnTo>
                  <a:lnTo>
                    <a:pt x="518" y="1101"/>
                  </a:lnTo>
                  <a:lnTo>
                    <a:pt x="531" y="1119"/>
                  </a:lnTo>
                  <a:lnTo>
                    <a:pt x="548" y="1135"/>
                  </a:lnTo>
                  <a:lnTo>
                    <a:pt x="554" y="1141"/>
                  </a:lnTo>
                  <a:lnTo>
                    <a:pt x="558" y="1148"/>
                  </a:lnTo>
                  <a:lnTo>
                    <a:pt x="558" y="1155"/>
                  </a:lnTo>
                  <a:lnTo>
                    <a:pt x="558" y="1286"/>
                  </a:lnTo>
                  <a:lnTo>
                    <a:pt x="561" y="1302"/>
                  </a:lnTo>
                  <a:lnTo>
                    <a:pt x="568" y="1316"/>
                  </a:lnTo>
                  <a:lnTo>
                    <a:pt x="579" y="1327"/>
                  </a:lnTo>
                  <a:lnTo>
                    <a:pt x="592" y="1334"/>
                  </a:lnTo>
                  <a:lnTo>
                    <a:pt x="609" y="1336"/>
                  </a:lnTo>
                  <a:lnTo>
                    <a:pt x="624" y="1334"/>
                  </a:lnTo>
                  <a:lnTo>
                    <a:pt x="638" y="1327"/>
                  </a:lnTo>
                  <a:lnTo>
                    <a:pt x="649" y="1316"/>
                  </a:lnTo>
                  <a:lnTo>
                    <a:pt x="656" y="1302"/>
                  </a:lnTo>
                  <a:lnTo>
                    <a:pt x="659" y="1286"/>
                  </a:lnTo>
                  <a:lnTo>
                    <a:pt x="659" y="1156"/>
                  </a:lnTo>
                  <a:lnTo>
                    <a:pt x="660" y="1148"/>
                  </a:lnTo>
                  <a:lnTo>
                    <a:pt x="663" y="1141"/>
                  </a:lnTo>
                  <a:lnTo>
                    <a:pt x="669" y="1134"/>
                  </a:lnTo>
                  <a:lnTo>
                    <a:pt x="688" y="1118"/>
                  </a:lnTo>
                  <a:lnTo>
                    <a:pt x="700" y="1099"/>
                  </a:lnTo>
                  <a:lnTo>
                    <a:pt x="707" y="1078"/>
                  </a:lnTo>
                  <a:lnTo>
                    <a:pt x="709" y="1053"/>
                  </a:lnTo>
                  <a:lnTo>
                    <a:pt x="706" y="1030"/>
                  </a:lnTo>
                  <a:lnTo>
                    <a:pt x="699" y="1009"/>
                  </a:lnTo>
                  <a:lnTo>
                    <a:pt x="685" y="990"/>
                  </a:lnTo>
                  <a:lnTo>
                    <a:pt x="669" y="975"/>
                  </a:lnTo>
                  <a:lnTo>
                    <a:pt x="649" y="962"/>
                  </a:lnTo>
                  <a:lnTo>
                    <a:pt x="625" y="956"/>
                  </a:lnTo>
                  <a:lnTo>
                    <a:pt x="603" y="954"/>
                  </a:lnTo>
                  <a:close/>
                  <a:moveTo>
                    <a:pt x="536" y="201"/>
                  </a:moveTo>
                  <a:lnTo>
                    <a:pt x="501" y="204"/>
                  </a:lnTo>
                  <a:lnTo>
                    <a:pt x="468" y="213"/>
                  </a:lnTo>
                  <a:lnTo>
                    <a:pt x="438" y="228"/>
                  </a:lnTo>
                  <a:lnTo>
                    <a:pt x="411" y="246"/>
                  </a:lnTo>
                  <a:lnTo>
                    <a:pt x="388" y="271"/>
                  </a:lnTo>
                  <a:lnTo>
                    <a:pt x="368" y="297"/>
                  </a:lnTo>
                  <a:lnTo>
                    <a:pt x="354" y="327"/>
                  </a:lnTo>
                  <a:lnTo>
                    <a:pt x="345" y="361"/>
                  </a:lnTo>
                  <a:lnTo>
                    <a:pt x="341" y="395"/>
                  </a:lnTo>
                  <a:lnTo>
                    <a:pt x="341" y="649"/>
                  </a:lnTo>
                  <a:lnTo>
                    <a:pt x="344" y="671"/>
                  </a:lnTo>
                  <a:lnTo>
                    <a:pt x="347" y="692"/>
                  </a:lnTo>
                  <a:lnTo>
                    <a:pt x="872" y="692"/>
                  </a:lnTo>
                  <a:lnTo>
                    <a:pt x="876" y="671"/>
                  </a:lnTo>
                  <a:lnTo>
                    <a:pt x="877" y="649"/>
                  </a:lnTo>
                  <a:lnTo>
                    <a:pt x="876" y="649"/>
                  </a:lnTo>
                  <a:lnTo>
                    <a:pt x="876" y="395"/>
                  </a:lnTo>
                  <a:lnTo>
                    <a:pt x="873" y="361"/>
                  </a:lnTo>
                  <a:lnTo>
                    <a:pt x="864" y="327"/>
                  </a:lnTo>
                  <a:lnTo>
                    <a:pt x="849" y="297"/>
                  </a:lnTo>
                  <a:lnTo>
                    <a:pt x="831" y="271"/>
                  </a:lnTo>
                  <a:lnTo>
                    <a:pt x="807" y="246"/>
                  </a:lnTo>
                  <a:lnTo>
                    <a:pt x="781" y="228"/>
                  </a:lnTo>
                  <a:lnTo>
                    <a:pt x="750" y="213"/>
                  </a:lnTo>
                  <a:lnTo>
                    <a:pt x="717" y="204"/>
                  </a:lnTo>
                  <a:lnTo>
                    <a:pt x="683" y="201"/>
                  </a:lnTo>
                  <a:lnTo>
                    <a:pt x="536" y="201"/>
                  </a:lnTo>
                  <a:close/>
                  <a:moveTo>
                    <a:pt x="537" y="0"/>
                  </a:moveTo>
                  <a:lnTo>
                    <a:pt x="683" y="0"/>
                  </a:lnTo>
                  <a:lnTo>
                    <a:pt x="733" y="4"/>
                  </a:lnTo>
                  <a:lnTo>
                    <a:pt x="781" y="13"/>
                  </a:lnTo>
                  <a:lnTo>
                    <a:pt x="826" y="27"/>
                  </a:lnTo>
                  <a:lnTo>
                    <a:pt x="868" y="47"/>
                  </a:lnTo>
                  <a:lnTo>
                    <a:pt x="908" y="71"/>
                  </a:lnTo>
                  <a:lnTo>
                    <a:pt x="945" y="100"/>
                  </a:lnTo>
                  <a:lnTo>
                    <a:pt x="978" y="132"/>
                  </a:lnTo>
                  <a:lnTo>
                    <a:pt x="1007" y="169"/>
                  </a:lnTo>
                  <a:lnTo>
                    <a:pt x="1031" y="209"/>
                  </a:lnTo>
                  <a:lnTo>
                    <a:pt x="1051" y="252"/>
                  </a:lnTo>
                  <a:lnTo>
                    <a:pt x="1066" y="297"/>
                  </a:lnTo>
                  <a:lnTo>
                    <a:pt x="1075" y="345"/>
                  </a:lnTo>
                  <a:lnTo>
                    <a:pt x="1078" y="394"/>
                  </a:lnTo>
                  <a:lnTo>
                    <a:pt x="1078" y="648"/>
                  </a:lnTo>
                  <a:lnTo>
                    <a:pt x="1077" y="672"/>
                  </a:lnTo>
                  <a:lnTo>
                    <a:pt x="1075" y="695"/>
                  </a:lnTo>
                  <a:lnTo>
                    <a:pt x="1105" y="705"/>
                  </a:lnTo>
                  <a:lnTo>
                    <a:pt x="1131" y="720"/>
                  </a:lnTo>
                  <a:lnTo>
                    <a:pt x="1156" y="737"/>
                  </a:lnTo>
                  <a:lnTo>
                    <a:pt x="1177" y="760"/>
                  </a:lnTo>
                  <a:lnTo>
                    <a:pt x="1194" y="784"/>
                  </a:lnTo>
                  <a:lnTo>
                    <a:pt x="1207" y="813"/>
                  </a:lnTo>
                  <a:lnTo>
                    <a:pt x="1214" y="843"/>
                  </a:lnTo>
                  <a:lnTo>
                    <a:pt x="1218" y="874"/>
                  </a:lnTo>
                  <a:lnTo>
                    <a:pt x="1218" y="1358"/>
                  </a:lnTo>
                  <a:lnTo>
                    <a:pt x="1214" y="1391"/>
                  </a:lnTo>
                  <a:lnTo>
                    <a:pt x="1205" y="1421"/>
                  </a:lnTo>
                  <a:lnTo>
                    <a:pt x="1192" y="1450"/>
                  </a:lnTo>
                  <a:lnTo>
                    <a:pt x="1174" y="1476"/>
                  </a:lnTo>
                  <a:lnTo>
                    <a:pt x="1152" y="1498"/>
                  </a:lnTo>
                  <a:lnTo>
                    <a:pt x="1127" y="1517"/>
                  </a:lnTo>
                  <a:lnTo>
                    <a:pt x="1098" y="1530"/>
                  </a:lnTo>
                  <a:lnTo>
                    <a:pt x="1067" y="1539"/>
                  </a:lnTo>
                  <a:lnTo>
                    <a:pt x="1034" y="1541"/>
                  </a:lnTo>
                  <a:lnTo>
                    <a:pt x="183" y="1541"/>
                  </a:lnTo>
                  <a:lnTo>
                    <a:pt x="150" y="1539"/>
                  </a:lnTo>
                  <a:lnTo>
                    <a:pt x="119" y="1530"/>
                  </a:lnTo>
                  <a:lnTo>
                    <a:pt x="91" y="1517"/>
                  </a:lnTo>
                  <a:lnTo>
                    <a:pt x="65" y="1498"/>
                  </a:lnTo>
                  <a:lnTo>
                    <a:pt x="43" y="1476"/>
                  </a:lnTo>
                  <a:lnTo>
                    <a:pt x="24" y="1450"/>
                  </a:lnTo>
                  <a:lnTo>
                    <a:pt x="11" y="1421"/>
                  </a:lnTo>
                  <a:lnTo>
                    <a:pt x="2" y="1391"/>
                  </a:lnTo>
                  <a:lnTo>
                    <a:pt x="0" y="1358"/>
                  </a:lnTo>
                  <a:lnTo>
                    <a:pt x="0" y="874"/>
                  </a:lnTo>
                  <a:lnTo>
                    <a:pt x="2" y="842"/>
                  </a:lnTo>
                  <a:lnTo>
                    <a:pt x="11" y="812"/>
                  </a:lnTo>
                  <a:lnTo>
                    <a:pt x="24" y="784"/>
                  </a:lnTo>
                  <a:lnTo>
                    <a:pt x="41" y="759"/>
                  </a:lnTo>
                  <a:lnTo>
                    <a:pt x="63" y="736"/>
                  </a:lnTo>
                  <a:lnTo>
                    <a:pt x="88" y="719"/>
                  </a:lnTo>
                  <a:lnTo>
                    <a:pt x="115" y="704"/>
                  </a:lnTo>
                  <a:lnTo>
                    <a:pt x="145" y="695"/>
                  </a:lnTo>
                  <a:lnTo>
                    <a:pt x="143" y="671"/>
                  </a:lnTo>
                  <a:lnTo>
                    <a:pt x="142" y="648"/>
                  </a:lnTo>
                  <a:lnTo>
                    <a:pt x="142" y="394"/>
                  </a:lnTo>
                  <a:lnTo>
                    <a:pt x="145" y="345"/>
                  </a:lnTo>
                  <a:lnTo>
                    <a:pt x="154" y="297"/>
                  </a:lnTo>
                  <a:lnTo>
                    <a:pt x="168" y="252"/>
                  </a:lnTo>
                  <a:lnTo>
                    <a:pt x="188" y="209"/>
                  </a:lnTo>
                  <a:lnTo>
                    <a:pt x="213" y="169"/>
                  </a:lnTo>
                  <a:lnTo>
                    <a:pt x="242" y="132"/>
                  </a:lnTo>
                  <a:lnTo>
                    <a:pt x="275" y="100"/>
                  </a:lnTo>
                  <a:lnTo>
                    <a:pt x="312" y="70"/>
                  </a:lnTo>
                  <a:lnTo>
                    <a:pt x="351" y="46"/>
                  </a:lnTo>
                  <a:lnTo>
                    <a:pt x="394" y="27"/>
                  </a:lnTo>
                  <a:lnTo>
                    <a:pt x="439" y="13"/>
                  </a:lnTo>
                  <a:lnTo>
                    <a:pt x="487" y="4"/>
                  </a:lnTo>
                  <a:lnTo>
                    <a:pt x="537"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41" name="Freeform 66"/>
          <p:cNvSpPr>
            <a:spLocks noEditPoints="1"/>
          </p:cNvSpPr>
          <p:nvPr/>
        </p:nvSpPr>
        <p:spPr bwMode="auto">
          <a:xfrm>
            <a:off x="4855210" y="2109126"/>
            <a:ext cx="500926" cy="499126"/>
          </a:xfrm>
          <a:custGeom>
            <a:avLst/>
            <a:gdLst>
              <a:gd name="T0" fmla="*/ 3130 w 3331"/>
              <a:gd name="T1" fmla="*/ 1290 h 3328"/>
              <a:gd name="T2" fmla="*/ 3082 w 3331"/>
              <a:gd name="T3" fmla="*/ 1039 h 3328"/>
              <a:gd name="T4" fmla="*/ 2984 w 3331"/>
              <a:gd name="T5" fmla="*/ 809 h 3328"/>
              <a:gd name="T6" fmla="*/ 2841 w 3331"/>
              <a:gd name="T7" fmla="*/ 606 h 3328"/>
              <a:gd name="T8" fmla="*/ 2661 w 3331"/>
              <a:gd name="T9" fmla="*/ 438 h 3328"/>
              <a:gd name="T10" fmla="*/ 2449 w 3331"/>
              <a:gd name="T11" fmla="*/ 310 h 3328"/>
              <a:gd name="T12" fmla="*/ 2210 w 3331"/>
              <a:gd name="T13" fmla="*/ 227 h 3328"/>
              <a:gd name="T14" fmla="*/ 1571 w 3331"/>
              <a:gd name="T15" fmla="*/ 185 h 3328"/>
              <a:gd name="T16" fmla="*/ 1632 w 3331"/>
              <a:gd name="T17" fmla="*/ 207 h 3328"/>
              <a:gd name="T18" fmla="*/ 1666 w 3331"/>
              <a:gd name="T19" fmla="*/ 261 h 3328"/>
              <a:gd name="T20" fmla="*/ 1672 w 3331"/>
              <a:gd name="T21" fmla="*/ 1578 h 3328"/>
              <a:gd name="T22" fmla="*/ 1708 w 3331"/>
              <a:gd name="T23" fmla="*/ 1635 h 3328"/>
              <a:gd name="T24" fmla="*/ 1773 w 3331"/>
              <a:gd name="T25" fmla="*/ 1659 h 3328"/>
              <a:gd name="T26" fmla="*/ 3087 w 3331"/>
              <a:gd name="T27" fmla="*/ 1669 h 3328"/>
              <a:gd name="T28" fmla="*/ 3132 w 3331"/>
              <a:gd name="T29" fmla="*/ 1714 h 3328"/>
              <a:gd name="T30" fmla="*/ 3139 w 3331"/>
              <a:gd name="T31" fmla="*/ 1846 h 3328"/>
              <a:gd name="T32" fmla="*/ 3103 w 3331"/>
              <a:gd name="T33" fmla="*/ 2109 h 3328"/>
              <a:gd name="T34" fmla="*/ 3023 w 3331"/>
              <a:gd name="T35" fmla="*/ 2358 h 3328"/>
              <a:gd name="T36" fmla="*/ 2903 w 3331"/>
              <a:gd name="T37" fmla="*/ 2590 h 3328"/>
              <a:gd name="T38" fmla="*/ 2743 w 3331"/>
              <a:gd name="T39" fmla="*/ 2802 h 3328"/>
              <a:gd name="T40" fmla="*/ 2549 w 3331"/>
              <a:gd name="T41" fmla="*/ 2986 h 3328"/>
              <a:gd name="T42" fmla="*/ 2330 w 3331"/>
              <a:gd name="T43" fmla="*/ 3133 h 3328"/>
              <a:gd name="T44" fmla="*/ 2091 w 3331"/>
              <a:gd name="T45" fmla="*/ 3240 h 3328"/>
              <a:gd name="T46" fmla="*/ 1837 w 3331"/>
              <a:gd name="T47" fmla="*/ 3305 h 3328"/>
              <a:gd name="T48" fmla="*/ 1571 w 3331"/>
              <a:gd name="T49" fmla="*/ 3328 h 3328"/>
              <a:gd name="T50" fmla="*/ 1440 w 3331"/>
              <a:gd name="T51" fmla="*/ 3322 h 3328"/>
              <a:gd name="T52" fmla="*/ 1169 w 3331"/>
              <a:gd name="T53" fmla="*/ 3276 h 3328"/>
              <a:gd name="T54" fmla="*/ 912 w 3331"/>
              <a:gd name="T55" fmla="*/ 3182 h 3328"/>
              <a:gd name="T56" fmla="*/ 674 w 3331"/>
              <a:gd name="T57" fmla="*/ 3046 h 3328"/>
              <a:gd name="T58" fmla="*/ 460 w 3331"/>
              <a:gd name="T59" fmla="*/ 2866 h 3328"/>
              <a:gd name="T60" fmla="*/ 281 w 3331"/>
              <a:gd name="T61" fmla="*/ 2653 h 3328"/>
              <a:gd name="T62" fmla="*/ 145 w 3331"/>
              <a:gd name="T63" fmla="*/ 2415 h 3328"/>
              <a:gd name="T64" fmla="*/ 51 w 3331"/>
              <a:gd name="T65" fmla="*/ 2158 h 3328"/>
              <a:gd name="T66" fmla="*/ 4 w 3331"/>
              <a:gd name="T67" fmla="*/ 1887 h 3328"/>
              <a:gd name="T68" fmla="*/ 5 w 3331"/>
              <a:gd name="T69" fmla="*/ 1613 h 3328"/>
              <a:gd name="T70" fmla="*/ 52 w 3331"/>
              <a:gd name="T71" fmla="*/ 1349 h 3328"/>
              <a:gd name="T72" fmla="*/ 142 w 3331"/>
              <a:gd name="T73" fmla="*/ 1100 h 3328"/>
              <a:gd name="T74" fmla="*/ 274 w 3331"/>
              <a:gd name="T75" fmla="*/ 868 h 3328"/>
              <a:gd name="T76" fmla="*/ 446 w 3331"/>
              <a:gd name="T77" fmla="*/ 659 h 3328"/>
              <a:gd name="T78" fmla="*/ 651 w 3331"/>
              <a:gd name="T79" fmla="*/ 482 h 3328"/>
              <a:gd name="T80" fmla="*/ 880 w 3331"/>
              <a:gd name="T81" fmla="*/ 344 h 3328"/>
              <a:gd name="T82" fmla="*/ 1128 w 3331"/>
              <a:gd name="T83" fmla="*/ 249 h 3328"/>
              <a:gd name="T84" fmla="*/ 1389 w 3331"/>
              <a:gd name="T85" fmla="*/ 196 h 3328"/>
              <a:gd name="T86" fmla="*/ 1943 w 3331"/>
              <a:gd name="T87" fmla="*/ 0 h 3328"/>
              <a:gd name="T88" fmla="*/ 2222 w 3331"/>
              <a:gd name="T89" fmla="*/ 29 h 3328"/>
              <a:gd name="T90" fmla="*/ 2482 w 3331"/>
              <a:gd name="T91" fmla="*/ 109 h 3328"/>
              <a:gd name="T92" fmla="*/ 2718 w 3331"/>
              <a:gd name="T93" fmla="*/ 237 h 3328"/>
              <a:gd name="T94" fmla="*/ 2923 w 3331"/>
              <a:gd name="T95" fmla="*/ 407 h 3328"/>
              <a:gd name="T96" fmla="*/ 3094 w 3331"/>
              <a:gd name="T97" fmla="*/ 613 h 3328"/>
              <a:gd name="T98" fmla="*/ 3222 w 3331"/>
              <a:gd name="T99" fmla="*/ 848 h 3328"/>
              <a:gd name="T100" fmla="*/ 3302 w 3331"/>
              <a:gd name="T101" fmla="*/ 1109 h 3328"/>
              <a:gd name="T102" fmla="*/ 3331 w 3331"/>
              <a:gd name="T103" fmla="*/ 1388 h 3328"/>
              <a:gd name="T104" fmla="*/ 3310 w 3331"/>
              <a:gd name="T105" fmla="*/ 1449 h 3328"/>
              <a:gd name="T106" fmla="*/ 3256 w 3331"/>
              <a:gd name="T107" fmla="*/ 1484 h 3328"/>
              <a:gd name="T108" fmla="*/ 1920 w 3331"/>
              <a:gd name="T109" fmla="*/ 1484 h 3328"/>
              <a:gd name="T110" fmla="*/ 1866 w 3331"/>
              <a:gd name="T111" fmla="*/ 1449 h 3328"/>
              <a:gd name="T112" fmla="*/ 1844 w 3331"/>
              <a:gd name="T113" fmla="*/ 1388 h 3328"/>
              <a:gd name="T114" fmla="*/ 1854 w 3331"/>
              <a:gd name="T115" fmla="*/ 55 h 3328"/>
              <a:gd name="T116" fmla="*/ 1899 w 3331"/>
              <a:gd name="T117" fmla="*/ 10 h 3328"/>
              <a:gd name="T118" fmla="*/ 1943 w 3331"/>
              <a:gd name="T119" fmla="*/ 0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1" h="3328">
                <a:moveTo>
                  <a:pt x="2040" y="201"/>
                </a:moveTo>
                <a:lnTo>
                  <a:pt x="2040" y="1290"/>
                </a:lnTo>
                <a:lnTo>
                  <a:pt x="3130" y="1290"/>
                </a:lnTo>
                <a:lnTo>
                  <a:pt x="3120" y="1204"/>
                </a:lnTo>
                <a:lnTo>
                  <a:pt x="3104" y="1120"/>
                </a:lnTo>
                <a:lnTo>
                  <a:pt x="3082" y="1039"/>
                </a:lnTo>
                <a:lnTo>
                  <a:pt x="3055" y="959"/>
                </a:lnTo>
                <a:lnTo>
                  <a:pt x="3021" y="882"/>
                </a:lnTo>
                <a:lnTo>
                  <a:pt x="2984" y="809"/>
                </a:lnTo>
                <a:lnTo>
                  <a:pt x="2941" y="737"/>
                </a:lnTo>
                <a:lnTo>
                  <a:pt x="2893" y="670"/>
                </a:lnTo>
                <a:lnTo>
                  <a:pt x="2841" y="606"/>
                </a:lnTo>
                <a:lnTo>
                  <a:pt x="2785" y="546"/>
                </a:lnTo>
                <a:lnTo>
                  <a:pt x="2725" y="490"/>
                </a:lnTo>
                <a:lnTo>
                  <a:pt x="2661" y="438"/>
                </a:lnTo>
                <a:lnTo>
                  <a:pt x="2593" y="390"/>
                </a:lnTo>
                <a:lnTo>
                  <a:pt x="2522" y="347"/>
                </a:lnTo>
                <a:lnTo>
                  <a:pt x="2449" y="310"/>
                </a:lnTo>
                <a:lnTo>
                  <a:pt x="2371" y="276"/>
                </a:lnTo>
                <a:lnTo>
                  <a:pt x="2292" y="249"/>
                </a:lnTo>
                <a:lnTo>
                  <a:pt x="2210" y="227"/>
                </a:lnTo>
                <a:lnTo>
                  <a:pt x="2127" y="211"/>
                </a:lnTo>
                <a:lnTo>
                  <a:pt x="2040" y="201"/>
                </a:lnTo>
                <a:close/>
                <a:moveTo>
                  <a:pt x="1571" y="185"/>
                </a:moveTo>
                <a:lnTo>
                  <a:pt x="1593" y="189"/>
                </a:lnTo>
                <a:lnTo>
                  <a:pt x="1614" y="196"/>
                </a:lnTo>
                <a:lnTo>
                  <a:pt x="1632" y="207"/>
                </a:lnTo>
                <a:lnTo>
                  <a:pt x="1647" y="222"/>
                </a:lnTo>
                <a:lnTo>
                  <a:pt x="1658" y="240"/>
                </a:lnTo>
                <a:lnTo>
                  <a:pt x="1666" y="261"/>
                </a:lnTo>
                <a:lnTo>
                  <a:pt x="1669" y="284"/>
                </a:lnTo>
                <a:lnTo>
                  <a:pt x="1669" y="1555"/>
                </a:lnTo>
                <a:lnTo>
                  <a:pt x="1672" y="1578"/>
                </a:lnTo>
                <a:lnTo>
                  <a:pt x="1680" y="1600"/>
                </a:lnTo>
                <a:lnTo>
                  <a:pt x="1692" y="1619"/>
                </a:lnTo>
                <a:lnTo>
                  <a:pt x="1708" y="1635"/>
                </a:lnTo>
                <a:lnTo>
                  <a:pt x="1728" y="1648"/>
                </a:lnTo>
                <a:lnTo>
                  <a:pt x="1749" y="1656"/>
                </a:lnTo>
                <a:lnTo>
                  <a:pt x="1773" y="1659"/>
                </a:lnTo>
                <a:lnTo>
                  <a:pt x="3044" y="1659"/>
                </a:lnTo>
                <a:lnTo>
                  <a:pt x="3067" y="1661"/>
                </a:lnTo>
                <a:lnTo>
                  <a:pt x="3087" y="1669"/>
                </a:lnTo>
                <a:lnTo>
                  <a:pt x="3106" y="1680"/>
                </a:lnTo>
                <a:lnTo>
                  <a:pt x="3121" y="1695"/>
                </a:lnTo>
                <a:lnTo>
                  <a:pt x="3132" y="1714"/>
                </a:lnTo>
                <a:lnTo>
                  <a:pt x="3139" y="1734"/>
                </a:lnTo>
                <a:lnTo>
                  <a:pt x="3142" y="1757"/>
                </a:lnTo>
                <a:lnTo>
                  <a:pt x="3139" y="1846"/>
                </a:lnTo>
                <a:lnTo>
                  <a:pt x="3132" y="1935"/>
                </a:lnTo>
                <a:lnTo>
                  <a:pt x="3120" y="2022"/>
                </a:lnTo>
                <a:lnTo>
                  <a:pt x="3103" y="2109"/>
                </a:lnTo>
                <a:lnTo>
                  <a:pt x="3081" y="2193"/>
                </a:lnTo>
                <a:lnTo>
                  <a:pt x="3055" y="2277"/>
                </a:lnTo>
                <a:lnTo>
                  <a:pt x="3023" y="2358"/>
                </a:lnTo>
                <a:lnTo>
                  <a:pt x="2988" y="2438"/>
                </a:lnTo>
                <a:lnTo>
                  <a:pt x="2948" y="2515"/>
                </a:lnTo>
                <a:lnTo>
                  <a:pt x="2903" y="2590"/>
                </a:lnTo>
                <a:lnTo>
                  <a:pt x="2854" y="2664"/>
                </a:lnTo>
                <a:lnTo>
                  <a:pt x="2801" y="2734"/>
                </a:lnTo>
                <a:lnTo>
                  <a:pt x="2743" y="2802"/>
                </a:lnTo>
                <a:lnTo>
                  <a:pt x="2682" y="2867"/>
                </a:lnTo>
                <a:lnTo>
                  <a:pt x="2617" y="2928"/>
                </a:lnTo>
                <a:lnTo>
                  <a:pt x="2549" y="2986"/>
                </a:lnTo>
                <a:lnTo>
                  <a:pt x="2478" y="3039"/>
                </a:lnTo>
                <a:lnTo>
                  <a:pt x="2405" y="3088"/>
                </a:lnTo>
                <a:lnTo>
                  <a:pt x="2330" y="3133"/>
                </a:lnTo>
                <a:lnTo>
                  <a:pt x="2252" y="3173"/>
                </a:lnTo>
                <a:lnTo>
                  <a:pt x="2173" y="3208"/>
                </a:lnTo>
                <a:lnTo>
                  <a:pt x="2091" y="3240"/>
                </a:lnTo>
                <a:lnTo>
                  <a:pt x="2008" y="3266"/>
                </a:lnTo>
                <a:lnTo>
                  <a:pt x="1922" y="3288"/>
                </a:lnTo>
                <a:lnTo>
                  <a:pt x="1837" y="3305"/>
                </a:lnTo>
                <a:lnTo>
                  <a:pt x="1749" y="3317"/>
                </a:lnTo>
                <a:lnTo>
                  <a:pt x="1660" y="3325"/>
                </a:lnTo>
                <a:lnTo>
                  <a:pt x="1571" y="3328"/>
                </a:lnTo>
                <a:lnTo>
                  <a:pt x="1571" y="3328"/>
                </a:lnTo>
                <a:lnTo>
                  <a:pt x="1533" y="3328"/>
                </a:lnTo>
                <a:lnTo>
                  <a:pt x="1440" y="3322"/>
                </a:lnTo>
                <a:lnTo>
                  <a:pt x="1349" y="3312"/>
                </a:lnTo>
                <a:lnTo>
                  <a:pt x="1258" y="3296"/>
                </a:lnTo>
                <a:lnTo>
                  <a:pt x="1169" y="3276"/>
                </a:lnTo>
                <a:lnTo>
                  <a:pt x="1082" y="3249"/>
                </a:lnTo>
                <a:lnTo>
                  <a:pt x="995" y="3219"/>
                </a:lnTo>
                <a:lnTo>
                  <a:pt x="912" y="3182"/>
                </a:lnTo>
                <a:lnTo>
                  <a:pt x="830" y="3141"/>
                </a:lnTo>
                <a:lnTo>
                  <a:pt x="751" y="3095"/>
                </a:lnTo>
                <a:lnTo>
                  <a:pt x="674" y="3046"/>
                </a:lnTo>
                <a:lnTo>
                  <a:pt x="600" y="2990"/>
                </a:lnTo>
                <a:lnTo>
                  <a:pt x="529" y="2930"/>
                </a:lnTo>
                <a:lnTo>
                  <a:pt x="460" y="2866"/>
                </a:lnTo>
                <a:lnTo>
                  <a:pt x="396" y="2798"/>
                </a:lnTo>
                <a:lnTo>
                  <a:pt x="337" y="2727"/>
                </a:lnTo>
                <a:lnTo>
                  <a:pt x="281" y="2653"/>
                </a:lnTo>
                <a:lnTo>
                  <a:pt x="231" y="2576"/>
                </a:lnTo>
                <a:lnTo>
                  <a:pt x="185" y="2497"/>
                </a:lnTo>
                <a:lnTo>
                  <a:pt x="145" y="2415"/>
                </a:lnTo>
                <a:lnTo>
                  <a:pt x="108" y="2332"/>
                </a:lnTo>
                <a:lnTo>
                  <a:pt x="77" y="2245"/>
                </a:lnTo>
                <a:lnTo>
                  <a:pt x="51" y="2158"/>
                </a:lnTo>
                <a:lnTo>
                  <a:pt x="31" y="2069"/>
                </a:lnTo>
                <a:lnTo>
                  <a:pt x="14" y="1978"/>
                </a:lnTo>
                <a:lnTo>
                  <a:pt x="4" y="1887"/>
                </a:lnTo>
                <a:lnTo>
                  <a:pt x="0" y="1794"/>
                </a:lnTo>
                <a:lnTo>
                  <a:pt x="0" y="1704"/>
                </a:lnTo>
                <a:lnTo>
                  <a:pt x="5" y="1613"/>
                </a:lnTo>
                <a:lnTo>
                  <a:pt x="16" y="1524"/>
                </a:lnTo>
                <a:lnTo>
                  <a:pt x="32" y="1436"/>
                </a:lnTo>
                <a:lnTo>
                  <a:pt x="52" y="1349"/>
                </a:lnTo>
                <a:lnTo>
                  <a:pt x="77" y="1265"/>
                </a:lnTo>
                <a:lnTo>
                  <a:pt x="107" y="1181"/>
                </a:lnTo>
                <a:lnTo>
                  <a:pt x="142" y="1100"/>
                </a:lnTo>
                <a:lnTo>
                  <a:pt x="181" y="1020"/>
                </a:lnTo>
                <a:lnTo>
                  <a:pt x="225" y="943"/>
                </a:lnTo>
                <a:lnTo>
                  <a:pt x="274" y="868"/>
                </a:lnTo>
                <a:lnTo>
                  <a:pt x="327" y="795"/>
                </a:lnTo>
                <a:lnTo>
                  <a:pt x="384" y="726"/>
                </a:lnTo>
                <a:lnTo>
                  <a:pt x="446" y="659"/>
                </a:lnTo>
                <a:lnTo>
                  <a:pt x="511" y="596"/>
                </a:lnTo>
                <a:lnTo>
                  <a:pt x="580" y="537"/>
                </a:lnTo>
                <a:lnTo>
                  <a:pt x="651" y="482"/>
                </a:lnTo>
                <a:lnTo>
                  <a:pt x="725" y="432"/>
                </a:lnTo>
                <a:lnTo>
                  <a:pt x="801" y="386"/>
                </a:lnTo>
                <a:lnTo>
                  <a:pt x="880" y="344"/>
                </a:lnTo>
                <a:lnTo>
                  <a:pt x="961" y="308"/>
                </a:lnTo>
                <a:lnTo>
                  <a:pt x="1043" y="276"/>
                </a:lnTo>
                <a:lnTo>
                  <a:pt x="1128" y="249"/>
                </a:lnTo>
                <a:lnTo>
                  <a:pt x="1213" y="226"/>
                </a:lnTo>
                <a:lnTo>
                  <a:pt x="1301" y="209"/>
                </a:lnTo>
                <a:lnTo>
                  <a:pt x="1389" y="196"/>
                </a:lnTo>
                <a:lnTo>
                  <a:pt x="1480" y="189"/>
                </a:lnTo>
                <a:lnTo>
                  <a:pt x="1571" y="185"/>
                </a:lnTo>
                <a:close/>
                <a:moveTo>
                  <a:pt x="1943" y="0"/>
                </a:moveTo>
                <a:lnTo>
                  <a:pt x="2037" y="3"/>
                </a:lnTo>
                <a:lnTo>
                  <a:pt x="2130" y="13"/>
                </a:lnTo>
                <a:lnTo>
                  <a:pt x="2222" y="29"/>
                </a:lnTo>
                <a:lnTo>
                  <a:pt x="2311" y="50"/>
                </a:lnTo>
                <a:lnTo>
                  <a:pt x="2398" y="77"/>
                </a:lnTo>
                <a:lnTo>
                  <a:pt x="2482" y="109"/>
                </a:lnTo>
                <a:lnTo>
                  <a:pt x="2564" y="147"/>
                </a:lnTo>
                <a:lnTo>
                  <a:pt x="2642" y="190"/>
                </a:lnTo>
                <a:lnTo>
                  <a:pt x="2718" y="237"/>
                </a:lnTo>
                <a:lnTo>
                  <a:pt x="2790" y="289"/>
                </a:lnTo>
                <a:lnTo>
                  <a:pt x="2858" y="346"/>
                </a:lnTo>
                <a:lnTo>
                  <a:pt x="2923" y="407"/>
                </a:lnTo>
                <a:lnTo>
                  <a:pt x="2985" y="472"/>
                </a:lnTo>
                <a:lnTo>
                  <a:pt x="3041" y="541"/>
                </a:lnTo>
                <a:lnTo>
                  <a:pt x="3094" y="613"/>
                </a:lnTo>
                <a:lnTo>
                  <a:pt x="3140" y="688"/>
                </a:lnTo>
                <a:lnTo>
                  <a:pt x="3183" y="767"/>
                </a:lnTo>
                <a:lnTo>
                  <a:pt x="3222" y="848"/>
                </a:lnTo>
                <a:lnTo>
                  <a:pt x="3253" y="933"/>
                </a:lnTo>
                <a:lnTo>
                  <a:pt x="3281" y="1019"/>
                </a:lnTo>
                <a:lnTo>
                  <a:pt x="3302" y="1109"/>
                </a:lnTo>
                <a:lnTo>
                  <a:pt x="3318" y="1200"/>
                </a:lnTo>
                <a:lnTo>
                  <a:pt x="3328" y="1293"/>
                </a:lnTo>
                <a:lnTo>
                  <a:pt x="3331" y="1388"/>
                </a:lnTo>
                <a:lnTo>
                  <a:pt x="3328" y="1410"/>
                </a:lnTo>
                <a:lnTo>
                  <a:pt x="3321" y="1431"/>
                </a:lnTo>
                <a:lnTo>
                  <a:pt x="3310" y="1449"/>
                </a:lnTo>
                <a:lnTo>
                  <a:pt x="3294" y="1464"/>
                </a:lnTo>
                <a:lnTo>
                  <a:pt x="3276" y="1477"/>
                </a:lnTo>
                <a:lnTo>
                  <a:pt x="3256" y="1484"/>
                </a:lnTo>
                <a:lnTo>
                  <a:pt x="3232" y="1486"/>
                </a:lnTo>
                <a:lnTo>
                  <a:pt x="1943" y="1486"/>
                </a:lnTo>
                <a:lnTo>
                  <a:pt x="1920" y="1484"/>
                </a:lnTo>
                <a:lnTo>
                  <a:pt x="1899" y="1477"/>
                </a:lnTo>
                <a:lnTo>
                  <a:pt x="1881" y="1464"/>
                </a:lnTo>
                <a:lnTo>
                  <a:pt x="1866" y="1449"/>
                </a:lnTo>
                <a:lnTo>
                  <a:pt x="1854" y="1431"/>
                </a:lnTo>
                <a:lnTo>
                  <a:pt x="1847" y="1410"/>
                </a:lnTo>
                <a:lnTo>
                  <a:pt x="1844" y="1388"/>
                </a:lnTo>
                <a:lnTo>
                  <a:pt x="1844" y="98"/>
                </a:lnTo>
                <a:lnTo>
                  <a:pt x="1847" y="75"/>
                </a:lnTo>
                <a:lnTo>
                  <a:pt x="1854" y="55"/>
                </a:lnTo>
                <a:lnTo>
                  <a:pt x="1866" y="37"/>
                </a:lnTo>
                <a:lnTo>
                  <a:pt x="1881" y="22"/>
                </a:lnTo>
                <a:lnTo>
                  <a:pt x="1899" y="10"/>
                </a:lnTo>
                <a:lnTo>
                  <a:pt x="1920" y="3"/>
                </a:lnTo>
                <a:lnTo>
                  <a:pt x="1943" y="0"/>
                </a:lnTo>
                <a:lnTo>
                  <a:pt x="1943"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p>
        </p:txBody>
      </p:sp>
      <p:sp>
        <p:nvSpPr>
          <p:cNvPr id="42" name="文本框 41"/>
          <p:cNvSpPr txBox="1"/>
          <p:nvPr/>
        </p:nvSpPr>
        <p:spPr>
          <a:xfrm>
            <a:off x="5696077" y="2201682"/>
            <a:ext cx="5017935"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5696076" y="1939849"/>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5696077" y="3352867"/>
            <a:ext cx="5017935"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5696076" y="3091034"/>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5696077" y="4594050"/>
            <a:ext cx="5017935"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5696076" y="4332217"/>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5696077" y="5756445"/>
            <a:ext cx="5017935"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696076" y="5494612"/>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8"/>
            <a:ext cx="6858000" cy="12192002"/>
          </a:xfrm>
          <a:prstGeom prst="rect">
            <a:avLst/>
          </a:prstGeom>
        </p:spPr>
      </p:pic>
      <p:sp>
        <p:nvSpPr>
          <p:cNvPr id="31" name="矩形 30"/>
          <p:cNvSpPr/>
          <p:nvPr/>
        </p:nvSpPr>
        <p:spPr>
          <a:xfrm>
            <a:off x="2857300" y="3130461"/>
            <a:ext cx="3269713" cy="523220"/>
          </a:xfrm>
          <a:prstGeom prst="rect">
            <a:avLst/>
          </a:prstGeom>
        </p:spPr>
        <p:txBody>
          <a:bodyPr wrap="square">
            <a:spAutoFit/>
          </a:bodyPr>
          <a:lstStyle/>
          <a:p>
            <a:r>
              <a:rPr lang="zh-CN" altLang="en-US" sz="2800" dirty="0">
                <a:solidFill>
                  <a:srgbClr val="55B2BF"/>
                </a:solidFill>
                <a:latin typeface="方正清刻本悦宋简体" panose="02000000000000000000" pitchFamily="2" charset="-122"/>
                <a:ea typeface="方正清刻本悦宋简体" panose="02000000000000000000" pitchFamily="2" charset="-122"/>
              </a:rPr>
              <a:t>选题的背景及意义</a:t>
            </a:r>
            <a:endParaRPr lang="zh-CN" altLang="en-US" sz="28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32" name="文本框 31"/>
          <p:cNvSpPr txBox="1"/>
          <p:nvPr/>
        </p:nvSpPr>
        <p:spPr>
          <a:xfrm>
            <a:off x="2857301" y="3595541"/>
            <a:ext cx="3401659"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TOPIC BACKGROUND AND SIGNIFICANCE</a:t>
            </a:r>
            <a:endParaRPr lang="zh-CN" altLang="en-US" sz="12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33" name="矩形 32"/>
          <p:cNvSpPr/>
          <p:nvPr/>
        </p:nvSpPr>
        <p:spPr>
          <a:xfrm>
            <a:off x="2857300" y="4282638"/>
            <a:ext cx="3086299" cy="747449"/>
          </a:xfrm>
          <a:prstGeom prst="rect">
            <a:avLst/>
          </a:prstGeom>
        </p:spPr>
        <p:txBody>
          <a:bodyPr wrap="square">
            <a:spAutoFit/>
          </a:bodyPr>
          <a:lstStyle/>
          <a:p>
            <a:pPr>
              <a:lnSpc>
                <a:spcPct val="175000"/>
              </a:lnSpc>
            </a:pPr>
            <a:r>
              <a:rPr lang="zh-CN" altLang="en-US" sz="2800" dirty="0">
                <a:solidFill>
                  <a:srgbClr val="55B2BF"/>
                </a:solidFill>
                <a:latin typeface="方正清刻本悦宋简体" panose="02000000000000000000" pitchFamily="2" charset="-122"/>
                <a:ea typeface="方正清刻本悦宋简体" panose="02000000000000000000" pitchFamily="2" charset="-122"/>
              </a:rPr>
              <a:t>研究的思路与方法</a:t>
            </a:r>
            <a:endParaRPr lang="en-US" altLang="zh-CN" sz="28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34" name="文本框 33"/>
          <p:cNvSpPr txBox="1"/>
          <p:nvPr/>
        </p:nvSpPr>
        <p:spPr>
          <a:xfrm>
            <a:off x="2857301" y="4953591"/>
            <a:ext cx="2832382"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RESEARCH IDEAS AND METHODS</a:t>
            </a:r>
            <a:endParaRPr lang="en-US" altLang="zh-CN" sz="12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35" name="矩形 34"/>
          <p:cNvSpPr/>
          <p:nvPr/>
        </p:nvSpPr>
        <p:spPr>
          <a:xfrm>
            <a:off x="7422440" y="2937872"/>
            <a:ext cx="3804359" cy="747449"/>
          </a:xfrm>
          <a:prstGeom prst="rect">
            <a:avLst/>
          </a:prstGeom>
        </p:spPr>
        <p:txBody>
          <a:bodyPr wrap="square">
            <a:spAutoFit/>
          </a:bodyPr>
          <a:lstStyle/>
          <a:p>
            <a:pPr>
              <a:lnSpc>
                <a:spcPct val="175000"/>
              </a:lnSpc>
            </a:pPr>
            <a:r>
              <a:rPr lang="zh-CN" altLang="en-US" sz="2800" dirty="0">
                <a:solidFill>
                  <a:srgbClr val="55B2BF"/>
                </a:solidFill>
                <a:latin typeface="方正清刻本悦宋简体" panose="02000000000000000000" pitchFamily="2" charset="-122"/>
                <a:ea typeface="方正清刻本悦宋简体" panose="02000000000000000000" pitchFamily="2" charset="-122"/>
              </a:rPr>
              <a:t>研究的成果与应用</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36" name="文本框 35"/>
          <p:cNvSpPr txBox="1"/>
          <p:nvPr/>
        </p:nvSpPr>
        <p:spPr>
          <a:xfrm>
            <a:off x="7422441" y="3623730"/>
            <a:ext cx="3673730"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RESEARCH RESULTS AND APPLICATIONS</a:t>
            </a:r>
            <a:endParaRPr lang="en-US" altLang="zh-CN" sz="12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37" name="矩形 36"/>
          <p:cNvSpPr/>
          <p:nvPr/>
        </p:nvSpPr>
        <p:spPr>
          <a:xfrm>
            <a:off x="7422441" y="4279364"/>
            <a:ext cx="3528588" cy="747449"/>
          </a:xfrm>
          <a:prstGeom prst="rect">
            <a:avLst/>
          </a:prstGeom>
        </p:spPr>
        <p:txBody>
          <a:bodyPr wrap="square">
            <a:spAutoFit/>
          </a:bodyPr>
          <a:lstStyle/>
          <a:p>
            <a:pPr>
              <a:lnSpc>
                <a:spcPct val="175000"/>
              </a:lnSpc>
            </a:pPr>
            <a:r>
              <a:rPr lang="zh-CN" altLang="en-US" sz="2800" dirty="0">
                <a:solidFill>
                  <a:srgbClr val="55B2BF"/>
                </a:solidFill>
                <a:latin typeface="方正清刻本悦宋简体" panose="02000000000000000000" pitchFamily="2" charset="-122"/>
                <a:ea typeface="方正清刻本悦宋简体" panose="02000000000000000000" pitchFamily="2" charset="-122"/>
              </a:rPr>
              <a:t>论文的结论与总结</a:t>
            </a:r>
            <a:endParaRPr lang="en-US" altLang="zh-CN" sz="28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38" name="文本框 37"/>
          <p:cNvSpPr txBox="1"/>
          <p:nvPr/>
        </p:nvSpPr>
        <p:spPr>
          <a:xfrm>
            <a:off x="7422441" y="4954951"/>
            <a:ext cx="2678550"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2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THE CONCLUSION OF THE PAPER</a:t>
            </a:r>
            <a:endParaRPr lang="en-US" altLang="zh-CN" sz="12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39" name="组合 38"/>
          <p:cNvGrpSpPr/>
          <p:nvPr/>
        </p:nvGrpSpPr>
        <p:grpSpPr>
          <a:xfrm>
            <a:off x="4608982" y="851366"/>
            <a:ext cx="2669236" cy="1078590"/>
            <a:chOff x="4761382" y="742135"/>
            <a:chExt cx="2669236" cy="1078590"/>
          </a:xfrm>
        </p:grpSpPr>
        <p:sp>
          <p:nvSpPr>
            <p:cNvPr id="40" name="文本框 39"/>
            <p:cNvSpPr txBox="1"/>
            <p:nvPr/>
          </p:nvSpPr>
          <p:spPr>
            <a:xfrm>
              <a:off x="4761382" y="1482171"/>
              <a:ext cx="2669236" cy="338554"/>
            </a:xfrm>
            <a:prstGeom prst="rect">
              <a:avLst/>
            </a:prstGeom>
            <a:noFill/>
          </p:spPr>
          <p:txBody>
            <a:bodyPr wrap="square" rtlCol="0">
              <a:spAutoFit/>
            </a:bodyPr>
            <a:lstStyle/>
            <a:p>
              <a:pPr algn="ctr"/>
              <a:r>
                <a:rPr lang="en-US" altLang="zh-CN" sz="16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CONTENTS</a:t>
              </a:r>
              <a:endParaRPr lang="zh-CN" altLang="en-US" sz="16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41" name="文本框 40"/>
            <p:cNvSpPr txBox="1"/>
            <p:nvPr/>
          </p:nvSpPr>
          <p:spPr>
            <a:xfrm>
              <a:off x="4761382" y="742135"/>
              <a:ext cx="2669236" cy="769441"/>
            </a:xfrm>
            <a:prstGeom prst="rect">
              <a:avLst/>
            </a:prstGeom>
            <a:noFill/>
          </p:spPr>
          <p:txBody>
            <a:bodyPr wrap="square" rtlCol="0">
              <a:spAutoFit/>
            </a:bodyPr>
            <a:lstStyle/>
            <a:p>
              <a:pPr algn="ctr"/>
              <a:r>
                <a:rPr lang="zh-CN" altLang="en-US" sz="4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目录</a:t>
              </a:r>
              <a:endParaRPr lang="zh-CN" altLang="en-US" sz="4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sp>
        <p:nvSpPr>
          <p:cNvPr id="42" name="椭圆 41"/>
          <p:cNvSpPr/>
          <p:nvPr/>
        </p:nvSpPr>
        <p:spPr>
          <a:xfrm>
            <a:off x="2113801" y="3162226"/>
            <a:ext cx="611552" cy="611552"/>
          </a:xfrm>
          <a:prstGeom prst="ellipse">
            <a:avLst/>
          </a:prstGeom>
          <a:solidFill>
            <a:srgbClr val="48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26D76"/>
              </a:solidFill>
              <a:latin typeface="方正清刻本悦宋简体" panose="02000000000000000000" pitchFamily="2" charset="-122"/>
              <a:ea typeface="方正清刻本悦宋简体" panose="02000000000000000000" pitchFamily="2" charset="-122"/>
            </a:endParaRPr>
          </a:p>
        </p:txBody>
      </p:sp>
      <p:sp>
        <p:nvSpPr>
          <p:cNvPr id="43" name="文本框 42"/>
          <p:cNvSpPr txBox="1"/>
          <p:nvPr/>
        </p:nvSpPr>
        <p:spPr>
          <a:xfrm>
            <a:off x="2055399" y="3175615"/>
            <a:ext cx="728357" cy="584775"/>
          </a:xfrm>
          <a:prstGeom prst="rect">
            <a:avLst/>
          </a:prstGeom>
          <a:noFill/>
          <a:ln>
            <a:noFill/>
          </a:ln>
        </p:spPr>
        <p:txBody>
          <a:bodyPr wrap="square" rtlCol="0">
            <a:spAutoFit/>
          </a:bodyPr>
          <a:lstStyle/>
          <a:p>
            <a:pPr algn="ctr"/>
            <a:r>
              <a:rPr lang="en-US" altLang="zh-CN" sz="3200" dirty="0">
                <a:solidFill>
                  <a:srgbClr val="FEFEFE"/>
                </a:solidFill>
                <a:latin typeface="方正清刻本悦宋简体" panose="02000000000000000000" pitchFamily="2" charset="-122"/>
                <a:ea typeface="方正清刻本悦宋简体" panose="02000000000000000000" pitchFamily="2" charset="-122"/>
              </a:rPr>
              <a:t>01</a:t>
            </a:r>
            <a:endParaRPr lang="zh-CN" altLang="en-US" sz="3200" dirty="0">
              <a:solidFill>
                <a:srgbClr val="FEFEFE"/>
              </a:solidFill>
              <a:latin typeface="方正清刻本悦宋简体" panose="02000000000000000000" pitchFamily="2" charset="-122"/>
              <a:ea typeface="方正清刻本悦宋简体" panose="02000000000000000000" pitchFamily="2" charset="-122"/>
            </a:endParaRPr>
          </a:p>
        </p:txBody>
      </p:sp>
      <p:sp>
        <p:nvSpPr>
          <p:cNvPr id="44" name="椭圆 43"/>
          <p:cNvSpPr/>
          <p:nvPr/>
        </p:nvSpPr>
        <p:spPr>
          <a:xfrm>
            <a:off x="2113801" y="4511729"/>
            <a:ext cx="611552" cy="611552"/>
          </a:xfrm>
          <a:prstGeom prst="ellipse">
            <a:avLst/>
          </a:prstGeom>
          <a:solidFill>
            <a:srgbClr val="48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26D76"/>
              </a:solidFill>
              <a:latin typeface="方正清刻本悦宋简体" panose="02000000000000000000" pitchFamily="2" charset="-122"/>
              <a:ea typeface="方正清刻本悦宋简体" panose="02000000000000000000" pitchFamily="2" charset="-122"/>
            </a:endParaRPr>
          </a:p>
        </p:txBody>
      </p:sp>
      <p:sp>
        <p:nvSpPr>
          <p:cNvPr id="45" name="文本框 44"/>
          <p:cNvSpPr txBox="1"/>
          <p:nvPr/>
        </p:nvSpPr>
        <p:spPr>
          <a:xfrm>
            <a:off x="2055399" y="4525118"/>
            <a:ext cx="728357" cy="584775"/>
          </a:xfrm>
          <a:prstGeom prst="rect">
            <a:avLst/>
          </a:prstGeom>
          <a:noFill/>
          <a:ln>
            <a:noFill/>
          </a:ln>
        </p:spPr>
        <p:txBody>
          <a:bodyPr wrap="square" rtlCol="0">
            <a:spAutoFit/>
          </a:bodyPr>
          <a:lstStyle/>
          <a:p>
            <a:pPr algn="ctr"/>
            <a:r>
              <a:rPr lang="en-US" altLang="zh-CN" sz="3200" dirty="0">
                <a:solidFill>
                  <a:srgbClr val="FEFEFE"/>
                </a:solidFill>
                <a:latin typeface="方正清刻本悦宋简体" panose="02000000000000000000" pitchFamily="2" charset="-122"/>
                <a:ea typeface="方正清刻本悦宋简体" panose="02000000000000000000" pitchFamily="2" charset="-122"/>
              </a:rPr>
              <a:t>02</a:t>
            </a:r>
            <a:endParaRPr lang="zh-CN" altLang="en-US" sz="3200" dirty="0">
              <a:solidFill>
                <a:srgbClr val="FEFEFE"/>
              </a:solidFill>
              <a:latin typeface="方正清刻本悦宋简体" panose="02000000000000000000" pitchFamily="2" charset="-122"/>
              <a:ea typeface="方正清刻本悦宋简体" panose="02000000000000000000" pitchFamily="2" charset="-122"/>
            </a:endParaRPr>
          </a:p>
        </p:txBody>
      </p:sp>
      <p:sp>
        <p:nvSpPr>
          <p:cNvPr id="46" name="椭圆 45"/>
          <p:cNvSpPr/>
          <p:nvPr/>
        </p:nvSpPr>
        <p:spPr>
          <a:xfrm>
            <a:off x="6678941" y="3205188"/>
            <a:ext cx="611552" cy="611552"/>
          </a:xfrm>
          <a:prstGeom prst="ellipse">
            <a:avLst/>
          </a:prstGeom>
          <a:solidFill>
            <a:srgbClr val="48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26D76"/>
              </a:solidFill>
              <a:latin typeface="方正清刻本悦宋简体" panose="02000000000000000000" pitchFamily="2" charset="-122"/>
              <a:ea typeface="方正清刻本悦宋简体" panose="02000000000000000000" pitchFamily="2" charset="-122"/>
            </a:endParaRPr>
          </a:p>
        </p:txBody>
      </p:sp>
      <p:sp>
        <p:nvSpPr>
          <p:cNvPr id="47" name="文本框 46"/>
          <p:cNvSpPr txBox="1"/>
          <p:nvPr/>
        </p:nvSpPr>
        <p:spPr>
          <a:xfrm>
            <a:off x="6620539" y="3218577"/>
            <a:ext cx="728357" cy="584775"/>
          </a:xfrm>
          <a:prstGeom prst="rect">
            <a:avLst/>
          </a:prstGeom>
          <a:noFill/>
        </p:spPr>
        <p:txBody>
          <a:bodyPr wrap="square" rtlCol="0">
            <a:spAutoFit/>
          </a:bodyPr>
          <a:lstStyle/>
          <a:p>
            <a:pPr algn="ctr"/>
            <a:r>
              <a:rPr lang="en-US" altLang="zh-CN" sz="3200" dirty="0">
                <a:solidFill>
                  <a:srgbClr val="FEFEFE"/>
                </a:solidFill>
                <a:latin typeface="方正清刻本悦宋简体" panose="02000000000000000000" pitchFamily="2" charset="-122"/>
                <a:ea typeface="方正清刻本悦宋简体" panose="02000000000000000000" pitchFamily="2" charset="-122"/>
              </a:rPr>
              <a:t>03</a:t>
            </a:r>
            <a:endParaRPr lang="zh-CN" altLang="en-US" sz="3200" dirty="0">
              <a:solidFill>
                <a:srgbClr val="FEFEFE"/>
              </a:solidFill>
              <a:latin typeface="方正清刻本悦宋简体" panose="02000000000000000000" pitchFamily="2" charset="-122"/>
              <a:ea typeface="方正清刻本悦宋简体" panose="02000000000000000000" pitchFamily="2" charset="-122"/>
            </a:endParaRPr>
          </a:p>
        </p:txBody>
      </p:sp>
      <p:sp>
        <p:nvSpPr>
          <p:cNvPr id="48" name="椭圆 47"/>
          <p:cNvSpPr/>
          <p:nvPr/>
        </p:nvSpPr>
        <p:spPr>
          <a:xfrm>
            <a:off x="6678941" y="4568079"/>
            <a:ext cx="611552" cy="611552"/>
          </a:xfrm>
          <a:prstGeom prst="ellipse">
            <a:avLst/>
          </a:prstGeom>
          <a:solidFill>
            <a:srgbClr val="48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626D76"/>
              </a:solidFill>
              <a:latin typeface="方正清刻本悦宋简体" panose="02000000000000000000" pitchFamily="2" charset="-122"/>
              <a:ea typeface="方正清刻本悦宋简体" panose="02000000000000000000" pitchFamily="2" charset="-122"/>
            </a:endParaRPr>
          </a:p>
        </p:txBody>
      </p:sp>
      <p:sp>
        <p:nvSpPr>
          <p:cNvPr id="49" name="文本框 48"/>
          <p:cNvSpPr txBox="1"/>
          <p:nvPr/>
        </p:nvSpPr>
        <p:spPr>
          <a:xfrm>
            <a:off x="6620539" y="4581468"/>
            <a:ext cx="728357" cy="584775"/>
          </a:xfrm>
          <a:prstGeom prst="rect">
            <a:avLst/>
          </a:prstGeom>
          <a:noFill/>
        </p:spPr>
        <p:txBody>
          <a:bodyPr wrap="square" rtlCol="0">
            <a:spAutoFit/>
          </a:bodyPr>
          <a:lstStyle/>
          <a:p>
            <a:pPr algn="ctr"/>
            <a:r>
              <a:rPr lang="en-US" altLang="zh-CN" sz="3200" dirty="0">
                <a:solidFill>
                  <a:srgbClr val="FEFEFE"/>
                </a:solidFill>
                <a:latin typeface="方正清刻本悦宋简体" panose="02000000000000000000" pitchFamily="2" charset="-122"/>
                <a:ea typeface="方正清刻本悦宋简体" panose="02000000000000000000" pitchFamily="2" charset="-122"/>
              </a:rPr>
              <a:t>04</a:t>
            </a:r>
            <a:endParaRPr lang="zh-CN" altLang="en-US" sz="3200" dirty="0">
              <a:solidFill>
                <a:srgbClr val="FEFEFE"/>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2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8"/>
            <a:ext cx="6858000" cy="12192002"/>
          </a:xfrm>
          <a:prstGeom prst="rect">
            <a:avLst/>
          </a:prstGeom>
        </p:spPr>
      </p:pic>
      <p:sp>
        <p:nvSpPr>
          <p:cNvPr id="57" name="文本框 56"/>
          <p:cNvSpPr txBox="1"/>
          <p:nvPr/>
        </p:nvSpPr>
        <p:spPr>
          <a:xfrm>
            <a:off x="2383742" y="3595248"/>
            <a:ext cx="7424516" cy="830997"/>
          </a:xfrm>
          <a:prstGeom prst="rect">
            <a:avLst/>
          </a:prstGeom>
          <a:noFill/>
        </p:spPr>
        <p:txBody>
          <a:bodyPr wrap="square" rtlCol="0">
            <a:spAutoFit/>
          </a:bodyPr>
          <a:lstStyle/>
          <a:p>
            <a:pPr algn="ctr"/>
            <a:r>
              <a:rPr lang="zh-CN" altLang="en-US" sz="48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欢迎各位老师批评指正</a:t>
            </a:r>
            <a:endParaRPr lang="zh-CN" altLang="en-US" sz="48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58" name="文本框 19"/>
          <p:cNvSpPr txBox="1"/>
          <p:nvPr/>
        </p:nvSpPr>
        <p:spPr>
          <a:xfrm>
            <a:off x="1857829" y="2134534"/>
            <a:ext cx="8476342"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THANK YOU </a:t>
            </a:r>
            <a:endParaRPr lang="zh-CN" altLang="en-US" sz="88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Tree>
  </p:cSld>
  <p:clrMapOvr>
    <a:masterClrMapping/>
  </p:clrMapOvr>
</p:sld>
</file>

<file path=ppt/slides/slide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8"/>
            <a:ext cx="6858000" cy="12192002"/>
          </a:xfrm>
          <a:prstGeom prst="rect">
            <a:avLst/>
          </a:prstGeom>
        </p:spPr>
      </p:pic>
      <p:sp>
        <p:nvSpPr>
          <p:cNvPr id="22" name="矩形 21"/>
          <p:cNvSpPr/>
          <p:nvPr/>
        </p:nvSpPr>
        <p:spPr>
          <a:xfrm>
            <a:off x="4362192" y="2842469"/>
            <a:ext cx="3467616" cy="841064"/>
          </a:xfrm>
          <a:prstGeom prst="rect">
            <a:avLst/>
          </a:prstGeom>
        </p:spPr>
        <p:txBody>
          <a:bodyPr wrap="none">
            <a:spAutoFit/>
          </a:bodyPr>
          <a:lstStyle/>
          <a:p>
            <a:pPr algn="ctr">
              <a:lnSpc>
                <a:spcPct val="175000"/>
              </a:lnSpc>
            </a:pPr>
            <a:r>
              <a:rPr lang="zh-CN" altLang="en-US" sz="3200" dirty="0">
                <a:solidFill>
                  <a:srgbClr val="55B2BF"/>
                </a:solidFill>
                <a:latin typeface="方正清刻本悦宋简体" panose="02000000000000000000" pitchFamily="2" charset="-122"/>
                <a:ea typeface="方正清刻本悦宋简体" panose="02000000000000000000" pitchFamily="2" charset="-122"/>
              </a:rPr>
              <a:t>选题的背景及意义</a:t>
            </a:r>
            <a:endParaRPr lang="zh-CN" altLang="en-US" sz="32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23" name="文本框 22"/>
          <p:cNvSpPr txBox="1"/>
          <p:nvPr/>
        </p:nvSpPr>
        <p:spPr>
          <a:xfrm>
            <a:off x="2794000" y="3653843"/>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TOPIC BACKGROUND AND SIGNIFICANCE</a:t>
            </a:r>
            <a:endParaRPr lang="en-US" altLang="zh-CN" sz="20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4" name="Rectangle 11"/>
          <p:cNvSpPr/>
          <p:nvPr/>
        </p:nvSpPr>
        <p:spPr>
          <a:xfrm>
            <a:off x="4191000" y="4051170"/>
            <a:ext cx="3810000" cy="553998"/>
          </a:xfrm>
          <a:prstGeom prst="rect">
            <a:avLst/>
          </a:prstGeom>
        </p:spPr>
        <p:txBody>
          <a:bodyPr wrap="square">
            <a:spAutoFit/>
          </a:bodyPr>
          <a:lstStyle/>
          <a:p>
            <a:pPr algn="ctr">
              <a:lnSpc>
                <a:spcPct val="125000"/>
              </a:lnSpc>
            </a:pPr>
            <a:r>
              <a:rPr lang="en-US" altLang="zh-CN" sz="12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endParaRPr lang="en-US" altLang="zh-CN" sz="12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5" name="矩形 24"/>
          <p:cNvSpPr/>
          <p:nvPr/>
        </p:nvSpPr>
        <p:spPr>
          <a:xfrm>
            <a:off x="4592223" y="1559257"/>
            <a:ext cx="3007554" cy="1636538"/>
          </a:xfrm>
          <a:prstGeom prst="rect">
            <a:avLst/>
          </a:prstGeom>
        </p:spPr>
        <p:txBody>
          <a:bodyPr wrap="none">
            <a:spAutoFit/>
          </a:bodyPr>
          <a:lstStyle/>
          <a:p>
            <a:pPr algn="ctr">
              <a:lnSpc>
                <a:spcPct val="175000"/>
              </a:lnSpc>
            </a:pPr>
            <a:r>
              <a:rPr lang="en-US" altLang="zh-CN" sz="6600" dirty="0">
                <a:solidFill>
                  <a:srgbClr val="55B2BF"/>
                </a:solidFill>
                <a:latin typeface="方正清刻本悦宋简体" panose="02000000000000000000" pitchFamily="2" charset="-122"/>
                <a:ea typeface="方正清刻本悦宋简体" panose="02000000000000000000" pitchFamily="2" charset="-122"/>
              </a:rPr>
              <a:t>PART 01</a:t>
            </a:r>
            <a:endParaRPr lang="zh-CN" altLang="en-US" sz="6600" dirty="0">
              <a:solidFill>
                <a:srgbClr val="55B2BF"/>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4.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01</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矩形 8"/>
          <p:cNvSpPr/>
          <p:nvPr/>
        </p:nvSpPr>
        <p:spPr>
          <a:xfrm>
            <a:off x="1171206" y="67834"/>
            <a:ext cx="3794494" cy="650306"/>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选题的背景及意义</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TOPIC BACKGROUND AND SIGNIFICANCE</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0" t="0" r="0" b="0"/>
          <a:stretch>
            <a:fillRect/>
          </a:stretch>
        </p:blipFill>
        <p:spPr>
          <a:xfrm>
            <a:off x="1311892" y="2144390"/>
            <a:ext cx="2974444" cy="4063446"/>
          </a:xfrm>
          <a:prstGeom prst="rect">
            <a:avLst/>
          </a:prstGeom>
          <a:effectLst>
            <a:outerShdw blurRad="63500" algn="ctr" rotWithShape="0">
              <a:prstClr val="black">
                <a:alpha val="40000"/>
              </a:prstClr>
            </a:outerShdw>
          </a:effectLst>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0" t="0" r="0" b="0"/>
          <a:stretch>
            <a:fillRect/>
          </a:stretch>
        </p:blipFill>
        <p:spPr>
          <a:xfrm>
            <a:off x="4413336" y="2144389"/>
            <a:ext cx="2946400" cy="1884253"/>
          </a:xfrm>
          <a:prstGeom prst="rect">
            <a:avLst/>
          </a:prstGeom>
          <a:effectLst>
            <a:outerShdw blurRad="63500" algn="ctr" rotWithShape="0">
              <a:prstClr val="black">
                <a:alpha val="40000"/>
              </a:prstClr>
            </a:outerShdw>
          </a:effectLst>
        </p:spPr>
      </p:pic>
      <p:pic>
        <p:nvPicPr>
          <p:cNvPr id="12" name="图片 11"/>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0" t="0" r="0" b="0"/>
          <a:stretch>
            <a:fillRect/>
          </a:stretch>
        </p:blipFill>
        <p:spPr>
          <a:xfrm>
            <a:off x="7486737" y="2144389"/>
            <a:ext cx="2946400" cy="1884253"/>
          </a:xfrm>
          <a:prstGeom prst="rect">
            <a:avLst/>
          </a:prstGeom>
        </p:spPr>
      </p:pic>
      <p:sp>
        <p:nvSpPr>
          <p:cNvPr id="13" name="Oval 9"/>
          <p:cNvSpPr/>
          <p:nvPr/>
        </p:nvSpPr>
        <p:spPr>
          <a:xfrm>
            <a:off x="4477829" y="4388509"/>
            <a:ext cx="731520" cy="731520"/>
          </a:xfrm>
          <a:prstGeom prst="ellipse">
            <a:avLst/>
          </a:prstGeom>
          <a:solidFill>
            <a:srgbClr val="55B2BF"/>
          </a:solidFill>
          <a:ln>
            <a:solidFill>
              <a:srgbClr val="FA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9000" y="4601869"/>
            <a:ext cx="304800" cy="304800"/>
          </a:xfrm>
          <a:prstGeom prst="rect">
            <a:avLst/>
          </a:prstGeom>
        </p:spPr>
      </p:pic>
      <p:sp>
        <p:nvSpPr>
          <p:cNvPr id="15" name="Oval 13"/>
          <p:cNvSpPr/>
          <p:nvPr/>
        </p:nvSpPr>
        <p:spPr>
          <a:xfrm>
            <a:off x="4477829" y="5376566"/>
            <a:ext cx="731520" cy="731520"/>
          </a:xfrm>
          <a:prstGeom prst="ellipse">
            <a:avLst/>
          </a:prstGeom>
          <a:solidFill>
            <a:srgbClr val="55B2BF"/>
          </a:solidFill>
          <a:ln>
            <a:solidFill>
              <a:srgbClr val="FAF9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9000" y="5589926"/>
            <a:ext cx="304800" cy="304800"/>
          </a:xfrm>
          <a:prstGeom prst="rect">
            <a:avLst/>
          </a:prstGeom>
        </p:spPr>
      </p:pic>
      <p:sp>
        <p:nvSpPr>
          <p:cNvPr id="17" name="文本框 16"/>
          <p:cNvSpPr txBox="1"/>
          <p:nvPr/>
        </p:nvSpPr>
        <p:spPr>
          <a:xfrm>
            <a:off x="5335295" y="4572129"/>
            <a:ext cx="5269205"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335296" y="4306857"/>
            <a:ext cx="237431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335295" y="5589926"/>
            <a:ext cx="5269205"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335296" y="5324654"/>
            <a:ext cx="2374316"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01</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矩形 8"/>
          <p:cNvSpPr/>
          <p:nvPr/>
        </p:nvSpPr>
        <p:spPr>
          <a:xfrm>
            <a:off x="1171206" y="67834"/>
            <a:ext cx="3794494" cy="650306"/>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选题的背景及意义</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TOPIC BACKGROUND AND SIGNIFICANCE</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6" name="Group 78"/>
          <p:cNvGrpSpPr/>
          <p:nvPr/>
        </p:nvGrpSpPr>
        <p:grpSpPr>
          <a:xfrm flipH="1">
            <a:off x="1149356" y="2530070"/>
            <a:ext cx="1903448" cy="1500797"/>
            <a:chOff x="4429126" y="2717800"/>
            <a:chExt cx="1981200" cy="1562100"/>
          </a:xfrm>
          <a:solidFill>
            <a:srgbClr val="55B2BF"/>
          </a:solidFill>
        </p:grpSpPr>
        <p:sp>
          <p:nvSpPr>
            <p:cNvPr id="11" name="Freeform 444"/>
            <p:cNvSpPr/>
            <p:nvPr/>
          </p:nvSpPr>
          <p:spPr bwMode="auto">
            <a:xfrm>
              <a:off x="4429126" y="3244850"/>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grpFill/>
            <a:ln>
              <a:noFill/>
            </a:ln>
          </p:spPr>
          <p:txBody>
            <a:bodyPr vert="horz" wrap="square" lIns="91440" tIns="45720" rIns="91440" bIns="45720" numCol="1" anchor="t" anchorCtr="0" compatLnSpc="1"/>
            <a:lstStyle/>
            <a:p>
              <a:endParaRPr lang="en-US"/>
            </a:p>
          </p:txBody>
        </p:sp>
        <p:sp>
          <p:nvSpPr>
            <p:cNvPr id="12" name="Freeform 445"/>
            <p:cNvSpPr/>
            <p:nvPr/>
          </p:nvSpPr>
          <p:spPr bwMode="auto">
            <a:xfrm>
              <a:off x="4429126" y="2717800"/>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grpFill/>
            <a:ln>
              <a:noFill/>
            </a:ln>
          </p:spPr>
          <p:txBody>
            <a:bodyPr vert="horz" wrap="square" lIns="91440" tIns="45720" rIns="91440" bIns="45720" numCol="1" anchor="t" anchorCtr="0" compatLnSpc="1"/>
            <a:lstStyle/>
            <a:p>
              <a:endParaRPr lang="en-US"/>
            </a:p>
          </p:txBody>
        </p:sp>
        <p:sp>
          <p:nvSpPr>
            <p:cNvPr id="13" name="Freeform 446"/>
            <p:cNvSpPr/>
            <p:nvPr/>
          </p:nvSpPr>
          <p:spPr bwMode="auto">
            <a:xfrm>
              <a:off x="4429126" y="3244850"/>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grpFill/>
            <a:ln>
              <a:noFill/>
            </a:ln>
          </p:spPr>
          <p:txBody>
            <a:bodyPr vert="horz" wrap="square" lIns="91440" tIns="45720" rIns="91440" bIns="45720" numCol="1" anchor="t" anchorCtr="0" compatLnSpc="1"/>
            <a:lstStyle/>
            <a:p>
              <a:endParaRPr lang="en-US"/>
            </a:p>
          </p:txBody>
        </p:sp>
        <p:sp>
          <p:nvSpPr>
            <p:cNvPr id="14" name="Freeform 447"/>
            <p:cNvSpPr/>
            <p:nvPr/>
          </p:nvSpPr>
          <p:spPr bwMode="auto">
            <a:xfrm>
              <a:off x="4679951" y="3244850"/>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grpFill/>
            <a:ln>
              <a:noFill/>
            </a:ln>
          </p:spPr>
          <p:txBody>
            <a:bodyPr vert="horz" wrap="square" lIns="91440" tIns="45720" rIns="91440" bIns="45720" numCol="1" anchor="t" anchorCtr="0" compatLnSpc="1"/>
            <a:lstStyle/>
            <a:p>
              <a:endParaRPr lang="en-US"/>
            </a:p>
          </p:txBody>
        </p:sp>
        <p:sp>
          <p:nvSpPr>
            <p:cNvPr id="15" name="Freeform 448"/>
            <p:cNvSpPr/>
            <p:nvPr/>
          </p:nvSpPr>
          <p:spPr bwMode="auto">
            <a:xfrm>
              <a:off x="4679951" y="3498850"/>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grpFill/>
            <a:ln>
              <a:noFill/>
            </a:ln>
          </p:spPr>
          <p:txBody>
            <a:bodyPr vert="horz" wrap="square" lIns="91440" tIns="45720" rIns="91440" bIns="45720" numCol="1" anchor="t" anchorCtr="0" compatLnSpc="1"/>
            <a:lstStyle/>
            <a:p>
              <a:endParaRPr lang="en-US"/>
            </a:p>
          </p:txBody>
        </p:sp>
      </p:grpSp>
      <p:grpSp>
        <p:nvGrpSpPr>
          <p:cNvPr id="16" name="Group 78"/>
          <p:cNvGrpSpPr/>
          <p:nvPr/>
        </p:nvGrpSpPr>
        <p:grpSpPr>
          <a:xfrm flipH="1">
            <a:off x="3865554" y="2530070"/>
            <a:ext cx="1903448" cy="1500797"/>
            <a:chOff x="4429126" y="2717800"/>
            <a:chExt cx="1981200" cy="1562100"/>
          </a:xfrm>
          <a:solidFill>
            <a:srgbClr val="55B2BF"/>
          </a:solidFill>
        </p:grpSpPr>
        <p:sp>
          <p:nvSpPr>
            <p:cNvPr id="17" name="Freeform 444"/>
            <p:cNvSpPr/>
            <p:nvPr/>
          </p:nvSpPr>
          <p:spPr bwMode="auto">
            <a:xfrm>
              <a:off x="4429126" y="3244850"/>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grpFill/>
            <a:ln>
              <a:noFill/>
            </a:ln>
          </p:spPr>
          <p:txBody>
            <a:bodyPr vert="horz" wrap="square" lIns="91440" tIns="45720" rIns="91440" bIns="45720" numCol="1" anchor="t" anchorCtr="0" compatLnSpc="1"/>
            <a:lstStyle/>
            <a:p>
              <a:endParaRPr lang="en-US"/>
            </a:p>
          </p:txBody>
        </p:sp>
        <p:sp>
          <p:nvSpPr>
            <p:cNvPr id="18" name="Freeform 445"/>
            <p:cNvSpPr/>
            <p:nvPr/>
          </p:nvSpPr>
          <p:spPr bwMode="auto">
            <a:xfrm>
              <a:off x="4429126" y="2717800"/>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grpFill/>
            <a:ln>
              <a:noFill/>
            </a:ln>
          </p:spPr>
          <p:txBody>
            <a:bodyPr vert="horz" wrap="square" lIns="91440" tIns="45720" rIns="91440" bIns="45720" numCol="1" anchor="t" anchorCtr="0" compatLnSpc="1"/>
            <a:lstStyle/>
            <a:p>
              <a:endParaRPr lang="en-US"/>
            </a:p>
          </p:txBody>
        </p:sp>
        <p:sp>
          <p:nvSpPr>
            <p:cNvPr id="19" name="Freeform 446"/>
            <p:cNvSpPr/>
            <p:nvPr/>
          </p:nvSpPr>
          <p:spPr bwMode="auto">
            <a:xfrm>
              <a:off x="4429126" y="3244850"/>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grpFill/>
            <a:ln>
              <a:noFill/>
            </a:ln>
          </p:spPr>
          <p:txBody>
            <a:bodyPr vert="horz" wrap="square" lIns="91440" tIns="45720" rIns="91440" bIns="45720" numCol="1" anchor="t" anchorCtr="0" compatLnSpc="1"/>
            <a:lstStyle/>
            <a:p>
              <a:endParaRPr lang="en-US"/>
            </a:p>
          </p:txBody>
        </p:sp>
        <p:sp>
          <p:nvSpPr>
            <p:cNvPr id="20" name="Freeform 447"/>
            <p:cNvSpPr/>
            <p:nvPr/>
          </p:nvSpPr>
          <p:spPr bwMode="auto">
            <a:xfrm>
              <a:off x="4679951" y="3244850"/>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grpFill/>
            <a:ln>
              <a:noFill/>
            </a:ln>
          </p:spPr>
          <p:txBody>
            <a:bodyPr vert="horz" wrap="square" lIns="91440" tIns="45720" rIns="91440" bIns="45720" numCol="1" anchor="t" anchorCtr="0" compatLnSpc="1"/>
            <a:lstStyle/>
            <a:p>
              <a:endParaRPr lang="en-US"/>
            </a:p>
          </p:txBody>
        </p:sp>
        <p:sp>
          <p:nvSpPr>
            <p:cNvPr id="21" name="Freeform 448"/>
            <p:cNvSpPr/>
            <p:nvPr/>
          </p:nvSpPr>
          <p:spPr bwMode="auto">
            <a:xfrm>
              <a:off x="4679951" y="3498850"/>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grpFill/>
            <a:ln>
              <a:noFill/>
            </a:ln>
          </p:spPr>
          <p:txBody>
            <a:bodyPr vert="horz" wrap="square" lIns="91440" tIns="45720" rIns="91440" bIns="45720" numCol="1" anchor="t" anchorCtr="0" compatLnSpc="1"/>
            <a:lstStyle/>
            <a:p>
              <a:endParaRPr lang="en-US"/>
            </a:p>
          </p:txBody>
        </p:sp>
      </p:grpSp>
      <p:grpSp>
        <p:nvGrpSpPr>
          <p:cNvPr id="22" name="Group 78"/>
          <p:cNvGrpSpPr/>
          <p:nvPr/>
        </p:nvGrpSpPr>
        <p:grpSpPr>
          <a:xfrm flipH="1">
            <a:off x="6581753" y="2530070"/>
            <a:ext cx="1903448" cy="1500797"/>
            <a:chOff x="4429126" y="2717800"/>
            <a:chExt cx="1981200" cy="1562100"/>
          </a:xfrm>
          <a:solidFill>
            <a:srgbClr val="55B2BF"/>
          </a:solidFill>
        </p:grpSpPr>
        <p:sp>
          <p:nvSpPr>
            <p:cNvPr id="23" name="Freeform 444"/>
            <p:cNvSpPr/>
            <p:nvPr/>
          </p:nvSpPr>
          <p:spPr bwMode="auto">
            <a:xfrm>
              <a:off x="4429126" y="3244850"/>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grpFill/>
            <a:ln>
              <a:noFill/>
            </a:ln>
          </p:spPr>
          <p:txBody>
            <a:bodyPr vert="horz" wrap="square" lIns="91440" tIns="45720" rIns="91440" bIns="45720" numCol="1" anchor="t" anchorCtr="0" compatLnSpc="1"/>
            <a:lstStyle/>
            <a:p>
              <a:endParaRPr lang="en-US"/>
            </a:p>
          </p:txBody>
        </p:sp>
        <p:sp>
          <p:nvSpPr>
            <p:cNvPr id="24" name="Freeform 445"/>
            <p:cNvSpPr/>
            <p:nvPr/>
          </p:nvSpPr>
          <p:spPr bwMode="auto">
            <a:xfrm>
              <a:off x="4429126" y="2717800"/>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grpFill/>
            <a:ln>
              <a:noFill/>
            </a:ln>
          </p:spPr>
          <p:txBody>
            <a:bodyPr vert="horz" wrap="square" lIns="91440" tIns="45720" rIns="91440" bIns="45720" numCol="1" anchor="t" anchorCtr="0" compatLnSpc="1"/>
            <a:lstStyle/>
            <a:p>
              <a:endParaRPr lang="en-US"/>
            </a:p>
          </p:txBody>
        </p:sp>
        <p:sp>
          <p:nvSpPr>
            <p:cNvPr id="25" name="Freeform 446"/>
            <p:cNvSpPr/>
            <p:nvPr/>
          </p:nvSpPr>
          <p:spPr bwMode="auto">
            <a:xfrm>
              <a:off x="4429126" y="3244850"/>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grpFill/>
            <a:ln>
              <a:noFill/>
            </a:ln>
          </p:spPr>
          <p:txBody>
            <a:bodyPr vert="horz" wrap="square" lIns="91440" tIns="45720" rIns="91440" bIns="45720" numCol="1" anchor="t" anchorCtr="0" compatLnSpc="1"/>
            <a:lstStyle/>
            <a:p>
              <a:endParaRPr lang="en-US"/>
            </a:p>
          </p:txBody>
        </p:sp>
        <p:sp>
          <p:nvSpPr>
            <p:cNvPr id="26" name="Freeform 447"/>
            <p:cNvSpPr/>
            <p:nvPr/>
          </p:nvSpPr>
          <p:spPr bwMode="auto">
            <a:xfrm>
              <a:off x="4679951" y="3244850"/>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grpFill/>
            <a:ln>
              <a:noFill/>
            </a:ln>
          </p:spPr>
          <p:txBody>
            <a:bodyPr vert="horz" wrap="square" lIns="91440" tIns="45720" rIns="91440" bIns="45720" numCol="1" anchor="t" anchorCtr="0" compatLnSpc="1"/>
            <a:lstStyle/>
            <a:p>
              <a:endParaRPr lang="en-US"/>
            </a:p>
          </p:txBody>
        </p:sp>
        <p:sp>
          <p:nvSpPr>
            <p:cNvPr id="27" name="Freeform 448"/>
            <p:cNvSpPr/>
            <p:nvPr/>
          </p:nvSpPr>
          <p:spPr bwMode="auto">
            <a:xfrm>
              <a:off x="4679951" y="3498850"/>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grpFill/>
            <a:ln>
              <a:noFill/>
            </a:ln>
          </p:spPr>
          <p:txBody>
            <a:bodyPr vert="horz" wrap="square" lIns="91440" tIns="45720" rIns="91440" bIns="45720" numCol="1" anchor="t" anchorCtr="0" compatLnSpc="1"/>
            <a:lstStyle/>
            <a:p>
              <a:endParaRPr lang="en-US"/>
            </a:p>
          </p:txBody>
        </p:sp>
      </p:grpSp>
      <p:grpSp>
        <p:nvGrpSpPr>
          <p:cNvPr id="28" name="Group 78"/>
          <p:cNvGrpSpPr/>
          <p:nvPr/>
        </p:nvGrpSpPr>
        <p:grpSpPr>
          <a:xfrm flipH="1">
            <a:off x="9297952" y="2530070"/>
            <a:ext cx="1903448" cy="1500797"/>
            <a:chOff x="4429126" y="2717800"/>
            <a:chExt cx="1981200" cy="1562100"/>
          </a:xfrm>
          <a:solidFill>
            <a:srgbClr val="55B2BF"/>
          </a:solidFill>
        </p:grpSpPr>
        <p:sp>
          <p:nvSpPr>
            <p:cNvPr id="29" name="Freeform 444"/>
            <p:cNvSpPr/>
            <p:nvPr/>
          </p:nvSpPr>
          <p:spPr bwMode="auto">
            <a:xfrm>
              <a:off x="4429126" y="3244850"/>
              <a:ext cx="1981200" cy="504825"/>
            </a:xfrm>
            <a:custGeom>
              <a:avLst/>
              <a:gdLst>
                <a:gd name="T0" fmla="*/ 79 w 624"/>
                <a:gd name="T1" fmla="*/ 159 h 159"/>
                <a:gd name="T2" fmla="*/ 545 w 624"/>
                <a:gd name="T3" fmla="*/ 159 h 159"/>
                <a:gd name="T4" fmla="*/ 624 w 624"/>
                <a:gd name="T5" fmla="*/ 80 h 159"/>
                <a:gd name="T6" fmla="*/ 545 w 624"/>
                <a:gd name="T7" fmla="*/ 0 h 159"/>
                <a:gd name="T8" fmla="*/ 79 w 624"/>
                <a:gd name="T9" fmla="*/ 0 h 159"/>
                <a:gd name="T10" fmla="*/ 0 w 624"/>
                <a:gd name="T11" fmla="*/ 80 h 159"/>
                <a:gd name="T12" fmla="*/ 79 w 624"/>
                <a:gd name="T13" fmla="*/ 159 h 159"/>
              </a:gdLst>
              <a:ahLst/>
              <a:cxnLst>
                <a:cxn ang="0">
                  <a:pos x="T0" y="T1"/>
                </a:cxn>
                <a:cxn ang="0">
                  <a:pos x="T2" y="T3"/>
                </a:cxn>
                <a:cxn ang="0">
                  <a:pos x="T4" y="T5"/>
                </a:cxn>
                <a:cxn ang="0">
                  <a:pos x="T6" y="T7"/>
                </a:cxn>
                <a:cxn ang="0">
                  <a:pos x="T8" y="T9"/>
                </a:cxn>
                <a:cxn ang="0">
                  <a:pos x="T10" y="T11"/>
                </a:cxn>
                <a:cxn ang="0">
                  <a:pos x="T12" y="T13"/>
                </a:cxn>
              </a:cxnLst>
              <a:rect l="0" t="0" r="r" b="b"/>
              <a:pathLst>
                <a:path w="624" h="159">
                  <a:moveTo>
                    <a:pt x="79" y="159"/>
                  </a:moveTo>
                  <a:cubicBezTo>
                    <a:pt x="545" y="159"/>
                    <a:pt x="545" y="159"/>
                    <a:pt x="545" y="159"/>
                  </a:cubicBezTo>
                  <a:cubicBezTo>
                    <a:pt x="589" y="159"/>
                    <a:pt x="624" y="124"/>
                    <a:pt x="624" y="80"/>
                  </a:cubicBezTo>
                  <a:cubicBezTo>
                    <a:pt x="624" y="36"/>
                    <a:pt x="589" y="0"/>
                    <a:pt x="545" y="0"/>
                  </a:cubicBezTo>
                  <a:cubicBezTo>
                    <a:pt x="79" y="0"/>
                    <a:pt x="79" y="0"/>
                    <a:pt x="79" y="0"/>
                  </a:cubicBezTo>
                  <a:cubicBezTo>
                    <a:pt x="35" y="0"/>
                    <a:pt x="0" y="36"/>
                    <a:pt x="0" y="80"/>
                  </a:cubicBezTo>
                  <a:cubicBezTo>
                    <a:pt x="0" y="124"/>
                    <a:pt x="35" y="159"/>
                    <a:pt x="79" y="159"/>
                  </a:cubicBezTo>
                  <a:close/>
                </a:path>
              </a:pathLst>
            </a:custGeom>
            <a:grpFill/>
            <a:ln>
              <a:noFill/>
            </a:ln>
          </p:spPr>
          <p:txBody>
            <a:bodyPr vert="horz" wrap="square" lIns="91440" tIns="45720" rIns="91440" bIns="45720" numCol="1" anchor="t" anchorCtr="0" compatLnSpc="1"/>
            <a:lstStyle/>
            <a:p>
              <a:endParaRPr lang="en-US"/>
            </a:p>
          </p:txBody>
        </p:sp>
        <p:sp>
          <p:nvSpPr>
            <p:cNvPr id="30" name="Freeform 445"/>
            <p:cNvSpPr/>
            <p:nvPr/>
          </p:nvSpPr>
          <p:spPr bwMode="auto">
            <a:xfrm>
              <a:off x="4429126" y="2717800"/>
              <a:ext cx="1031875" cy="1562100"/>
            </a:xfrm>
            <a:custGeom>
              <a:avLst/>
              <a:gdLst>
                <a:gd name="T0" fmla="*/ 0 w 325"/>
                <a:gd name="T1" fmla="*/ 246 h 492"/>
                <a:gd name="T2" fmla="*/ 24 w 325"/>
                <a:gd name="T3" fmla="*/ 303 h 492"/>
                <a:gd name="T4" fmla="*/ 25 w 325"/>
                <a:gd name="T5" fmla="*/ 304 h 492"/>
                <a:gd name="T6" fmla="*/ 182 w 325"/>
                <a:gd name="T7" fmla="*/ 461 h 492"/>
                <a:gd name="T8" fmla="*/ 294 w 325"/>
                <a:gd name="T9" fmla="*/ 461 h 492"/>
                <a:gd name="T10" fmla="*/ 294 w 325"/>
                <a:gd name="T11" fmla="*/ 348 h 492"/>
                <a:gd name="T12" fmla="*/ 191 w 325"/>
                <a:gd name="T13" fmla="*/ 246 h 492"/>
                <a:gd name="T14" fmla="*/ 294 w 325"/>
                <a:gd name="T15" fmla="*/ 143 h 492"/>
                <a:gd name="T16" fmla="*/ 294 w 325"/>
                <a:gd name="T17" fmla="*/ 31 h 492"/>
                <a:gd name="T18" fmla="*/ 182 w 325"/>
                <a:gd name="T19" fmla="*/ 31 h 492"/>
                <a:gd name="T20" fmla="*/ 25 w 325"/>
                <a:gd name="T21" fmla="*/ 188 h 492"/>
                <a:gd name="T22" fmla="*/ 24 w 325"/>
                <a:gd name="T23" fmla="*/ 188 h 492"/>
                <a:gd name="T24" fmla="*/ 0 w 325"/>
                <a:gd name="T25" fmla="*/ 246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492">
                  <a:moveTo>
                    <a:pt x="0" y="246"/>
                  </a:moveTo>
                  <a:cubicBezTo>
                    <a:pt x="0" y="268"/>
                    <a:pt x="9" y="289"/>
                    <a:pt x="24" y="303"/>
                  </a:cubicBezTo>
                  <a:cubicBezTo>
                    <a:pt x="25" y="304"/>
                    <a:pt x="25" y="304"/>
                    <a:pt x="25" y="304"/>
                  </a:cubicBezTo>
                  <a:cubicBezTo>
                    <a:pt x="182" y="461"/>
                    <a:pt x="182" y="461"/>
                    <a:pt x="182" y="461"/>
                  </a:cubicBezTo>
                  <a:cubicBezTo>
                    <a:pt x="213" y="492"/>
                    <a:pt x="263" y="492"/>
                    <a:pt x="294" y="461"/>
                  </a:cubicBezTo>
                  <a:cubicBezTo>
                    <a:pt x="325" y="430"/>
                    <a:pt x="325" y="379"/>
                    <a:pt x="294" y="348"/>
                  </a:cubicBezTo>
                  <a:cubicBezTo>
                    <a:pt x="191" y="246"/>
                    <a:pt x="191" y="246"/>
                    <a:pt x="191" y="246"/>
                  </a:cubicBezTo>
                  <a:cubicBezTo>
                    <a:pt x="294" y="143"/>
                    <a:pt x="294" y="143"/>
                    <a:pt x="294" y="143"/>
                  </a:cubicBezTo>
                  <a:cubicBezTo>
                    <a:pt x="325" y="112"/>
                    <a:pt x="325" y="62"/>
                    <a:pt x="294" y="31"/>
                  </a:cubicBezTo>
                  <a:cubicBezTo>
                    <a:pt x="263" y="0"/>
                    <a:pt x="213" y="0"/>
                    <a:pt x="182" y="31"/>
                  </a:cubicBezTo>
                  <a:cubicBezTo>
                    <a:pt x="25" y="188"/>
                    <a:pt x="25" y="188"/>
                    <a:pt x="25" y="188"/>
                  </a:cubicBezTo>
                  <a:cubicBezTo>
                    <a:pt x="25" y="188"/>
                    <a:pt x="25" y="188"/>
                    <a:pt x="24" y="188"/>
                  </a:cubicBezTo>
                  <a:cubicBezTo>
                    <a:pt x="9" y="203"/>
                    <a:pt x="0" y="223"/>
                    <a:pt x="0" y="246"/>
                  </a:cubicBezTo>
                  <a:close/>
                </a:path>
              </a:pathLst>
            </a:custGeom>
            <a:grpFill/>
            <a:ln>
              <a:noFill/>
            </a:ln>
          </p:spPr>
          <p:txBody>
            <a:bodyPr vert="horz" wrap="square" lIns="91440" tIns="45720" rIns="91440" bIns="45720" numCol="1" anchor="t" anchorCtr="0" compatLnSpc="1"/>
            <a:lstStyle/>
            <a:p>
              <a:endParaRPr lang="en-US"/>
            </a:p>
          </p:txBody>
        </p:sp>
        <p:sp>
          <p:nvSpPr>
            <p:cNvPr id="31" name="Freeform 446"/>
            <p:cNvSpPr/>
            <p:nvPr/>
          </p:nvSpPr>
          <p:spPr bwMode="auto">
            <a:xfrm>
              <a:off x="4429126" y="3244850"/>
              <a:ext cx="606425" cy="504825"/>
            </a:xfrm>
            <a:custGeom>
              <a:avLst/>
              <a:gdLst>
                <a:gd name="T0" fmla="*/ 0 w 191"/>
                <a:gd name="T1" fmla="*/ 80 h 159"/>
                <a:gd name="T2" fmla="*/ 79 w 191"/>
                <a:gd name="T3" fmla="*/ 159 h 159"/>
                <a:gd name="T4" fmla="*/ 129 w 191"/>
                <a:gd name="T5" fmla="*/ 141 h 159"/>
                <a:gd name="T6" fmla="*/ 141 w 191"/>
                <a:gd name="T7" fmla="*/ 130 h 159"/>
                <a:gd name="T8" fmla="*/ 191 w 191"/>
                <a:gd name="T9" fmla="*/ 80 h 159"/>
                <a:gd name="T10" fmla="*/ 141 w 191"/>
                <a:gd name="T11" fmla="*/ 29 h 159"/>
                <a:gd name="T12" fmla="*/ 129 w 191"/>
                <a:gd name="T13" fmla="*/ 18 h 159"/>
                <a:gd name="T14" fmla="*/ 79 w 191"/>
                <a:gd name="T15" fmla="*/ 0 h 159"/>
                <a:gd name="T16" fmla="*/ 0 w 191"/>
                <a:gd name="T17"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59">
                  <a:moveTo>
                    <a:pt x="0" y="80"/>
                  </a:moveTo>
                  <a:cubicBezTo>
                    <a:pt x="0" y="124"/>
                    <a:pt x="35" y="159"/>
                    <a:pt x="79" y="159"/>
                  </a:cubicBezTo>
                  <a:cubicBezTo>
                    <a:pt x="98" y="159"/>
                    <a:pt x="115" y="153"/>
                    <a:pt x="129" y="141"/>
                  </a:cubicBezTo>
                  <a:cubicBezTo>
                    <a:pt x="141" y="130"/>
                    <a:pt x="141" y="130"/>
                    <a:pt x="141" y="130"/>
                  </a:cubicBezTo>
                  <a:cubicBezTo>
                    <a:pt x="191" y="80"/>
                    <a:pt x="191" y="80"/>
                    <a:pt x="191" y="80"/>
                  </a:cubicBezTo>
                  <a:cubicBezTo>
                    <a:pt x="141" y="29"/>
                    <a:pt x="141" y="29"/>
                    <a:pt x="141" y="29"/>
                  </a:cubicBezTo>
                  <a:cubicBezTo>
                    <a:pt x="129" y="18"/>
                    <a:pt x="129" y="18"/>
                    <a:pt x="129" y="18"/>
                  </a:cubicBezTo>
                  <a:cubicBezTo>
                    <a:pt x="116" y="7"/>
                    <a:pt x="98" y="0"/>
                    <a:pt x="79" y="0"/>
                  </a:cubicBezTo>
                  <a:cubicBezTo>
                    <a:pt x="35" y="0"/>
                    <a:pt x="0" y="36"/>
                    <a:pt x="0" y="80"/>
                  </a:cubicBezTo>
                  <a:close/>
                </a:path>
              </a:pathLst>
            </a:custGeom>
            <a:grpFill/>
            <a:ln>
              <a:noFill/>
            </a:ln>
          </p:spPr>
          <p:txBody>
            <a:bodyPr vert="horz" wrap="square" lIns="91440" tIns="45720" rIns="91440" bIns="45720" numCol="1" anchor="t" anchorCtr="0" compatLnSpc="1"/>
            <a:lstStyle/>
            <a:p>
              <a:endParaRPr lang="en-US"/>
            </a:p>
          </p:txBody>
        </p:sp>
        <p:sp>
          <p:nvSpPr>
            <p:cNvPr id="32" name="Freeform 447"/>
            <p:cNvSpPr/>
            <p:nvPr/>
          </p:nvSpPr>
          <p:spPr bwMode="auto">
            <a:xfrm>
              <a:off x="4679951" y="3244850"/>
              <a:ext cx="609600" cy="254000"/>
            </a:xfrm>
            <a:custGeom>
              <a:avLst/>
              <a:gdLst>
                <a:gd name="T0" fmla="*/ 0 w 192"/>
                <a:gd name="T1" fmla="*/ 0 h 80"/>
                <a:gd name="T2" fmla="*/ 50 w 192"/>
                <a:gd name="T3" fmla="*/ 18 h 80"/>
                <a:gd name="T4" fmla="*/ 62 w 192"/>
                <a:gd name="T5" fmla="*/ 30 h 80"/>
                <a:gd name="T6" fmla="*/ 112 w 192"/>
                <a:gd name="T7" fmla="*/ 80 h 80"/>
                <a:gd name="T8" fmla="*/ 192 w 192"/>
                <a:gd name="T9" fmla="*/ 0 h 80"/>
                <a:gd name="T10" fmla="*/ 0 w 192"/>
                <a:gd name="T11" fmla="*/ 0 h 80"/>
              </a:gdLst>
              <a:ahLst/>
              <a:cxnLst>
                <a:cxn ang="0">
                  <a:pos x="T0" y="T1"/>
                </a:cxn>
                <a:cxn ang="0">
                  <a:pos x="T2" y="T3"/>
                </a:cxn>
                <a:cxn ang="0">
                  <a:pos x="T4" y="T5"/>
                </a:cxn>
                <a:cxn ang="0">
                  <a:pos x="T6" y="T7"/>
                </a:cxn>
                <a:cxn ang="0">
                  <a:pos x="T8" y="T9"/>
                </a:cxn>
                <a:cxn ang="0">
                  <a:pos x="T10" y="T11"/>
                </a:cxn>
              </a:cxnLst>
              <a:rect l="0" t="0" r="r" b="b"/>
              <a:pathLst>
                <a:path w="192" h="80">
                  <a:moveTo>
                    <a:pt x="0" y="0"/>
                  </a:moveTo>
                  <a:cubicBezTo>
                    <a:pt x="19" y="0"/>
                    <a:pt x="36" y="7"/>
                    <a:pt x="50" y="18"/>
                  </a:cubicBezTo>
                  <a:cubicBezTo>
                    <a:pt x="62" y="30"/>
                    <a:pt x="62" y="30"/>
                    <a:pt x="62" y="30"/>
                  </a:cubicBezTo>
                  <a:cubicBezTo>
                    <a:pt x="112" y="80"/>
                    <a:pt x="112" y="80"/>
                    <a:pt x="112" y="80"/>
                  </a:cubicBezTo>
                  <a:cubicBezTo>
                    <a:pt x="192" y="0"/>
                    <a:pt x="192" y="0"/>
                    <a:pt x="192" y="0"/>
                  </a:cubicBezTo>
                  <a:lnTo>
                    <a:pt x="0" y="0"/>
                  </a:lnTo>
                  <a:close/>
                </a:path>
              </a:pathLst>
            </a:custGeom>
            <a:grpFill/>
            <a:ln>
              <a:noFill/>
            </a:ln>
          </p:spPr>
          <p:txBody>
            <a:bodyPr vert="horz" wrap="square" lIns="91440" tIns="45720" rIns="91440" bIns="45720" numCol="1" anchor="t" anchorCtr="0" compatLnSpc="1"/>
            <a:lstStyle/>
            <a:p>
              <a:endParaRPr lang="en-US"/>
            </a:p>
          </p:txBody>
        </p:sp>
        <p:sp>
          <p:nvSpPr>
            <p:cNvPr id="33" name="Freeform 448"/>
            <p:cNvSpPr/>
            <p:nvPr/>
          </p:nvSpPr>
          <p:spPr bwMode="auto">
            <a:xfrm>
              <a:off x="4679951" y="3498850"/>
              <a:ext cx="609600" cy="250825"/>
            </a:xfrm>
            <a:custGeom>
              <a:avLst/>
              <a:gdLst>
                <a:gd name="T0" fmla="*/ 0 w 192"/>
                <a:gd name="T1" fmla="*/ 79 h 79"/>
                <a:gd name="T2" fmla="*/ 50 w 192"/>
                <a:gd name="T3" fmla="*/ 61 h 79"/>
                <a:gd name="T4" fmla="*/ 62 w 192"/>
                <a:gd name="T5" fmla="*/ 50 h 79"/>
                <a:gd name="T6" fmla="*/ 112 w 192"/>
                <a:gd name="T7" fmla="*/ 0 h 79"/>
                <a:gd name="T8" fmla="*/ 192 w 192"/>
                <a:gd name="T9" fmla="*/ 79 h 79"/>
                <a:gd name="T10" fmla="*/ 0 w 192"/>
                <a:gd name="T11" fmla="*/ 79 h 79"/>
              </a:gdLst>
              <a:ahLst/>
              <a:cxnLst>
                <a:cxn ang="0">
                  <a:pos x="T0" y="T1"/>
                </a:cxn>
                <a:cxn ang="0">
                  <a:pos x="T2" y="T3"/>
                </a:cxn>
                <a:cxn ang="0">
                  <a:pos x="T4" y="T5"/>
                </a:cxn>
                <a:cxn ang="0">
                  <a:pos x="T6" y="T7"/>
                </a:cxn>
                <a:cxn ang="0">
                  <a:pos x="T8" y="T9"/>
                </a:cxn>
                <a:cxn ang="0">
                  <a:pos x="T10" y="T11"/>
                </a:cxn>
              </a:cxnLst>
              <a:rect l="0" t="0" r="r" b="b"/>
              <a:pathLst>
                <a:path w="192" h="79">
                  <a:moveTo>
                    <a:pt x="0" y="79"/>
                  </a:moveTo>
                  <a:cubicBezTo>
                    <a:pt x="19" y="79"/>
                    <a:pt x="36" y="73"/>
                    <a:pt x="50" y="61"/>
                  </a:cubicBezTo>
                  <a:cubicBezTo>
                    <a:pt x="62" y="50"/>
                    <a:pt x="62" y="50"/>
                    <a:pt x="62" y="50"/>
                  </a:cubicBezTo>
                  <a:cubicBezTo>
                    <a:pt x="112" y="0"/>
                    <a:pt x="112" y="0"/>
                    <a:pt x="112" y="0"/>
                  </a:cubicBezTo>
                  <a:cubicBezTo>
                    <a:pt x="192" y="79"/>
                    <a:pt x="192" y="79"/>
                    <a:pt x="192" y="79"/>
                  </a:cubicBezTo>
                  <a:lnTo>
                    <a:pt x="0" y="79"/>
                  </a:lnTo>
                  <a:close/>
                </a:path>
              </a:pathLst>
            </a:custGeom>
            <a:grpFill/>
            <a:ln>
              <a:noFill/>
            </a:ln>
          </p:spPr>
          <p:txBody>
            <a:bodyPr vert="horz" wrap="square" lIns="91440" tIns="45720" rIns="91440" bIns="45720" numCol="1" anchor="t" anchorCtr="0" compatLnSpc="1"/>
            <a:lstStyle/>
            <a:p>
              <a:endParaRPr lang="en-US"/>
            </a:p>
          </p:txBody>
        </p:sp>
      </p:grpSp>
      <p:sp>
        <p:nvSpPr>
          <p:cNvPr id="34" name="文本框 33"/>
          <p:cNvSpPr txBox="1"/>
          <p:nvPr/>
        </p:nvSpPr>
        <p:spPr>
          <a:xfrm>
            <a:off x="1248301" y="2971180"/>
            <a:ext cx="5900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①</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978457" y="2971180"/>
            <a:ext cx="722906"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②</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708612" y="2971180"/>
            <a:ext cx="722906"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③</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421619" y="2971180"/>
            <a:ext cx="722906"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④</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3121399" y="3278943"/>
            <a:ext cx="649757" cy="0"/>
          </a:xfrm>
          <a:prstGeom prst="line">
            <a:avLst/>
          </a:prstGeom>
          <a:solidFill>
            <a:srgbClr val="40AFBE"/>
          </a:solidFill>
          <a:ln w="28575">
            <a:solidFill>
              <a:srgbClr val="55B2BF"/>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832680" y="3278943"/>
            <a:ext cx="649757" cy="0"/>
          </a:xfrm>
          <a:prstGeom prst="line">
            <a:avLst/>
          </a:prstGeom>
          <a:solidFill>
            <a:srgbClr val="40AFBE"/>
          </a:solidFill>
          <a:ln w="28575">
            <a:solidFill>
              <a:srgbClr val="55B2BF"/>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543960" y="3278943"/>
            <a:ext cx="649757" cy="0"/>
          </a:xfrm>
          <a:prstGeom prst="line">
            <a:avLst/>
          </a:prstGeom>
          <a:solidFill>
            <a:srgbClr val="40AFBE"/>
          </a:solidFill>
          <a:ln w="28575">
            <a:solidFill>
              <a:srgbClr val="55B2BF"/>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1996045" y="3551299"/>
            <a:ext cx="0" cy="1041645"/>
          </a:xfrm>
          <a:prstGeom prst="straightConnector1">
            <a:avLst/>
          </a:prstGeom>
          <a:solidFill>
            <a:srgbClr val="40AFBE"/>
          </a:solidFill>
          <a:ln w="28575">
            <a:solidFill>
              <a:srgbClr val="55B2B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4705457" y="3551299"/>
            <a:ext cx="0" cy="1041645"/>
          </a:xfrm>
          <a:prstGeom prst="straightConnector1">
            <a:avLst/>
          </a:prstGeom>
          <a:solidFill>
            <a:srgbClr val="40AFBE"/>
          </a:solidFill>
          <a:ln w="28575">
            <a:solidFill>
              <a:srgbClr val="55B2B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7442375" y="3551299"/>
            <a:ext cx="0" cy="1041645"/>
          </a:xfrm>
          <a:prstGeom prst="straightConnector1">
            <a:avLst/>
          </a:prstGeom>
          <a:solidFill>
            <a:srgbClr val="40AFBE"/>
          </a:solidFill>
          <a:ln w="28575">
            <a:solidFill>
              <a:srgbClr val="55B2B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10158217" y="3551299"/>
            <a:ext cx="0" cy="1041645"/>
          </a:xfrm>
          <a:prstGeom prst="straightConnector1">
            <a:avLst/>
          </a:prstGeom>
          <a:solidFill>
            <a:srgbClr val="40AFBE"/>
          </a:solidFill>
          <a:ln w="28575">
            <a:solidFill>
              <a:srgbClr val="55B2B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942767" y="4953937"/>
            <a:ext cx="2106556"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353594" y="4674538"/>
            <a:ext cx="128490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3638878" y="4953937"/>
            <a:ext cx="2106556"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4049705" y="4674538"/>
            <a:ext cx="128490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390323" y="4953937"/>
            <a:ext cx="2106556"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6801150" y="4674538"/>
            <a:ext cx="128490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100262" y="4953937"/>
            <a:ext cx="2106556"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9511089" y="4674538"/>
            <a:ext cx="1284902" cy="338554"/>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01</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9" name="矩形 8"/>
          <p:cNvSpPr/>
          <p:nvPr/>
        </p:nvSpPr>
        <p:spPr>
          <a:xfrm>
            <a:off x="1171206" y="67834"/>
            <a:ext cx="3794494" cy="650306"/>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选题的背景及意义</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0" name="文本框 9"/>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TOPIC BACKGROUND AND SIGNIFICANCE</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grpSp>
        <p:nvGrpSpPr>
          <p:cNvPr id="2" name="组合 1"/>
          <p:cNvGrpSpPr/>
          <p:nvPr/>
        </p:nvGrpSpPr>
        <p:grpSpPr>
          <a:xfrm>
            <a:off x="4189788" y="2258691"/>
            <a:ext cx="3812426" cy="3767780"/>
            <a:chOff x="4063215" y="2133600"/>
            <a:chExt cx="4065572" cy="4017962"/>
          </a:xfrm>
        </p:grpSpPr>
        <p:grpSp>
          <p:nvGrpSpPr>
            <p:cNvPr id="6" name="Group 16"/>
            <p:cNvGrpSpPr/>
            <p:nvPr/>
          </p:nvGrpSpPr>
          <p:grpSpPr>
            <a:xfrm>
              <a:off x="4083413" y="2133600"/>
              <a:ext cx="2067411" cy="1849561"/>
              <a:chOff x="4083413" y="2133600"/>
              <a:chExt cx="2067411" cy="1849561"/>
            </a:xfrm>
            <a:solidFill>
              <a:srgbClr val="55B2BF"/>
            </a:solidFill>
          </p:grpSpPr>
          <p:sp>
            <p:nvSpPr>
              <p:cNvPr id="11" name="Rectangle 5"/>
              <p:cNvSpPr>
                <a:spLocks noChangeArrowheads="1"/>
              </p:cNvSpPr>
              <p:nvPr/>
            </p:nvSpPr>
            <p:spPr bwMode="auto">
              <a:xfrm>
                <a:off x="4083413" y="2133600"/>
                <a:ext cx="1855332" cy="1849561"/>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2" name="Freeform 6"/>
              <p:cNvSpPr/>
              <p:nvPr/>
            </p:nvSpPr>
            <p:spPr bwMode="auto">
              <a:xfrm>
                <a:off x="5896906" y="2882370"/>
                <a:ext cx="253918" cy="352022"/>
              </a:xfrm>
              <a:custGeom>
                <a:avLst/>
                <a:gdLst>
                  <a:gd name="T0" fmla="*/ 0 w 176"/>
                  <a:gd name="T1" fmla="*/ 0 h 244"/>
                  <a:gd name="T2" fmla="*/ 176 w 176"/>
                  <a:gd name="T3" fmla="*/ 122 h 244"/>
                  <a:gd name="T4" fmla="*/ 0 w 176"/>
                  <a:gd name="T5" fmla="*/ 244 h 244"/>
                  <a:gd name="T6" fmla="*/ 0 w 176"/>
                  <a:gd name="T7" fmla="*/ 0 h 244"/>
                </a:gdLst>
                <a:ahLst/>
                <a:cxnLst>
                  <a:cxn ang="0">
                    <a:pos x="T0" y="T1"/>
                  </a:cxn>
                  <a:cxn ang="0">
                    <a:pos x="T2" y="T3"/>
                  </a:cxn>
                  <a:cxn ang="0">
                    <a:pos x="T4" y="T5"/>
                  </a:cxn>
                  <a:cxn ang="0">
                    <a:pos x="T6" y="T7"/>
                  </a:cxn>
                </a:cxnLst>
                <a:rect l="0" t="0" r="r" b="b"/>
                <a:pathLst>
                  <a:path w="176" h="244">
                    <a:moveTo>
                      <a:pt x="0" y="0"/>
                    </a:moveTo>
                    <a:lnTo>
                      <a:pt x="176" y="122"/>
                    </a:lnTo>
                    <a:lnTo>
                      <a:pt x="0" y="244"/>
                    </a:lnTo>
                    <a:lnTo>
                      <a:pt x="0" y="0"/>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13" name="Rectangle 7"/>
            <p:cNvSpPr>
              <a:spLocks noChangeArrowheads="1"/>
            </p:cNvSpPr>
            <p:nvPr/>
          </p:nvSpPr>
          <p:spPr bwMode="auto">
            <a:xfrm>
              <a:off x="4279623" y="2335580"/>
              <a:ext cx="1442715" cy="1445601"/>
            </a:xfrm>
            <a:prstGeom prst="rect">
              <a:avLst/>
            </a:prstGeom>
            <a:solidFill>
              <a:srgbClr val="F6FCFC"/>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14" name="Group 17"/>
            <p:cNvGrpSpPr/>
            <p:nvPr/>
          </p:nvGrpSpPr>
          <p:grpSpPr>
            <a:xfrm>
              <a:off x="6274898" y="2133600"/>
              <a:ext cx="1853889" cy="2045770"/>
              <a:chOff x="6274898" y="2133600"/>
              <a:chExt cx="1853889" cy="2045770"/>
            </a:xfrm>
            <a:solidFill>
              <a:srgbClr val="55B2BF"/>
            </a:solidFill>
          </p:grpSpPr>
          <p:sp>
            <p:nvSpPr>
              <p:cNvPr id="15" name="Rectangle 8"/>
              <p:cNvSpPr>
                <a:spLocks noChangeArrowheads="1"/>
              </p:cNvSpPr>
              <p:nvPr/>
            </p:nvSpPr>
            <p:spPr bwMode="auto">
              <a:xfrm>
                <a:off x="6274898" y="2133600"/>
                <a:ext cx="1853889" cy="1849561"/>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6" name="Freeform 9"/>
              <p:cNvSpPr/>
              <p:nvPr/>
            </p:nvSpPr>
            <p:spPr bwMode="auto">
              <a:xfrm>
                <a:off x="7023666" y="3925452"/>
                <a:ext cx="350580" cy="253918"/>
              </a:xfrm>
              <a:custGeom>
                <a:avLst/>
                <a:gdLst>
                  <a:gd name="T0" fmla="*/ 243 w 243"/>
                  <a:gd name="T1" fmla="*/ 0 h 176"/>
                  <a:gd name="T2" fmla="*/ 122 w 243"/>
                  <a:gd name="T3" fmla="*/ 176 h 176"/>
                  <a:gd name="T4" fmla="*/ 0 w 243"/>
                  <a:gd name="T5" fmla="*/ 0 h 176"/>
                  <a:gd name="T6" fmla="*/ 243 w 243"/>
                  <a:gd name="T7" fmla="*/ 0 h 176"/>
                </a:gdLst>
                <a:ahLst/>
                <a:cxnLst>
                  <a:cxn ang="0">
                    <a:pos x="T0" y="T1"/>
                  </a:cxn>
                  <a:cxn ang="0">
                    <a:pos x="T2" y="T3"/>
                  </a:cxn>
                  <a:cxn ang="0">
                    <a:pos x="T4" y="T5"/>
                  </a:cxn>
                  <a:cxn ang="0">
                    <a:pos x="T6" y="T7"/>
                  </a:cxn>
                </a:cxnLst>
                <a:rect l="0" t="0" r="r" b="b"/>
                <a:pathLst>
                  <a:path w="243" h="176">
                    <a:moveTo>
                      <a:pt x="243" y="0"/>
                    </a:moveTo>
                    <a:lnTo>
                      <a:pt x="122" y="176"/>
                    </a:lnTo>
                    <a:lnTo>
                      <a:pt x="0" y="0"/>
                    </a:lnTo>
                    <a:lnTo>
                      <a:pt x="243" y="0"/>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17" name="Rectangle 10"/>
            <p:cNvSpPr>
              <a:spLocks noChangeArrowheads="1"/>
            </p:cNvSpPr>
            <p:nvPr/>
          </p:nvSpPr>
          <p:spPr bwMode="auto">
            <a:xfrm>
              <a:off x="6481206" y="2335580"/>
              <a:ext cx="1441273" cy="1445601"/>
            </a:xfrm>
            <a:prstGeom prst="rect">
              <a:avLst/>
            </a:prstGeom>
            <a:solidFill>
              <a:srgbClr val="F6FCFC"/>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18" name="Group 18"/>
            <p:cNvGrpSpPr/>
            <p:nvPr/>
          </p:nvGrpSpPr>
          <p:grpSpPr>
            <a:xfrm>
              <a:off x="6057047" y="4297673"/>
              <a:ext cx="2071740" cy="1853889"/>
              <a:chOff x="6057047" y="4297673"/>
              <a:chExt cx="2071740" cy="1853889"/>
            </a:xfrm>
            <a:solidFill>
              <a:srgbClr val="55B2BF"/>
            </a:solidFill>
          </p:grpSpPr>
          <p:sp>
            <p:nvSpPr>
              <p:cNvPr id="19" name="Rectangle 11"/>
              <p:cNvSpPr>
                <a:spLocks noChangeArrowheads="1"/>
              </p:cNvSpPr>
              <p:nvPr/>
            </p:nvSpPr>
            <p:spPr bwMode="auto">
              <a:xfrm>
                <a:off x="6274898" y="4297673"/>
                <a:ext cx="1853889" cy="1853889"/>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Freeform 12"/>
              <p:cNvSpPr/>
              <p:nvPr/>
            </p:nvSpPr>
            <p:spPr bwMode="auto">
              <a:xfrm>
                <a:off x="6057047" y="5046442"/>
                <a:ext cx="253918" cy="352022"/>
              </a:xfrm>
              <a:custGeom>
                <a:avLst/>
                <a:gdLst>
                  <a:gd name="T0" fmla="*/ 176 w 176"/>
                  <a:gd name="T1" fmla="*/ 244 h 244"/>
                  <a:gd name="T2" fmla="*/ 0 w 176"/>
                  <a:gd name="T3" fmla="*/ 122 h 244"/>
                  <a:gd name="T4" fmla="*/ 176 w 176"/>
                  <a:gd name="T5" fmla="*/ 0 h 244"/>
                  <a:gd name="T6" fmla="*/ 176 w 176"/>
                  <a:gd name="T7" fmla="*/ 244 h 244"/>
                </a:gdLst>
                <a:ahLst/>
                <a:cxnLst>
                  <a:cxn ang="0">
                    <a:pos x="T0" y="T1"/>
                  </a:cxn>
                  <a:cxn ang="0">
                    <a:pos x="T2" y="T3"/>
                  </a:cxn>
                  <a:cxn ang="0">
                    <a:pos x="T4" y="T5"/>
                  </a:cxn>
                  <a:cxn ang="0">
                    <a:pos x="T6" y="T7"/>
                  </a:cxn>
                </a:cxnLst>
                <a:rect l="0" t="0" r="r" b="b"/>
                <a:pathLst>
                  <a:path w="176" h="244">
                    <a:moveTo>
                      <a:pt x="176" y="244"/>
                    </a:moveTo>
                    <a:lnTo>
                      <a:pt x="0" y="122"/>
                    </a:lnTo>
                    <a:lnTo>
                      <a:pt x="176" y="0"/>
                    </a:lnTo>
                    <a:lnTo>
                      <a:pt x="176" y="244"/>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nvGrpSpPr>
            <p:cNvPr id="21" name="Group 19"/>
            <p:cNvGrpSpPr/>
            <p:nvPr/>
          </p:nvGrpSpPr>
          <p:grpSpPr>
            <a:xfrm>
              <a:off x="4063215" y="4071167"/>
              <a:ext cx="1853889" cy="2080395"/>
              <a:chOff x="4063215" y="4071167"/>
              <a:chExt cx="1853889" cy="2080395"/>
            </a:xfrm>
            <a:solidFill>
              <a:srgbClr val="55B2BF"/>
            </a:solidFill>
          </p:grpSpPr>
          <p:sp>
            <p:nvSpPr>
              <p:cNvPr id="22" name="Rectangle 13"/>
              <p:cNvSpPr>
                <a:spLocks noChangeArrowheads="1"/>
              </p:cNvSpPr>
              <p:nvPr/>
            </p:nvSpPr>
            <p:spPr bwMode="auto">
              <a:xfrm>
                <a:off x="4063215" y="4297673"/>
                <a:ext cx="1853889" cy="1853889"/>
              </a:xfrm>
              <a:prstGeom prst="rect">
                <a:avLst/>
              </a:pr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3" name="Freeform 14"/>
              <p:cNvSpPr/>
              <p:nvPr/>
            </p:nvSpPr>
            <p:spPr bwMode="auto">
              <a:xfrm>
                <a:off x="4811985" y="4071167"/>
                <a:ext cx="352022" cy="252476"/>
              </a:xfrm>
              <a:custGeom>
                <a:avLst/>
                <a:gdLst>
                  <a:gd name="T0" fmla="*/ 0 w 244"/>
                  <a:gd name="T1" fmla="*/ 175 h 175"/>
                  <a:gd name="T2" fmla="*/ 122 w 244"/>
                  <a:gd name="T3" fmla="*/ 0 h 175"/>
                  <a:gd name="T4" fmla="*/ 244 w 244"/>
                  <a:gd name="T5" fmla="*/ 175 h 175"/>
                  <a:gd name="T6" fmla="*/ 0 w 244"/>
                  <a:gd name="T7" fmla="*/ 175 h 175"/>
                </a:gdLst>
                <a:ahLst/>
                <a:cxnLst>
                  <a:cxn ang="0">
                    <a:pos x="T0" y="T1"/>
                  </a:cxn>
                  <a:cxn ang="0">
                    <a:pos x="T2" y="T3"/>
                  </a:cxn>
                  <a:cxn ang="0">
                    <a:pos x="T4" y="T5"/>
                  </a:cxn>
                  <a:cxn ang="0">
                    <a:pos x="T6" y="T7"/>
                  </a:cxn>
                </a:cxnLst>
                <a:rect l="0" t="0" r="r" b="b"/>
                <a:pathLst>
                  <a:path w="244" h="175">
                    <a:moveTo>
                      <a:pt x="0" y="175"/>
                    </a:moveTo>
                    <a:lnTo>
                      <a:pt x="122" y="0"/>
                    </a:lnTo>
                    <a:lnTo>
                      <a:pt x="244" y="175"/>
                    </a:lnTo>
                    <a:lnTo>
                      <a:pt x="0" y="175"/>
                    </a:ln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24" name="Rectangle 15"/>
            <p:cNvSpPr>
              <a:spLocks noChangeArrowheads="1"/>
            </p:cNvSpPr>
            <p:nvPr/>
          </p:nvSpPr>
          <p:spPr bwMode="auto">
            <a:xfrm>
              <a:off x="4269523" y="4499653"/>
              <a:ext cx="1441273" cy="1445601"/>
            </a:xfrm>
            <a:prstGeom prst="rect">
              <a:avLst/>
            </a:prstGeom>
            <a:solidFill>
              <a:srgbClr val="F6FCFC"/>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5" name="Rectangle 10"/>
            <p:cNvSpPr>
              <a:spLocks noChangeArrowheads="1"/>
            </p:cNvSpPr>
            <p:nvPr/>
          </p:nvSpPr>
          <p:spPr bwMode="auto">
            <a:xfrm>
              <a:off x="6481206" y="4522220"/>
              <a:ext cx="1441273" cy="1445601"/>
            </a:xfrm>
            <a:prstGeom prst="rect">
              <a:avLst/>
            </a:prstGeom>
            <a:solidFill>
              <a:srgbClr val="F6FCFC"/>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0" name="Inhaltsplatzhalter 4"/>
            <p:cNvSpPr txBox="1"/>
            <p:nvPr/>
          </p:nvSpPr>
          <p:spPr>
            <a:xfrm>
              <a:off x="4396119" y="3234392"/>
              <a:ext cx="1209722"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solidFill>
                    <a:schemeClr val="tx1">
                      <a:lumMod val="75000"/>
                      <a:lumOff val="25000"/>
                    </a:schemeClr>
                  </a:solidFill>
                  <a:latin typeface="+mj-lt"/>
                </a:rPr>
                <a:t>OPTION 01</a:t>
              </a:r>
              <a:endParaRPr lang="en-US" sz="1100" dirty="0">
                <a:solidFill>
                  <a:schemeClr val="tx1">
                    <a:lumMod val="75000"/>
                    <a:lumOff val="25000"/>
                  </a:schemeClr>
                </a:solidFill>
                <a:latin typeface="+mn-lt"/>
              </a:endParaRPr>
            </a:p>
          </p:txBody>
        </p:sp>
        <p:sp>
          <p:nvSpPr>
            <p:cNvPr id="31" name="Inhaltsplatzhalter 4"/>
            <p:cNvSpPr txBox="1"/>
            <p:nvPr/>
          </p:nvSpPr>
          <p:spPr>
            <a:xfrm>
              <a:off x="4385298" y="5476369"/>
              <a:ext cx="1209722"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solidFill>
                    <a:schemeClr val="tx1">
                      <a:lumMod val="75000"/>
                      <a:lumOff val="25000"/>
                    </a:schemeClr>
                  </a:solidFill>
                  <a:latin typeface="+mj-lt"/>
                </a:rPr>
                <a:t>OPTION 04</a:t>
              </a:r>
              <a:endParaRPr lang="en-US" sz="1100" dirty="0">
                <a:solidFill>
                  <a:schemeClr val="tx1">
                    <a:lumMod val="75000"/>
                    <a:lumOff val="25000"/>
                  </a:schemeClr>
                </a:solidFill>
                <a:latin typeface="+mn-lt"/>
              </a:endParaRPr>
            </a:p>
          </p:txBody>
        </p:sp>
        <p:sp>
          <p:nvSpPr>
            <p:cNvPr id="32" name="Inhaltsplatzhalter 4"/>
            <p:cNvSpPr txBox="1"/>
            <p:nvPr/>
          </p:nvSpPr>
          <p:spPr>
            <a:xfrm>
              <a:off x="6596981" y="3234392"/>
              <a:ext cx="1209722"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solidFill>
                    <a:schemeClr val="tx1">
                      <a:lumMod val="75000"/>
                      <a:lumOff val="25000"/>
                    </a:schemeClr>
                  </a:solidFill>
                  <a:latin typeface="+mj-lt"/>
                </a:rPr>
                <a:t>OPTION 02</a:t>
              </a:r>
              <a:endParaRPr lang="en-US" sz="1100" dirty="0">
                <a:solidFill>
                  <a:schemeClr val="tx1">
                    <a:lumMod val="75000"/>
                    <a:lumOff val="25000"/>
                  </a:schemeClr>
                </a:solidFill>
                <a:latin typeface="+mn-lt"/>
              </a:endParaRPr>
            </a:p>
          </p:txBody>
        </p:sp>
        <p:sp>
          <p:nvSpPr>
            <p:cNvPr id="33" name="Inhaltsplatzhalter 4"/>
            <p:cNvSpPr txBox="1"/>
            <p:nvPr/>
          </p:nvSpPr>
          <p:spPr>
            <a:xfrm>
              <a:off x="6596981" y="5476369"/>
              <a:ext cx="1209722" cy="215444"/>
            </a:xfrm>
            <a:prstGeom prst="rect">
              <a:avLst/>
            </a:prstGeom>
          </p:spPr>
          <p:txBody>
            <a:bodyPr wrap="square" lIns="0" tIns="0" rIns="0" bIns="0">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400" b="1" dirty="0">
                  <a:solidFill>
                    <a:schemeClr val="tx1">
                      <a:lumMod val="75000"/>
                      <a:lumOff val="25000"/>
                    </a:schemeClr>
                  </a:solidFill>
                  <a:latin typeface="+mj-lt"/>
                </a:rPr>
                <a:t>OPTION 03</a:t>
              </a:r>
              <a:endParaRPr lang="en-US" sz="1100" dirty="0">
                <a:solidFill>
                  <a:schemeClr val="tx1">
                    <a:lumMod val="75000"/>
                    <a:lumOff val="25000"/>
                  </a:schemeClr>
                </a:solidFill>
                <a:latin typeface="+mn-lt"/>
              </a:endParaRPr>
            </a:p>
          </p:txBody>
        </p:sp>
        <p:grpSp>
          <p:nvGrpSpPr>
            <p:cNvPr id="34" name="Group 28"/>
            <p:cNvGrpSpPr/>
            <p:nvPr/>
          </p:nvGrpSpPr>
          <p:grpSpPr>
            <a:xfrm>
              <a:off x="4693297" y="4767804"/>
              <a:ext cx="593725" cy="595312"/>
              <a:chOff x="1571625" y="2668588"/>
              <a:chExt cx="593725" cy="595312"/>
            </a:xfrm>
            <a:solidFill>
              <a:srgbClr val="55B2BF"/>
            </a:solidFill>
          </p:grpSpPr>
          <p:sp>
            <p:nvSpPr>
              <p:cNvPr id="35" name="Rectangle 340"/>
              <p:cNvSpPr>
                <a:spLocks noChangeArrowheads="1"/>
              </p:cNvSpPr>
              <p:nvPr/>
            </p:nvSpPr>
            <p:spPr bwMode="auto">
              <a:xfrm>
                <a:off x="2055813" y="2725738"/>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6" name="Freeform 341"/>
              <p:cNvSpPr>
                <a:spLocks noEditPoints="1"/>
              </p:cNvSpPr>
              <p:nvPr/>
            </p:nvSpPr>
            <p:spPr bwMode="auto">
              <a:xfrm>
                <a:off x="1571625" y="2668588"/>
                <a:ext cx="593725" cy="595312"/>
              </a:xfrm>
              <a:custGeom>
                <a:avLst/>
                <a:gdLst>
                  <a:gd name="T0" fmla="*/ 144 w 3366"/>
                  <a:gd name="T1" fmla="*/ 797 h 3375"/>
                  <a:gd name="T2" fmla="*/ 144 w 3366"/>
                  <a:gd name="T3" fmla="*/ 3231 h 3375"/>
                  <a:gd name="T4" fmla="*/ 3223 w 3366"/>
                  <a:gd name="T5" fmla="*/ 3231 h 3375"/>
                  <a:gd name="T6" fmla="*/ 3223 w 3366"/>
                  <a:gd name="T7" fmla="*/ 797 h 3375"/>
                  <a:gd name="T8" fmla="*/ 144 w 3366"/>
                  <a:gd name="T9" fmla="*/ 797 h 3375"/>
                  <a:gd name="T10" fmla="*/ 144 w 3366"/>
                  <a:gd name="T11" fmla="*/ 144 h 3375"/>
                  <a:gd name="T12" fmla="*/ 144 w 3366"/>
                  <a:gd name="T13" fmla="*/ 654 h 3375"/>
                  <a:gd name="T14" fmla="*/ 3223 w 3366"/>
                  <a:gd name="T15" fmla="*/ 654 h 3375"/>
                  <a:gd name="T16" fmla="*/ 3223 w 3366"/>
                  <a:gd name="T17" fmla="*/ 144 h 3375"/>
                  <a:gd name="T18" fmla="*/ 144 w 3366"/>
                  <a:gd name="T19" fmla="*/ 144 h 3375"/>
                  <a:gd name="T20" fmla="*/ 0 w 3366"/>
                  <a:gd name="T21" fmla="*/ 0 h 3375"/>
                  <a:gd name="T22" fmla="*/ 3366 w 3366"/>
                  <a:gd name="T23" fmla="*/ 0 h 3375"/>
                  <a:gd name="T24" fmla="*/ 3366 w 3366"/>
                  <a:gd name="T25" fmla="*/ 3375 h 3375"/>
                  <a:gd name="T26" fmla="*/ 0 w 3366"/>
                  <a:gd name="T27" fmla="*/ 3375 h 3375"/>
                  <a:gd name="T28" fmla="*/ 0 w 3366"/>
                  <a:gd name="T29" fmla="*/ 0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6" h="3375">
                    <a:moveTo>
                      <a:pt x="144" y="797"/>
                    </a:moveTo>
                    <a:lnTo>
                      <a:pt x="144" y="3231"/>
                    </a:lnTo>
                    <a:lnTo>
                      <a:pt x="3223" y="3231"/>
                    </a:lnTo>
                    <a:lnTo>
                      <a:pt x="3223" y="797"/>
                    </a:lnTo>
                    <a:lnTo>
                      <a:pt x="144" y="797"/>
                    </a:lnTo>
                    <a:close/>
                    <a:moveTo>
                      <a:pt x="144" y="144"/>
                    </a:moveTo>
                    <a:lnTo>
                      <a:pt x="144" y="654"/>
                    </a:lnTo>
                    <a:lnTo>
                      <a:pt x="3223" y="654"/>
                    </a:lnTo>
                    <a:lnTo>
                      <a:pt x="3223" y="144"/>
                    </a:lnTo>
                    <a:lnTo>
                      <a:pt x="144" y="144"/>
                    </a:lnTo>
                    <a:close/>
                    <a:moveTo>
                      <a:pt x="0" y="0"/>
                    </a:moveTo>
                    <a:lnTo>
                      <a:pt x="3366" y="0"/>
                    </a:lnTo>
                    <a:lnTo>
                      <a:pt x="3366" y="3375"/>
                    </a:lnTo>
                    <a:lnTo>
                      <a:pt x="0" y="3375"/>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7" name="Rectangle 342"/>
              <p:cNvSpPr>
                <a:spLocks noChangeArrowheads="1"/>
              </p:cNvSpPr>
              <p:nvPr/>
            </p:nvSpPr>
            <p:spPr bwMode="auto">
              <a:xfrm>
                <a:off x="1985963" y="2725738"/>
                <a:ext cx="28575"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8" name="Rectangle 343"/>
              <p:cNvSpPr>
                <a:spLocks noChangeArrowheads="1"/>
              </p:cNvSpPr>
              <p:nvPr/>
            </p:nvSpPr>
            <p:spPr bwMode="auto">
              <a:xfrm>
                <a:off x="1916113" y="2725738"/>
                <a:ext cx="28575"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9" name="Freeform 344"/>
              <p:cNvSpPr>
                <a:spLocks noEditPoints="1"/>
              </p:cNvSpPr>
              <p:nvPr/>
            </p:nvSpPr>
            <p:spPr bwMode="auto">
              <a:xfrm>
                <a:off x="1738313" y="2867025"/>
                <a:ext cx="260350" cy="314325"/>
              </a:xfrm>
              <a:custGeom>
                <a:avLst/>
                <a:gdLst>
                  <a:gd name="T0" fmla="*/ 759 w 1473"/>
                  <a:gd name="T1" fmla="*/ 357 h 1786"/>
                  <a:gd name="T2" fmla="*/ 730 w 1473"/>
                  <a:gd name="T3" fmla="*/ 361 h 1786"/>
                  <a:gd name="T4" fmla="*/ 143 w 1473"/>
                  <a:gd name="T5" fmla="*/ 170 h 1786"/>
                  <a:gd name="T6" fmla="*/ 146 w 1473"/>
                  <a:gd name="T7" fmla="*/ 973 h 1786"/>
                  <a:gd name="T8" fmla="*/ 171 w 1473"/>
                  <a:gd name="T9" fmla="*/ 1068 h 1786"/>
                  <a:gd name="T10" fmla="*/ 216 w 1473"/>
                  <a:gd name="T11" fmla="*/ 1159 h 1786"/>
                  <a:gd name="T12" fmla="*/ 274 w 1473"/>
                  <a:gd name="T13" fmla="*/ 1245 h 1786"/>
                  <a:gd name="T14" fmla="*/ 342 w 1473"/>
                  <a:gd name="T15" fmla="*/ 1324 h 1786"/>
                  <a:gd name="T16" fmla="*/ 415 w 1473"/>
                  <a:gd name="T17" fmla="*/ 1395 h 1786"/>
                  <a:gd name="T18" fmla="*/ 489 w 1473"/>
                  <a:gd name="T19" fmla="*/ 1459 h 1786"/>
                  <a:gd name="T20" fmla="*/ 564 w 1473"/>
                  <a:gd name="T21" fmla="*/ 1518 h 1786"/>
                  <a:gd name="T22" fmla="*/ 633 w 1473"/>
                  <a:gd name="T23" fmla="*/ 1566 h 1786"/>
                  <a:gd name="T24" fmla="*/ 692 w 1473"/>
                  <a:gd name="T25" fmla="*/ 1603 h 1786"/>
                  <a:gd name="T26" fmla="*/ 738 w 1473"/>
                  <a:gd name="T27" fmla="*/ 1628 h 1786"/>
                  <a:gd name="T28" fmla="*/ 784 w 1473"/>
                  <a:gd name="T29" fmla="*/ 1603 h 1786"/>
                  <a:gd name="T30" fmla="*/ 843 w 1473"/>
                  <a:gd name="T31" fmla="*/ 1566 h 1786"/>
                  <a:gd name="T32" fmla="*/ 911 w 1473"/>
                  <a:gd name="T33" fmla="*/ 1518 h 1786"/>
                  <a:gd name="T34" fmla="*/ 986 w 1473"/>
                  <a:gd name="T35" fmla="*/ 1459 h 1786"/>
                  <a:gd name="T36" fmla="*/ 1060 w 1473"/>
                  <a:gd name="T37" fmla="*/ 1395 h 1786"/>
                  <a:gd name="T38" fmla="*/ 1133 w 1473"/>
                  <a:gd name="T39" fmla="*/ 1325 h 1786"/>
                  <a:gd name="T40" fmla="*/ 1201 w 1473"/>
                  <a:gd name="T41" fmla="*/ 1247 h 1786"/>
                  <a:gd name="T42" fmla="*/ 1259 w 1473"/>
                  <a:gd name="T43" fmla="*/ 1162 h 1786"/>
                  <a:gd name="T44" fmla="*/ 1304 w 1473"/>
                  <a:gd name="T45" fmla="*/ 1071 h 1786"/>
                  <a:gd name="T46" fmla="*/ 1329 w 1473"/>
                  <a:gd name="T47" fmla="*/ 974 h 1786"/>
                  <a:gd name="T48" fmla="*/ 1332 w 1473"/>
                  <a:gd name="T49" fmla="*/ 170 h 1786"/>
                  <a:gd name="T50" fmla="*/ 80 w 1473"/>
                  <a:gd name="T51" fmla="*/ 1 h 1786"/>
                  <a:gd name="T52" fmla="*/ 737 w 1473"/>
                  <a:gd name="T53" fmla="*/ 213 h 1786"/>
                  <a:gd name="T54" fmla="*/ 1401 w 1473"/>
                  <a:gd name="T55" fmla="*/ 1 h 1786"/>
                  <a:gd name="T56" fmla="*/ 1438 w 1473"/>
                  <a:gd name="T57" fmla="*/ 9 h 1786"/>
                  <a:gd name="T58" fmla="*/ 1464 w 1473"/>
                  <a:gd name="T59" fmla="*/ 34 h 1786"/>
                  <a:gd name="T60" fmla="*/ 1473 w 1473"/>
                  <a:gd name="T61" fmla="*/ 70 h 1786"/>
                  <a:gd name="T62" fmla="*/ 1469 w 1473"/>
                  <a:gd name="T63" fmla="*/ 985 h 1786"/>
                  <a:gd name="T64" fmla="*/ 1441 w 1473"/>
                  <a:gd name="T65" fmla="*/ 1107 h 1786"/>
                  <a:gd name="T66" fmla="*/ 1383 w 1473"/>
                  <a:gd name="T67" fmla="*/ 1229 h 1786"/>
                  <a:gd name="T68" fmla="*/ 1297 w 1473"/>
                  <a:gd name="T69" fmla="*/ 1352 h 1786"/>
                  <a:gd name="T70" fmla="*/ 1183 w 1473"/>
                  <a:gd name="T71" fmla="*/ 1474 h 1786"/>
                  <a:gd name="T72" fmla="*/ 1076 w 1473"/>
                  <a:gd name="T73" fmla="*/ 1567 h 1786"/>
                  <a:gd name="T74" fmla="*/ 1000 w 1473"/>
                  <a:gd name="T75" fmla="*/ 1624 h 1786"/>
                  <a:gd name="T76" fmla="*/ 931 w 1473"/>
                  <a:gd name="T77" fmla="*/ 1673 h 1786"/>
                  <a:gd name="T78" fmla="*/ 870 w 1473"/>
                  <a:gd name="T79" fmla="*/ 1713 h 1786"/>
                  <a:gd name="T80" fmla="*/ 822 w 1473"/>
                  <a:gd name="T81" fmla="*/ 1744 h 1786"/>
                  <a:gd name="T82" fmla="*/ 788 w 1473"/>
                  <a:gd name="T83" fmla="*/ 1763 h 1786"/>
                  <a:gd name="T84" fmla="*/ 772 w 1473"/>
                  <a:gd name="T85" fmla="*/ 1771 h 1786"/>
                  <a:gd name="T86" fmla="*/ 742 w 1473"/>
                  <a:gd name="T87" fmla="*/ 1784 h 1786"/>
                  <a:gd name="T88" fmla="*/ 722 w 1473"/>
                  <a:gd name="T89" fmla="*/ 1786 h 1786"/>
                  <a:gd name="T90" fmla="*/ 706 w 1473"/>
                  <a:gd name="T91" fmla="*/ 1782 h 1786"/>
                  <a:gd name="T92" fmla="*/ 696 w 1473"/>
                  <a:gd name="T93" fmla="*/ 1775 h 1786"/>
                  <a:gd name="T94" fmla="*/ 675 w 1473"/>
                  <a:gd name="T95" fmla="*/ 1763 h 1786"/>
                  <a:gd name="T96" fmla="*/ 638 w 1473"/>
                  <a:gd name="T97" fmla="*/ 1742 h 1786"/>
                  <a:gd name="T98" fmla="*/ 588 w 1473"/>
                  <a:gd name="T99" fmla="*/ 1711 h 1786"/>
                  <a:gd name="T100" fmla="*/ 529 w 1473"/>
                  <a:gd name="T101" fmla="*/ 1672 h 1786"/>
                  <a:gd name="T102" fmla="*/ 463 w 1473"/>
                  <a:gd name="T103" fmla="*/ 1625 h 1786"/>
                  <a:gd name="T104" fmla="*/ 392 w 1473"/>
                  <a:gd name="T105" fmla="*/ 1571 h 1786"/>
                  <a:gd name="T106" fmla="*/ 289 w 1473"/>
                  <a:gd name="T107" fmla="*/ 1481 h 1786"/>
                  <a:gd name="T108" fmla="*/ 176 w 1473"/>
                  <a:gd name="T109" fmla="*/ 1359 h 1786"/>
                  <a:gd name="T110" fmla="*/ 89 w 1473"/>
                  <a:gd name="T111" fmla="*/ 1236 h 1786"/>
                  <a:gd name="T112" fmla="*/ 32 w 1473"/>
                  <a:gd name="T113" fmla="*/ 1114 h 1786"/>
                  <a:gd name="T114" fmla="*/ 3 w 1473"/>
                  <a:gd name="T115" fmla="*/ 991 h 1786"/>
                  <a:gd name="T116" fmla="*/ 0 w 1473"/>
                  <a:gd name="T117" fmla="*/ 70 h 1786"/>
                  <a:gd name="T118" fmla="*/ 7 w 1473"/>
                  <a:gd name="T119" fmla="*/ 34 h 1786"/>
                  <a:gd name="T120" fmla="*/ 26 w 1473"/>
                  <a:gd name="T121" fmla="*/ 11 h 1786"/>
                  <a:gd name="T122" fmla="*/ 53 w 1473"/>
                  <a:gd name="T123" fmla="*/ 1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73" h="1786">
                    <a:moveTo>
                      <a:pt x="1332" y="170"/>
                    </a:moveTo>
                    <a:lnTo>
                      <a:pt x="759" y="357"/>
                    </a:lnTo>
                    <a:lnTo>
                      <a:pt x="744" y="361"/>
                    </a:lnTo>
                    <a:lnTo>
                      <a:pt x="730" y="361"/>
                    </a:lnTo>
                    <a:lnTo>
                      <a:pt x="716" y="357"/>
                    </a:lnTo>
                    <a:lnTo>
                      <a:pt x="143" y="170"/>
                    </a:lnTo>
                    <a:lnTo>
                      <a:pt x="143" y="925"/>
                    </a:lnTo>
                    <a:lnTo>
                      <a:pt x="146" y="973"/>
                    </a:lnTo>
                    <a:lnTo>
                      <a:pt x="157" y="1021"/>
                    </a:lnTo>
                    <a:lnTo>
                      <a:pt x="171" y="1068"/>
                    </a:lnTo>
                    <a:lnTo>
                      <a:pt x="191" y="1114"/>
                    </a:lnTo>
                    <a:lnTo>
                      <a:pt x="216" y="1159"/>
                    </a:lnTo>
                    <a:lnTo>
                      <a:pt x="243" y="1203"/>
                    </a:lnTo>
                    <a:lnTo>
                      <a:pt x="274" y="1245"/>
                    </a:lnTo>
                    <a:lnTo>
                      <a:pt x="308" y="1286"/>
                    </a:lnTo>
                    <a:lnTo>
                      <a:pt x="342" y="1324"/>
                    </a:lnTo>
                    <a:lnTo>
                      <a:pt x="379" y="1361"/>
                    </a:lnTo>
                    <a:lnTo>
                      <a:pt x="415" y="1395"/>
                    </a:lnTo>
                    <a:lnTo>
                      <a:pt x="451" y="1427"/>
                    </a:lnTo>
                    <a:lnTo>
                      <a:pt x="489" y="1459"/>
                    </a:lnTo>
                    <a:lnTo>
                      <a:pt x="527" y="1489"/>
                    </a:lnTo>
                    <a:lnTo>
                      <a:pt x="564" y="1518"/>
                    </a:lnTo>
                    <a:lnTo>
                      <a:pt x="599" y="1542"/>
                    </a:lnTo>
                    <a:lnTo>
                      <a:pt x="633" y="1566"/>
                    </a:lnTo>
                    <a:lnTo>
                      <a:pt x="664" y="1585"/>
                    </a:lnTo>
                    <a:lnTo>
                      <a:pt x="692" y="1603"/>
                    </a:lnTo>
                    <a:lnTo>
                      <a:pt x="717" y="1617"/>
                    </a:lnTo>
                    <a:lnTo>
                      <a:pt x="738" y="1628"/>
                    </a:lnTo>
                    <a:lnTo>
                      <a:pt x="758" y="1617"/>
                    </a:lnTo>
                    <a:lnTo>
                      <a:pt x="784" y="1603"/>
                    </a:lnTo>
                    <a:lnTo>
                      <a:pt x="811" y="1585"/>
                    </a:lnTo>
                    <a:lnTo>
                      <a:pt x="843" y="1566"/>
                    </a:lnTo>
                    <a:lnTo>
                      <a:pt x="877" y="1542"/>
                    </a:lnTo>
                    <a:lnTo>
                      <a:pt x="911" y="1518"/>
                    </a:lnTo>
                    <a:lnTo>
                      <a:pt x="948" y="1489"/>
                    </a:lnTo>
                    <a:lnTo>
                      <a:pt x="986" y="1459"/>
                    </a:lnTo>
                    <a:lnTo>
                      <a:pt x="1025" y="1427"/>
                    </a:lnTo>
                    <a:lnTo>
                      <a:pt x="1060" y="1395"/>
                    </a:lnTo>
                    <a:lnTo>
                      <a:pt x="1096" y="1361"/>
                    </a:lnTo>
                    <a:lnTo>
                      <a:pt x="1133" y="1325"/>
                    </a:lnTo>
                    <a:lnTo>
                      <a:pt x="1167" y="1287"/>
                    </a:lnTo>
                    <a:lnTo>
                      <a:pt x="1201" y="1247"/>
                    </a:lnTo>
                    <a:lnTo>
                      <a:pt x="1232" y="1205"/>
                    </a:lnTo>
                    <a:lnTo>
                      <a:pt x="1259" y="1162"/>
                    </a:lnTo>
                    <a:lnTo>
                      <a:pt x="1284" y="1117"/>
                    </a:lnTo>
                    <a:lnTo>
                      <a:pt x="1304" y="1071"/>
                    </a:lnTo>
                    <a:lnTo>
                      <a:pt x="1319" y="1023"/>
                    </a:lnTo>
                    <a:lnTo>
                      <a:pt x="1329" y="974"/>
                    </a:lnTo>
                    <a:lnTo>
                      <a:pt x="1332" y="925"/>
                    </a:lnTo>
                    <a:lnTo>
                      <a:pt x="1332" y="170"/>
                    </a:lnTo>
                    <a:close/>
                    <a:moveTo>
                      <a:pt x="66" y="0"/>
                    </a:moveTo>
                    <a:lnTo>
                      <a:pt x="80" y="1"/>
                    </a:lnTo>
                    <a:lnTo>
                      <a:pt x="92" y="4"/>
                    </a:lnTo>
                    <a:lnTo>
                      <a:pt x="737" y="213"/>
                    </a:lnTo>
                    <a:lnTo>
                      <a:pt x="1380" y="4"/>
                    </a:lnTo>
                    <a:lnTo>
                      <a:pt x="1401" y="1"/>
                    </a:lnTo>
                    <a:lnTo>
                      <a:pt x="1420" y="2"/>
                    </a:lnTo>
                    <a:lnTo>
                      <a:pt x="1438" y="9"/>
                    </a:lnTo>
                    <a:lnTo>
                      <a:pt x="1453" y="19"/>
                    </a:lnTo>
                    <a:lnTo>
                      <a:pt x="1464" y="34"/>
                    </a:lnTo>
                    <a:lnTo>
                      <a:pt x="1471" y="50"/>
                    </a:lnTo>
                    <a:lnTo>
                      <a:pt x="1473" y="70"/>
                    </a:lnTo>
                    <a:lnTo>
                      <a:pt x="1473" y="925"/>
                    </a:lnTo>
                    <a:lnTo>
                      <a:pt x="1469" y="985"/>
                    </a:lnTo>
                    <a:lnTo>
                      <a:pt x="1459" y="1045"/>
                    </a:lnTo>
                    <a:lnTo>
                      <a:pt x="1441" y="1107"/>
                    </a:lnTo>
                    <a:lnTo>
                      <a:pt x="1415" y="1168"/>
                    </a:lnTo>
                    <a:lnTo>
                      <a:pt x="1383" y="1229"/>
                    </a:lnTo>
                    <a:lnTo>
                      <a:pt x="1344" y="1291"/>
                    </a:lnTo>
                    <a:lnTo>
                      <a:pt x="1297" y="1352"/>
                    </a:lnTo>
                    <a:lnTo>
                      <a:pt x="1244" y="1413"/>
                    </a:lnTo>
                    <a:lnTo>
                      <a:pt x="1183" y="1474"/>
                    </a:lnTo>
                    <a:lnTo>
                      <a:pt x="1115" y="1534"/>
                    </a:lnTo>
                    <a:lnTo>
                      <a:pt x="1076" y="1567"/>
                    </a:lnTo>
                    <a:lnTo>
                      <a:pt x="1038" y="1596"/>
                    </a:lnTo>
                    <a:lnTo>
                      <a:pt x="1000" y="1624"/>
                    </a:lnTo>
                    <a:lnTo>
                      <a:pt x="964" y="1650"/>
                    </a:lnTo>
                    <a:lnTo>
                      <a:pt x="931" y="1673"/>
                    </a:lnTo>
                    <a:lnTo>
                      <a:pt x="899" y="1695"/>
                    </a:lnTo>
                    <a:lnTo>
                      <a:pt x="870" y="1713"/>
                    </a:lnTo>
                    <a:lnTo>
                      <a:pt x="844" y="1729"/>
                    </a:lnTo>
                    <a:lnTo>
                      <a:pt x="822" y="1744"/>
                    </a:lnTo>
                    <a:lnTo>
                      <a:pt x="802" y="1755"/>
                    </a:lnTo>
                    <a:lnTo>
                      <a:pt x="788" y="1763"/>
                    </a:lnTo>
                    <a:lnTo>
                      <a:pt x="778" y="1768"/>
                    </a:lnTo>
                    <a:lnTo>
                      <a:pt x="772" y="1771"/>
                    </a:lnTo>
                    <a:lnTo>
                      <a:pt x="755" y="1778"/>
                    </a:lnTo>
                    <a:lnTo>
                      <a:pt x="742" y="1784"/>
                    </a:lnTo>
                    <a:lnTo>
                      <a:pt x="731" y="1786"/>
                    </a:lnTo>
                    <a:lnTo>
                      <a:pt x="722" y="1786"/>
                    </a:lnTo>
                    <a:lnTo>
                      <a:pt x="714" y="1784"/>
                    </a:lnTo>
                    <a:lnTo>
                      <a:pt x="706" y="1782"/>
                    </a:lnTo>
                    <a:lnTo>
                      <a:pt x="700" y="1778"/>
                    </a:lnTo>
                    <a:lnTo>
                      <a:pt x="696" y="1775"/>
                    </a:lnTo>
                    <a:lnTo>
                      <a:pt x="688" y="1770"/>
                    </a:lnTo>
                    <a:lnTo>
                      <a:pt x="675" y="1763"/>
                    </a:lnTo>
                    <a:lnTo>
                      <a:pt x="658" y="1753"/>
                    </a:lnTo>
                    <a:lnTo>
                      <a:pt x="638" y="1742"/>
                    </a:lnTo>
                    <a:lnTo>
                      <a:pt x="615" y="1727"/>
                    </a:lnTo>
                    <a:lnTo>
                      <a:pt x="588" y="1711"/>
                    </a:lnTo>
                    <a:lnTo>
                      <a:pt x="560" y="1693"/>
                    </a:lnTo>
                    <a:lnTo>
                      <a:pt x="529" y="1672"/>
                    </a:lnTo>
                    <a:lnTo>
                      <a:pt x="496" y="1650"/>
                    </a:lnTo>
                    <a:lnTo>
                      <a:pt x="463" y="1625"/>
                    </a:lnTo>
                    <a:lnTo>
                      <a:pt x="428" y="1600"/>
                    </a:lnTo>
                    <a:lnTo>
                      <a:pt x="392" y="1571"/>
                    </a:lnTo>
                    <a:lnTo>
                      <a:pt x="358" y="1541"/>
                    </a:lnTo>
                    <a:lnTo>
                      <a:pt x="289" y="1481"/>
                    </a:lnTo>
                    <a:lnTo>
                      <a:pt x="229" y="1420"/>
                    </a:lnTo>
                    <a:lnTo>
                      <a:pt x="176" y="1359"/>
                    </a:lnTo>
                    <a:lnTo>
                      <a:pt x="129" y="1298"/>
                    </a:lnTo>
                    <a:lnTo>
                      <a:pt x="89" y="1236"/>
                    </a:lnTo>
                    <a:lnTo>
                      <a:pt x="57" y="1175"/>
                    </a:lnTo>
                    <a:lnTo>
                      <a:pt x="32" y="1114"/>
                    </a:lnTo>
                    <a:lnTo>
                      <a:pt x="14" y="1052"/>
                    </a:lnTo>
                    <a:lnTo>
                      <a:pt x="3" y="991"/>
                    </a:lnTo>
                    <a:lnTo>
                      <a:pt x="0" y="931"/>
                    </a:lnTo>
                    <a:lnTo>
                      <a:pt x="0" y="70"/>
                    </a:lnTo>
                    <a:lnTo>
                      <a:pt x="2" y="50"/>
                    </a:lnTo>
                    <a:lnTo>
                      <a:pt x="7" y="34"/>
                    </a:lnTo>
                    <a:lnTo>
                      <a:pt x="15" y="21"/>
                    </a:lnTo>
                    <a:lnTo>
                      <a:pt x="26" y="11"/>
                    </a:lnTo>
                    <a:lnTo>
                      <a:pt x="38" y="5"/>
                    </a:lnTo>
                    <a:lnTo>
                      <a:pt x="53" y="1"/>
                    </a:lnTo>
                    <a:lnTo>
                      <a:pt x="6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0" name="Freeform 345"/>
              <p:cNvSpPr>
                <a:spLocks noEditPoints="1"/>
              </p:cNvSpPr>
              <p:nvPr/>
            </p:nvSpPr>
            <p:spPr bwMode="auto">
              <a:xfrm>
                <a:off x="1833563" y="2954338"/>
                <a:ext cx="69850" cy="157162"/>
              </a:xfrm>
              <a:custGeom>
                <a:avLst/>
                <a:gdLst>
                  <a:gd name="T0" fmla="*/ 243 w 400"/>
                  <a:gd name="T1" fmla="*/ 712 h 895"/>
                  <a:gd name="T2" fmla="*/ 281 w 400"/>
                  <a:gd name="T3" fmla="*/ 687 h 895"/>
                  <a:gd name="T4" fmla="*/ 305 w 400"/>
                  <a:gd name="T5" fmla="*/ 650 h 895"/>
                  <a:gd name="T6" fmla="*/ 314 w 400"/>
                  <a:gd name="T7" fmla="*/ 604 h 895"/>
                  <a:gd name="T8" fmla="*/ 305 w 400"/>
                  <a:gd name="T9" fmla="*/ 559 h 895"/>
                  <a:gd name="T10" fmla="*/ 280 w 400"/>
                  <a:gd name="T11" fmla="*/ 523 h 895"/>
                  <a:gd name="T12" fmla="*/ 243 w 400"/>
                  <a:gd name="T13" fmla="*/ 498 h 895"/>
                  <a:gd name="T14" fmla="*/ 137 w 400"/>
                  <a:gd name="T15" fmla="*/ 193 h 895"/>
                  <a:gd name="T16" fmla="*/ 105 w 400"/>
                  <a:gd name="T17" fmla="*/ 224 h 895"/>
                  <a:gd name="T18" fmla="*/ 88 w 400"/>
                  <a:gd name="T19" fmla="*/ 266 h 895"/>
                  <a:gd name="T20" fmla="*/ 88 w 400"/>
                  <a:gd name="T21" fmla="*/ 313 h 895"/>
                  <a:gd name="T22" fmla="*/ 105 w 400"/>
                  <a:gd name="T23" fmla="*/ 354 h 895"/>
                  <a:gd name="T24" fmla="*/ 138 w 400"/>
                  <a:gd name="T25" fmla="*/ 386 h 895"/>
                  <a:gd name="T26" fmla="*/ 157 w 400"/>
                  <a:gd name="T27" fmla="*/ 182 h 895"/>
                  <a:gd name="T28" fmla="*/ 243 w 400"/>
                  <a:gd name="T29" fmla="*/ 0 h 895"/>
                  <a:gd name="T30" fmla="*/ 275 w 400"/>
                  <a:gd name="T31" fmla="*/ 104 h 895"/>
                  <a:gd name="T32" fmla="*/ 332 w 400"/>
                  <a:gd name="T33" fmla="*/ 139 h 895"/>
                  <a:gd name="T34" fmla="*/ 373 w 400"/>
                  <a:gd name="T35" fmla="*/ 191 h 895"/>
                  <a:gd name="T36" fmla="*/ 397 w 400"/>
                  <a:gd name="T37" fmla="*/ 255 h 895"/>
                  <a:gd name="T38" fmla="*/ 314 w 400"/>
                  <a:gd name="T39" fmla="*/ 290 h 895"/>
                  <a:gd name="T40" fmla="*/ 305 w 400"/>
                  <a:gd name="T41" fmla="*/ 244 h 895"/>
                  <a:gd name="T42" fmla="*/ 280 w 400"/>
                  <a:gd name="T43" fmla="*/ 208 h 895"/>
                  <a:gd name="T44" fmla="*/ 243 w 400"/>
                  <a:gd name="T45" fmla="*/ 183 h 895"/>
                  <a:gd name="T46" fmla="*/ 275 w 400"/>
                  <a:gd name="T47" fmla="*/ 419 h 895"/>
                  <a:gd name="T48" fmla="*/ 332 w 400"/>
                  <a:gd name="T49" fmla="*/ 454 h 895"/>
                  <a:gd name="T50" fmla="*/ 373 w 400"/>
                  <a:gd name="T51" fmla="*/ 506 h 895"/>
                  <a:gd name="T52" fmla="*/ 397 w 400"/>
                  <a:gd name="T53" fmla="*/ 570 h 895"/>
                  <a:gd name="T54" fmla="*/ 397 w 400"/>
                  <a:gd name="T55" fmla="*/ 640 h 895"/>
                  <a:gd name="T56" fmla="*/ 373 w 400"/>
                  <a:gd name="T57" fmla="*/ 704 h 895"/>
                  <a:gd name="T58" fmla="*/ 332 w 400"/>
                  <a:gd name="T59" fmla="*/ 755 h 895"/>
                  <a:gd name="T60" fmla="*/ 275 w 400"/>
                  <a:gd name="T61" fmla="*/ 791 h 895"/>
                  <a:gd name="T62" fmla="*/ 243 w 400"/>
                  <a:gd name="T63" fmla="*/ 895 h 895"/>
                  <a:gd name="T64" fmla="*/ 157 w 400"/>
                  <a:gd name="T65" fmla="*/ 801 h 895"/>
                  <a:gd name="T66" fmla="*/ 95 w 400"/>
                  <a:gd name="T67" fmla="*/ 775 h 895"/>
                  <a:gd name="T68" fmla="*/ 45 w 400"/>
                  <a:gd name="T69" fmla="*/ 731 h 895"/>
                  <a:gd name="T70" fmla="*/ 12 w 400"/>
                  <a:gd name="T71" fmla="*/ 673 h 895"/>
                  <a:gd name="T72" fmla="*/ 0 w 400"/>
                  <a:gd name="T73" fmla="*/ 604 h 895"/>
                  <a:gd name="T74" fmla="*/ 88 w 400"/>
                  <a:gd name="T75" fmla="*/ 628 h 895"/>
                  <a:gd name="T76" fmla="*/ 105 w 400"/>
                  <a:gd name="T77" fmla="*/ 670 h 895"/>
                  <a:gd name="T78" fmla="*/ 138 w 400"/>
                  <a:gd name="T79" fmla="*/ 701 h 895"/>
                  <a:gd name="T80" fmla="*/ 157 w 400"/>
                  <a:gd name="T81" fmla="*/ 486 h 895"/>
                  <a:gd name="T82" fmla="*/ 95 w 400"/>
                  <a:gd name="T83" fmla="*/ 460 h 895"/>
                  <a:gd name="T84" fmla="*/ 45 w 400"/>
                  <a:gd name="T85" fmla="*/ 416 h 895"/>
                  <a:gd name="T86" fmla="*/ 12 w 400"/>
                  <a:gd name="T87" fmla="*/ 358 h 895"/>
                  <a:gd name="T88" fmla="*/ 0 w 400"/>
                  <a:gd name="T89" fmla="*/ 290 h 895"/>
                  <a:gd name="T90" fmla="*/ 12 w 400"/>
                  <a:gd name="T91" fmla="*/ 222 h 895"/>
                  <a:gd name="T92" fmla="*/ 45 w 400"/>
                  <a:gd name="T93" fmla="*/ 164 h 895"/>
                  <a:gd name="T94" fmla="*/ 95 w 400"/>
                  <a:gd name="T95" fmla="*/ 120 h 895"/>
                  <a:gd name="T96" fmla="*/ 157 w 400"/>
                  <a:gd name="T97" fmla="*/ 9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0" h="895">
                    <a:moveTo>
                      <a:pt x="243" y="498"/>
                    </a:moveTo>
                    <a:lnTo>
                      <a:pt x="243" y="712"/>
                    </a:lnTo>
                    <a:lnTo>
                      <a:pt x="263" y="701"/>
                    </a:lnTo>
                    <a:lnTo>
                      <a:pt x="281" y="687"/>
                    </a:lnTo>
                    <a:lnTo>
                      <a:pt x="295" y="670"/>
                    </a:lnTo>
                    <a:lnTo>
                      <a:pt x="305" y="650"/>
                    </a:lnTo>
                    <a:lnTo>
                      <a:pt x="312" y="628"/>
                    </a:lnTo>
                    <a:lnTo>
                      <a:pt x="314" y="604"/>
                    </a:lnTo>
                    <a:lnTo>
                      <a:pt x="312" y="581"/>
                    </a:lnTo>
                    <a:lnTo>
                      <a:pt x="305" y="559"/>
                    </a:lnTo>
                    <a:lnTo>
                      <a:pt x="295" y="540"/>
                    </a:lnTo>
                    <a:lnTo>
                      <a:pt x="280" y="523"/>
                    </a:lnTo>
                    <a:lnTo>
                      <a:pt x="262" y="508"/>
                    </a:lnTo>
                    <a:lnTo>
                      <a:pt x="243" y="498"/>
                    </a:lnTo>
                    <a:close/>
                    <a:moveTo>
                      <a:pt x="157" y="182"/>
                    </a:moveTo>
                    <a:lnTo>
                      <a:pt x="137" y="193"/>
                    </a:lnTo>
                    <a:lnTo>
                      <a:pt x="119" y="208"/>
                    </a:lnTo>
                    <a:lnTo>
                      <a:pt x="105" y="224"/>
                    </a:lnTo>
                    <a:lnTo>
                      <a:pt x="95" y="244"/>
                    </a:lnTo>
                    <a:lnTo>
                      <a:pt x="88" y="266"/>
                    </a:lnTo>
                    <a:lnTo>
                      <a:pt x="86" y="289"/>
                    </a:lnTo>
                    <a:lnTo>
                      <a:pt x="88" y="313"/>
                    </a:lnTo>
                    <a:lnTo>
                      <a:pt x="95" y="334"/>
                    </a:lnTo>
                    <a:lnTo>
                      <a:pt x="105" y="354"/>
                    </a:lnTo>
                    <a:lnTo>
                      <a:pt x="120" y="371"/>
                    </a:lnTo>
                    <a:lnTo>
                      <a:pt x="138" y="386"/>
                    </a:lnTo>
                    <a:lnTo>
                      <a:pt x="157" y="396"/>
                    </a:lnTo>
                    <a:lnTo>
                      <a:pt x="157" y="182"/>
                    </a:lnTo>
                    <a:close/>
                    <a:moveTo>
                      <a:pt x="157" y="0"/>
                    </a:moveTo>
                    <a:lnTo>
                      <a:pt x="243" y="0"/>
                    </a:lnTo>
                    <a:lnTo>
                      <a:pt x="243" y="94"/>
                    </a:lnTo>
                    <a:lnTo>
                      <a:pt x="275" y="104"/>
                    </a:lnTo>
                    <a:lnTo>
                      <a:pt x="305" y="120"/>
                    </a:lnTo>
                    <a:lnTo>
                      <a:pt x="332" y="139"/>
                    </a:lnTo>
                    <a:lnTo>
                      <a:pt x="355" y="164"/>
                    </a:lnTo>
                    <a:lnTo>
                      <a:pt x="373" y="191"/>
                    </a:lnTo>
                    <a:lnTo>
                      <a:pt x="388" y="222"/>
                    </a:lnTo>
                    <a:lnTo>
                      <a:pt x="397" y="255"/>
                    </a:lnTo>
                    <a:lnTo>
                      <a:pt x="400" y="290"/>
                    </a:lnTo>
                    <a:lnTo>
                      <a:pt x="314" y="290"/>
                    </a:lnTo>
                    <a:lnTo>
                      <a:pt x="312" y="267"/>
                    </a:lnTo>
                    <a:lnTo>
                      <a:pt x="305" y="244"/>
                    </a:lnTo>
                    <a:lnTo>
                      <a:pt x="295" y="225"/>
                    </a:lnTo>
                    <a:lnTo>
                      <a:pt x="280" y="208"/>
                    </a:lnTo>
                    <a:lnTo>
                      <a:pt x="262" y="193"/>
                    </a:lnTo>
                    <a:lnTo>
                      <a:pt x="243" y="183"/>
                    </a:lnTo>
                    <a:lnTo>
                      <a:pt x="243" y="409"/>
                    </a:lnTo>
                    <a:lnTo>
                      <a:pt x="275" y="419"/>
                    </a:lnTo>
                    <a:lnTo>
                      <a:pt x="305" y="435"/>
                    </a:lnTo>
                    <a:lnTo>
                      <a:pt x="332" y="454"/>
                    </a:lnTo>
                    <a:lnTo>
                      <a:pt x="355" y="479"/>
                    </a:lnTo>
                    <a:lnTo>
                      <a:pt x="373" y="506"/>
                    </a:lnTo>
                    <a:lnTo>
                      <a:pt x="388" y="537"/>
                    </a:lnTo>
                    <a:lnTo>
                      <a:pt x="397" y="570"/>
                    </a:lnTo>
                    <a:lnTo>
                      <a:pt x="400" y="604"/>
                    </a:lnTo>
                    <a:lnTo>
                      <a:pt x="397" y="640"/>
                    </a:lnTo>
                    <a:lnTo>
                      <a:pt x="388" y="673"/>
                    </a:lnTo>
                    <a:lnTo>
                      <a:pt x="373" y="704"/>
                    </a:lnTo>
                    <a:lnTo>
                      <a:pt x="355" y="731"/>
                    </a:lnTo>
                    <a:lnTo>
                      <a:pt x="332" y="755"/>
                    </a:lnTo>
                    <a:lnTo>
                      <a:pt x="305" y="775"/>
                    </a:lnTo>
                    <a:lnTo>
                      <a:pt x="275" y="791"/>
                    </a:lnTo>
                    <a:lnTo>
                      <a:pt x="243" y="801"/>
                    </a:lnTo>
                    <a:lnTo>
                      <a:pt x="243" y="895"/>
                    </a:lnTo>
                    <a:lnTo>
                      <a:pt x="157" y="895"/>
                    </a:lnTo>
                    <a:lnTo>
                      <a:pt x="157" y="801"/>
                    </a:lnTo>
                    <a:lnTo>
                      <a:pt x="125" y="791"/>
                    </a:lnTo>
                    <a:lnTo>
                      <a:pt x="95" y="775"/>
                    </a:lnTo>
                    <a:lnTo>
                      <a:pt x="68" y="755"/>
                    </a:lnTo>
                    <a:lnTo>
                      <a:pt x="45" y="731"/>
                    </a:lnTo>
                    <a:lnTo>
                      <a:pt x="27" y="704"/>
                    </a:lnTo>
                    <a:lnTo>
                      <a:pt x="12" y="673"/>
                    </a:lnTo>
                    <a:lnTo>
                      <a:pt x="3" y="640"/>
                    </a:lnTo>
                    <a:lnTo>
                      <a:pt x="0" y="604"/>
                    </a:lnTo>
                    <a:lnTo>
                      <a:pt x="86" y="604"/>
                    </a:lnTo>
                    <a:lnTo>
                      <a:pt x="88" y="628"/>
                    </a:lnTo>
                    <a:lnTo>
                      <a:pt x="95" y="650"/>
                    </a:lnTo>
                    <a:lnTo>
                      <a:pt x="105" y="670"/>
                    </a:lnTo>
                    <a:lnTo>
                      <a:pt x="120" y="687"/>
                    </a:lnTo>
                    <a:lnTo>
                      <a:pt x="138" y="701"/>
                    </a:lnTo>
                    <a:lnTo>
                      <a:pt x="157" y="712"/>
                    </a:lnTo>
                    <a:lnTo>
                      <a:pt x="157" y="486"/>
                    </a:lnTo>
                    <a:lnTo>
                      <a:pt x="125" y="476"/>
                    </a:lnTo>
                    <a:lnTo>
                      <a:pt x="95" y="460"/>
                    </a:lnTo>
                    <a:lnTo>
                      <a:pt x="68" y="441"/>
                    </a:lnTo>
                    <a:lnTo>
                      <a:pt x="45" y="416"/>
                    </a:lnTo>
                    <a:lnTo>
                      <a:pt x="27" y="389"/>
                    </a:lnTo>
                    <a:lnTo>
                      <a:pt x="12" y="358"/>
                    </a:lnTo>
                    <a:lnTo>
                      <a:pt x="3" y="325"/>
                    </a:lnTo>
                    <a:lnTo>
                      <a:pt x="0" y="290"/>
                    </a:lnTo>
                    <a:lnTo>
                      <a:pt x="3" y="255"/>
                    </a:lnTo>
                    <a:lnTo>
                      <a:pt x="12" y="222"/>
                    </a:lnTo>
                    <a:lnTo>
                      <a:pt x="27" y="191"/>
                    </a:lnTo>
                    <a:lnTo>
                      <a:pt x="45" y="164"/>
                    </a:lnTo>
                    <a:lnTo>
                      <a:pt x="68" y="140"/>
                    </a:lnTo>
                    <a:lnTo>
                      <a:pt x="95" y="120"/>
                    </a:lnTo>
                    <a:lnTo>
                      <a:pt x="125" y="104"/>
                    </a:lnTo>
                    <a:lnTo>
                      <a:pt x="157" y="94"/>
                    </a:lnTo>
                    <a:lnTo>
                      <a:pt x="15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nvGrpSpPr>
            <p:cNvPr id="41" name="Group 35"/>
            <p:cNvGrpSpPr/>
            <p:nvPr/>
          </p:nvGrpSpPr>
          <p:grpSpPr>
            <a:xfrm>
              <a:off x="4704118" y="2538090"/>
              <a:ext cx="593725" cy="595312"/>
              <a:chOff x="5330825" y="2668588"/>
              <a:chExt cx="593725" cy="595312"/>
            </a:xfrm>
            <a:solidFill>
              <a:srgbClr val="55B2BF"/>
            </a:solidFill>
          </p:grpSpPr>
          <p:sp>
            <p:nvSpPr>
              <p:cNvPr id="42" name="Freeform 382"/>
              <p:cNvSpPr>
                <a:spLocks noEditPoints="1"/>
              </p:cNvSpPr>
              <p:nvPr/>
            </p:nvSpPr>
            <p:spPr bwMode="auto">
              <a:xfrm>
                <a:off x="5330825" y="2668588"/>
                <a:ext cx="593725" cy="595312"/>
              </a:xfrm>
              <a:custGeom>
                <a:avLst/>
                <a:gdLst>
                  <a:gd name="T0" fmla="*/ 144 w 3366"/>
                  <a:gd name="T1" fmla="*/ 797 h 3375"/>
                  <a:gd name="T2" fmla="*/ 144 w 3366"/>
                  <a:gd name="T3" fmla="*/ 3231 h 3375"/>
                  <a:gd name="T4" fmla="*/ 3223 w 3366"/>
                  <a:gd name="T5" fmla="*/ 3231 h 3375"/>
                  <a:gd name="T6" fmla="*/ 3223 w 3366"/>
                  <a:gd name="T7" fmla="*/ 797 h 3375"/>
                  <a:gd name="T8" fmla="*/ 144 w 3366"/>
                  <a:gd name="T9" fmla="*/ 797 h 3375"/>
                  <a:gd name="T10" fmla="*/ 144 w 3366"/>
                  <a:gd name="T11" fmla="*/ 144 h 3375"/>
                  <a:gd name="T12" fmla="*/ 144 w 3366"/>
                  <a:gd name="T13" fmla="*/ 654 h 3375"/>
                  <a:gd name="T14" fmla="*/ 3223 w 3366"/>
                  <a:gd name="T15" fmla="*/ 654 h 3375"/>
                  <a:gd name="T16" fmla="*/ 3223 w 3366"/>
                  <a:gd name="T17" fmla="*/ 144 h 3375"/>
                  <a:gd name="T18" fmla="*/ 144 w 3366"/>
                  <a:gd name="T19" fmla="*/ 144 h 3375"/>
                  <a:gd name="T20" fmla="*/ 0 w 3366"/>
                  <a:gd name="T21" fmla="*/ 0 h 3375"/>
                  <a:gd name="T22" fmla="*/ 3366 w 3366"/>
                  <a:gd name="T23" fmla="*/ 0 h 3375"/>
                  <a:gd name="T24" fmla="*/ 3366 w 3366"/>
                  <a:gd name="T25" fmla="*/ 3375 h 3375"/>
                  <a:gd name="T26" fmla="*/ 0 w 3366"/>
                  <a:gd name="T27" fmla="*/ 3375 h 3375"/>
                  <a:gd name="T28" fmla="*/ 0 w 3366"/>
                  <a:gd name="T29" fmla="*/ 0 h 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66" h="3375">
                    <a:moveTo>
                      <a:pt x="144" y="797"/>
                    </a:moveTo>
                    <a:lnTo>
                      <a:pt x="144" y="3231"/>
                    </a:lnTo>
                    <a:lnTo>
                      <a:pt x="3223" y="3231"/>
                    </a:lnTo>
                    <a:lnTo>
                      <a:pt x="3223" y="797"/>
                    </a:lnTo>
                    <a:lnTo>
                      <a:pt x="144" y="797"/>
                    </a:lnTo>
                    <a:close/>
                    <a:moveTo>
                      <a:pt x="144" y="144"/>
                    </a:moveTo>
                    <a:lnTo>
                      <a:pt x="144" y="654"/>
                    </a:lnTo>
                    <a:lnTo>
                      <a:pt x="3223" y="654"/>
                    </a:lnTo>
                    <a:lnTo>
                      <a:pt x="3223" y="144"/>
                    </a:lnTo>
                    <a:lnTo>
                      <a:pt x="144" y="144"/>
                    </a:lnTo>
                    <a:close/>
                    <a:moveTo>
                      <a:pt x="0" y="0"/>
                    </a:moveTo>
                    <a:lnTo>
                      <a:pt x="3366" y="0"/>
                    </a:lnTo>
                    <a:lnTo>
                      <a:pt x="3366" y="3375"/>
                    </a:lnTo>
                    <a:lnTo>
                      <a:pt x="0" y="3375"/>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3" name="Rectangle 383"/>
              <p:cNvSpPr>
                <a:spLocks noChangeArrowheads="1"/>
              </p:cNvSpPr>
              <p:nvPr/>
            </p:nvSpPr>
            <p:spPr bwMode="auto">
              <a:xfrm>
                <a:off x="5829300" y="2725738"/>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4" name="Rectangle 384"/>
              <p:cNvSpPr>
                <a:spLocks noChangeArrowheads="1"/>
              </p:cNvSpPr>
              <p:nvPr/>
            </p:nvSpPr>
            <p:spPr bwMode="auto">
              <a:xfrm>
                <a:off x="5759450" y="2725738"/>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5" name="Rectangle 385"/>
              <p:cNvSpPr>
                <a:spLocks noChangeArrowheads="1"/>
              </p:cNvSpPr>
              <p:nvPr/>
            </p:nvSpPr>
            <p:spPr bwMode="auto">
              <a:xfrm>
                <a:off x="5689600" y="2725738"/>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6" name="Freeform 386"/>
              <p:cNvSpPr/>
              <p:nvPr/>
            </p:nvSpPr>
            <p:spPr bwMode="auto">
              <a:xfrm>
                <a:off x="5462588" y="2903538"/>
                <a:ext cx="330200" cy="165100"/>
              </a:xfrm>
              <a:custGeom>
                <a:avLst/>
                <a:gdLst>
                  <a:gd name="T0" fmla="*/ 1015 w 1876"/>
                  <a:gd name="T1" fmla="*/ 3 h 940"/>
                  <a:gd name="T2" fmla="*/ 1162 w 1876"/>
                  <a:gd name="T3" fmla="*/ 27 h 940"/>
                  <a:gd name="T4" fmla="*/ 1302 w 1876"/>
                  <a:gd name="T5" fmla="*/ 74 h 940"/>
                  <a:gd name="T6" fmla="*/ 1432 w 1876"/>
                  <a:gd name="T7" fmla="*/ 142 h 940"/>
                  <a:gd name="T8" fmla="*/ 1548 w 1876"/>
                  <a:gd name="T9" fmla="*/ 228 h 940"/>
                  <a:gd name="T10" fmla="*/ 1650 w 1876"/>
                  <a:gd name="T11" fmla="*/ 330 h 940"/>
                  <a:gd name="T12" fmla="*/ 1736 w 1876"/>
                  <a:gd name="T13" fmla="*/ 446 h 940"/>
                  <a:gd name="T14" fmla="*/ 1802 w 1876"/>
                  <a:gd name="T15" fmla="*/ 575 h 940"/>
                  <a:gd name="T16" fmla="*/ 1849 w 1876"/>
                  <a:gd name="T17" fmla="*/ 715 h 940"/>
                  <a:gd name="T18" fmla="*/ 1873 w 1876"/>
                  <a:gd name="T19" fmla="*/ 864 h 940"/>
                  <a:gd name="T20" fmla="*/ 1733 w 1876"/>
                  <a:gd name="T21" fmla="*/ 940 h 940"/>
                  <a:gd name="T22" fmla="*/ 1720 w 1876"/>
                  <a:gd name="T23" fmla="*/ 798 h 940"/>
                  <a:gd name="T24" fmla="*/ 1683 w 1876"/>
                  <a:gd name="T25" fmla="*/ 663 h 940"/>
                  <a:gd name="T26" fmla="*/ 1623 w 1876"/>
                  <a:gd name="T27" fmla="*/ 540 h 940"/>
                  <a:gd name="T28" fmla="*/ 1545 w 1876"/>
                  <a:gd name="T29" fmla="*/ 428 h 940"/>
                  <a:gd name="T30" fmla="*/ 1449 w 1876"/>
                  <a:gd name="T31" fmla="*/ 332 h 940"/>
                  <a:gd name="T32" fmla="*/ 1338 w 1876"/>
                  <a:gd name="T33" fmla="*/ 253 h 940"/>
                  <a:gd name="T34" fmla="*/ 1214 w 1876"/>
                  <a:gd name="T35" fmla="*/ 194 h 940"/>
                  <a:gd name="T36" fmla="*/ 1081 w 1876"/>
                  <a:gd name="T37" fmla="*/ 157 h 940"/>
                  <a:gd name="T38" fmla="*/ 938 w 1876"/>
                  <a:gd name="T39" fmla="*/ 144 h 940"/>
                  <a:gd name="T40" fmla="*/ 795 w 1876"/>
                  <a:gd name="T41" fmla="*/ 157 h 940"/>
                  <a:gd name="T42" fmla="*/ 662 w 1876"/>
                  <a:gd name="T43" fmla="*/ 194 h 940"/>
                  <a:gd name="T44" fmla="*/ 538 w 1876"/>
                  <a:gd name="T45" fmla="*/ 253 h 940"/>
                  <a:gd name="T46" fmla="*/ 427 w 1876"/>
                  <a:gd name="T47" fmla="*/ 332 h 940"/>
                  <a:gd name="T48" fmla="*/ 331 w 1876"/>
                  <a:gd name="T49" fmla="*/ 428 h 940"/>
                  <a:gd name="T50" fmla="*/ 253 w 1876"/>
                  <a:gd name="T51" fmla="*/ 540 h 940"/>
                  <a:gd name="T52" fmla="*/ 193 w 1876"/>
                  <a:gd name="T53" fmla="*/ 664 h 940"/>
                  <a:gd name="T54" fmla="*/ 156 w 1876"/>
                  <a:gd name="T55" fmla="*/ 798 h 940"/>
                  <a:gd name="T56" fmla="*/ 143 w 1876"/>
                  <a:gd name="T57" fmla="*/ 940 h 940"/>
                  <a:gd name="T58" fmla="*/ 3 w 1876"/>
                  <a:gd name="T59" fmla="*/ 864 h 940"/>
                  <a:gd name="T60" fmla="*/ 27 w 1876"/>
                  <a:gd name="T61" fmla="*/ 715 h 940"/>
                  <a:gd name="T62" fmla="*/ 74 w 1876"/>
                  <a:gd name="T63" fmla="*/ 575 h 940"/>
                  <a:gd name="T64" fmla="*/ 140 w 1876"/>
                  <a:gd name="T65" fmla="*/ 446 h 940"/>
                  <a:gd name="T66" fmla="*/ 226 w 1876"/>
                  <a:gd name="T67" fmla="*/ 330 h 940"/>
                  <a:gd name="T68" fmla="*/ 328 w 1876"/>
                  <a:gd name="T69" fmla="*/ 228 h 940"/>
                  <a:gd name="T70" fmla="*/ 444 w 1876"/>
                  <a:gd name="T71" fmla="*/ 142 h 940"/>
                  <a:gd name="T72" fmla="*/ 574 w 1876"/>
                  <a:gd name="T73" fmla="*/ 74 h 940"/>
                  <a:gd name="T74" fmla="*/ 714 w 1876"/>
                  <a:gd name="T75" fmla="*/ 27 h 940"/>
                  <a:gd name="T76" fmla="*/ 862 w 1876"/>
                  <a:gd name="T77" fmla="*/ 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6" h="940">
                    <a:moveTo>
                      <a:pt x="938" y="0"/>
                    </a:moveTo>
                    <a:lnTo>
                      <a:pt x="1015" y="3"/>
                    </a:lnTo>
                    <a:lnTo>
                      <a:pt x="1090" y="13"/>
                    </a:lnTo>
                    <a:lnTo>
                      <a:pt x="1162" y="27"/>
                    </a:lnTo>
                    <a:lnTo>
                      <a:pt x="1234" y="49"/>
                    </a:lnTo>
                    <a:lnTo>
                      <a:pt x="1302" y="74"/>
                    </a:lnTo>
                    <a:lnTo>
                      <a:pt x="1368" y="106"/>
                    </a:lnTo>
                    <a:lnTo>
                      <a:pt x="1432" y="142"/>
                    </a:lnTo>
                    <a:lnTo>
                      <a:pt x="1491" y="183"/>
                    </a:lnTo>
                    <a:lnTo>
                      <a:pt x="1548" y="228"/>
                    </a:lnTo>
                    <a:lnTo>
                      <a:pt x="1601" y="277"/>
                    </a:lnTo>
                    <a:lnTo>
                      <a:pt x="1650" y="330"/>
                    </a:lnTo>
                    <a:lnTo>
                      <a:pt x="1695" y="386"/>
                    </a:lnTo>
                    <a:lnTo>
                      <a:pt x="1736" y="446"/>
                    </a:lnTo>
                    <a:lnTo>
                      <a:pt x="1771" y="510"/>
                    </a:lnTo>
                    <a:lnTo>
                      <a:pt x="1802" y="575"/>
                    </a:lnTo>
                    <a:lnTo>
                      <a:pt x="1828" y="645"/>
                    </a:lnTo>
                    <a:lnTo>
                      <a:pt x="1849" y="715"/>
                    </a:lnTo>
                    <a:lnTo>
                      <a:pt x="1864" y="789"/>
                    </a:lnTo>
                    <a:lnTo>
                      <a:pt x="1873" y="864"/>
                    </a:lnTo>
                    <a:lnTo>
                      <a:pt x="1876" y="940"/>
                    </a:lnTo>
                    <a:lnTo>
                      <a:pt x="1733" y="940"/>
                    </a:lnTo>
                    <a:lnTo>
                      <a:pt x="1730" y="869"/>
                    </a:lnTo>
                    <a:lnTo>
                      <a:pt x="1720" y="798"/>
                    </a:lnTo>
                    <a:lnTo>
                      <a:pt x="1704" y="730"/>
                    </a:lnTo>
                    <a:lnTo>
                      <a:pt x="1683" y="663"/>
                    </a:lnTo>
                    <a:lnTo>
                      <a:pt x="1656" y="600"/>
                    </a:lnTo>
                    <a:lnTo>
                      <a:pt x="1623" y="540"/>
                    </a:lnTo>
                    <a:lnTo>
                      <a:pt x="1587" y="482"/>
                    </a:lnTo>
                    <a:lnTo>
                      <a:pt x="1545" y="428"/>
                    </a:lnTo>
                    <a:lnTo>
                      <a:pt x="1499" y="378"/>
                    </a:lnTo>
                    <a:lnTo>
                      <a:pt x="1449" y="332"/>
                    </a:lnTo>
                    <a:lnTo>
                      <a:pt x="1395" y="290"/>
                    </a:lnTo>
                    <a:lnTo>
                      <a:pt x="1338" y="253"/>
                    </a:lnTo>
                    <a:lnTo>
                      <a:pt x="1278" y="221"/>
                    </a:lnTo>
                    <a:lnTo>
                      <a:pt x="1214" y="194"/>
                    </a:lnTo>
                    <a:lnTo>
                      <a:pt x="1148" y="172"/>
                    </a:lnTo>
                    <a:lnTo>
                      <a:pt x="1081" y="157"/>
                    </a:lnTo>
                    <a:lnTo>
                      <a:pt x="1010" y="147"/>
                    </a:lnTo>
                    <a:lnTo>
                      <a:pt x="938" y="144"/>
                    </a:lnTo>
                    <a:lnTo>
                      <a:pt x="866" y="147"/>
                    </a:lnTo>
                    <a:lnTo>
                      <a:pt x="795" y="157"/>
                    </a:lnTo>
                    <a:lnTo>
                      <a:pt x="728" y="172"/>
                    </a:lnTo>
                    <a:lnTo>
                      <a:pt x="662" y="194"/>
                    </a:lnTo>
                    <a:lnTo>
                      <a:pt x="598" y="221"/>
                    </a:lnTo>
                    <a:lnTo>
                      <a:pt x="538" y="253"/>
                    </a:lnTo>
                    <a:lnTo>
                      <a:pt x="481" y="291"/>
                    </a:lnTo>
                    <a:lnTo>
                      <a:pt x="427" y="332"/>
                    </a:lnTo>
                    <a:lnTo>
                      <a:pt x="377" y="378"/>
                    </a:lnTo>
                    <a:lnTo>
                      <a:pt x="331" y="428"/>
                    </a:lnTo>
                    <a:lnTo>
                      <a:pt x="289" y="482"/>
                    </a:lnTo>
                    <a:lnTo>
                      <a:pt x="253" y="540"/>
                    </a:lnTo>
                    <a:lnTo>
                      <a:pt x="220" y="601"/>
                    </a:lnTo>
                    <a:lnTo>
                      <a:pt x="193" y="664"/>
                    </a:lnTo>
                    <a:lnTo>
                      <a:pt x="172" y="730"/>
                    </a:lnTo>
                    <a:lnTo>
                      <a:pt x="156" y="798"/>
                    </a:lnTo>
                    <a:lnTo>
                      <a:pt x="146" y="869"/>
                    </a:lnTo>
                    <a:lnTo>
                      <a:pt x="143" y="940"/>
                    </a:lnTo>
                    <a:lnTo>
                      <a:pt x="0" y="940"/>
                    </a:lnTo>
                    <a:lnTo>
                      <a:pt x="3" y="864"/>
                    </a:lnTo>
                    <a:lnTo>
                      <a:pt x="12" y="789"/>
                    </a:lnTo>
                    <a:lnTo>
                      <a:pt x="27" y="715"/>
                    </a:lnTo>
                    <a:lnTo>
                      <a:pt x="48" y="645"/>
                    </a:lnTo>
                    <a:lnTo>
                      <a:pt x="74" y="575"/>
                    </a:lnTo>
                    <a:lnTo>
                      <a:pt x="105" y="510"/>
                    </a:lnTo>
                    <a:lnTo>
                      <a:pt x="140" y="446"/>
                    </a:lnTo>
                    <a:lnTo>
                      <a:pt x="181" y="386"/>
                    </a:lnTo>
                    <a:lnTo>
                      <a:pt x="226" y="330"/>
                    </a:lnTo>
                    <a:lnTo>
                      <a:pt x="275" y="277"/>
                    </a:lnTo>
                    <a:lnTo>
                      <a:pt x="328" y="228"/>
                    </a:lnTo>
                    <a:lnTo>
                      <a:pt x="385" y="183"/>
                    </a:lnTo>
                    <a:lnTo>
                      <a:pt x="444" y="142"/>
                    </a:lnTo>
                    <a:lnTo>
                      <a:pt x="508" y="106"/>
                    </a:lnTo>
                    <a:lnTo>
                      <a:pt x="574" y="74"/>
                    </a:lnTo>
                    <a:lnTo>
                      <a:pt x="642" y="49"/>
                    </a:lnTo>
                    <a:lnTo>
                      <a:pt x="714" y="27"/>
                    </a:lnTo>
                    <a:lnTo>
                      <a:pt x="786" y="13"/>
                    </a:lnTo>
                    <a:lnTo>
                      <a:pt x="862" y="3"/>
                    </a:lnTo>
                    <a:lnTo>
                      <a:pt x="93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7" name="Freeform 387"/>
              <p:cNvSpPr>
                <a:spLocks noEditPoints="1"/>
              </p:cNvSpPr>
              <p:nvPr/>
            </p:nvSpPr>
            <p:spPr bwMode="auto">
              <a:xfrm>
                <a:off x="5578475" y="2973388"/>
                <a:ext cx="95250" cy="171450"/>
              </a:xfrm>
              <a:custGeom>
                <a:avLst/>
                <a:gdLst>
                  <a:gd name="T0" fmla="*/ 249 w 534"/>
                  <a:gd name="T1" fmla="*/ 594 h 972"/>
                  <a:gd name="T2" fmla="*/ 204 w 534"/>
                  <a:gd name="T3" fmla="*/ 616 h 972"/>
                  <a:gd name="T4" fmla="*/ 173 w 534"/>
                  <a:gd name="T5" fmla="*/ 655 h 972"/>
                  <a:gd name="T6" fmla="*/ 162 w 534"/>
                  <a:gd name="T7" fmla="*/ 706 h 972"/>
                  <a:gd name="T8" fmla="*/ 173 w 534"/>
                  <a:gd name="T9" fmla="*/ 757 h 972"/>
                  <a:gd name="T10" fmla="*/ 204 w 534"/>
                  <a:gd name="T11" fmla="*/ 796 h 972"/>
                  <a:gd name="T12" fmla="*/ 249 w 534"/>
                  <a:gd name="T13" fmla="*/ 819 h 972"/>
                  <a:gd name="T14" fmla="*/ 303 w 534"/>
                  <a:gd name="T15" fmla="*/ 819 h 972"/>
                  <a:gd name="T16" fmla="*/ 348 w 534"/>
                  <a:gd name="T17" fmla="*/ 796 h 972"/>
                  <a:gd name="T18" fmla="*/ 379 w 534"/>
                  <a:gd name="T19" fmla="*/ 757 h 972"/>
                  <a:gd name="T20" fmla="*/ 390 w 534"/>
                  <a:gd name="T21" fmla="*/ 706 h 972"/>
                  <a:gd name="T22" fmla="*/ 382 w 534"/>
                  <a:gd name="T23" fmla="*/ 664 h 972"/>
                  <a:gd name="T24" fmla="*/ 358 w 534"/>
                  <a:gd name="T25" fmla="*/ 627 h 972"/>
                  <a:gd name="T26" fmla="*/ 321 w 534"/>
                  <a:gd name="T27" fmla="*/ 601 h 972"/>
                  <a:gd name="T28" fmla="*/ 276 w 534"/>
                  <a:gd name="T29" fmla="*/ 592 h 972"/>
                  <a:gd name="T30" fmla="*/ 276 w 534"/>
                  <a:gd name="T31" fmla="*/ 455 h 972"/>
                  <a:gd name="T32" fmla="*/ 350 w 534"/>
                  <a:gd name="T33" fmla="*/ 466 h 972"/>
                  <a:gd name="T34" fmla="*/ 417 w 534"/>
                  <a:gd name="T35" fmla="*/ 496 h 972"/>
                  <a:gd name="T36" fmla="*/ 471 w 534"/>
                  <a:gd name="T37" fmla="*/ 543 h 972"/>
                  <a:gd name="T38" fmla="*/ 510 w 534"/>
                  <a:gd name="T39" fmla="*/ 604 h 972"/>
                  <a:gd name="T40" fmla="*/ 531 w 534"/>
                  <a:gd name="T41" fmla="*/ 675 h 972"/>
                  <a:gd name="T42" fmla="*/ 531 w 534"/>
                  <a:gd name="T43" fmla="*/ 752 h 972"/>
                  <a:gd name="T44" fmla="*/ 510 w 534"/>
                  <a:gd name="T45" fmla="*/ 823 h 972"/>
                  <a:gd name="T46" fmla="*/ 471 w 534"/>
                  <a:gd name="T47" fmla="*/ 883 h 972"/>
                  <a:gd name="T48" fmla="*/ 417 w 534"/>
                  <a:gd name="T49" fmla="*/ 930 h 972"/>
                  <a:gd name="T50" fmla="*/ 350 w 534"/>
                  <a:gd name="T51" fmla="*/ 961 h 972"/>
                  <a:gd name="T52" fmla="*/ 276 w 534"/>
                  <a:gd name="T53" fmla="*/ 972 h 972"/>
                  <a:gd name="T54" fmla="*/ 202 w 534"/>
                  <a:gd name="T55" fmla="*/ 961 h 972"/>
                  <a:gd name="T56" fmla="*/ 135 w 534"/>
                  <a:gd name="T57" fmla="*/ 931 h 972"/>
                  <a:gd name="T58" fmla="*/ 81 w 534"/>
                  <a:gd name="T59" fmla="*/ 884 h 972"/>
                  <a:gd name="T60" fmla="*/ 42 w 534"/>
                  <a:gd name="T61" fmla="*/ 823 h 972"/>
                  <a:gd name="T62" fmla="*/ 21 w 534"/>
                  <a:gd name="T63" fmla="*/ 752 h 972"/>
                  <a:gd name="T64" fmla="*/ 21 w 534"/>
                  <a:gd name="T65" fmla="*/ 674 h 972"/>
                  <a:gd name="T66" fmla="*/ 43 w 534"/>
                  <a:gd name="T67" fmla="*/ 603 h 972"/>
                  <a:gd name="T68" fmla="*/ 83 w 534"/>
                  <a:gd name="T69" fmla="*/ 541 h 972"/>
                  <a:gd name="T70" fmla="*/ 138 w 534"/>
                  <a:gd name="T71" fmla="*/ 494 h 972"/>
                  <a:gd name="T72" fmla="*/ 136 w 534"/>
                  <a:gd name="T73"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972">
                    <a:moveTo>
                      <a:pt x="276" y="592"/>
                    </a:moveTo>
                    <a:lnTo>
                      <a:pt x="249" y="594"/>
                    </a:lnTo>
                    <a:lnTo>
                      <a:pt x="225" y="603"/>
                    </a:lnTo>
                    <a:lnTo>
                      <a:pt x="204" y="616"/>
                    </a:lnTo>
                    <a:lnTo>
                      <a:pt x="186" y="633"/>
                    </a:lnTo>
                    <a:lnTo>
                      <a:pt x="173" y="655"/>
                    </a:lnTo>
                    <a:lnTo>
                      <a:pt x="164" y="680"/>
                    </a:lnTo>
                    <a:lnTo>
                      <a:pt x="162" y="706"/>
                    </a:lnTo>
                    <a:lnTo>
                      <a:pt x="164" y="733"/>
                    </a:lnTo>
                    <a:lnTo>
                      <a:pt x="173" y="757"/>
                    </a:lnTo>
                    <a:lnTo>
                      <a:pt x="186" y="779"/>
                    </a:lnTo>
                    <a:lnTo>
                      <a:pt x="204" y="796"/>
                    </a:lnTo>
                    <a:lnTo>
                      <a:pt x="225" y="809"/>
                    </a:lnTo>
                    <a:lnTo>
                      <a:pt x="249" y="819"/>
                    </a:lnTo>
                    <a:lnTo>
                      <a:pt x="276" y="821"/>
                    </a:lnTo>
                    <a:lnTo>
                      <a:pt x="303" y="819"/>
                    </a:lnTo>
                    <a:lnTo>
                      <a:pt x="327" y="809"/>
                    </a:lnTo>
                    <a:lnTo>
                      <a:pt x="348" y="796"/>
                    </a:lnTo>
                    <a:lnTo>
                      <a:pt x="366" y="779"/>
                    </a:lnTo>
                    <a:lnTo>
                      <a:pt x="379" y="757"/>
                    </a:lnTo>
                    <a:lnTo>
                      <a:pt x="388" y="733"/>
                    </a:lnTo>
                    <a:lnTo>
                      <a:pt x="390" y="706"/>
                    </a:lnTo>
                    <a:lnTo>
                      <a:pt x="388" y="685"/>
                    </a:lnTo>
                    <a:lnTo>
                      <a:pt x="382" y="664"/>
                    </a:lnTo>
                    <a:lnTo>
                      <a:pt x="372" y="645"/>
                    </a:lnTo>
                    <a:lnTo>
                      <a:pt x="358" y="627"/>
                    </a:lnTo>
                    <a:lnTo>
                      <a:pt x="340" y="612"/>
                    </a:lnTo>
                    <a:lnTo>
                      <a:pt x="321" y="601"/>
                    </a:lnTo>
                    <a:lnTo>
                      <a:pt x="299" y="594"/>
                    </a:lnTo>
                    <a:lnTo>
                      <a:pt x="276" y="592"/>
                    </a:lnTo>
                    <a:close/>
                    <a:moveTo>
                      <a:pt x="136" y="0"/>
                    </a:moveTo>
                    <a:lnTo>
                      <a:pt x="276" y="455"/>
                    </a:lnTo>
                    <a:lnTo>
                      <a:pt x="315" y="458"/>
                    </a:lnTo>
                    <a:lnTo>
                      <a:pt x="350" y="466"/>
                    </a:lnTo>
                    <a:lnTo>
                      <a:pt x="385" y="479"/>
                    </a:lnTo>
                    <a:lnTo>
                      <a:pt x="417" y="496"/>
                    </a:lnTo>
                    <a:lnTo>
                      <a:pt x="445" y="518"/>
                    </a:lnTo>
                    <a:lnTo>
                      <a:pt x="471" y="543"/>
                    </a:lnTo>
                    <a:lnTo>
                      <a:pt x="492" y="572"/>
                    </a:lnTo>
                    <a:lnTo>
                      <a:pt x="510" y="604"/>
                    </a:lnTo>
                    <a:lnTo>
                      <a:pt x="523" y="639"/>
                    </a:lnTo>
                    <a:lnTo>
                      <a:pt x="531" y="675"/>
                    </a:lnTo>
                    <a:lnTo>
                      <a:pt x="534" y="713"/>
                    </a:lnTo>
                    <a:lnTo>
                      <a:pt x="531" y="752"/>
                    </a:lnTo>
                    <a:lnTo>
                      <a:pt x="523" y="789"/>
                    </a:lnTo>
                    <a:lnTo>
                      <a:pt x="510" y="823"/>
                    </a:lnTo>
                    <a:lnTo>
                      <a:pt x="492" y="854"/>
                    </a:lnTo>
                    <a:lnTo>
                      <a:pt x="471" y="883"/>
                    </a:lnTo>
                    <a:lnTo>
                      <a:pt x="445" y="909"/>
                    </a:lnTo>
                    <a:lnTo>
                      <a:pt x="417" y="930"/>
                    </a:lnTo>
                    <a:lnTo>
                      <a:pt x="385" y="948"/>
                    </a:lnTo>
                    <a:lnTo>
                      <a:pt x="350" y="961"/>
                    </a:lnTo>
                    <a:lnTo>
                      <a:pt x="314" y="969"/>
                    </a:lnTo>
                    <a:lnTo>
                      <a:pt x="276" y="972"/>
                    </a:lnTo>
                    <a:lnTo>
                      <a:pt x="238" y="969"/>
                    </a:lnTo>
                    <a:lnTo>
                      <a:pt x="202" y="961"/>
                    </a:lnTo>
                    <a:lnTo>
                      <a:pt x="167" y="948"/>
                    </a:lnTo>
                    <a:lnTo>
                      <a:pt x="135" y="931"/>
                    </a:lnTo>
                    <a:lnTo>
                      <a:pt x="107" y="909"/>
                    </a:lnTo>
                    <a:lnTo>
                      <a:pt x="81" y="884"/>
                    </a:lnTo>
                    <a:lnTo>
                      <a:pt x="60" y="855"/>
                    </a:lnTo>
                    <a:lnTo>
                      <a:pt x="42" y="823"/>
                    </a:lnTo>
                    <a:lnTo>
                      <a:pt x="29" y="789"/>
                    </a:lnTo>
                    <a:lnTo>
                      <a:pt x="21" y="752"/>
                    </a:lnTo>
                    <a:lnTo>
                      <a:pt x="18" y="713"/>
                    </a:lnTo>
                    <a:lnTo>
                      <a:pt x="21" y="674"/>
                    </a:lnTo>
                    <a:lnTo>
                      <a:pt x="29" y="638"/>
                    </a:lnTo>
                    <a:lnTo>
                      <a:pt x="43" y="603"/>
                    </a:lnTo>
                    <a:lnTo>
                      <a:pt x="61" y="571"/>
                    </a:lnTo>
                    <a:lnTo>
                      <a:pt x="83" y="541"/>
                    </a:lnTo>
                    <a:lnTo>
                      <a:pt x="110" y="516"/>
                    </a:lnTo>
                    <a:lnTo>
                      <a:pt x="138" y="494"/>
                    </a:lnTo>
                    <a:lnTo>
                      <a:pt x="0" y="42"/>
                    </a:lnTo>
                    <a:lnTo>
                      <a:pt x="13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8" name="Rectangle 388"/>
              <p:cNvSpPr>
                <a:spLocks noChangeArrowheads="1"/>
              </p:cNvSpPr>
              <p:nvPr/>
            </p:nvSpPr>
            <p:spPr bwMode="auto">
              <a:xfrm>
                <a:off x="5399088" y="2725738"/>
                <a:ext cx="219075"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nvGrpSpPr>
            <p:cNvPr id="49" name="Group 43"/>
            <p:cNvGrpSpPr/>
            <p:nvPr/>
          </p:nvGrpSpPr>
          <p:grpSpPr>
            <a:xfrm>
              <a:off x="6906567" y="2542852"/>
              <a:ext cx="590550" cy="590550"/>
              <a:chOff x="6259513" y="2670175"/>
              <a:chExt cx="590550" cy="590550"/>
            </a:xfrm>
            <a:solidFill>
              <a:srgbClr val="55B2BF"/>
            </a:solidFill>
          </p:grpSpPr>
          <p:sp>
            <p:nvSpPr>
              <p:cNvPr id="50" name="Freeform 393"/>
              <p:cNvSpPr>
                <a:spLocks noEditPoints="1"/>
              </p:cNvSpPr>
              <p:nvPr/>
            </p:nvSpPr>
            <p:spPr bwMode="auto">
              <a:xfrm>
                <a:off x="6259513" y="2670175"/>
                <a:ext cx="590550" cy="590550"/>
              </a:xfrm>
              <a:custGeom>
                <a:avLst/>
                <a:gdLst>
                  <a:gd name="T0" fmla="*/ 142 w 3345"/>
                  <a:gd name="T1" fmla="*/ 790 h 3346"/>
                  <a:gd name="T2" fmla="*/ 142 w 3345"/>
                  <a:gd name="T3" fmla="*/ 3203 h 3346"/>
                  <a:gd name="T4" fmla="*/ 3204 w 3345"/>
                  <a:gd name="T5" fmla="*/ 3203 h 3346"/>
                  <a:gd name="T6" fmla="*/ 3204 w 3345"/>
                  <a:gd name="T7" fmla="*/ 790 h 3346"/>
                  <a:gd name="T8" fmla="*/ 142 w 3345"/>
                  <a:gd name="T9" fmla="*/ 790 h 3346"/>
                  <a:gd name="T10" fmla="*/ 142 w 3345"/>
                  <a:gd name="T11" fmla="*/ 142 h 3346"/>
                  <a:gd name="T12" fmla="*/ 142 w 3345"/>
                  <a:gd name="T13" fmla="*/ 648 h 3346"/>
                  <a:gd name="T14" fmla="*/ 3204 w 3345"/>
                  <a:gd name="T15" fmla="*/ 648 h 3346"/>
                  <a:gd name="T16" fmla="*/ 3204 w 3345"/>
                  <a:gd name="T17" fmla="*/ 142 h 3346"/>
                  <a:gd name="T18" fmla="*/ 142 w 3345"/>
                  <a:gd name="T19" fmla="*/ 142 h 3346"/>
                  <a:gd name="T20" fmla="*/ 0 w 3345"/>
                  <a:gd name="T21" fmla="*/ 0 h 3346"/>
                  <a:gd name="T22" fmla="*/ 3345 w 3345"/>
                  <a:gd name="T23" fmla="*/ 0 h 3346"/>
                  <a:gd name="T24" fmla="*/ 3345 w 3345"/>
                  <a:gd name="T25" fmla="*/ 3346 h 3346"/>
                  <a:gd name="T26" fmla="*/ 0 w 3345"/>
                  <a:gd name="T27" fmla="*/ 3346 h 3346"/>
                  <a:gd name="T28" fmla="*/ 0 w 3345"/>
                  <a:gd name="T29" fmla="*/ 0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5" h="3346">
                    <a:moveTo>
                      <a:pt x="142" y="790"/>
                    </a:moveTo>
                    <a:lnTo>
                      <a:pt x="142" y="3203"/>
                    </a:lnTo>
                    <a:lnTo>
                      <a:pt x="3204" y="3203"/>
                    </a:lnTo>
                    <a:lnTo>
                      <a:pt x="3204" y="790"/>
                    </a:lnTo>
                    <a:lnTo>
                      <a:pt x="142" y="790"/>
                    </a:lnTo>
                    <a:close/>
                    <a:moveTo>
                      <a:pt x="142" y="142"/>
                    </a:moveTo>
                    <a:lnTo>
                      <a:pt x="142" y="648"/>
                    </a:lnTo>
                    <a:lnTo>
                      <a:pt x="3204" y="648"/>
                    </a:lnTo>
                    <a:lnTo>
                      <a:pt x="3204" y="142"/>
                    </a:lnTo>
                    <a:lnTo>
                      <a:pt x="142" y="142"/>
                    </a:lnTo>
                    <a:close/>
                    <a:moveTo>
                      <a:pt x="0" y="0"/>
                    </a:moveTo>
                    <a:lnTo>
                      <a:pt x="3345" y="0"/>
                    </a:lnTo>
                    <a:lnTo>
                      <a:pt x="3345" y="3346"/>
                    </a:lnTo>
                    <a:lnTo>
                      <a:pt x="0" y="3346"/>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1" name="Rectangle 394"/>
              <p:cNvSpPr>
                <a:spLocks noChangeArrowheads="1"/>
              </p:cNvSpPr>
              <p:nvPr/>
            </p:nvSpPr>
            <p:spPr bwMode="auto">
              <a:xfrm>
                <a:off x="6740526" y="2727325"/>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2" name="Rectangle 395"/>
              <p:cNvSpPr>
                <a:spLocks noChangeArrowheads="1"/>
              </p:cNvSpPr>
              <p:nvPr/>
            </p:nvSpPr>
            <p:spPr bwMode="auto">
              <a:xfrm>
                <a:off x="6670676" y="2727325"/>
                <a:ext cx="28575"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3" name="Rectangle 396"/>
              <p:cNvSpPr>
                <a:spLocks noChangeArrowheads="1"/>
              </p:cNvSpPr>
              <p:nvPr/>
            </p:nvSpPr>
            <p:spPr bwMode="auto">
              <a:xfrm>
                <a:off x="6602413" y="2727325"/>
                <a:ext cx="26988" cy="25400"/>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4" name="Freeform 397"/>
              <p:cNvSpPr>
                <a:spLocks noEditPoints="1"/>
              </p:cNvSpPr>
              <p:nvPr/>
            </p:nvSpPr>
            <p:spPr bwMode="auto">
              <a:xfrm>
                <a:off x="6386513" y="2921000"/>
                <a:ext cx="334963" cy="204788"/>
              </a:xfrm>
              <a:custGeom>
                <a:avLst/>
                <a:gdLst>
                  <a:gd name="T0" fmla="*/ 876 w 1901"/>
                  <a:gd name="T1" fmla="*/ 139 h 1154"/>
                  <a:gd name="T2" fmla="*/ 731 w 1901"/>
                  <a:gd name="T3" fmla="*/ 162 h 1154"/>
                  <a:gd name="T4" fmla="*/ 593 w 1901"/>
                  <a:gd name="T5" fmla="*/ 208 h 1154"/>
                  <a:gd name="T6" fmla="*/ 465 w 1901"/>
                  <a:gd name="T7" fmla="*/ 273 h 1154"/>
                  <a:gd name="T8" fmla="*/ 347 w 1901"/>
                  <a:gd name="T9" fmla="*/ 355 h 1154"/>
                  <a:gd name="T10" fmla="*/ 243 w 1901"/>
                  <a:gd name="T11" fmla="*/ 455 h 1154"/>
                  <a:gd name="T12" fmla="*/ 153 w 1901"/>
                  <a:gd name="T13" fmla="*/ 570 h 1154"/>
                  <a:gd name="T14" fmla="*/ 234 w 1901"/>
                  <a:gd name="T15" fmla="*/ 680 h 1154"/>
                  <a:gd name="T16" fmla="*/ 329 w 1901"/>
                  <a:gd name="T17" fmla="*/ 774 h 1154"/>
                  <a:gd name="T18" fmla="*/ 436 w 1901"/>
                  <a:gd name="T19" fmla="*/ 855 h 1154"/>
                  <a:gd name="T20" fmla="*/ 554 w 1901"/>
                  <a:gd name="T21" fmla="*/ 919 h 1154"/>
                  <a:gd name="T22" fmla="*/ 679 w 1901"/>
                  <a:gd name="T23" fmla="*/ 966 h 1154"/>
                  <a:gd name="T24" fmla="*/ 812 w 1901"/>
                  <a:gd name="T25" fmla="*/ 994 h 1154"/>
                  <a:gd name="T26" fmla="*/ 950 w 1901"/>
                  <a:gd name="T27" fmla="*/ 1004 h 1154"/>
                  <a:gd name="T28" fmla="*/ 1099 w 1901"/>
                  <a:gd name="T29" fmla="*/ 993 h 1154"/>
                  <a:gd name="T30" fmla="*/ 1240 w 1901"/>
                  <a:gd name="T31" fmla="*/ 960 h 1154"/>
                  <a:gd name="T32" fmla="*/ 1374 w 1901"/>
                  <a:gd name="T33" fmla="*/ 906 h 1154"/>
                  <a:gd name="T34" fmla="*/ 1497 w 1901"/>
                  <a:gd name="T35" fmla="*/ 831 h 1154"/>
                  <a:gd name="T36" fmla="*/ 1608 w 1901"/>
                  <a:gd name="T37" fmla="*/ 740 h 1154"/>
                  <a:gd name="T38" fmla="*/ 1705 w 1901"/>
                  <a:gd name="T39" fmla="*/ 631 h 1154"/>
                  <a:gd name="T40" fmla="*/ 1709 w 1901"/>
                  <a:gd name="T41" fmla="*/ 514 h 1154"/>
                  <a:gd name="T42" fmla="*/ 1622 w 1901"/>
                  <a:gd name="T43" fmla="*/ 411 h 1154"/>
                  <a:gd name="T44" fmla="*/ 1520 w 1901"/>
                  <a:gd name="T45" fmla="*/ 324 h 1154"/>
                  <a:gd name="T46" fmla="*/ 1408 w 1901"/>
                  <a:gd name="T47" fmla="*/ 251 h 1154"/>
                  <a:gd name="T48" fmla="*/ 1286 w 1901"/>
                  <a:gd name="T49" fmla="*/ 196 h 1154"/>
                  <a:gd name="T50" fmla="*/ 1157 w 1901"/>
                  <a:gd name="T51" fmla="*/ 158 h 1154"/>
                  <a:gd name="T52" fmla="*/ 1021 w 1901"/>
                  <a:gd name="T53" fmla="*/ 139 h 1154"/>
                  <a:gd name="T54" fmla="*/ 950 w 1901"/>
                  <a:gd name="T55" fmla="*/ 0 h 1154"/>
                  <a:gd name="T56" fmla="*/ 1103 w 1901"/>
                  <a:gd name="T57" fmla="*/ 10 h 1154"/>
                  <a:gd name="T58" fmla="*/ 1251 w 1901"/>
                  <a:gd name="T59" fmla="*/ 43 h 1154"/>
                  <a:gd name="T60" fmla="*/ 1392 w 1901"/>
                  <a:gd name="T61" fmla="*/ 94 h 1154"/>
                  <a:gd name="T62" fmla="*/ 1525 w 1901"/>
                  <a:gd name="T63" fmla="*/ 164 h 1154"/>
                  <a:gd name="T64" fmla="*/ 1647 w 1901"/>
                  <a:gd name="T65" fmla="*/ 251 h 1154"/>
                  <a:gd name="T66" fmla="*/ 1756 w 1901"/>
                  <a:gd name="T67" fmla="*/ 356 h 1154"/>
                  <a:gd name="T68" fmla="*/ 1850 w 1901"/>
                  <a:gd name="T69" fmla="*/ 476 h 1154"/>
                  <a:gd name="T70" fmla="*/ 1898 w 1901"/>
                  <a:gd name="T71" fmla="*/ 555 h 1154"/>
                  <a:gd name="T72" fmla="*/ 1901 w 1901"/>
                  <a:gd name="T73" fmla="*/ 584 h 1154"/>
                  <a:gd name="T74" fmla="*/ 1890 w 1901"/>
                  <a:gd name="T75" fmla="*/ 613 h 1154"/>
                  <a:gd name="T76" fmla="*/ 1805 w 1901"/>
                  <a:gd name="T77" fmla="*/ 740 h 1154"/>
                  <a:gd name="T78" fmla="*/ 1703 w 1901"/>
                  <a:gd name="T79" fmla="*/ 852 h 1154"/>
                  <a:gd name="T80" fmla="*/ 1587 w 1901"/>
                  <a:gd name="T81" fmla="*/ 947 h 1154"/>
                  <a:gd name="T82" fmla="*/ 1460 w 1901"/>
                  <a:gd name="T83" fmla="*/ 1027 h 1154"/>
                  <a:gd name="T84" fmla="*/ 1323 w 1901"/>
                  <a:gd name="T85" fmla="*/ 1088 h 1154"/>
                  <a:gd name="T86" fmla="*/ 1177 w 1901"/>
                  <a:gd name="T87" fmla="*/ 1129 h 1154"/>
                  <a:gd name="T88" fmla="*/ 1028 w 1901"/>
                  <a:gd name="T89" fmla="*/ 1151 h 1154"/>
                  <a:gd name="T90" fmla="*/ 874 w 1901"/>
                  <a:gd name="T91" fmla="*/ 1151 h 1154"/>
                  <a:gd name="T92" fmla="*/ 724 w 1901"/>
                  <a:gd name="T93" fmla="*/ 1129 h 1154"/>
                  <a:gd name="T94" fmla="*/ 579 w 1901"/>
                  <a:gd name="T95" fmla="*/ 1088 h 1154"/>
                  <a:gd name="T96" fmla="*/ 442 w 1901"/>
                  <a:gd name="T97" fmla="*/ 1027 h 1154"/>
                  <a:gd name="T98" fmla="*/ 315 w 1901"/>
                  <a:gd name="T99" fmla="*/ 948 h 1154"/>
                  <a:gd name="T100" fmla="*/ 199 w 1901"/>
                  <a:gd name="T101" fmla="*/ 852 h 1154"/>
                  <a:gd name="T102" fmla="*/ 97 w 1901"/>
                  <a:gd name="T103" fmla="*/ 740 h 1154"/>
                  <a:gd name="T104" fmla="*/ 11 w 1901"/>
                  <a:gd name="T105" fmla="*/ 613 h 1154"/>
                  <a:gd name="T106" fmla="*/ 0 w 1901"/>
                  <a:gd name="T107" fmla="*/ 584 h 1154"/>
                  <a:gd name="T108" fmla="*/ 4 w 1901"/>
                  <a:gd name="T109" fmla="*/ 555 h 1154"/>
                  <a:gd name="T110" fmla="*/ 52 w 1901"/>
                  <a:gd name="T111" fmla="*/ 476 h 1154"/>
                  <a:gd name="T112" fmla="*/ 146 w 1901"/>
                  <a:gd name="T113" fmla="*/ 356 h 1154"/>
                  <a:gd name="T114" fmla="*/ 255 w 1901"/>
                  <a:gd name="T115" fmla="*/ 251 h 1154"/>
                  <a:gd name="T116" fmla="*/ 377 w 1901"/>
                  <a:gd name="T117" fmla="*/ 164 h 1154"/>
                  <a:gd name="T118" fmla="*/ 509 w 1901"/>
                  <a:gd name="T119" fmla="*/ 94 h 1154"/>
                  <a:gd name="T120" fmla="*/ 650 w 1901"/>
                  <a:gd name="T121" fmla="*/ 43 h 1154"/>
                  <a:gd name="T122" fmla="*/ 799 w 1901"/>
                  <a:gd name="T123" fmla="*/ 10 h 1154"/>
                  <a:gd name="T124" fmla="*/ 950 w 1901"/>
                  <a:gd name="T125"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01" h="1154">
                    <a:moveTo>
                      <a:pt x="950" y="136"/>
                    </a:moveTo>
                    <a:lnTo>
                      <a:pt x="876" y="139"/>
                    </a:lnTo>
                    <a:lnTo>
                      <a:pt x="802" y="148"/>
                    </a:lnTo>
                    <a:lnTo>
                      <a:pt x="731" y="162"/>
                    </a:lnTo>
                    <a:lnTo>
                      <a:pt x="661" y="182"/>
                    </a:lnTo>
                    <a:lnTo>
                      <a:pt x="593" y="208"/>
                    </a:lnTo>
                    <a:lnTo>
                      <a:pt x="527" y="237"/>
                    </a:lnTo>
                    <a:lnTo>
                      <a:pt x="465" y="273"/>
                    </a:lnTo>
                    <a:lnTo>
                      <a:pt x="405" y="312"/>
                    </a:lnTo>
                    <a:lnTo>
                      <a:pt x="347" y="355"/>
                    </a:lnTo>
                    <a:lnTo>
                      <a:pt x="293" y="403"/>
                    </a:lnTo>
                    <a:lnTo>
                      <a:pt x="243" y="455"/>
                    </a:lnTo>
                    <a:lnTo>
                      <a:pt x="197" y="511"/>
                    </a:lnTo>
                    <a:lnTo>
                      <a:pt x="153" y="570"/>
                    </a:lnTo>
                    <a:lnTo>
                      <a:pt x="192" y="626"/>
                    </a:lnTo>
                    <a:lnTo>
                      <a:pt x="234" y="680"/>
                    </a:lnTo>
                    <a:lnTo>
                      <a:pt x="280" y="729"/>
                    </a:lnTo>
                    <a:lnTo>
                      <a:pt x="329" y="774"/>
                    </a:lnTo>
                    <a:lnTo>
                      <a:pt x="381" y="816"/>
                    </a:lnTo>
                    <a:lnTo>
                      <a:pt x="436" y="855"/>
                    </a:lnTo>
                    <a:lnTo>
                      <a:pt x="494" y="888"/>
                    </a:lnTo>
                    <a:lnTo>
                      <a:pt x="554" y="919"/>
                    </a:lnTo>
                    <a:lnTo>
                      <a:pt x="616" y="944"/>
                    </a:lnTo>
                    <a:lnTo>
                      <a:pt x="679" y="966"/>
                    </a:lnTo>
                    <a:lnTo>
                      <a:pt x="745" y="982"/>
                    </a:lnTo>
                    <a:lnTo>
                      <a:pt x="812" y="994"/>
                    </a:lnTo>
                    <a:lnTo>
                      <a:pt x="881" y="1001"/>
                    </a:lnTo>
                    <a:lnTo>
                      <a:pt x="950" y="1004"/>
                    </a:lnTo>
                    <a:lnTo>
                      <a:pt x="1026" y="1001"/>
                    </a:lnTo>
                    <a:lnTo>
                      <a:pt x="1099" y="993"/>
                    </a:lnTo>
                    <a:lnTo>
                      <a:pt x="1171" y="979"/>
                    </a:lnTo>
                    <a:lnTo>
                      <a:pt x="1240" y="960"/>
                    </a:lnTo>
                    <a:lnTo>
                      <a:pt x="1309" y="935"/>
                    </a:lnTo>
                    <a:lnTo>
                      <a:pt x="1374" y="906"/>
                    </a:lnTo>
                    <a:lnTo>
                      <a:pt x="1437" y="871"/>
                    </a:lnTo>
                    <a:lnTo>
                      <a:pt x="1497" y="831"/>
                    </a:lnTo>
                    <a:lnTo>
                      <a:pt x="1554" y="788"/>
                    </a:lnTo>
                    <a:lnTo>
                      <a:pt x="1608" y="740"/>
                    </a:lnTo>
                    <a:lnTo>
                      <a:pt x="1659" y="687"/>
                    </a:lnTo>
                    <a:lnTo>
                      <a:pt x="1705" y="631"/>
                    </a:lnTo>
                    <a:lnTo>
                      <a:pt x="1748" y="570"/>
                    </a:lnTo>
                    <a:lnTo>
                      <a:pt x="1709" y="514"/>
                    </a:lnTo>
                    <a:lnTo>
                      <a:pt x="1668" y="461"/>
                    </a:lnTo>
                    <a:lnTo>
                      <a:pt x="1622" y="411"/>
                    </a:lnTo>
                    <a:lnTo>
                      <a:pt x="1573" y="365"/>
                    </a:lnTo>
                    <a:lnTo>
                      <a:pt x="1520" y="324"/>
                    </a:lnTo>
                    <a:lnTo>
                      <a:pt x="1466" y="285"/>
                    </a:lnTo>
                    <a:lnTo>
                      <a:pt x="1408" y="251"/>
                    </a:lnTo>
                    <a:lnTo>
                      <a:pt x="1348" y="222"/>
                    </a:lnTo>
                    <a:lnTo>
                      <a:pt x="1286" y="196"/>
                    </a:lnTo>
                    <a:lnTo>
                      <a:pt x="1222" y="174"/>
                    </a:lnTo>
                    <a:lnTo>
                      <a:pt x="1157" y="158"/>
                    </a:lnTo>
                    <a:lnTo>
                      <a:pt x="1089" y="146"/>
                    </a:lnTo>
                    <a:lnTo>
                      <a:pt x="1021" y="139"/>
                    </a:lnTo>
                    <a:lnTo>
                      <a:pt x="950" y="136"/>
                    </a:lnTo>
                    <a:close/>
                    <a:moveTo>
                      <a:pt x="950" y="0"/>
                    </a:moveTo>
                    <a:lnTo>
                      <a:pt x="1028" y="2"/>
                    </a:lnTo>
                    <a:lnTo>
                      <a:pt x="1103" y="10"/>
                    </a:lnTo>
                    <a:lnTo>
                      <a:pt x="1177" y="24"/>
                    </a:lnTo>
                    <a:lnTo>
                      <a:pt x="1251" y="43"/>
                    </a:lnTo>
                    <a:lnTo>
                      <a:pt x="1323" y="66"/>
                    </a:lnTo>
                    <a:lnTo>
                      <a:pt x="1392" y="94"/>
                    </a:lnTo>
                    <a:lnTo>
                      <a:pt x="1460" y="127"/>
                    </a:lnTo>
                    <a:lnTo>
                      <a:pt x="1525" y="164"/>
                    </a:lnTo>
                    <a:lnTo>
                      <a:pt x="1587" y="206"/>
                    </a:lnTo>
                    <a:lnTo>
                      <a:pt x="1647" y="251"/>
                    </a:lnTo>
                    <a:lnTo>
                      <a:pt x="1703" y="302"/>
                    </a:lnTo>
                    <a:lnTo>
                      <a:pt x="1756" y="356"/>
                    </a:lnTo>
                    <a:lnTo>
                      <a:pt x="1805" y="414"/>
                    </a:lnTo>
                    <a:lnTo>
                      <a:pt x="1850" y="476"/>
                    </a:lnTo>
                    <a:lnTo>
                      <a:pt x="1890" y="541"/>
                    </a:lnTo>
                    <a:lnTo>
                      <a:pt x="1898" y="555"/>
                    </a:lnTo>
                    <a:lnTo>
                      <a:pt x="1901" y="569"/>
                    </a:lnTo>
                    <a:lnTo>
                      <a:pt x="1901" y="584"/>
                    </a:lnTo>
                    <a:lnTo>
                      <a:pt x="1898" y="599"/>
                    </a:lnTo>
                    <a:lnTo>
                      <a:pt x="1890" y="613"/>
                    </a:lnTo>
                    <a:lnTo>
                      <a:pt x="1850" y="678"/>
                    </a:lnTo>
                    <a:lnTo>
                      <a:pt x="1805" y="740"/>
                    </a:lnTo>
                    <a:lnTo>
                      <a:pt x="1756" y="798"/>
                    </a:lnTo>
                    <a:lnTo>
                      <a:pt x="1703" y="852"/>
                    </a:lnTo>
                    <a:lnTo>
                      <a:pt x="1647" y="902"/>
                    </a:lnTo>
                    <a:lnTo>
                      <a:pt x="1587" y="947"/>
                    </a:lnTo>
                    <a:lnTo>
                      <a:pt x="1525" y="989"/>
                    </a:lnTo>
                    <a:lnTo>
                      <a:pt x="1460" y="1027"/>
                    </a:lnTo>
                    <a:lnTo>
                      <a:pt x="1392" y="1059"/>
                    </a:lnTo>
                    <a:lnTo>
                      <a:pt x="1323" y="1088"/>
                    </a:lnTo>
                    <a:lnTo>
                      <a:pt x="1251" y="1111"/>
                    </a:lnTo>
                    <a:lnTo>
                      <a:pt x="1177" y="1129"/>
                    </a:lnTo>
                    <a:lnTo>
                      <a:pt x="1103" y="1143"/>
                    </a:lnTo>
                    <a:lnTo>
                      <a:pt x="1028" y="1151"/>
                    </a:lnTo>
                    <a:lnTo>
                      <a:pt x="950" y="1154"/>
                    </a:lnTo>
                    <a:lnTo>
                      <a:pt x="874" y="1151"/>
                    </a:lnTo>
                    <a:lnTo>
                      <a:pt x="799" y="1143"/>
                    </a:lnTo>
                    <a:lnTo>
                      <a:pt x="724" y="1129"/>
                    </a:lnTo>
                    <a:lnTo>
                      <a:pt x="650" y="1111"/>
                    </a:lnTo>
                    <a:lnTo>
                      <a:pt x="579" y="1088"/>
                    </a:lnTo>
                    <a:lnTo>
                      <a:pt x="509" y="1060"/>
                    </a:lnTo>
                    <a:lnTo>
                      <a:pt x="442" y="1027"/>
                    </a:lnTo>
                    <a:lnTo>
                      <a:pt x="377" y="990"/>
                    </a:lnTo>
                    <a:lnTo>
                      <a:pt x="315" y="948"/>
                    </a:lnTo>
                    <a:lnTo>
                      <a:pt x="255" y="902"/>
                    </a:lnTo>
                    <a:lnTo>
                      <a:pt x="199" y="852"/>
                    </a:lnTo>
                    <a:lnTo>
                      <a:pt x="146" y="798"/>
                    </a:lnTo>
                    <a:lnTo>
                      <a:pt x="97" y="740"/>
                    </a:lnTo>
                    <a:lnTo>
                      <a:pt x="52" y="678"/>
                    </a:lnTo>
                    <a:lnTo>
                      <a:pt x="11" y="613"/>
                    </a:lnTo>
                    <a:lnTo>
                      <a:pt x="4" y="599"/>
                    </a:lnTo>
                    <a:lnTo>
                      <a:pt x="0" y="584"/>
                    </a:lnTo>
                    <a:lnTo>
                      <a:pt x="0" y="569"/>
                    </a:lnTo>
                    <a:lnTo>
                      <a:pt x="4" y="555"/>
                    </a:lnTo>
                    <a:lnTo>
                      <a:pt x="11" y="541"/>
                    </a:lnTo>
                    <a:lnTo>
                      <a:pt x="52" y="476"/>
                    </a:lnTo>
                    <a:lnTo>
                      <a:pt x="97" y="414"/>
                    </a:lnTo>
                    <a:lnTo>
                      <a:pt x="146" y="356"/>
                    </a:lnTo>
                    <a:lnTo>
                      <a:pt x="199" y="302"/>
                    </a:lnTo>
                    <a:lnTo>
                      <a:pt x="255" y="251"/>
                    </a:lnTo>
                    <a:lnTo>
                      <a:pt x="315" y="206"/>
                    </a:lnTo>
                    <a:lnTo>
                      <a:pt x="377" y="164"/>
                    </a:lnTo>
                    <a:lnTo>
                      <a:pt x="442" y="127"/>
                    </a:lnTo>
                    <a:lnTo>
                      <a:pt x="509" y="94"/>
                    </a:lnTo>
                    <a:lnTo>
                      <a:pt x="579" y="66"/>
                    </a:lnTo>
                    <a:lnTo>
                      <a:pt x="650" y="43"/>
                    </a:lnTo>
                    <a:lnTo>
                      <a:pt x="724" y="24"/>
                    </a:lnTo>
                    <a:lnTo>
                      <a:pt x="799" y="10"/>
                    </a:lnTo>
                    <a:lnTo>
                      <a:pt x="874" y="2"/>
                    </a:lnTo>
                    <a:lnTo>
                      <a:pt x="95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5" name="Freeform 398"/>
              <p:cNvSpPr/>
              <p:nvPr/>
            </p:nvSpPr>
            <p:spPr bwMode="auto">
              <a:xfrm>
                <a:off x="6500813" y="2968625"/>
                <a:ext cx="107950" cy="107950"/>
              </a:xfrm>
              <a:custGeom>
                <a:avLst/>
                <a:gdLst>
                  <a:gd name="T0" fmla="*/ 348 w 612"/>
                  <a:gd name="T1" fmla="*/ 3 h 612"/>
                  <a:gd name="T2" fmla="*/ 426 w 612"/>
                  <a:gd name="T3" fmla="*/ 23 h 612"/>
                  <a:gd name="T4" fmla="*/ 494 w 612"/>
                  <a:gd name="T5" fmla="*/ 63 h 612"/>
                  <a:gd name="T6" fmla="*/ 549 w 612"/>
                  <a:gd name="T7" fmla="*/ 118 h 612"/>
                  <a:gd name="T8" fmla="*/ 588 w 612"/>
                  <a:gd name="T9" fmla="*/ 186 h 612"/>
                  <a:gd name="T10" fmla="*/ 610 w 612"/>
                  <a:gd name="T11" fmla="*/ 264 h 612"/>
                  <a:gd name="T12" fmla="*/ 610 w 612"/>
                  <a:gd name="T13" fmla="*/ 348 h 612"/>
                  <a:gd name="T14" fmla="*/ 588 w 612"/>
                  <a:gd name="T15" fmla="*/ 426 h 612"/>
                  <a:gd name="T16" fmla="*/ 549 w 612"/>
                  <a:gd name="T17" fmla="*/ 494 h 612"/>
                  <a:gd name="T18" fmla="*/ 494 w 612"/>
                  <a:gd name="T19" fmla="*/ 549 h 612"/>
                  <a:gd name="T20" fmla="*/ 426 w 612"/>
                  <a:gd name="T21" fmla="*/ 589 h 612"/>
                  <a:gd name="T22" fmla="*/ 348 w 612"/>
                  <a:gd name="T23" fmla="*/ 610 h 612"/>
                  <a:gd name="T24" fmla="*/ 264 w 612"/>
                  <a:gd name="T25" fmla="*/ 610 h 612"/>
                  <a:gd name="T26" fmla="*/ 185 w 612"/>
                  <a:gd name="T27" fmla="*/ 589 h 612"/>
                  <a:gd name="T28" fmla="*/ 118 w 612"/>
                  <a:gd name="T29" fmla="*/ 549 h 612"/>
                  <a:gd name="T30" fmla="*/ 63 w 612"/>
                  <a:gd name="T31" fmla="*/ 494 h 612"/>
                  <a:gd name="T32" fmla="*/ 24 w 612"/>
                  <a:gd name="T33" fmla="*/ 426 h 612"/>
                  <a:gd name="T34" fmla="*/ 2 w 612"/>
                  <a:gd name="T35" fmla="*/ 348 h 612"/>
                  <a:gd name="T36" fmla="*/ 143 w 612"/>
                  <a:gd name="T37" fmla="*/ 305 h 612"/>
                  <a:gd name="T38" fmla="*/ 152 w 612"/>
                  <a:gd name="T39" fmla="*/ 363 h 612"/>
                  <a:gd name="T40" fmla="*/ 180 w 612"/>
                  <a:gd name="T41" fmla="*/ 412 h 612"/>
                  <a:gd name="T42" fmla="*/ 222 w 612"/>
                  <a:gd name="T43" fmla="*/ 447 h 612"/>
                  <a:gd name="T44" fmla="*/ 276 w 612"/>
                  <a:gd name="T45" fmla="*/ 467 h 612"/>
                  <a:gd name="T46" fmla="*/ 336 w 612"/>
                  <a:gd name="T47" fmla="*/ 467 h 612"/>
                  <a:gd name="T48" fmla="*/ 389 w 612"/>
                  <a:gd name="T49" fmla="*/ 447 h 612"/>
                  <a:gd name="T50" fmla="*/ 432 w 612"/>
                  <a:gd name="T51" fmla="*/ 412 h 612"/>
                  <a:gd name="T52" fmla="*/ 459 w 612"/>
                  <a:gd name="T53" fmla="*/ 363 h 612"/>
                  <a:gd name="T54" fmla="*/ 469 w 612"/>
                  <a:gd name="T55" fmla="*/ 305 h 612"/>
                  <a:gd name="T56" fmla="*/ 459 w 612"/>
                  <a:gd name="T57" fmla="*/ 248 h 612"/>
                  <a:gd name="T58" fmla="*/ 432 w 612"/>
                  <a:gd name="T59" fmla="*/ 199 h 612"/>
                  <a:gd name="T60" fmla="*/ 389 w 612"/>
                  <a:gd name="T61" fmla="*/ 163 h 612"/>
                  <a:gd name="T62" fmla="*/ 336 w 612"/>
                  <a:gd name="T63" fmla="*/ 144 h 612"/>
                  <a:gd name="T64" fmla="*/ 305 w 612"/>
                  <a:gd name="T6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2" h="612">
                    <a:moveTo>
                      <a:pt x="305" y="0"/>
                    </a:moveTo>
                    <a:lnTo>
                      <a:pt x="348" y="3"/>
                    </a:lnTo>
                    <a:lnTo>
                      <a:pt x="388" y="11"/>
                    </a:lnTo>
                    <a:lnTo>
                      <a:pt x="426" y="23"/>
                    </a:lnTo>
                    <a:lnTo>
                      <a:pt x="461" y="41"/>
                    </a:lnTo>
                    <a:lnTo>
                      <a:pt x="494" y="63"/>
                    </a:lnTo>
                    <a:lnTo>
                      <a:pt x="523" y="88"/>
                    </a:lnTo>
                    <a:lnTo>
                      <a:pt x="549" y="118"/>
                    </a:lnTo>
                    <a:lnTo>
                      <a:pt x="571" y="150"/>
                    </a:lnTo>
                    <a:lnTo>
                      <a:pt x="588" y="186"/>
                    </a:lnTo>
                    <a:lnTo>
                      <a:pt x="601" y="223"/>
                    </a:lnTo>
                    <a:lnTo>
                      <a:pt x="610" y="264"/>
                    </a:lnTo>
                    <a:lnTo>
                      <a:pt x="612" y="306"/>
                    </a:lnTo>
                    <a:lnTo>
                      <a:pt x="610" y="348"/>
                    </a:lnTo>
                    <a:lnTo>
                      <a:pt x="601" y="388"/>
                    </a:lnTo>
                    <a:lnTo>
                      <a:pt x="588" y="426"/>
                    </a:lnTo>
                    <a:lnTo>
                      <a:pt x="571" y="462"/>
                    </a:lnTo>
                    <a:lnTo>
                      <a:pt x="549" y="494"/>
                    </a:lnTo>
                    <a:lnTo>
                      <a:pt x="523" y="524"/>
                    </a:lnTo>
                    <a:lnTo>
                      <a:pt x="494" y="549"/>
                    </a:lnTo>
                    <a:lnTo>
                      <a:pt x="461" y="571"/>
                    </a:lnTo>
                    <a:lnTo>
                      <a:pt x="426" y="589"/>
                    </a:lnTo>
                    <a:lnTo>
                      <a:pt x="388" y="602"/>
                    </a:lnTo>
                    <a:lnTo>
                      <a:pt x="348" y="610"/>
                    </a:lnTo>
                    <a:lnTo>
                      <a:pt x="305" y="612"/>
                    </a:lnTo>
                    <a:lnTo>
                      <a:pt x="264" y="610"/>
                    </a:lnTo>
                    <a:lnTo>
                      <a:pt x="224" y="602"/>
                    </a:lnTo>
                    <a:lnTo>
                      <a:pt x="185" y="589"/>
                    </a:lnTo>
                    <a:lnTo>
                      <a:pt x="151" y="571"/>
                    </a:lnTo>
                    <a:lnTo>
                      <a:pt x="118" y="549"/>
                    </a:lnTo>
                    <a:lnTo>
                      <a:pt x="89" y="524"/>
                    </a:lnTo>
                    <a:lnTo>
                      <a:pt x="63" y="494"/>
                    </a:lnTo>
                    <a:lnTo>
                      <a:pt x="41" y="462"/>
                    </a:lnTo>
                    <a:lnTo>
                      <a:pt x="24" y="426"/>
                    </a:lnTo>
                    <a:lnTo>
                      <a:pt x="10" y="387"/>
                    </a:lnTo>
                    <a:lnTo>
                      <a:pt x="2" y="348"/>
                    </a:lnTo>
                    <a:lnTo>
                      <a:pt x="0" y="305"/>
                    </a:lnTo>
                    <a:lnTo>
                      <a:pt x="143" y="305"/>
                    </a:lnTo>
                    <a:lnTo>
                      <a:pt x="145" y="335"/>
                    </a:lnTo>
                    <a:lnTo>
                      <a:pt x="152" y="363"/>
                    </a:lnTo>
                    <a:lnTo>
                      <a:pt x="164" y="388"/>
                    </a:lnTo>
                    <a:lnTo>
                      <a:pt x="180" y="412"/>
                    </a:lnTo>
                    <a:lnTo>
                      <a:pt x="200" y="431"/>
                    </a:lnTo>
                    <a:lnTo>
                      <a:pt x="222" y="447"/>
                    </a:lnTo>
                    <a:lnTo>
                      <a:pt x="248" y="458"/>
                    </a:lnTo>
                    <a:lnTo>
                      <a:pt x="276" y="467"/>
                    </a:lnTo>
                    <a:lnTo>
                      <a:pt x="305" y="469"/>
                    </a:lnTo>
                    <a:lnTo>
                      <a:pt x="336" y="467"/>
                    </a:lnTo>
                    <a:lnTo>
                      <a:pt x="363" y="458"/>
                    </a:lnTo>
                    <a:lnTo>
                      <a:pt x="389" y="447"/>
                    </a:lnTo>
                    <a:lnTo>
                      <a:pt x="412" y="431"/>
                    </a:lnTo>
                    <a:lnTo>
                      <a:pt x="432" y="412"/>
                    </a:lnTo>
                    <a:lnTo>
                      <a:pt x="447" y="388"/>
                    </a:lnTo>
                    <a:lnTo>
                      <a:pt x="459" y="363"/>
                    </a:lnTo>
                    <a:lnTo>
                      <a:pt x="466" y="335"/>
                    </a:lnTo>
                    <a:lnTo>
                      <a:pt x="469" y="305"/>
                    </a:lnTo>
                    <a:lnTo>
                      <a:pt x="466" y="275"/>
                    </a:lnTo>
                    <a:lnTo>
                      <a:pt x="459" y="248"/>
                    </a:lnTo>
                    <a:lnTo>
                      <a:pt x="448" y="222"/>
                    </a:lnTo>
                    <a:lnTo>
                      <a:pt x="432" y="199"/>
                    </a:lnTo>
                    <a:lnTo>
                      <a:pt x="412" y="180"/>
                    </a:lnTo>
                    <a:lnTo>
                      <a:pt x="389" y="163"/>
                    </a:lnTo>
                    <a:lnTo>
                      <a:pt x="363" y="152"/>
                    </a:lnTo>
                    <a:lnTo>
                      <a:pt x="336" y="144"/>
                    </a:lnTo>
                    <a:lnTo>
                      <a:pt x="305" y="142"/>
                    </a:lnTo>
                    <a:lnTo>
                      <a:pt x="30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nvGrpSpPr>
            <p:cNvPr id="56" name="Group 58"/>
            <p:cNvGrpSpPr/>
            <p:nvPr/>
          </p:nvGrpSpPr>
          <p:grpSpPr>
            <a:xfrm>
              <a:off x="6906567" y="4770979"/>
              <a:ext cx="590550" cy="592137"/>
              <a:chOff x="9983788" y="1898650"/>
              <a:chExt cx="590550" cy="592137"/>
            </a:xfrm>
            <a:solidFill>
              <a:srgbClr val="55B2BF"/>
            </a:solidFill>
          </p:grpSpPr>
          <p:sp>
            <p:nvSpPr>
              <p:cNvPr id="57" name="Rectangle 542"/>
              <p:cNvSpPr>
                <a:spLocks noChangeArrowheads="1"/>
              </p:cNvSpPr>
              <p:nvPr/>
            </p:nvSpPr>
            <p:spPr bwMode="auto">
              <a:xfrm>
                <a:off x="10425113" y="1951038"/>
                <a:ext cx="25400" cy="23812"/>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8" name="Rectangle 543"/>
              <p:cNvSpPr>
                <a:spLocks noChangeArrowheads="1"/>
              </p:cNvSpPr>
              <p:nvPr/>
            </p:nvSpPr>
            <p:spPr bwMode="auto">
              <a:xfrm>
                <a:off x="10361613" y="1951038"/>
                <a:ext cx="25400" cy="23812"/>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9" name="Rectangle 544"/>
              <p:cNvSpPr>
                <a:spLocks noChangeArrowheads="1"/>
              </p:cNvSpPr>
              <p:nvPr/>
            </p:nvSpPr>
            <p:spPr bwMode="auto">
              <a:xfrm>
                <a:off x="10298113" y="1951038"/>
                <a:ext cx="25400" cy="23812"/>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Freeform 545"/>
              <p:cNvSpPr/>
              <p:nvPr/>
            </p:nvSpPr>
            <p:spPr bwMode="auto">
              <a:xfrm>
                <a:off x="10133013" y="2090738"/>
                <a:ext cx="85725" cy="90487"/>
              </a:xfrm>
              <a:custGeom>
                <a:avLst/>
                <a:gdLst>
                  <a:gd name="T0" fmla="*/ 493 w 493"/>
                  <a:gd name="T1" fmla="*/ 0 h 515"/>
                  <a:gd name="T2" fmla="*/ 493 w 493"/>
                  <a:gd name="T3" fmla="*/ 92 h 515"/>
                  <a:gd name="T4" fmla="*/ 100 w 493"/>
                  <a:gd name="T5" fmla="*/ 257 h 515"/>
                  <a:gd name="T6" fmla="*/ 493 w 493"/>
                  <a:gd name="T7" fmla="*/ 422 h 515"/>
                  <a:gd name="T8" fmla="*/ 493 w 493"/>
                  <a:gd name="T9" fmla="*/ 515 h 515"/>
                  <a:gd name="T10" fmla="*/ 0 w 493"/>
                  <a:gd name="T11" fmla="*/ 293 h 515"/>
                  <a:gd name="T12" fmla="*/ 0 w 493"/>
                  <a:gd name="T13" fmla="*/ 207 h 515"/>
                  <a:gd name="T14" fmla="*/ 493 w 493"/>
                  <a:gd name="T15" fmla="*/ 0 h 5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15">
                    <a:moveTo>
                      <a:pt x="493" y="0"/>
                    </a:moveTo>
                    <a:lnTo>
                      <a:pt x="493" y="92"/>
                    </a:lnTo>
                    <a:lnTo>
                      <a:pt x="100" y="257"/>
                    </a:lnTo>
                    <a:lnTo>
                      <a:pt x="493" y="422"/>
                    </a:lnTo>
                    <a:lnTo>
                      <a:pt x="493" y="515"/>
                    </a:lnTo>
                    <a:lnTo>
                      <a:pt x="0" y="293"/>
                    </a:lnTo>
                    <a:lnTo>
                      <a:pt x="0" y="207"/>
                    </a:lnTo>
                    <a:lnTo>
                      <a:pt x="493"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Freeform 546"/>
              <p:cNvSpPr/>
              <p:nvPr/>
            </p:nvSpPr>
            <p:spPr bwMode="auto">
              <a:xfrm>
                <a:off x="10229851" y="2065338"/>
                <a:ext cx="49213" cy="134937"/>
              </a:xfrm>
              <a:custGeom>
                <a:avLst/>
                <a:gdLst>
                  <a:gd name="T0" fmla="*/ 214 w 285"/>
                  <a:gd name="T1" fmla="*/ 0 h 771"/>
                  <a:gd name="T2" fmla="*/ 285 w 285"/>
                  <a:gd name="T3" fmla="*/ 0 h 771"/>
                  <a:gd name="T4" fmla="*/ 71 w 285"/>
                  <a:gd name="T5" fmla="*/ 771 h 771"/>
                  <a:gd name="T6" fmla="*/ 0 w 285"/>
                  <a:gd name="T7" fmla="*/ 771 h 771"/>
                  <a:gd name="T8" fmla="*/ 214 w 285"/>
                  <a:gd name="T9" fmla="*/ 0 h 771"/>
                </a:gdLst>
                <a:ahLst/>
                <a:cxnLst>
                  <a:cxn ang="0">
                    <a:pos x="T0" y="T1"/>
                  </a:cxn>
                  <a:cxn ang="0">
                    <a:pos x="T2" y="T3"/>
                  </a:cxn>
                  <a:cxn ang="0">
                    <a:pos x="T4" y="T5"/>
                  </a:cxn>
                  <a:cxn ang="0">
                    <a:pos x="T6" y="T7"/>
                  </a:cxn>
                  <a:cxn ang="0">
                    <a:pos x="T8" y="T9"/>
                  </a:cxn>
                </a:cxnLst>
                <a:rect l="0" t="0" r="r" b="b"/>
                <a:pathLst>
                  <a:path w="285" h="771">
                    <a:moveTo>
                      <a:pt x="214" y="0"/>
                    </a:moveTo>
                    <a:lnTo>
                      <a:pt x="285" y="0"/>
                    </a:lnTo>
                    <a:lnTo>
                      <a:pt x="71" y="771"/>
                    </a:lnTo>
                    <a:lnTo>
                      <a:pt x="0" y="771"/>
                    </a:lnTo>
                    <a:lnTo>
                      <a:pt x="214"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Freeform 547"/>
              <p:cNvSpPr/>
              <p:nvPr/>
            </p:nvSpPr>
            <p:spPr bwMode="auto">
              <a:xfrm>
                <a:off x="10290176" y="2089150"/>
                <a:ext cx="87313" cy="90487"/>
              </a:xfrm>
              <a:custGeom>
                <a:avLst/>
                <a:gdLst>
                  <a:gd name="T0" fmla="*/ 0 w 493"/>
                  <a:gd name="T1" fmla="*/ 0 h 516"/>
                  <a:gd name="T2" fmla="*/ 493 w 493"/>
                  <a:gd name="T3" fmla="*/ 208 h 516"/>
                  <a:gd name="T4" fmla="*/ 493 w 493"/>
                  <a:gd name="T5" fmla="*/ 301 h 516"/>
                  <a:gd name="T6" fmla="*/ 0 w 493"/>
                  <a:gd name="T7" fmla="*/ 516 h 516"/>
                  <a:gd name="T8" fmla="*/ 0 w 493"/>
                  <a:gd name="T9" fmla="*/ 423 h 516"/>
                  <a:gd name="T10" fmla="*/ 394 w 493"/>
                  <a:gd name="T11" fmla="*/ 258 h 516"/>
                  <a:gd name="T12" fmla="*/ 0 w 493"/>
                  <a:gd name="T13" fmla="*/ 93 h 516"/>
                  <a:gd name="T14" fmla="*/ 0 w 493"/>
                  <a:gd name="T15" fmla="*/ 0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16">
                    <a:moveTo>
                      <a:pt x="0" y="0"/>
                    </a:moveTo>
                    <a:lnTo>
                      <a:pt x="493" y="208"/>
                    </a:lnTo>
                    <a:lnTo>
                      <a:pt x="493" y="301"/>
                    </a:lnTo>
                    <a:lnTo>
                      <a:pt x="0" y="516"/>
                    </a:lnTo>
                    <a:lnTo>
                      <a:pt x="0" y="423"/>
                    </a:lnTo>
                    <a:lnTo>
                      <a:pt x="394" y="258"/>
                    </a:lnTo>
                    <a:lnTo>
                      <a:pt x="0" y="93"/>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3" name="Freeform 548"/>
              <p:cNvSpPr>
                <a:spLocks noEditPoints="1"/>
              </p:cNvSpPr>
              <p:nvPr/>
            </p:nvSpPr>
            <p:spPr bwMode="auto">
              <a:xfrm>
                <a:off x="10355263" y="2270125"/>
                <a:ext cx="138113" cy="139700"/>
              </a:xfrm>
              <a:custGeom>
                <a:avLst/>
                <a:gdLst>
                  <a:gd name="T0" fmla="*/ 352 w 785"/>
                  <a:gd name="T1" fmla="*/ 146 h 786"/>
                  <a:gd name="T2" fmla="*/ 278 w 785"/>
                  <a:gd name="T3" fmla="*/ 171 h 786"/>
                  <a:gd name="T4" fmla="*/ 216 w 785"/>
                  <a:gd name="T5" fmla="*/ 217 h 786"/>
                  <a:gd name="T6" fmla="*/ 170 w 785"/>
                  <a:gd name="T7" fmla="*/ 278 h 786"/>
                  <a:gd name="T8" fmla="*/ 146 w 785"/>
                  <a:gd name="T9" fmla="*/ 353 h 786"/>
                  <a:gd name="T10" fmla="*/ 146 w 785"/>
                  <a:gd name="T11" fmla="*/ 433 h 786"/>
                  <a:gd name="T12" fmla="*/ 170 w 785"/>
                  <a:gd name="T13" fmla="*/ 506 h 786"/>
                  <a:gd name="T14" fmla="*/ 216 w 785"/>
                  <a:gd name="T15" fmla="*/ 569 h 786"/>
                  <a:gd name="T16" fmla="*/ 278 w 785"/>
                  <a:gd name="T17" fmla="*/ 615 h 786"/>
                  <a:gd name="T18" fmla="*/ 352 w 785"/>
                  <a:gd name="T19" fmla="*/ 639 h 786"/>
                  <a:gd name="T20" fmla="*/ 428 w 785"/>
                  <a:gd name="T21" fmla="*/ 640 h 786"/>
                  <a:gd name="T22" fmla="*/ 497 w 785"/>
                  <a:gd name="T23" fmla="*/ 619 h 786"/>
                  <a:gd name="T24" fmla="*/ 556 w 785"/>
                  <a:gd name="T25" fmla="*/ 581 h 786"/>
                  <a:gd name="T26" fmla="*/ 602 w 785"/>
                  <a:gd name="T27" fmla="*/ 528 h 786"/>
                  <a:gd name="T28" fmla="*/ 632 w 785"/>
                  <a:gd name="T29" fmla="*/ 464 h 786"/>
                  <a:gd name="T30" fmla="*/ 642 w 785"/>
                  <a:gd name="T31" fmla="*/ 393 h 786"/>
                  <a:gd name="T32" fmla="*/ 630 w 785"/>
                  <a:gd name="T33" fmla="*/ 314 h 786"/>
                  <a:gd name="T34" fmla="*/ 594 w 785"/>
                  <a:gd name="T35" fmla="*/ 246 h 786"/>
                  <a:gd name="T36" fmla="*/ 538 w 785"/>
                  <a:gd name="T37" fmla="*/ 191 h 786"/>
                  <a:gd name="T38" fmla="*/ 470 w 785"/>
                  <a:gd name="T39" fmla="*/ 156 h 786"/>
                  <a:gd name="T40" fmla="*/ 392 w 785"/>
                  <a:gd name="T41" fmla="*/ 142 h 786"/>
                  <a:gd name="T42" fmla="*/ 441 w 785"/>
                  <a:gd name="T43" fmla="*/ 3 h 786"/>
                  <a:gd name="T44" fmla="*/ 533 w 785"/>
                  <a:gd name="T45" fmla="*/ 27 h 786"/>
                  <a:gd name="T46" fmla="*/ 615 w 785"/>
                  <a:gd name="T47" fmla="*/ 71 h 786"/>
                  <a:gd name="T48" fmla="*/ 685 w 785"/>
                  <a:gd name="T49" fmla="*/ 133 h 786"/>
                  <a:gd name="T50" fmla="*/ 739 w 785"/>
                  <a:gd name="T51" fmla="*/ 209 h 786"/>
                  <a:gd name="T52" fmla="*/ 773 w 785"/>
                  <a:gd name="T53" fmla="*/ 297 h 786"/>
                  <a:gd name="T54" fmla="*/ 785 w 785"/>
                  <a:gd name="T55" fmla="*/ 393 h 786"/>
                  <a:gd name="T56" fmla="*/ 773 w 785"/>
                  <a:gd name="T57" fmla="*/ 489 h 786"/>
                  <a:gd name="T58" fmla="*/ 739 w 785"/>
                  <a:gd name="T59" fmla="*/ 576 h 786"/>
                  <a:gd name="T60" fmla="*/ 685 w 785"/>
                  <a:gd name="T61" fmla="*/ 653 h 786"/>
                  <a:gd name="T62" fmla="*/ 615 w 785"/>
                  <a:gd name="T63" fmla="*/ 715 h 786"/>
                  <a:gd name="T64" fmla="*/ 533 w 785"/>
                  <a:gd name="T65" fmla="*/ 759 h 786"/>
                  <a:gd name="T66" fmla="*/ 440 w 785"/>
                  <a:gd name="T67" fmla="*/ 782 h 786"/>
                  <a:gd name="T68" fmla="*/ 343 w 785"/>
                  <a:gd name="T69" fmla="*/ 782 h 786"/>
                  <a:gd name="T70" fmla="*/ 251 w 785"/>
                  <a:gd name="T71" fmla="*/ 759 h 786"/>
                  <a:gd name="T72" fmla="*/ 168 w 785"/>
                  <a:gd name="T73" fmla="*/ 715 h 786"/>
                  <a:gd name="T74" fmla="*/ 99 w 785"/>
                  <a:gd name="T75" fmla="*/ 653 h 786"/>
                  <a:gd name="T76" fmla="*/ 46 w 785"/>
                  <a:gd name="T77" fmla="*/ 576 h 786"/>
                  <a:gd name="T78" fmla="*/ 11 w 785"/>
                  <a:gd name="T79" fmla="*/ 489 h 786"/>
                  <a:gd name="T80" fmla="*/ 0 w 785"/>
                  <a:gd name="T81" fmla="*/ 393 h 786"/>
                  <a:gd name="T82" fmla="*/ 11 w 785"/>
                  <a:gd name="T83" fmla="*/ 297 h 786"/>
                  <a:gd name="T84" fmla="*/ 46 w 785"/>
                  <a:gd name="T85" fmla="*/ 209 h 786"/>
                  <a:gd name="T86" fmla="*/ 99 w 785"/>
                  <a:gd name="T87" fmla="*/ 133 h 786"/>
                  <a:gd name="T88" fmla="*/ 168 w 785"/>
                  <a:gd name="T89" fmla="*/ 71 h 786"/>
                  <a:gd name="T90" fmla="*/ 251 w 785"/>
                  <a:gd name="T91" fmla="*/ 27 h 786"/>
                  <a:gd name="T92" fmla="*/ 343 w 785"/>
                  <a:gd name="T93" fmla="*/ 3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5" h="786">
                    <a:moveTo>
                      <a:pt x="392" y="142"/>
                    </a:moveTo>
                    <a:lnTo>
                      <a:pt x="352" y="146"/>
                    </a:lnTo>
                    <a:lnTo>
                      <a:pt x="314" y="156"/>
                    </a:lnTo>
                    <a:lnTo>
                      <a:pt x="278" y="171"/>
                    </a:lnTo>
                    <a:lnTo>
                      <a:pt x="245" y="191"/>
                    </a:lnTo>
                    <a:lnTo>
                      <a:pt x="216" y="217"/>
                    </a:lnTo>
                    <a:lnTo>
                      <a:pt x="191" y="246"/>
                    </a:lnTo>
                    <a:lnTo>
                      <a:pt x="170" y="278"/>
                    </a:lnTo>
                    <a:lnTo>
                      <a:pt x="155" y="314"/>
                    </a:lnTo>
                    <a:lnTo>
                      <a:pt x="146" y="353"/>
                    </a:lnTo>
                    <a:lnTo>
                      <a:pt x="142" y="393"/>
                    </a:lnTo>
                    <a:lnTo>
                      <a:pt x="146" y="433"/>
                    </a:lnTo>
                    <a:lnTo>
                      <a:pt x="155" y="471"/>
                    </a:lnTo>
                    <a:lnTo>
                      <a:pt x="170" y="506"/>
                    </a:lnTo>
                    <a:lnTo>
                      <a:pt x="191" y="539"/>
                    </a:lnTo>
                    <a:lnTo>
                      <a:pt x="216" y="569"/>
                    </a:lnTo>
                    <a:lnTo>
                      <a:pt x="245" y="594"/>
                    </a:lnTo>
                    <a:lnTo>
                      <a:pt x="278" y="615"/>
                    </a:lnTo>
                    <a:lnTo>
                      <a:pt x="314" y="630"/>
                    </a:lnTo>
                    <a:lnTo>
                      <a:pt x="352" y="639"/>
                    </a:lnTo>
                    <a:lnTo>
                      <a:pt x="392" y="642"/>
                    </a:lnTo>
                    <a:lnTo>
                      <a:pt x="428" y="640"/>
                    </a:lnTo>
                    <a:lnTo>
                      <a:pt x="464" y="632"/>
                    </a:lnTo>
                    <a:lnTo>
                      <a:pt x="497" y="619"/>
                    </a:lnTo>
                    <a:lnTo>
                      <a:pt x="527" y="602"/>
                    </a:lnTo>
                    <a:lnTo>
                      <a:pt x="556" y="581"/>
                    </a:lnTo>
                    <a:lnTo>
                      <a:pt x="580" y="556"/>
                    </a:lnTo>
                    <a:lnTo>
                      <a:pt x="602" y="528"/>
                    </a:lnTo>
                    <a:lnTo>
                      <a:pt x="619" y="497"/>
                    </a:lnTo>
                    <a:lnTo>
                      <a:pt x="632" y="464"/>
                    </a:lnTo>
                    <a:lnTo>
                      <a:pt x="640" y="430"/>
                    </a:lnTo>
                    <a:lnTo>
                      <a:pt x="642" y="393"/>
                    </a:lnTo>
                    <a:lnTo>
                      <a:pt x="639" y="353"/>
                    </a:lnTo>
                    <a:lnTo>
                      <a:pt x="630" y="314"/>
                    </a:lnTo>
                    <a:lnTo>
                      <a:pt x="614" y="278"/>
                    </a:lnTo>
                    <a:lnTo>
                      <a:pt x="594" y="246"/>
                    </a:lnTo>
                    <a:lnTo>
                      <a:pt x="568" y="217"/>
                    </a:lnTo>
                    <a:lnTo>
                      <a:pt x="538" y="191"/>
                    </a:lnTo>
                    <a:lnTo>
                      <a:pt x="506" y="171"/>
                    </a:lnTo>
                    <a:lnTo>
                      <a:pt x="470" y="156"/>
                    </a:lnTo>
                    <a:lnTo>
                      <a:pt x="432" y="146"/>
                    </a:lnTo>
                    <a:lnTo>
                      <a:pt x="392" y="142"/>
                    </a:lnTo>
                    <a:close/>
                    <a:moveTo>
                      <a:pt x="392" y="0"/>
                    </a:moveTo>
                    <a:lnTo>
                      <a:pt x="441" y="3"/>
                    </a:lnTo>
                    <a:lnTo>
                      <a:pt x="488" y="12"/>
                    </a:lnTo>
                    <a:lnTo>
                      <a:pt x="533" y="27"/>
                    </a:lnTo>
                    <a:lnTo>
                      <a:pt x="576" y="46"/>
                    </a:lnTo>
                    <a:lnTo>
                      <a:pt x="615" y="71"/>
                    </a:lnTo>
                    <a:lnTo>
                      <a:pt x="652" y="100"/>
                    </a:lnTo>
                    <a:lnTo>
                      <a:pt x="685" y="133"/>
                    </a:lnTo>
                    <a:lnTo>
                      <a:pt x="714" y="170"/>
                    </a:lnTo>
                    <a:lnTo>
                      <a:pt x="739" y="209"/>
                    </a:lnTo>
                    <a:lnTo>
                      <a:pt x="758" y="252"/>
                    </a:lnTo>
                    <a:lnTo>
                      <a:pt x="773" y="297"/>
                    </a:lnTo>
                    <a:lnTo>
                      <a:pt x="782" y="344"/>
                    </a:lnTo>
                    <a:lnTo>
                      <a:pt x="785" y="393"/>
                    </a:lnTo>
                    <a:lnTo>
                      <a:pt x="782" y="442"/>
                    </a:lnTo>
                    <a:lnTo>
                      <a:pt x="773" y="489"/>
                    </a:lnTo>
                    <a:lnTo>
                      <a:pt x="758" y="534"/>
                    </a:lnTo>
                    <a:lnTo>
                      <a:pt x="739" y="576"/>
                    </a:lnTo>
                    <a:lnTo>
                      <a:pt x="713" y="616"/>
                    </a:lnTo>
                    <a:lnTo>
                      <a:pt x="685" y="653"/>
                    </a:lnTo>
                    <a:lnTo>
                      <a:pt x="652" y="685"/>
                    </a:lnTo>
                    <a:lnTo>
                      <a:pt x="615" y="715"/>
                    </a:lnTo>
                    <a:lnTo>
                      <a:pt x="575" y="739"/>
                    </a:lnTo>
                    <a:lnTo>
                      <a:pt x="533" y="759"/>
                    </a:lnTo>
                    <a:lnTo>
                      <a:pt x="488" y="773"/>
                    </a:lnTo>
                    <a:lnTo>
                      <a:pt x="440" y="782"/>
                    </a:lnTo>
                    <a:lnTo>
                      <a:pt x="392" y="786"/>
                    </a:lnTo>
                    <a:lnTo>
                      <a:pt x="343" y="782"/>
                    </a:lnTo>
                    <a:lnTo>
                      <a:pt x="296" y="773"/>
                    </a:lnTo>
                    <a:lnTo>
                      <a:pt x="251" y="759"/>
                    </a:lnTo>
                    <a:lnTo>
                      <a:pt x="208" y="739"/>
                    </a:lnTo>
                    <a:lnTo>
                      <a:pt x="168" y="715"/>
                    </a:lnTo>
                    <a:lnTo>
                      <a:pt x="133" y="685"/>
                    </a:lnTo>
                    <a:lnTo>
                      <a:pt x="99" y="653"/>
                    </a:lnTo>
                    <a:lnTo>
                      <a:pt x="70" y="616"/>
                    </a:lnTo>
                    <a:lnTo>
                      <a:pt x="46" y="576"/>
                    </a:lnTo>
                    <a:lnTo>
                      <a:pt x="26" y="534"/>
                    </a:lnTo>
                    <a:lnTo>
                      <a:pt x="11" y="489"/>
                    </a:lnTo>
                    <a:lnTo>
                      <a:pt x="3" y="442"/>
                    </a:lnTo>
                    <a:lnTo>
                      <a:pt x="0" y="393"/>
                    </a:lnTo>
                    <a:lnTo>
                      <a:pt x="3" y="344"/>
                    </a:lnTo>
                    <a:lnTo>
                      <a:pt x="11" y="297"/>
                    </a:lnTo>
                    <a:lnTo>
                      <a:pt x="26" y="252"/>
                    </a:lnTo>
                    <a:lnTo>
                      <a:pt x="46" y="209"/>
                    </a:lnTo>
                    <a:lnTo>
                      <a:pt x="70" y="170"/>
                    </a:lnTo>
                    <a:lnTo>
                      <a:pt x="99" y="133"/>
                    </a:lnTo>
                    <a:lnTo>
                      <a:pt x="133" y="100"/>
                    </a:lnTo>
                    <a:lnTo>
                      <a:pt x="168" y="71"/>
                    </a:lnTo>
                    <a:lnTo>
                      <a:pt x="208" y="46"/>
                    </a:lnTo>
                    <a:lnTo>
                      <a:pt x="251" y="27"/>
                    </a:lnTo>
                    <a:lnTo>
                      <a:pt x="296" y="12"/>
                    </a:lnTo>
                    <a:lnTo>
                      <a:pt x="343" y="3"/>
                    </a:lnTo>
                    <a:lnTo>
                      <a:pt x="392"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4" name="Freeform 549"/>
              <p:cNvSpPr>
                <a:spLocks noEditPoints="1"/>
              </p:cNvSpPr>
              <p:nvPr/>
            </p:nvSpPr>
            <p:spPr bwMode="auto">
              <a:xfrm>
                <a:off x="9983788" y="1898650"/>
                <a:ext cx="590550" cy="592137"/>
              </a:xfrm>
              <a:custGeom>
                <a:avLst/>
                <a:gdLst>
                  <a:gd name="T0" fmla="*/ 2333 w 3348"/>
                  <a:gd name="T1" fmla="*/ 1986 h 3359"/>
                  <a:gd name="T2" fmla="*/ 2155 w 3348"/>
                  <a:gd name="T3" fmla="*/ 2081 h 3359"/>
                  <a:gd name="T4" fmla="*/ 2040 w 3348"/>
                  <a:gd name="T5" fmla="*/ 2206 h 3359"/>
                  <a:gd name="T6" fmla="*/ 1962 w 3348"/>
                  <a:gd name="T7" fmla="*/ 2394 h 3359"/>
                  <a:gd name="T8" fmla="*/ 1954 w 3348"/>
                  <a:gd name="T9" fmla="*/ 2565 h 3359"/>
                  <a:gd name="T10" fmla="*/ 2015 w 3348"/>
                  <a:gd name="T11" fmla="*/ 2762 h 3359"/>
                  <a:gd name="T12" fmla="*/ 2035 w 3348"/>
                  <a:gd name="T13" fmla="*/ 3050 h 3359"/>
                  <a:gd name="T14" fmla="*/ 2284 w 3348"/>
                  <a:gd name="T15" fmla="*/ 3008 h 3359"/>
                  <a:gd name="T16" fmla="*/ 2435 w 3348"/>
                  <a:gd name="T17" fmla="*/ 3216 h 3359"/>
                  <a:gd name="T18" fmla="*/ 2657 w 3348"/>
                  <a:gd name="T19" fmla="*/ 3025 h 3359"/>
                  <a:gd name="T20" fmla="*/ 2835 w 3348"/>
                  <a:gd name="T21" fmla="*/ 2930 h 3359"/>
                  <a:gd name="T22" fmla="*/ 2949 w 3348"/>
                  <a:gd name="T23" fmla="*/ 2806 h 3359"/>
                  <a:gd name="T24" fmla="*/ 3027 w 3348"/>
                  <a:gd name="T25" fmla="*/ 2618 h 3359"/>
                  <a:gd name="T26" fmla="*/ 3035 w 3348"/>
                  <a:gd name="T27" fmla="*/ 2447 h 3359"/>
                  <a:gd name="T28" fmla="*/ 2975 w 3348"/>
                  <a:gd name="T29" fmla="*/ 2250 h 3359"/>
                  <a:gd name="T30" fmla="*/ 2954 w 3348"/>
                  <a:gd name="T31" fmla="*/ 1962 h 3359"/>
                  <a:gd name="T32" fmla="*/ 2704 w 3348"/>
                  <a:gd name="T33" fmla="*/ 2004 h 3359"/>
                  <a:gd name="T34" fmla="*/ 2554 w 3348"/>
                  <a:gd name="T35" fmla="*/ 1796 h 3359"/>
                  <a:gd name="T36" fmla="*/ 1794 w 3348"/>
                  <a:gd name="T37" fmla="*/ 2930 h 3359"/>
                  <a:gd name="T38" fmla="*/ 1887 w 3348"/>
                  <a:gd name="T39" fmla="*/ 2758 h 3359"/>
                  <a:gd name="T40" fmla="*/ 1694 w 3348"/>
                  <a:gd name="T41" fmla="*/ 2700 h 3359"/>
                  <a:gd name="T42" fmla="*/ 1644 w 3348"/>
                  <a:gd name="T43" fmla="*/ 2639 h 3359"/>
                  <a:gd name="T44" fmla="*/ 1652 w 3348"/>
                  <a:gd name="T45" fmla="*/ 2355 h 3359"/>
                  <a:gd name="T46" fmla="*/ 1714 w 3348"/>
                  <a:gd name="T47" fmla="*/ 2305 h 3359"/>
                  <a:gd name="T48" fmla="*/ 1908 w 3348"/>
                  <a:gd name="T49" fmla="*/ 2207 h 3359"/>
                  <a:gd name="T50" fmla="*/ 1786 w 3348"/>
                  <a:gd name="T51" fmla="*/ 2057 h 3359"/>
                  <a:gd name="T52" fmla="*/ 1813 w 3348"/>
                  <a:gd name="T53" fmla="*/ 1981 h 3359"/>
                  <a:gd name="T54" fmla="*/ 2026 w 3348"/>
                  <a:gd name="T55" fmla="*/ 1797 h 3359"/>
                  <a:gd name="T56" fmla="*/ 2101 w 3348"/>
                  <a:gd name="T57" fmla="*/ 1825 h 3359"/>
                  <a:gd name="T58" fmla="*/ 2292 w 3348"/>
                  <a:gd name="T59" fmla="*/ 1746 h 3359"/>
                  <a:gd name="T60" fmla="*/ 2325 w 3348"/>
                  <a:gd name="T61" fmla="*/ 1673 h 3359"/>
                  <a:gd name="T62" fmla="*/ 2606 w 3348"/>
                  <a:gd name="T63" fmla="*/ 1653 h 3359"/>
                  <a:gd name="T64" fmla="*/ 2678 w 3348"/>
                  <a:gd name="T65" fmla="*/ 1688 h 3359"/>
                  <a:gd name="T66" fmla="*/ 2699 w 3348"/>
                  <a:gd name="T67" fmla="*/ 1880 h 3359"/>
                  <a:gd name="T68" fmla="*/ 2904 w 3348"/>
                  <a:gd name="T69" fmla="*/ 1811 h 3359"/>
                  <a:gd name="T70" fmla="*/ 142 w 3348"/>
                  <a:gd name="T71" fmla="*/ 143 h 3359"/>
                  <a:gd name="T72" fmla="*/ 142 w 3348"/>
                  <a:gd name="T73" fmla="*/ 143 h 3359"/>
                  <a:gd name="T74" fmla="*/ 3176 w 3348"/>
                  <a:gd name="T75" fmla="*/ 1981 h 3359"/>
                  <a:gd name="T76" fmla="*/ 3204 w 3348"/>
                  <a:gd name="T77" fmla="*/ 2057 h 3359"/>
                  <a:gd name="T78" fmla="*/ 3082 w 3348"/>
                  <a:gd name="T79" fmla="*/ 2207 h 3359"/>
                  <a:gd name="T80" fmla="*/ 3276 w 3348"/>
                  <a:gd name="T81" fmla="*/ 2305 h 3359"/>
                  <a:gd name="T82" fmla="*/ 3339 w 3348"/>
                  <a:gd name="T83" fmla="*/ 2355 h 3359"/>
                  <a:gd name="T84" fmla="*/ 3345 w 3348"/>
                  <a:gd name="T85" fmla="*/ 2638 h 3359"/>
                  <a:gd name="T86" fmla="*/ 3296 w 3348"/>
                  <a:gd name="T87" fmla="*/ 2700 h 3359"/>
                  <a:gd name="T88" fmla="*/ 3104 w 3348"/>
                  <a:gd name="T89" fmla="*/ 2757 h 3359"/>
                  <a:gd name="T90" fmla="*/ 3200 w 3348"/>
                  <a:gd name="T91" fmla="*/ 2934 h 3359"/>
                  <a:gd name="T92" fmla="*/ 3191 w 3348"/>
                  <a:gd name="T93" fmla="*/ 3014 h 3359"/>
                  <a:gd name="T94" fmla="*/ 2985 w 3348"/>
                  <a:gd name="T95" fmla="*/ 3210 h 3359"/>
                  <a:gd name="T96" fmla="*/ 2905 w 3348"/>
                  <a:gd name="T97" fmla="*/ 3200 h 3359"/>
                  <a:gd name="T98" fmla="*/ 2700 w 3348"/>
                  <a:gd name="T99" fmla="*/ 3132 h 3359"/>
                  <a:gd name="T100" fmla="*/ 2679 w 3348"/>
                  <a:gd name="T101" fmla="*/ 3323 h 3359"/>
                  <a:gd name="T102" fmla="*/ 2607 w 3348"/>
                  <a:gd name="T103" fmla="*/ 3359 h 3359"/>
                  <a:gd name="T104" fmla="*/ 2326 w 3348"/>
                  <a:gd name="T105" fmla="*/ 3338 h 3359"/>
                  <a:gd name="T106" fmla="*/ 2292 w 3348"/>
                  <a:gd name="T107" fmla="*/ 3266 h 3359"/>
                  <a:gd name="T108" fmla="*/ 2102 w 3348"/>
                  <a:gd name="T109" fmla="*/ 3187 h 3359"/>
                  <a:gd name="T110" fmla="*/ 2026 w 3348"/>
                  <a:gd name="T111" fmla="*/ 3214 h 3359"/>
                  <a:gd name="T112" fmla="*/ 1856 w 3348"/>
                  <a:gd name="T113" fmla="*/ 3073 h 3359"/>
                  <a:gd name="T114" fmla="*/ 19 w 3348"/>
                  <a:gd name="T115" fmla="*/ 3054 h 3359"/>
                  <a:gd name="T116" fmla="*/ 0 w 3348"/>
                  <a:gd name="T117" fmla="*/ 0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48" h="3359">
                    <a:moveTo>
                      <a:pt x="2435" y="1796"/>
                    </a:moveTo>
                    <a:lnTo>
                      <a:pt x="2435" y="1965"/>
                    </a:lnTo>
                    <a:lnTo>
                      <a:pt x="2383" y="1973"/>
                    </a:lnTo>
                    <a:lnTo>
                      <a:pt x="2333" y="1986"/>
                    </a:lnTo>
                    <a:lnTo>
                      <a:pt x="2284" y="2004"/>
                    </a:lnTo>
                    <a:lnTo>
                      <a:pt x="2238" y="2025"/>
                    </a:lnTo>
                    <a:lnTo>
                      <a:pt x="2196" y="2052"/>
                    </a:lnTo>
                    <a:lnTo>
                      <a:pt x="2155" y="2081"/>
                    </a:lnTo>
                    <a:lnTo>
                      <a:pt x="2035" y="1962"/>
                    </a:lnTo>
                    <a:lnTo>
                      <a:pt x="1950" y="2047"/>
                    </a:lnTo>
                    <a:lnTo>
                      <a:pt x="2070" y="2165"/>
                    </a:lnTo>
                    <a:lnTo>
                      <a:pt x="2040" y="2206"/>
                    </a:lnTo>
                    <a:lnTo>
                      <a:pt x="2015" y="2250"/>
                    </a:lnTo>
                    <a:lnTo>
                      <a:pt x="1993" y="2296"/>
                    </a:lnTo>
                    <a:lnTo>
                      <a:pt x="1976" y="2344"/>
                    </a:lnTo>
                    <a:lnTo>
                      <a:pt x="1962" y="2394"/>
                    </a:lnTo>
                    <a:lnTo>
                      <a:pt x="1954" y="2447"/>
                    </a:lnTo>
                    <a:lnTo>
                      <a:pt x="1785" y="2447"/>
                    </a:lnTo>
                    <a:lnTo>
                      <a:pt x="1785" y="2565"/>
                    </a:lnTo>
                    <a:lnTo>
                      <a:pt x="1954" y="2565"/>
                    </a:lnTo>
                    <a:lnTo>
                      <a:pt x="1962" y="2617"/>
                    </a:lnTo>
                    <a:lnTo>
                      <a:pt x="1976" y="2667"/>
                    </a:lnTo>
                    <a:lnTo>
                      <a:pt x="1993" y="2717"/>
                    </a:lnTo>
                    <a:lnTo>
                      <a:pt x="2015" y="2762"/>
                    </a:lnTo>
                    <a:lnTo>
                      <a:pt x="2040" y="2806"/>
                    </a:lnTo>
                    <a:lnTo>
                      <a:pt x="2070" y="2845"/>
                    </a:lnTo>
                    <a:lnTo>
                      <a:pt x="1950" y="2965"/>
                    </a:lnTo>
                    <a:lnTo>
                      <a:pt x="2035" y="3050"/>
                    </a:lnTo>
                    <a:lnTo>
                      <a:pt x="2155" y="2930"/>
                    </a:lnTo>
                    <a:lnTo>
                      <a:pt x="2196" y="2960"/>
                    </a:lnTo>
                    <a:lnTo>
                      <a:pt x="2238" y="2986"/>
                    </a:lnTo>
                    <a:lnTo>
                      <a:pt x="2284" y="3008"/>
                    </a:lnTo>
                    <a:lnTo>
                      <a:pt x="2333" y="3025"/>
                    </a:lnTo>
                    <a:lnTo>
                      <a:pt x="2383" y="3039"/>
                    </a:lnTo>
                    <a:lnTo>
                      <a:pt x="2435" y="3047"/>
                    </a:lnTo>
                    <a:lnTo>
                      <a:pt x="2435" y="3216"/>
                    </a:lnTo>
                    <a:lnTo>
                      <a:pt x="2554" y="3216"/>
                    </a:lnTo>
                    <a:lnTo>
                      <a:pt x="2554" y="3047"/>
                    </a:lnTo>
                    <a:lnTo>
                      <a:pt x="2607" y="3039"/>
                    </a:lnTo>
                    <a:lnTo>
                      <a:pt x="2657" y="3025"/>
                    </a:lnTo>
                    <a:lnTo>
                      <a:pt x="2705" y="3008"/>
                    </a:lnTo>
                    <a:lnTo>
                      <a:pt x="2751" y="2986"/>
                    </a:lnTo>
                    <a:lnTo>
                      <a:pt x="2794" y="2960"/>
                    </a:lnTo>
                    <a:lnTo>
                      <a:pt x="2835" y="2930"/>
                    </a:lnTo>
                    <a:lnTo>
                      <a:pt x="2954" y="3051"/>
                    </a:lnTo>
                    <a:lnTo>
                      <a:pt x="3038" y="2966"/>
                    </a:lnTo>
                    <a:lnTo>
                      <a:pt x="2920" y="2846"/>
                    </a:lnTo>
                    <a:lnTo>
                      <a:pt x="2949" y="2806"/>
                    </a:lnTo>
                    <a:lnTo>
                      <a:pt x="2975" y="2763"/>
                    </a:lnTo>
                    <a:lnTo>
                      <a:pt x="2996" y="2717"/>
                    </a:lnTo>
                    <a:lnTo>
                      <a:pt x="3014" y="2668"/>
                    </a:lnTo>
                    <a:lnTo>
                      <a:pt x="3027" y="2618"/>
                    </a:lnTo>
                    <a:lnTo>
                      <a:pt x="3035" y="2566"/>
                    </a:lnTo>
                    <a:lnTo>
                      <a:pt x="3204" y="2566"/>
                    </a:lnTo>
                    <a:lnTo>
                      <a:pt x="3204" y="2447"/>
                    </a:lnTo>
                    <a:lnTo>
                      <a:pt x="3035" y="2447"/>
                    </a:lnTo>
                    <a:lnTo>
                      <a:pt x="3027" y="2394"/>
                    </a:lnTo>
                    <a:lnTo>
                      <a:pt x="3014" y="2343"/>
                    </a:lnTo>
                    <a:lnTo>
                      <a:pt x="2996" y="2295"/>
                    </a:lnTo>
                    <a:lnTo>
                      <a:pt x="2975" y="2250"/>
                    </a:lnTo>
                    <a:lnTo>
                      <a:pt x="2949" y="2206"/>
                    </a:lnTo>
                    <a:lnTo>
                      <a:pt x="2920" y="2165"/>
                    </a:lnTo>
                    <a:lnTo>
                      <a:pt x="3038" y="2047"/>
                    </a:lnTo>
                    <a:lnTo>
                      <a:pt x="2954" y="1962"/>
                    </a:lnTo>
                    <a:lnTo>
                      <a:pt x="2835" y="2081"/>
                    </a:lnTo>
                    <a:lnTo>
                      <a:pt x="2794" y="2052"/>
                    </a:lnTo>
                    <a:lnTo>
                      <a:pt x="2750" y="2025"/>
                    </a:lnTo>
                    <a:lnTo>
                      <a:pt x="2704" y="2004"/>
                    </a:lnTo>
                    <a:lnTo>
                      <a:pt x="2656" y="1986"/>
                    </a:lnTo>
                    <a:lnTo>
                      <a:pt x="2606" y="1973"/>
                    </a:lnTo>
                    <a:lnTo>
                      <a:pt x="2554" y="1965"/>
                    </a:lnTo>
                    <a:lnTo>
                      <a:pt x="2554" y="1796"/>
                    </a:lnTo>
                    <a:lnTo>
                      <a:pt x="2435" y="1796"/>
                    </a:lnTo>
                    <a:close/>
                    <a:moveTo>
                      <a:pt x="135" y="737"/>
                    </a:moveTo>
                    <a:lnTo>
                      <a:pt x="135" y="2930"/>
                    </a:lnTo>
                    <a:lnTo>
                      <a:pt x="1794" y="2930"/>
                    </a:lnTo>
                    <a:lnTo>
                      <a:pt x="1802" y="2914"/>
                    </a:lnTo>
                    <a:lnTo>
                      <a:pt x="1814" y="2900"/>
                    </a:lnTo>
                    <a:lnTo>
                      <a:pt x="1908" y="2805"/>
                    </a:lnTo>
                    <a:lnTo>
                      <a:pt x="1887" y="2758"/>
                    </a:lnTo>
                    <a:lnTo>
                      <a:pt x="1868" y="2709"/>
                    </a:lnTo>
                    <a:lnTo>
                      <a:pt x="1734" y="2709"/>
                    </a:lnTo>
                    <a:lnTo>
                      <a:pt x="1714" y="2707"/>
                    </a:lnTo>
                    <a:lnTo>
                      <a:pt x="1694" y="2700"/>
                    </a:lnTo>
                    <a:lnTo>
                      <a:pt x="1677" y="2690"/>
                    </a:lnTo>
                    <a:lnTo>
                      <a:pt x="1663" y="2676"/>
                    </a:lnTo>
                    <a:lnTo>
                      <a:pt x="1652" y="2658"/>
                    </a:lnTo>
                    <a:lnTo>
                      <a:pt x="1644" y="2639"/>
                    </a:lnTo>
                    <a:lnTo>
                      <a:pt x="1642" y="2617"/>
                    </a:lnTo>
                    <a:lnTo>
                      <a:pt x="1642" y="2395"/>
                    </a:lnTo>
                    <a:lnTo>
                      <a:pt x="1644" y="2374"/>
                    </a:lnTo>
                    <a:lnTo>
                      <a:pt x="1652" y="2355"/>
                    </a:lnTo>
                    <a:lnTo>
                      <a:pt x="1663" y="2337"/>
                    </a:lnTo>
                    <a:lnTo>
                      <a:pt x="1677" y="2323"/>
                    </a:lnTo>
                    <a:lnTo>
                      <a:pt x="1693" y="2312"/>
                    </a:lnTo>
                    <a:lnTo>
                      <a:pt x="1714" y="2305"/>
                    </a:lnTo>
                    <a:lnTo>
                      <a:pt x="1734" y="2302"/>
                    </a:lnTo>
                    <a:lnTo>
                      <a:pt x="1868" y="2302"/>
                    </a:lnTo>
                    <a:lnTo>
                      <a:pt x="1887" y="2254"/>
                    </a:lnTo>
                    <a:lnTo>
                      <a:pt x="1908" y="2207"/>
                    </a:lnTo>
                    <a:lnTo>
                      <a:pt x="1813" y="2113"/>
                    </a:lnTo>
                    <a:lnTo>
                      <a:pt x="1800" y="2096"/>
                    </a:lnTo>
                    <a:lnTo>
                      <a:pt x="1791" y="2077"/>
                    </a:lnTo>
                    <a:lnTo>
                      <a:pt x="1786" y="2057"/>
                    </a:lnTo>
                    <a:lnTo>
                      <a:pt x="1786" y="2036"/>
                    </a:lnTo>
                    <a:lnTo>
                      <a:pt x="1791" y="2017"/>
                    </a:lnTo>
                    <a:lnTo>
                      <a:pt x="1800" y="1998"/>
                    </a:lnTo>
                    <a:lnTo>
                      <a:pt x="1813" y="1981"/>
                    </a:lnTo>
                    <a:lnTo>
                      <a:pt x="1970" y="1825"/>
                    </a:lnTo>
                    <a:lnTo>
                      <a:pt x="1987" y="1810"/>
                    </a:lnTo>
                    <a:lnTo>
                      <a:pt x="2005" y="1802"/>
                    </a:lnTo>
                    <a:lnTo>
                      <a:pt x="2026" y="1797"/>
                    </a:lnTo>
                    <a:lnTo>
                      <a:pt x="2046" y="1797"/>
                    </a:lnTo>
                    <a:lnTo>
                      <a:pt x="2066" y="1802"/>
                    </a:lnTo>
                    <a:lnTo>
                      <a:pt x="2085" y="1810"/>
                    </a:lnTo>
                    <a:lnTo>
                      <a:pt x="2101" y="1825"/>
                    </a:lnTo>
                    <a:lnTo>
                      <a:pt x="2197" y="1919"/>
                    </a:lnTo>
                    <a:lnTo>
                      <a:pt x="2243" y="1898"/>
                    </a:lnTo>
                    <a:lnTo>
                      <a:pt x="2292" y="1880"/>
                    </a:lnTo>
                    <a:lnTo>
                      <a:pt x="2292" y="1746"/>
                    </a:lnTo>
                    <a:lnTo>
                      <a:pt x="2294" y="1725"/>
                    </a:lnTo>
                    <a:lnTo>
                      <a:pt x="2301" y="1705"/>
                    </a:lnTo>
                    <a:lnTo>
                      <a:pt x="2311" y="1688"/>
                    </a:lnTo>
                    <a:lnTo>
                      <a:pt x="2325" y="1673"/>
                    </a:lnTo>
                    <a:lnTo>
                      <a:pt x="2343" y="1663"/>
                    </a:lnTo>
                    <a:lnTo>
                      <a:pt x="2362" y="1656"/>
                    </a:lnTo>
                    <a:lnTo>
                      <a:pt x="2384" y="1653"/>
                    </a:lnTo>
                    <a:lnTo>
                      <a:pt x="2606" y="1653"/>
                    </a:lnTo>
                    <a:lnTo>
                      <a:pt x="2627" y="1656"/>
                    </a:lnTo>
                    <a:lnTo>
                      <a:pt x="2646" y="1662"/>
                    </a:lnTo>
                    <a:lnTo>
                      <a:pt x="2664" y="1673"/>
                    </a:lnTo>
                    <a:lnTo>
                      <a:pt x="2678" y="1688"/>
                    </a:lnTo>
                    <a:lnTo>
                      <a:pt x="2689" y="1705"/>
                    </a:lnTo>
                    <a:lnTo>
                      <a:pt x="2697" y="1725"/>
                    </a:lnTo>
                    <a:lnTo>
                      <a:pt x="2699" y="1746"/>
                    </a:lnTo>
                    <a:lnTo>
                      <a:pt x="2699" y="1880"/>
                    </a:lnTo>
                    <a:lnTo>
                      <a:pt x="2747" y="1897"/>
                    </a:lnTo>
                    <a:lnTo>
                      <a:pt x="2794" y="1919"/>
                    </a:lnTo>
                    <a:lnTo>
                      <a:pt x="2888" y="1825"/>
                    </a:lnTo>
                    <a:lnTo>
                      <a:pt x="2904" y="1811"/>
                    </a:lnTo>
                    <a:lnTo>
                      <a:pt x="2922" y="1803"/>
                    </a:lnTo>
                    <a:lnTo>
                      <a:pt x="2922" y="737"/>
                    </a:lnTo>
                    <a:lnTo>
                      <a:pt x="135" y="737"/>
                    </a:lnTo>
                    <a:close/>
                    <a:moveTo>
                      <a:pt x="142" y="143"/>
                    </a:moveTo>
                    <a:lnTo>
                      <a:pt x="142" y="593"/>
                    </a:lnTo>
                    <a:lnTo>
                      <a:pt x="2930" y="593"/>
                    </a:lnTo>
                    <a:lnTo>
                      <a:pt x="2930" y="143"/>
                    </a:lnTo>
                    <a:lnTo>
                      <a:pt x="142" y="143"/>
                    </a:lnTo>
                    <a:close/>
                    <a:moveTo>
                      <a:pt x="0" y="0"/>
                    </a:moveTo>
                    <a:lnTo>
                      <a:pt x="3072" y="0"/>
                    </a:lnTo>
                    <a:lnTo>
                      <a:pt x="3072" y="1877"/>
                    </a:lnTo>
                    <a:lnTo>
                      <a:pt x="3176" y="1981"/>
                    </a:lnTo>
                    <a:lnTo>
                      <a:pt x="3191" y="1998"/>
                    </a:lnTo>
                    <a:lnTo>
                      <a:pt x="3199" y="2017"/>
                    </a:lnTo>
                    <a:lnTo>
                      <a:pt x="3204" y="2036"/>
                    </a:lnTo>
                    <a:lnTo>
                      <a:pt x="3204" y="2057"/>
                    </a:lnTo>
                    <a:lnTo>
                      <a:pt x="3199" y="2077"/>
                    </a:lnTo>
                    <a:lnTo>
                      <a:pt x="3191" y="2096"/>
                    </a:lnTo>
                    <a:lnTo>
                      <a:pt x="3176" y="2113"/>
                    </a:lnTo>
                    <a:lnTo>
                      <a:pt x="3082" y="2207"/>
                    </a:lnTo>
                    <a:lnTo>
                      <a:pt x="3103" y="2254"/>
                    </a:lnTo>
                    <a:lnTo>
                      <a:pt x="3121" y="2302"/>
                    </a:lnTo>
                    <a:lnTo>
                      <a:pt x="3255" y="2302"/>
                    </a:lnTo>
                    <a:lnTo>
                      <a:pt x="3276" y="2305"/>
                    </a:lnTo>
                    <a:lnTo>
                      <a:pt x="3296" y="2312"/>
                    </a:lnTo>
                    <a:lnTo>
                      <a:pt x="3313" y="2323"/>
                    </a:lnTo>
                    <a:lnTo>
                      <a:pt x="3328" y="2337"/>
                    </a:lnTo>
                    <a:lnTo>
                      <a:pt x="3339" y="2355"/>
                    </a:lnTo>
                    <a:lnTo>
                      <a:pt x="3346" y="2374"/>
                    </a:lnTo>
                    <a:lnTo>
                      <a:pt x="3348" y="2394"/>
                    </a:lnTo>
                    <a:lnTo>
                      <a:pt x="3348" y="2616"/>
                    </a:lnTo>
                    <a:lnTo>
                      <a:pt x="3345" y="2638"/>
                    </a:lnTo>
                    <a:lnTo>
                      <a:pt x="3339" y="2657"/>
                    </a:lnTo>
                    <a:lnTo>
                      <a:pt x="3328" y="2675"/>
                    </a:lnTo>
                    <a:lnTo>
                      <a:pt x="3313" y="2689"/>
                    </a:lnTo>
                    <a:lnTo>
                      <a:pt x="3296" y="2700"/>
                    </a:lnTo>
                    <a:lnTo>
                      <a:pt x="3276" y="2706"/>
                    </a:lnTo>
                    <a:lnTo>
                      <a:pt x="3255" y="2709"/>
                    </a:lnTo>
                    <a:lnTo>
                      <a:pt x="3122" y="2709"/>
                    </a:lnTo>
                    <a:lnTo>
                      <a:pt x="3104" y="2757"/>
                    </a:lnTo>
                    <a:lnTo>
                      <a:pt x="3082" y="2803"/>
                    </a:lnTo>
                    <a:lnTo>
                      <a:pt x="3177" y="2899"/>
                    </a:lnTo>
                    <a:lnTo>
                      <a:pt x="3191" y="2916"/>
                    </a:lnTo>
                    <a:lnTo>
                      <a:pt x="3200" y="2934"/>
                    </a:lnTo>
                    <a:lnTo>
                      <a:pt x="3204" y="2955"/>
                    </a:lnTo>
                    <a:lnTo>
                      <a:pt x="3204" y="2975"/>
                    </a:lnTo>
                    <a:lnTo>
                      <a:pt x="3200" y="2995"/>
                    </a:lnTo>
                    <a:lnTo>
                      <a:pt x="3191" y="3014"/>
                    </a:lnTo>
                    <a:lnTo>
                      <a:pt x="3177" y="3031"/>
                    </a:lnTo>
                    <a:lnTo>
                      <a:pt x="3021" y="3187"/>
                    </a:lnTo>
                    <a:lnTo>
                      <a:pt x="3003" y="3200"/>
                    </a:lnTo>
                    <a:lnTo>
                      <a:pt x="2985" y="3210"/>
                    </a:lnTo>
                    <a:lnTo>
                      <a:pt x="2965" y="3214"/>
                    </a:lnTo>
                    <a:lnTo>
                      <a:pt x="2945" y="3214"/>
                    </a:lnTo>
                    <a:lnTo>
                      <a:pt x="2925" y="3210"/>
                    </a:lnTo>
                    <a:lnTo>
                      <a:pt x="2905" y="3200"/>
                    </a:lnTo>
                    <a:lnTo>
                      <a:pt x="2889" y="3187"/>
                    </a:lnTo>
                    <a:lnTo>
                      <a:pt x="2794" y="3093"/>
                    </a:lnTo>
                    <a:lnTo>
                      <a:pt x="2748" y="3113"/>
                    </a:lnTo>
                    <a:lnTo>
                      <a:pt x="2700" y="3132"/>
                    </a:lnTo>
                    <a:lnTo>
                      <a:pt x="2700" y="3266"/>
                    </a:lnTo>
                    <a:lnTo>
                      <a:pt x="2697" y="3287"/>
                    </a:lnTo>
                    <a:lnTo>
                      <a:pt x="2689" y="3307"/>
                    </a:lnTo>
                    <a:lnTo>
                      <a:pt x="2679" y="3323"/>
                    </a:lnTo>
                    <a:lnTo>
                      <a:pt x="2665" y="3338"/>
                    </a:lnTo>
                    <a:lnTo>
                      <a:pt x="2648" y="3349"/>
                    </a:lnTo>
                    <a:lnTo>
                      <a:pt x="2628" y="3356"/>
                    </a:lnTo>
                    <a:lnTo>
                      <a:pt x="2607" y="3359"/>
                    </a:lnTo>
                    <a:lnTo>
                      <a:pt x="2385" y="3359"/>
                    </a:lnTo>
                    <a:lnTo>
                      <a:pt x="2363" y="3356"/>
                    </a:lnTo>
                    <a:lnTo>
                      <a:pt x="2344" y="3349"/>
                    </a:lnTo>
                    <a:lnTo>
                      <a:pt x="2326" y="3338"/>
                    </a:lnTo>
                    <a:lnTo>
                      <a:pt x="2312" y="3324"/>
                    </a:lnTo>
                    <a:lnTo>
                      <a:pt x="2302" y="3307"/>
                    </a:lnTo>
                    <a:lnTo>
                      <a:pt x="2295" y="3287"/>
                    </a:lnTo>
                    <a:lnTo>
                      <a:pt x="2292" y="3266"/>
                    </a:lnTo>
                    <a:lnTo>
                      <a:pt x="2292" y="3132"/>
                    </a:lnTo>
                    <a:lnTo>
                      <a:pt x="2244" y="3114"/>
                    </a:lnTo>
                    <a:lnTo>
                      <a:pt x="2198" y="3093"/>
                    </a:lnTo>
                    <a:lnTo>
                      <a:pt x="2102" y="3187"/>
                    </a:lnTo>
                    <a:lnTo>
                      <a:pt x="2085" y="3200"/>
                    </a:lnTo>
                    <a:lnTo>
                      <a:pt x="2067" y="3210"/>
                    </a:lnTo>
                    <a:lnTo>
                      <a:pt x="2046" y="3214"/>
                    </a:lnTo>
                    <a:lnTo>
                      <a:pt x="2026" y="3214"/>
                    </a:lnTo>
                    <a:lnTo>
                      <a:pt x="2006" y="3210"/>
                    </a:lnTo>
                    <a:lnTo>
                      <a:pt x="1987" y="3200"/>
                    </a:lnTo>
                    <a:lnTo>
                      <a:pt x="1971" y="3187"/>
                    </a:lnTo>
                    <a:lnTo>
                      <a:pt x="1856" y="3073"/>
                    </a:lnTo>
                    <a:lnTo>
                      <a:pt x="71" y="3073"/>
                    </a:lnTo>
                    <a:lnTo>
                      <a:pt x="51" y="3071"/>
                    </a:lnTo>
                    <a:lnTo>
                      <a:pt x="34" y="3064"/>
                    </a:lnTo>
                    <a:lnTo>
                      <a:pt x="19" y="3054"/>
                    </a:lnTo>
                    <a:lnTo>
                      <a:pt x="8" y="3040"/>
                    </a:lnTo>
                    <a:lnTo>
                      <a:pt x="2" y="3022"/>
                    </a:lnTo>
                    <a:lnTo>
                      <a:pt x="0" y="3002"/>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grpSp>
      <p:sp>
        <p:nvSpPr>
          <p:cNvPr id="65" name="文本框 64"/>
          <p:cNvSpPr txBox="1"/>
          <p:nvPr/>
        </p:nvSpPr>
        <p:spPr>
          <a:xfrm>
            <a:off x="8335094" y="2538090"/>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335095" y="2258691"/>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335094" y="4548460"/>
            <a:ext cx="251070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8335095" y="4269061"/>
            <a:ext cx="1284902"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1363669" y="2538090"/>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2589472" y="2258691"/>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363669" y="4548460"/>
            <a:ext cx="251070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2589472" y="4269061"/>
            <a:ext cx="1284902" cy="338554"/>
          </a:xfrm>
          <a:prstGeom prst="rect">
            <a:avLst/>
          </a:prstGeom>
          <a:noFill/>
        </p:spPr>
        <p:txBody>
          <a:bodyPr wrap="square" rtlCol="0">
            <a:spAutoFit/>
          </a:bodyPr>
          <a:lstStyle/>
          <a:p>
            <a:pPr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8"/>
            <a:ext cx="6858000" cy="12192002"/>
          </a:xfrm>
          <a:prstGeom prst="rect">
            <a:avLst/>
          </a:prstGeom>
        </p:spPr>
      </p:pic>
      <p:sp>
        <p:nvSpPr>
          <p:cNvPr id="26" name="矩形 25"/>
          <p:cNvSpPr/>
          <p:nvPr/>
        </p:nvSpPr>
        <p:spPr>
          <a:xfrm>
            <a:off x="4362192" y="2842469"/>
            <a:ext cx="3467616" cy="841064"/>
          </a:xfrm>
          <a:prstGeom prst="rect">
            <a:avLst/>
          </a:prstGeom>
        </p:spPr>
        <p:txBody>
          <a:bodyPr wrap="none">
            <a:spAutoFit/>
          </a:bodyPr>
          <a:lstStyle/>
          <a:p>
            <a:pPr algn="ctr">
              <a:lnSpc>
                <a:spcPct val="175000"/>
              </a:lnSpc>
            </a:pPr>
            <a:r>
              <a:rPr lang="zh-CN" altLang="en-US" sz="3200" dirty="0">
                <a:solidFill>
                  <a:srgbClr val="55B2BF"/>
                </a:solidFill>
                <a:latin typeface="方正清刻本悦宋简体" panose="02000000000000000000" pitchFamily="2" charset="-122"/>
                <a:ea typeface="方正清刻本悦宋简体" panose="02000000000000000000" pitchFamily="2" charset="-122"/>
              </a:rPr>
              <a:t>研究的思路与方法</a:t>
            </a:r>
            <a:endParaRPr lang="zh-CN" altLang="en-US" sz="32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2794000" y="3653843"/>
            <a:ext cx="6604000" cy="400110"/>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RESEARCH IDEAS AND METHODS</a:t>
            </a:r>
            <a:endParaRPr lang="en-US" altLang="zh-CN" sz="2000" b="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8" name="Rectangle 11"/>
          <p:cNvSpPr/>
          <p:nvPr/>
        </p:nvSpPr>
        <p:spPr>
          <a:xfrm>
            <a:off x="4191000" y="4051170"/>
            <a:ext cx="3810000" cy="553998"/>
          </a:xfrm>
          <a:prstGeom prst="rect">
            <a:avLst/>
          </a:prstGeom>
        </p:spPr>
        <p:txBody>
          <a:bodyPr wrap="square">
            <a:spAutoFit/>
          </a:bodyPr>
          <a:lstStyle/>
          <a:p>
            <a:pPr algn="ctr">
              <a:lnSpc>
                <a:spcPct val="125000"/>
              </a:lnSpc>
            </a:pPr>
            <a:r>
              <a:rPr lang="en-US" altLang="zh-CN" sz="12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endParaRPr lang="en-US" altLang="zh-CN" sz="12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9" name="矩形 28"/>
          <p:cNvSpPr/>
          <p:nvPr/>
        </p:nvSpPr>
        <p:spPr>
          <a:xfrm>
            <a:off x="4551347" y="1559257"/>
            <a:ext cx="3089307" cy="1636538"/>
          </a:xfrm>
          <a:prstGeom prst="rect">
            <a:avLst/>
          </a:prstGeom>
        </p:spPr>
        <p:txBody>
          <a:bodyPr wrap="none">
            <a:spAutoFit/>
          </a:bodyPr>
          <a:lstStyle/>
          <a:p>
            <a:pPr algn="ctr">
              <a:lnSpc>
                <a:spcPct val="175000"/>
              </a:lnSpc>
            </a:pPr>
            <a:r>
              <a:rPr lang="en-US" altLang="zh-CN" sz="6600" dirty="0">
                <a:solidFill>
                  <a:srgbClr val="55B2BF"/>
                </a:solidFill>
                <a:latin typeface="方正清刻本悦宋简体" panose="02000000000000000000" pitchFamily="2" charset="-122"/>
                <a:ea typeface="方正清刻本悦宋简体" panose="02000000000000000000" pitchFamily="2" charset="-122"/>
              </a:rPr>
              <a:t>PART 02</a:t>
            </a:r>
            <a:endParaRPr lang="zh-CN" altLang="en-US" sz="6600" dirty="0">
              <a:solidFill>
                <a:srgbClr val="55B2BF"/>
              </a:solidFill>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8.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02</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6" name="矩形 5"/>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研究的思路与方法</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IDEAS AND METHODS</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11" y="2322556"/>
            <a:ext cx="5036136" cy="3567800"/>
          </a:xfrm>
          <a:prstGeom prst="rect">
            <a:avLst/>
          </a:prstGeom>
        </p:spPr>
      </p:pic>
      <p:sp>
        <p:nvSpPr>
          <p:cNvPr id="19" name="Oval 21"/>
          <p:cNvSpPr/>
          <p:nvPr/>
        </p:nvSpPr>
        <p:spPr>
          <a:xfrm>
            <a:off x="6557283" y="2478834"/>
            <a:ext cx="624661" cy="624661"/>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985" y="2661760"/>
            <a:ext cx="260163" cy="26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5"/>
          <p:cNvSpPr/>
          <p:nvPr/>
        </p:nvSpPr>
        <p:spPr>
          <a:xfrm>
            <a:off x="6557283" y="3352035"/>
            <a:ext cx="624661" cy="623306"/>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8"/>
          <p:cNvSpPr/>
          <p:nvPr/>
        </p:nvSpPr>
        <p:spPr>
          <a:xfrm>
            <a:off x="6557283" y="4223882"/>
            <a:ext cx="624661" cy="624662"/>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31"/>
          <p:cNvSpPr/>
          <p:nvPr/>
        </p:nvSpPr>
        <p:spPr>
          <a:xfrm>
            <a:off x="6557283" y="5094374"/>
            <a:ext cx="624661" cy="624661"/>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6985" y="3533607"/>
            <a:ext cx="260163" cy="26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3"/>
          <p:cNvPicPr>
            <a:picLocks noChangeAspect="1"/>
          </p:cNvPicPr>
          <p:nvPr/>
        </p:nvPicPr>
        <p:blipFill>
          <a:blip r:embed="rId5">
            <a:extLst>
              <a:ext uri="{28A0092B-C50C-407E-A947-70E740481C1C}">
                <a14:useLocalDpi xmlns:a14="http://schemas.microsoft.com/office/drawing/2010/main" val="0"/>
              </a:ext>
            </a:extLst>
          </a:blip>
          <a:srcRect l="0" t="0" r="0" b="0"/>
          <a:stretch>
            <a:fillRect/>
          </a:stretch>
        </p:blipFill>
        <p:spPr bwMode="auto">
          <a:xfrm>
            <a:off x="6740209" y="4406809"/>
            <a:ext cx="260163" cy="26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4"/>
          <p:cNvPicPr>
            <a:picLocks noChangeAspect="1"/>
          </p:cNvPicPr>
          <p:nvPr/>
        </p:nvPicPr>
        <p:blipFill>
          <a:blip r:embed="rId6">
            <a:extLst>
              <a:ext uri="{28A0092B-C50C-407E-A947-70E740481C1C}">
                <a14:useLocalDpi xmlns:a14="http://schemas.microsoft.com/office/drawing/2010/main" val="0"/>
              </a:ext>
            </a:extLst>
          </a:blip>
          <a:srcRect l="0" t="0" r="0" b="0"/>
          <a:stretch>
            <a:fillRect/>
          </a:stretch>
        </p:blipFill>
        <p:spPr bwMode="auto">
          <a:xfrm>
            <a:off x="6740209" y="5292206"/>
            <a:ext cx="260163" cy="26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0"/>
          <p:cNvSpPr/>
          <p:nvPr/>
        </p:nvSpPr>
        <p:spPr>
          <a:xfrm>
            <a:off x="7371646" y="2636360"/>
            <a:ext cx="4127500" cy="532903"/>
          </a:xfrm>
          <a:prstGeom prst="rect">
            <a:avLst/>
          </a:prstGeom>
        </p:spPr>
        <p:txBody>
          <a:bodyPr>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1"/>
          <p:cNvSpPr txBox="1"/>
          <p:nvPr/>
        </p:nvSpPr>
        <p:spPr>
          <a:xfrm>
            <a:off x="7371646" y="2366529"/>
            <a:ext cx="4127500" cy="338554"/>
          </a:xfrm>
          <a:prstGeom prst="rect">
            <a:avLst/>
          </a:prstGeom>
          <a:noFill/>
        </p:spPr>
        <p:txBody>
          <a:bodyPr>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Rectangle 20"/>
          <p:cNvSpPr/>
          <p:nvPr/>
        </p:nvSpPr>
        <p:spPr>
          <a:xfrm>
            <a:off x="7371646" y="3520721"/>
            <a:ext cx="4127500" cy="532903"/>
          </a:xfrm>
          <a:prstGeom prst="rect">
            <a:avLst/>
          </a:prstGeom>
        </p:spPr>
        <p:txBody>
          <a:bodyPr>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1"/>
          <p:cNvSpPr txBox="1"/>
          <p:nvPr/>
        </p:nvSpPr>
        <p:spPr>
          <a:xfrm>
            <a:off x="7371646" y="3250890"/>
            <a:ext cx="4127500" cy="338554"/>
          </a:xfrm>
          <a:prstGeom prst="rect">
            <a:avLst/>
          </a:prstGeom>
          <a:noFill/>
        </p:spPr>
        <p:txBody>
          <a:bodyPr>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20"/>
          <p:cNvSpPr/>
          <p:nvPr/>
        </p:nvSpPr>
        <p:spPr>
          <a:xfrm>
            <a:off x="7371646" y="4400520"/>
            <a:ext cx="4127500" cy="532903"/>
          </a:xfrm>
          <a:prstGeom prst="rect">
            <a:avLst/>
          </a:prstGeom>
        </p:spPr>
        <p:txBody>
          <a:bodyPr>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21"/>
          <p:cNvSpPr txBox="1"/>
          <p:nvPr/>
        </p:nvSpPr>
        <p:spPr>
          <a:xfrm>
            <a:off x="7371646" y="4130689"/>
            <a:ext cx="4127500" cy="338554"/>
          </a:xfrm>
          <a:prstGeom prst="rect">
            <a:avLst/>
          </a:prstGeom>
          <a:noFill/>
        </p:spPr>
        <p:txBody>
          <a:bodyPr>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Rectangle 20"/>
          <p:cNvSpPr/>
          <p:nvPr/>
        </p:nvSpPr>
        <p:spPr>
          <a:xfrm>
            <a:off x="7371646" y="5284881"/>
            <a:ext cx="4127500" cy="532903"/>
          </a:xfrm>
          <a:prstGeom prst="rect">
            <a:avLst/>
          </a:prstGeom>
        </p:spPr>
        <p:txBody>
          <a:bodyPr>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21"/>
          <p:cNvSpPr txBox="1"/>
          <p:nvPr/>
        </p:nvSpPr>
        <p:spPr>
          <a:xfrm>
            <a:off x="7371646" y="5015050"/>
            <a:ext cx="4127500" cy="338554"/>
          </a:xfrm>
          <a:prstGeom prst="rect">
            <a:avLst/>
          </a:prstGeom>
          <a:noFill/>
        </p:spPr>
        <p:txBody>
          <a:bodyPr>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14="http://schemas.microsoft.com/office/drawing/2010/main"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7" name="椭圆 6"/>
          <p:cNvSpPr/>
          <p:nvPr/>
        </p:nvSpPr>
        <p:spPr>
          <a:xfrm>
            <a:off x="472793" y="299315"/>
            <a:ext cx="621956" cy="621958"/>
          </a:xfrm>
          <a:prstGeom prst="ellipse">
            <a:avLst/>
          </a:prstGeom>
          <a:solidFill>
            <a:srgbClr val="55B2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013AAB"/>
              </a:solidFill>
              <a:effectLst>
                <a:outerShdw blurRad="50800" dist="381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396336" y="256351"/>
            <a:ext cx="774870" cy="707886"/>
          </a:xfrm>
          <a:prstGeom prst="rect">
            <a:avLst/>
          </a:prstGeom>
          <a:noFill/>
        </p:spPr>
        <p:txBody>
          <a:bodyPr wrap="square" rtlCol="0">
            <a:spAutoFit/>
          </a:bodyPr>
          <a:lstStyle>
            <a:defPPr>
              <a:defRPr lang="zh-CN"/>
            </a:defPPr>
            <a:lvl1pPr algn="ctr">
              <a:defRPr sz="6000" b="1">
                <a:blipFill dpi="0" rotWithShape="1">
                  <a:blip r:embed="rId1"/>
                  <a:srcRect/>
                  <a:stretch>
                    <a:fillRect/>
                  </a:stretch>
                </a:blipFill>
              </a:defRPr>
            </a:lvl1pPr>
          </a:lstStyle>
          <a:p>
            <a:r>
              <a:rPr lang="en-US" altLang="zh-CN"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rPr>
              <a:t>02</a:t>
            </a:r>
            <a:endParaRPr lang="zh-CN" altLang="en-US" sz="4000" b="0" dirty="0">
              <a:solidFill>
                <a:srgbClr val="FEFEFE"/>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6" name="矩形 5"/>
          <p:cNvSpPr/>
          <p:nvPr/>
        </p:nvSpPr>
        <p:spPr>
          <a:xfrm>
            <a:off x="1171206" y="67834"/>
            <a:ext cx="3794494" cy="653897"/>
          </a:xfrm>
          <a:prstGeom prst="rect">
            <a:avLst/>
          </a:prstGeom>
        </p:spPr>
        <p:txBody>
          <a:bodyPr wrap="square">
            <a:spAutoFit/>
          </a:bodyPr>
          <a:lstStyle/>
          <a:p>
            <a:pPr>
              <a:lnSpc>
                <a:spcPct val="175000"/>
              </a:lnSpc>
            </a:pPr>
            <a:r>
              <a:rPr lang="zh-CN" altLang="en-US" sz="2400" dirty="0">
                <a:solidFill>
                  <a:srgbClr val="55B2BF"/>
                </a:solidFill>
                <a:latin typeface="方正清刻本悦宋简体" panose="02000000000000000000" pitchFamily="2" charset="-122"/>
                <a:ea typeface="方正清刻本悦宋简体" panose="02000000000000000000" pitchFamily="2" charset="-122"/>
              </a:rPr>
              <a:t>研究的思路与方法</a:t>
            </a:r>
            <a:endParaRPr lang="zh-CN" altLang="en-US" sz="2400" dirty="0">
              <a:solidFill>
                <a:srgbClr val="55B2BF"/>
              </a:solidFill>
              <a:latin typeface="方正清刻本悦宋简体" panose="02000000000000000000" pitchFamily="2" charset="-122"/>
              <a:ea typeface="方正清刻本悦宋简体" panose="02000000000000000000" pitchFamily="2" charset="-122"/>
            </a:endParaRPr>
          </a:p>
        </p:txBody>
      </p:sp>
      <p:sp>
        <p:nvSpPr>
          <p:cNvPr id="11" name="文本框 10"/>
          <p:cNvSpPr txBox="1"/>
          <p:nvPr/>
        </p:nvSpPr>
        <p:spPr>
          <a:xfrm>
            <a:off x="1113971" y="650164"/>
            <a:ext cx="5022106" cy="307777"/>
          </a:xfrm>
          <a:prstGeom prst="snip1Rect">
            <a:avLst>
              <a:gd name="adj" fmla="val 0"/>
            </a:avLst>
          </a:prstGeom>
          <a:noFill/>
          <a:ln w="28575">
            <a:noFill/>
          </a:ln>
        </p:spPr>
        <p:txBody>
          <a:bodyPr wrap="square" rtlCol="0">
            <a:spAutoFit/>
          </a:bodyPr>
          <a:lstStyle/>
          <a:p>
            <a:r>
              <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rPr>
              <a:t> RESEARCH IDEAS AND METHODS</a:t>
            </a:r>
            <a:endParaRPr lang="en-US" altLang="zh-CN" sz="1400" dirty="0">
              <a:solidFill>
                <a:srgbClr val="55B2BF"/>
              </a:solidFill>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7" name="矩形 5"/>
          <p:cNvSpPr>
            <a:spLocks noChangeArrowheads="1"/>
          </p:cNvSpPr>
          <p:nvPr/>
        </p:nvSpPr>
        <p:spPr bwMode="auto">
          <a:xfrm>
            <a:off x="2243220" y="3585013"/>
            <a:ext cx="20263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b="1" dirty="0">
                <a:solidFill>
                  <a:schemeClr val="tx1">
                    <a:lumMod val="7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endParaRPr kumimoji="0" lang="zh-CN" altLang="en-US" sz="2000" b="1" i="0" u="none" strike="noStrike" kern="1200" cap="none" spc="0" normalizeH="0" baseline="0" noProof="0" dirty="0">
              <a:ln>
                <a:noFill/>
              </a:ln>
              <a:solidFill>
                <a:schemeClr val="tx1">
                  <a:lumMod val="75000"/>
                </a:schemeClr>
              </a:solidFill>
              <a:effectLst/>
              <a:uLnTx/>
              <a:uFillTx/>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空心弧 2"/>
          <p:cNvSpPr/>
          <p:nvPr/>
        </p:nvSpPr>
        <p:spPr bwMode="auto">
          <a:xfrm rot="13247034">
            <a:off x="1622123" y="2268799"/>
            <a:ext cx="3268387" cy="3268386"/>
          </a:xfrm>
          <a:custGeom>
            <a:avLst/>
            <a:gdLst>
              <a:gd name="T0" fmla="*/ 2950 w 21600"/>
              <a:gd name="T1" fmla="*/ 15226 h 21600"/>
              <a:gd name="T2" fmla="*/ 1788 w 21600"/>
              <a:gd name="T3" fmla="*/ 10800 h 21600"/>
              <a:gd name="T4" fmla="*/ 10800 w 21600"/>
              <a:gd name="T5" fmla="*/ 1788 h 21600"/>
              <a:gd name="T6" fmla="*/ 19812 w 21600"/>
              <a:gd name="T7" fmla="*/ 10800 h 21600"/>
              <a:gd name="T8" fmla="*/ 18649 w 21600"/>
              <a:gd name="T9" fmla="*/ 15226 h 21600"/>
              <a:gd name="T10" fmla="*/ 20207 w 21600"/>
              <a:gd name="T11" fmla="*/ 16105 h 21600"/>
              <a:gd name="T12" fmla="*/ 21600 w 21600"/>
              <a:gd name="T13" fmla="*/ 10800 h 21600"/>
              <a:gd name="T14" fmla="*/ 10800 w 21600"/>
              <a:gd name="T15" fmla="*/ 0 h 21600"/>
              <a:gd name="T16" fmla="*/ 0 w 21600"/>
              <a:gd name="T17" fmla="*/ 10800 h 21600"/>
              <a:gd name="T18" fmla="*/ 1392 w 21600"/>
              <a:gd name="T19" fmla="*/ 16105 h 21600"/>
              <a:gd name="T20" fmla="*/ 2950 w 21600"/>
              <a:gd name="T21" fmla="*/ 15226 h 21600"/>
              <a:gd name="T22" fmla="*/ 0 w 21600"/>
              <a:gd name="T23" fmla="*/ 0 h 21600"/>
              <a:gd name="T24" fmla="*/ 21600 w 21600"/>
              <a:gd name="T25" fmla="*/ 1369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2950" y="15226"/>
                </a:moveTo>
                <a:cubicBezTo>
                  <a:pt x="2188" y="13875"/>
                  <a:pt x="1788" y="12351"/>
                  <a:pt x="1788" y="10800"/>
                </a:cubicBezTo>
                <a:cubicBezTo>
                  <a:pt x="1788" y="5822"/>
                  <a:pt x="5822" y="1788"/>
                  <a:pt x="10800" y="1788"/>
                </a:cubicBezTo>
                <a:cubicBezTo>
                  <a:pt x="15777" y="1788"/>
                  <a:pt x="19812" y="5822"/>
                  <a:pt x="19812" y="10800"/>
                </a:cubicBezTo>
                <a:cubicBezTo>
                  <a:pt x="19812" y="12351"/>
                  <a:pt x="19411" y="13875"/>
                  <a:pt x="18649" y="15226"/>
                </a:cubicBezTo>
                <a:lnTo>
                  <a:pt x="20207" y="16105"/>
                </a:lnTo>
                <a:cubicBezTo>
                  <a:pt x="21120" y="14486"/>
                  <a:pt x="21600" y="12658"/>
                  <a:pt x="21600" y="10800"/>
                </a:cubicBezTo>
                <a:cubicBezTo>
                  <a:pt x="21600" y="4835"/>
                  <a:pt x="16764" y="0"/>
                  <a:pt x="10800" y="0"/>
                </a:cubicBezTo>
                <a:cubicBezTo>
                  <a:pt x="4835" y="0"/>
                  <a:pt x="0" y="4835"/>
                  <a:pt x="0" y="10800"/>
                </a:cubicBezTo>
                <a:cubicBezTo>
                  <a:pt x="-1" y="12658"/>
                  <a:pt x="479" y="14486"/>
                  <a:pt x="1392" y="16105"/>
                </a:cubicBezTo>
                <a:lnTo>
                  <a:pt x="2950" y="15226"/>
                </a:lnTo>
                <a:close/>
              </a:path>
            </a:pathLst>
          </a:custGeom>
          <a:solidFill>
            <a:srgbClr val="55B2BF"/>
          </a:solidFill>
          <a:ln>
            <a:solidFill>
              <a:srgbClr val="F6FCFC"/>
            </a:solid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Light" panose="020F0302020204030204"/>
              <a:ea typeface="+mn-ea"/>
              <a:cs typeface="+mn-cs"/>
            </a:endParaRPr>
          </a:p>
        </p:txBody>
      </p:sp>
      <p:sp>
        <p:nvSpPr>
          <p:cNvPr id="16" name="空心弧 4"/>
          <p:cNvSpPr/>
          <p:nvPr/>
        </p:nvSpPr>
        <p:spPr bwMode="auto">
          <a:xfrm rot="16200000">
            <a:off x="1331631" y="2001570"/>
            <a:ext cx="3806424" cy="3806428"/>
          </a:xfrm>
          <a:custGeom>
            <a:avLst/>
            <a:gdLst>
              <a:gd name="T0" fmla="*/ 6106 w 21600"/>
              <a:gd name="T1" fmla="*/ 18536 h 21600"/>
              <a:gd name="T2" fmla="*/ 1751 w 21600"/>
              <a:gd name="T3" fmla="*/ 10800 h 21600"/>
              <a:gd name="T4" fmla="*/ 10800 w 21600"/>
              <a:gd name="T5" fmla="*/ 1751 h 21600"/>
              <a:gd name="T6" fmla="*/ 19849 w 21600"/>
              <a:gd name="T7" fmla="*/ 10800 h 21600"/>
              <a:gd name="T8" fmla="*/ 15493 w 21600"/>
              <a:gd name="T9" fmla="*/ 18536 h 21600"/>
              <a:gd name="T10" fmla="*/ 16401 w 21600"/>
              <a:gd name="T11" fmla="*/ 20033 h 21600"/>
              <a:gd name="T12" fmla="*/ 21600 w 21600"/>
              <a:gd name="T13" fmla="*/ 10800 h 21600"/>
              <a:gd name="T14" fmla="*/ 10800 w 21600"/>
              <a:gd name="T15" fmla="*/ 0 h 21600"/>
              <a:gd name="T16" fmla="*/ 0 w 21600"/>
              <a:gd name="T17" fmla="*/ 10800 h 21600"/>
              <a:gd name="T18" fmla="*/ 5198 w 21600"/>
              <a:gd name="T19" fmla="*/ 20033 h 21600"/>
              <a:gd name="T20" fmla="*/ 6106 w 21600"/>
              <a:gd name="T21" fmla="*/ 18536 h 21600"/>
              <a:gd name="T22" fmla="*/ 0 w 21600"/>
              <a:gd name="T23" fmla="*/ 0 h 21600"/>
              <a:gd name="T24" fmla="*/ 21600 w 21600"/>
              <a:gd name="T25" fmla="*/ 1877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55B2BF"/>
          </a:solidFill>
          <a:ln>
            <a:solidFill>
              <a:srgbClr val="F6FCFC"/>
            </a:solid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Light" panose="020F0302020204030204"/>
              <a:ea typeface="+mn-ea"/>
              <a:cs typeface="+mn-cs"/>
            </a:endParaRPr>
          </a:p>
        </p:txBody>
      </p:sp>
      <p:grpSp>
        <p:nvGrpSpPr>
          <p:cNvPr id="18" name="组合 17"/>
          <p:cNvGrpSpPr/>
          <p:nvPr/>
        </p:nvGrpSpPr>
        <p:grpSpPr>
          <a:xfrm rot="1561121">
            <a:off x="1899409" y="2547265"/>
            <a:ext cx="2713822" cy="2711458"/>
            <a:chOff x="1642796" y="2615022"/>
            <a:chExt cx="2407382" cy="2405286"/>
          </a:xfrm>
          <a:solidFill>
            <a:srgbClr val="55B2BF"/>
          </a:solidFill>
        </p:grpSpPr>
        <p:sp>
          <p:nvSpPr>
            <p:cNvPr id="19" name="空心弧 3"/>
            <p:cNvSpPr/>
            <p:nvPr/>
          </p:nvSpPr>
          <p:spPr bwMode="auto">
            <a:xfrm rot="1530232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solidFill>
                <a:srgbClr val="F6FCFC"/>
              </a:solid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Calibri Light" panose="020F0302020204030204"/>
                <a:ea typeface="+mn-ea"/>
                <a:cs typeface="+mn-cs"/>
              </a:endParaRPr>
            </a:p>
          </p:txBody>
        </p:sp>
        <p:sp>
          <p:nvSpPr>
            <p:cNvPr id="20" name="空心弧 3"/>
            <p:cNvSpPr/>
            <p:nvPr/>
          </p:nvSpPr>
          <p:spPr bwMode="auto">
            <a:xfrm rot="7872149">
              <a:off x="1643844" y="2613974"/>
              <a:ext cx="2405286" cy="2407382"/>
            </a:xfrm>
            <a:custGeom>
              <a:avLst/>
              <a:gdLst>
                <a:gd name="T0" fmla="*/ 2643 w 21600"/>
                <a:gd name="T1" fmla="*/ 7715 h 21600"/>
                <a:gd name="T2" fmla="*/ 10799 w 21600"/>
                <a:gd name="T3" fmla="*/ 2080 h 21600"/>
                <a:gd name="T4" fmla="*/ 18956 w 21600"/>
                <a:gd name="T5" fmla="*/ 7715 h 21600"/>
                <a:gd name="T6" fmla="*/ 20901 w 21600"/>
                <a:gd name="T7" fmla="*/ 6979 h 21600"/>
                <a:gd name="T8" fmla="*/ 10800 w 21600"/>
                <a:gd name="T9" fmla="*/ 0 h 21600"/>
                <a:gd name="T10" fmla="*/ 698 w 21600"/>
                <a:gd name="T11" fmla="*/ 6979 h 21600"/>
                <a:gd name="T12" fmla="*/ 2643 w 21600"/>
                <a:gd name="T13" fmla="*/ 7715 h 21600"/>
                <a:gd name="T14" fmla="*/ 0 w 21600"/>
                <a:gd name="T15" fmla="*/ 0 h 21600"/>
                <a:gd name="T16" fmla="*/ 21600 w 21600"/>
                <a:gd name="T17" fmla="*/ 396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solidFill>
                <a:srgbClr val="F6FCFC"/>
              </a:solidFill>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Text" lastClr="000000"/>
                </a:solidFill>
                <a:effectLst/>
                <a:uLnTx/>
                <a:uFillTx/>
                <a:latin typeface="Calibri Light" panose="020F0302020204030204"/>
                <a:ea typeface="+mn-ea"/>
                <a:cs typeface="+mn-cs"/>
              </a:endParaRPr>
            </a:p>
          </p:txBody>
        </p:sp>
      </p:grpSp>
      <p:sp>
        <p:nvSpPr>
          <p:cNvPr id="21" name="Oval 3"/>
          <p:cNvSpPr/>
          <p:nvPr/>
        </p:nvSpPr>
        <p:spPr>
          <a:xfrm>
            <a:off x="5859898" y="2698938"/>
            <a:ext cx="324694" cy="324694"/>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bg1"/>
                </a:solidFill>
              </a:rPr>
              <a:t>1</a:t>
            </a:r>
            <a:endParaRPr lang="en-US" sz="2800" b="1" dirty="0">
              <a:solidFill>
                <a:schemeClr val="bg1"/>
              </a:solidFill>
            </a:endParaRPr>
          </a:p>
        </p:txBody>
      </p:sp>
      <p:sp>
        <p:nvSpPr>
          <p:cNvPr id="22" name="Oval 5"/>
          <p:cNvSpPr/>
          <p:nvPr/>
        </p:nvSpPr>
        <p:spPr>
          <a:xfrm>
            <a:off x="5859898" y="3779874"/>
            <a:ext cx="324694" cy="324694"/>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bg1"/>
                </a:solidFill>
              </a:rPr>
              <a:t>2</a:t>
            </a:r>
            <a:endParaRPr lang="en-US" sz="2800" b="1" dirty="0">
              <a:solidFill>
                <a:schemeClr val="bg1"/>
              </a:solidFill>
            </a:endParaRPr>
          </a:p>
        </p:txBody>
      </p:sp>
      <p:sp>
        <p:nvSpPr>
          <p:cNvPr id="23" name="Oval 7"/>
          <p:cNvSpPr/>
          <p:nvPr/>
        </p:nvSpPr>
        <p:spPr>
          <a:xfrm>
            <a:off x="5859898" y="4846493"/>
            <a:ext cx="324694" cy="324694"/>
          </a:xfrm>
          <a:prstGeom prst="ellipse">
            <a:avLst/>
          </a:prstGeom>
          <a:solidFill>
            <a:srgbClr val="55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bg1"/>
                </a:solidFill>
              </a:rPr>
              <a:t>3</a:t>
            </a:r>
            <a:endParaRPr lang="en-US" sz="2800" b="1" dirty="0">
              <a:solidFill>
                <a:schemeClr val="bg1"/>
              </a:solidFill>
            </a:endParaRPr>
          </a:p>
        </p:txBody>
      </p:sp>
      <p:sp>
        <p:nvSpPr>
          <p:cNvPr id="24" name="文本框 23"/>
          <p:cNvSpPr txBox="1"/>
          <p:nvPr/>
        </p:nvSpPr>
        <p:spPr>
          <a:xfrm>
            <a:off x="6264244" y="2791730"/>
            <a:ext cx="4669093"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264243" y="2529897"/>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264244" y="3860931"/>
            <a:ext cx="4669093"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6264243" y="3599098"/>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264244" y="4945746"/>
            <a:ext cx="4669093" cy="532903"/>
          </a:xfrm>
          <a:prstGeom prst="rect">
            <a:avLst/>
          </a:prstGeom>
          <a:noFill/>
        </p:spPr>
        <p:txBody>
          <a:bodyPr wrap="square" rtlCol="0">
            <a:spAutoFit/>
          </a:bodyPr>
          <a:lstStyle/>
          <a:p>
            <a:pPr>
              <a:lnSpc>
                <a:spcPct val="125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264243" y="4683913"/>
            <a:ext cx="1180935" cy="338554"/>
          </a:xfrm>
          <a:prstGeom prst="rect">
            <a:avLst/>
          </a:prstGeom>
          <a:noFill/>
        </p:spPr>
        <p:txBody>
          <a:bodyPr wrap="square" rtlCol="0">
            <a:spAutoFit/>
          </a:bodyPr>
          <a:lstStyle/>
          <a:p>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rPr>
              <a:t>编辑标题</a:t>
            </a:r>
            <a:endPar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3906</Words>
  <Application>WPS 演示</Application>
  <PresentationFormat>宽屏</PresentationFormat>
  <Paragraphs>422</Paragraphs>
  <Slides>20</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20</vt:i4>
      </vt:variant>
    </vt:vector>
  </HeadingPairs>
  <TitlesOfParts>
    <vt:vector size="42" baseType="lpstr">
      <vt:lpstr>Arial</vt:lpstr>
      <vt:lpstr>宋体</vt:lpstr>
      <vt:lpstr>Wingdings</vt:lpstr>
      <vt:lpstr>方正清刻本悦宋简体</vt:lpstr>
      <vt:lpstr>萝莉体 第二版</vt:lpstr>
      <vt:lpstr>微软雅黑</vt:lpstr>
      <vt:lpstr>Calibri Light</vt:lpstr>
      <vt:lpstr>Symbol</vt:lpstr>
      <vt:lpstr>Calibri Light</vt:lpstr>
      <vt:lpstr>等线</vt:lpstr>
      <vt:lpstr>Almonte</vt:lpstr>
      <vt:lpstr>Arial Unicode MS</vt:lpstr>
      <vt:lpstr>等线 Light</vt:lpstr>
      <vt:lpstr>Calibri</vt:lpstr>
      <vt:lpstr>Abel</vt:lpstr>
      <vt:lpstr>Open Sans</vt:lpstr>
      <vt:lpstr>Helvetica Light</vt:lpstr>
      <vt:lpstr>Kontrapunkt Bob Bold</vt:lpstr>
      <vt:lpstr>Tahoma</vt:lpstr>
      <vt:lpstr>Gulim</vt:lpstr>
      <vt:lpstr>Front Page News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恭喜发财</cp:lastModifiedBy>
  <cp:revision>12</cp:revision>
  <dcterms:created xsi:type="dcterms:W3CDTF">2018-04-04T02:16:00Z</dcterms:created>
  <dcterms:modified xsi:type="dcterms:W3CDTF">2018-04-08T08:58:53Z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